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7.xml" ContentType="application/vnd.openxmlformats-officedocument.presentationml.tags+xml"/>
  <Default Extension="wdp" ContentType="image/vnd.ms-photo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9"/>
  </p:notesMasterIdLst>
  <p:sldIdLst>
    <p:sldId id="274" r:id="rId2"/>
    <p:sldId id="277" r:id="rId3"/>
    <p:sldId id="259" r:id="rId4"/>
    <p:sldId id="268" r:id="rId5"/>
    <p:sldId id="272" r:id="rId6"/>
    <p:sldId id="276" r:id="rId7"/>
    <p:sldId id="264" r:id="rId8"/>
    <p:sldId id="258" r:id="rId9"/>
    <p:sldId id="265" r:id="rId10"/>
    <p:sldId id="266" r:id="rId11"/>
    <p:sldId id="269" r:id="rId12"/>
    <p:sldId id="261" r:id="rId13"/>
    <p:sldId id="263" r:id="rId14"/>
    <p:sldId id="267" r:id="rId15"/>
    <p:sldId id="262" r:id="rId16"/>
    <p:sldId id="270" r:id="rId17"/>
    <p:sldId id="271" r:id="rId1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DC"/>
    <a:srgbClr val="0A323C"/>
    <a:srgbClr val="5A4646"/>
    <a:srgbClr val="C97D31"/>
    <a:srgbClr val="D5751D"/>
    <a:srgbClr val="F4572C"/>
    <a:srgbClr val="F94527"/>
    <a:srgbClr val="F0F0F0"/>
    <a:srgbClr val="F56E00"/>
    <a:srgbClr val="EC551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85" autoAdjust="0"/>
    <p:restoredTop sz="95720" autoAdjust="0"/>
  </p:normalViewPr>
  <p:slideViewPr>
    <p:cSldViewPr>
      <p:cViewPr>
        <p:scale>
          <a:sx n="100" d="100"/>
          <a:sy n="100" d="100"/>
        </p:scale>
        <p:origin x="-1506" y="-666"/>
      </p:cViewPr>
      <p:guideLst>
        <p:guide orient="horz" pos="3117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1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81C2DE"/>
            </a:solidFill>
          </c:spPr>
          <c:explosion val="10"/>
          <c:dPt>
            <c:idx val="8"/>
            <c:spPr>
              <a:solidFill>
                <a:srgbClr val="E8C8A8"/>
              </a:solidFill>
            </c:spPr>
          </c:dPt>
          <c:dPt>
            <c:idx val="9"/>
            <c:spPr>
              <a:solidFill>
                <a:srgbClr val="E8C8A8"/>
              </a:solidFill>
            </c:spPr>
          </c:dPt>
          <c:dPt>
            <c:idx val="10"/>
            <c:spPr>
              <a:solidFill>
                <a:srgbClr val="E8C8A8"/>
              </a:solidFill>
            </c:spPr>
          </c:dPt>
          <c:dPt>
            <c:idx val="11"/>
            <c:spPr>
              <a:solidFill>
                <a:srgbClr val="E8C8A8"/>
              </a:solidFill>
            </c:spPr>
          </c:dPt>
          <c:cat>
            <c:strRef>
              <c:f>Sheet1!$A$2:$A$13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firstSliceAng val="0"/>
        <c:holeSize val="73"/>
      </c:doughnutChart>
    </c:plotArea>
    <c:plotVisOnly val="1"/>
    <c:dispBlanksAs val="zero"/>
  </c:chart>
  <c:txPr>
    <a:bodyPr/>
    <a:lstStyle/>
    <a:p>
      <a:pPr>
        <a:defRPr sz="1800"/>
      </a:pPr>
      <a:endParaRPr lang="zh-CN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28DDF8-1607-4270-8EC7-A087CFF2BF27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04C98-E960-4215-BE42-239E6B67D99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74682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3ED25F56-317C-4E4E-807B-56CC05EF4F01}" type="slidenum">
              <a:rPr lang="zh-CN" altLang="en-US"/>
              <a:pPr eaLnBrk="1" hangingPunct="1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936C9-E783-41EA-A33E-3DE151FBA07A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35748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0" y="-11875"/>
            <a:ext cx="9132125" cy="2980706"/>
          </a:xfrm>
          <a:custGeom>
            <a:avLst/>
            <a:gdLst>
              <a:gd name="connsiteX0" fmla="*/ 0 w 9132125"/>
              <a:gd name="connsiteY0" fmla="*/ 0 h 2980706"/>
              <a:gd name="connsiteX1" fmla="*/ 6412675 w 9132125"/>
              <a:gd name="connsiteY1" fmla="*/ 2980706 h 2980706"/>
              <a:gd name="connsiteX2" fmla="*/ 9132125 w 9132125"/>
              <a:gd name="connsiteY2" fmla="*/ 0 h 2980706"/>
              <a:gd name="connsiteX3" fmla="*/ 9132125 w 9132125"/>
              <a:gd name="connsiteY3" fmla="*/ 0 h 2980706"/>
              <a:gd name="connsiteX4" fmla="*/ 0 w 9132125"/>
              <a:gd name="connsiteY4" fmla="*/ 0 h 2980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32125" h="2980706">
                <a:moveTo>
                  <a:pt x="0" y="0"/>
                </a:moveTo>
                <a:lnTo>
                  <a:pt x="6412675" y="2980706"/>
                </a:lnTo>
                <a:lnTo>
                  <a:pt x="9132125" y="0"/>
                </a:lnTo>
                <a:lnTo>
                  <a:pt x="9132125" y="0"/>
                </a:lnTo>
                <a:lnTo>
                  <a:pt x="0" y="0"/>
                </a:lnTo>
                <a:close/>
              </a:path>
            </a:pathLst>
          </a:cu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-11875" y="-11875"/>
            <a:ext cx="6448301" cy="3313215"/>
          </a:xfrm>
          <a:custGeom>
            <a:avLst/>
            <a:gdLst>
              <a:gd name="connsiteX0" fmla="*/ 6424550 w 6448301"/>
              <a:gd name="connsiteY0" fmla="*/ 2968831 h 3313215"/>
              <a:gd name="connsiteX1" fmla="*/ 6448301 w 6448301"/>
              <a:gd name="connsiteY1" fmla="*/ 3313215 h 3313215"/>
              <a:gd name="connsiteX2" fmla="*/ 0 w 6448301"/>
              <a:gd name="connsiteY2" fmla="*/ 237506 h 3313215"/>
              <a:gd name="connsiteX3" fmla="*/ 0 w 6448301"/>
              <a:gd name="connsiteY3" fmla="*/ 0 h 3313215"/>
              <a:gd name="connsiteX4" fmla="*/ 6424550 w 6448301"/>
              <a:gd name="connsiteY4" fmla="*/ 2968831 h 3313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48301" h="3313215">
                <a:moveTo>
                  <a:pt x="6424550" y="2968831"/>
                </a:moveTo>
                <a:lnTo>
                  <a:pt x="6448301" y="3313215"/>
                </a:lnTo>
                <a:lnTo>
                  <a:pt x="0" y="237506"/>
                </a:lnTo>
                <a:lnTo>
                  <a:pt x="0" y="0"/>
                </a:lnTo>
                <a:lnTo>
                  <a:pt x="6424550" y="29688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77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6412675" y="-33277"/>
            <a:ext cx="2743200" cy="3334617"/>
          </a:xfrm>
          <a:custGeom>
            <a:avLst/>
            <a:gdLst>
              <a:gd name="connsiteX0" fmla="*/ 0 w 2743200"/>
              <a:gd name="connsiteY0" fmla="*/ 2945081 h 3325091"/>
              <a:gd name="connsiteX1" fmla="*/ 11876 w 2743200"/>
              <a:gd name="connsiteY1" fmla="*/ 3325091 h 3325091"/>
              <a:gd name="connsiteX2" fmla="*/ 2743200 w 2743200"/>
              <a:gd name="connsiteY2" fmla="*/ 427512 h 3325091"/>
              <a:gd name="connsiteX3" fmla="*/ 2743200 w 2743200"/>
              <a:gd name="connsiteY3" fmla="*/ 0 h 3325091"/>
              <a:gd name="connsiteX4" fmla="*/ 0 w 2743200"/>
              <a:gd name="connsiteY4" fmla="*/ 2945081 h 3325091"/>
              <a:gd name="connsiteX0" fmla="*/ 0 w 2743200"/>
              <a:gd name="connsiteY0" fmla="*/ 2973656 h 3353666"/>
              <a:gd name="connsiteX1" fmla="*/ 11876 w 2743200"/>
              <a:gd name="connsiteY1" fmla="*/ 3353666 h 3353666"/>
              <a:gd name="connsiteX2" fmla="*/ 2743200 w 2743200"/>
              <a:gd name="connsiteY2" fmla="*/ 456087 h 3353666"/>
              <a:gd name="connsiteX3" fmla="*/ 2743200 w 2743200"/>
              <a:gd name="connsiteY3" fmla="*/ 0 h 3353666"/>
              <a:gd name="connsiteX4" fmla="*/ 0 w 2743200"/>
              <a:gd name="connsiteY4" fmla="*/ 2973656 h 3353666"/>
              <a:gd name="connsiteX0" fmla="*/ 0 w 2743200"/>
              <a:gd name="connsiteY0" fmla="*/ 2973656 h 3320329"/>
              <a:gd name="connsiteX1" fmla="*/ 21401 w 2743200"/>
              <a:gd name="connsiteY1" fmla="*/ 3320329 h 3320329"/>
              <a:gd name="connsiteX2" fmla="*/ 2743200 w 2743200"/>
              <a:gd name="connsiteY2" fmla="*/ 456087 h 3320329"/>
              <a:gd name="connsiteX3" fmla="*/ 2743200 w 2743200"/>
              <a:gd name="connsiteY3" fmla="*/ 0 h 3320329"/>
              <a:gd name="connsiteX4" fmla="*/ 0 w 2743200"/>
              <a:gd name="connsiteY4" fmla="*/ 2973656 h 3320329"/>
              <a:gd name="connsiteX0" fmla="*/ 0 w 2743200"/>
              <a:gd name="connsiteY0" fmla="*/ 2973656 h 3334617"/>
              <a:gd name="connsiteX1" fmla="*/ 21401 w 2743200"/>
              <a:gd name="connsiteY1" fmla="*/ 3334617 h 3334617"/>
              <a:gd name="connsiteX2" fmla="*/ 2743200 w 2743200"/>
              <a:gd name="connsiteY2" fmla="*/ 456087 h 3334617"/>
              <a:gd name="connsiteX3" fmla="*/ 2743200 w 2743200"/>
              <a:gd name="connsiteY3" fmla="*/ 0 h 3334617"/>
              <a:gd name="connsiteX4" fmla="*/ 0 w 2743200"/>
              <a:gd name="connsiteY4" fmla="*/ 2973656 h 3334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3334617">
                <a:moveTo>
                  <a:pt x="0" y="2973656"/>
                </a:moveTo>
                <a:lnTo>
                  <a:pt x="21401" y="3334617"/>
                </a:lnTo>
                <a:lnTo>
                  <a:pt x="2743200" y="456087"/>
                </a:lnTo>
                <a:lnTo>
                  <a:pt x="2743200" y="0"/>
                </a:lnTo>
                <a:lnTo>
                  <a:pt x="0" y="2973656"/>
                </a:lnTo>
                <a:close/>
              </a:path>
            </a:pathLst>
          </a:custGeom>
          <a:pattFill prst="dk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  <a:effectLst>
            <a:outerShdw blurRad="177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452754" y="-24892"/>
            <a:ext cx="6118733" cy="279247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glow rad="63500">
              <a:schemeClr val="bg1">
                <a:alpha val="27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组合 72"/>
          <p:cNvGrpSpPr/>
          <p:nvPr/>
        </p:nvGrpSpPr>
        <p:grpSpPr>
          <a:xfrm>
            <a:off x="4309666" y="2023993"/>
            <a:ext cx="1198438" cy="802448"/>
            <a:chOff x="4571999" y="2145377"/>
            <a:chExt cx="1198438" cy="802448"/>
          </a:xfrm>
        </p:grpSpPr>
        <p:sp>
          <p:nvSpPr>
            <p:cNvPr id="23" name="任意多边形 22"/>
            <p:cNvSpPr/>
            <p:nvPr/>
          </p:nvSpPr>
          <p:spPr>
            <a:xfrm>
              <a:off x="5518668" y="2587343"/>
              <a:ext cx="251769" cy="360482"/>
            </a:xfrm>
            <a:custGeom>
              <a:avLst/>
              <a:gdLst/>
              <a:ahLst/>
              <a:cxnLst/>
              <a:rect l="l" t="t" r="r" b="b"/>
              <a:pathLst>
                <a:path w="343830" h="492295">
                  <a:moveTo>
                    <a:pt x="0" y="0"/>
                  </a:moveTo>
                  <a:lnTo>
                    <a:pt x="320079" y="147911"/>
                  </a:lnTo>
                  <a:lnTo>
                    <a:pt x="343830" y="492295"/>
                  </a:lnTo>
                  <a:lnTo>
                    <a:pt x="0" y="328295"/>
                  </a:lnTo>
                  <a:close/>
                </a:path>
              </a:pathLst>
            </a:custGeom>
            <a:gradFill flip="none" rotWithShape="1">
              <a:gsLst>
                <a:gs pos="20000">
                  <a:srgbClr val="C8B496"/>
                </a:gs>
                <a:gs pos="100000">
                  <a:srgbClr val="BCA47F"/>
                </a:gs>
                <a:gs pos="0">
                  <a:srgbClr val="B09368"/>
                </a:gs>
                <a:gs pos="80000">
                  <a:srgbClr val="C8B496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5203111" y="2439045"/>
              <a:ext cx="251769" cy="360482"/>
            </a:xfrm>
            <a:custGeom>
              <a:avLst/>
              <a:gdLst/>
              <a:ahLst/>
              <a:cxnLst/>
              <a:rect l="l" t="t" r="r" b="b"/>
              <a:pathLst>
                <a:path w="343830" h="492295">
                  <a:moveTo>
                    <a:pt x="0" y="0"/>
                  </a:moveTo>
                  <a:lnTo>
                    <a:pt x="320079" y="147911"/>
                  </a:lnTo>
                  <a:lnTo>
                    <a:pt x="343830" y="492295"/>
                  </a:lnTo>
                  <a:lnTo>
                    <a:pt x="0" y="32829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1AA2DF"/>
                </a:gs>
                <a:gs pos="0">
                  <a:srgbClr val="078AC5"/>
                </a:gs>
                <a:gs pos="20000">
                  <a:srgbClr val="2CB9F8"/>
                </a:gs>
                <a:gs pos="80000">
                  <a:srgbClr val="81D5FB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4887555" y="2289909"/>
              <a:ext cx="251769" cy="360482"/>
            </a:xfrm>
            <a:custGeom>
              <a:avLst/>
              <a:gdLst/>
              <a:ahLst/>
              <a:cxnLst/>
              <a:rect l="l" t="t" r="r" b="b"/>
              <a:pathLst>
                <a:path w="343830" h="492295">
                  <a:moveTo>
                    <a:pt x="0" y="0"/>
                  </a:moveTo>
                  <a:lnTo>
                    <a:pt x="320079" y="147911"/>
                  </a:lnTo>
                  <a:lnTo>
                    <a:pt x="343830" y="492295"/>
                  </a:lnTo>
                  <a:lnTo>
                    <a:pt x="0" y="32829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DA4637"/>
                </a:gs>
                <a:gs pos="0">
                  <a:srgbClr val="BE321E"/>
                </a:gs>
                <a:gs pos="80000">
                  <a:srgbClr val="F55A50"/>
                </a:gs>
                <a:gs pos="20000">
                  <a:srgbClr val="F55A50">
                    <a:alpha val="70000"/>
                  </a:srgbClr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4571999" y="2145377"/>
              <a:ext cx="251769" cy="360482"/>
            </a:xfrm>
            <a:custGeom>
              <a:avLst/>
              <a:gdLst/>
              <a:ahLst/>
              <a:cxnLst/>
              <a:rect l="l" t="t" r="r" b="b"/>
              <a:pathLst>
                <a:path w="343830" h="492295">
                  <a:moveTo>
                    <a:pt x="0" y="0"/>
                  </a:moveTo>
                  <a:lnTo>
                    <a:pt x="320079" y="147911"/>
                  </a:lnTo>
                  <a:lnTo>
                    <a:pt x="343830" y="492295"/>
                  </a:lnTo>
                  <a:lnTo>
                    <a:pt x="0" y="32829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E17919"/>
                </a:gs>
                <a:gs pos="0">
                  <a:srgbClr val="C8620E">
                    <a:lumMod val="89000"/>
                  </a:srgbClr>
                </a:gs>
                <a:gs pos="80000">
                  <a:srgbClr val="E97E1F"/>
                </a:gs>
                <a:gs pos="20000">
                  <a:srgbClr val="F08224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204" y="2902976"/>
            <a:ext cx="854075" cy="150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-956642"/>
            <a:ext cx="4151313" cy="336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2199" y="767264"/>
            <a:ext cx="10429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4008544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平行四边形 22"/>
          <p:cNvSpPr/>
          <p:nvPr/>
        </p:nvSpPr>
        <p:spPr>
          <a:xfrm rot="10800000">
            <a:off x="6085893" y="4313642"/>
            <a:ext cx="785093" cy="260333"/>
          </a:xfrm>
          <a:custGeom>
            <a:avLst/>
            <a:gdLst/>
            <a:ahLst/>
            <a:cxnLst/>
            <a:rect l="l" t="t" r="r" b="b"/>
            <a:pathLst>
              <a:path w="802344" h="266053">
                <a:moveTo>
                  <a:pt x="23032" y="201901"/>
                </a:moveTo>
                <a:lnTo>
                  <a:pt x="8344" y="241257"/>
                </a:lnTo>
                <a:lnTo>
                  <a:pt x="20014" y="207956"/>
                </a:lnTo>
                <a:lnTo>
                  <a:pt x="20947" y="205687"/>
                </a:lnTo>
                <a:close/>
                <a:moveTo>
                  <a:pt x="255761" y="247"/>
                </a:moveTo>
                <a:lnTo>
                  <a:pt x="244893" y="4178"/>
                </a:lnTo>
                <a:lnTo>
                  <a:pt x="250692" y="1047"/>
                </a:lnTo>
                <a:close/>
                <a:moveTo>
                  <a:pt x="356309" y="166"/>
                </a:moveTo>
                <a:cubicBezTo>
                  <a:pt x="413757" y="1936"/>
                  <a:pt x="473586" y="17943"/>
                  <a:pt x="532720" y="50619"/>
                </a:cubicBezTo>
                <a:cubicBezTo>
                  <a:pt x="605428" y="90795"/>
                  <a:pt x="698934" y="168120"/>
                  <a:pt x="802344" y="266053"/>
                </a:cubicBezTo>
                <a:lnTo>
                  <a:pt x="0" y="266053"/>
                </a:lnTo>
                <a:cubicBezTo>
                  <a:pt x="54146" y="101227"/>
                  <a:pt x="195951" y="-4773"/>
                  <a:pt x="356309" y="166"/>
                </a:cubicBezTo>
                <a:close/>
              </a:path>
            </a:pathLst>
          </a:custGeom>
          <a:solidFill>
            <a:srgbClr val="7D6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平行四边形 22"/>
          <p:cNvSpPr/>
          <p:nvPr/>
        </p:nvSpPr>
        <p:spPr>
          <a:xfrm>
            <a:off x="2210357" y="4313643"/>
            <a:ext cx="785093" cy="260333"/>
          </a:xfrm>
          <a:custGeom>
            <a:avLst/>
            <a:gdLst/>
            <a:ahLst/>
            <a:cxnLst/>
            <a:rect l="l" t="t" r="r" b="b"/>
            <a:pathLst>
              <a:path w="802344" h="266053">
                <a:moveTo>
                  <a:pt x="23032" y="201901"/>
                </a:moveTo>
                <a:lnTo>
                  <a:pt x="8344" y="241257"/>
                </a:lnTo>
                <a:lnTo>
                  <a:pt x="20014" y="207956"/>
                </a:lnTo>
                <a:lnTo>
                  <a:pt x="20947" y="205687"/>
                </a:lnTo>
                <a:close/>
                <a:moveTo>
                  <a:pt x="255761" y="247"/>
                </a:moveTo>
                <a:lnTo>
                  <a:pt x="244893" y="4178"/>
                </a:lnTo>
                <a:lnTo>
                  <a:pt x="250692" y="1047"/>
                </a:lnTo>
                <a:close/>
                <a:moveTo>
                  <a:pt x="356309" y="166"/>
                </a:moveTo>
                <a:cubicBezTo>
                  <a:pt x="413757" y="1936"/>
                  <a:pt x="473586" y="17943"/>
                  <a:pt x="532720" y="50619"/>
                </a:cubicBezTo>
                <a:cubicBezTo>
                  <a:pt x="605428" y="90795"/>
                  <a:pt x="698934" y="168120"/>
                  <a:pt x="802344" y="266053"/>
                </a:cubicBezTo>
                <a:lnTo>
                  <a:pt x="0" y="266053"/>
                </a:lnTo>
                <a:cubicBezTo>
                  <a:pt x="54146" y="101227"/>
                  <a:pt x="195951" y="-4773"/>
                  <a:pt x="356309" y="166"/>
                </a:cubicBezTo>
                <a:close/>
              </a:path>
            </a:pathLst>
          </a:custGeom>
          <a:solidFill>
            <a:srgbClr val="7D6964"/>
          </a:solidFill>
          <a:ln>
            <a:noFill/>
          </a:ln>
          <a:scene3d>
            <a:camera prst="orthographicFront">
              <a:rot lat="0" lon="10799999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flipV="1">
            <a:off x="1203014" y="4313643"/>
            <a:ext cx="6775252" cy="92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平行四边形 22"/>
          <p:cNvSpPr/>
          <p:nvPr/>
        </p:nvSpPr>
        <p:spPr>
          <a:xfrm>
            <a:off x="2221977" y="1174621"/>
            <a:ext cx="785093" cy="260333"/>
          </a:xfrm>
          <a:custGeom>
            <a:avLst/>
            <a:gdLst/>
            <a:ahLst/>
            <a:cxnLst/>
            <a:rect l="l" t="t" r="r" b="b"/>
            <a:pathLst>
              <a:path w="802344" h="266053">
                <a:moveTo>
                  <a:pt x="23032" y="201901"/>
                </a:moveTo>
                <a:lnTo>
                  <a:pt x="8344" y="241257"/>
                </a:lnTo>
                <a:lnTo>
                  <a:pt x="20014" y="207956"/>
                </a:lnTo>
                <a:lnTo>
                  <a:pt x="20947" y="205687"/>
                </a:lnTo>
                <a:close/>
                <a:moveTo>
                  <a:pt x="255761" y="247"/>
                </a:moveTo>
                <a:lnTo>
                  <a:pt x="244893" y="4178"/>
                </a:lnTo>
                <a:lnTo>
                  <a:pt x="250692" y="1047"/>
                </a:lnTo>
                <a:close/>
                <a:moveTo>
                  <a:pt x="356309" y="166"/>
                </a:moveTo>
                <a:cubicBezTo>
                  <a:pt x="413757" y="1936"/>
                  <a:pt x="473586" y="17943"/>
                  <a:pt x="532720" y="50619"/>
                </a:cubicBezTo>
                <a:cubicBezTo>
                  <a:pt x="605428" y="90795"/>
                  <a:pt x="698934" y="168120"/>
                  <a:pt x="802344" y="266053"/>
                </a:cubicBezTo>
                <a:lnTo>
                  <a:pt x="0" y="266053"/>
                </a:lnTo>
                <a:cubicBezTo>
                  <a:pt x="54146" y="101227"/>
                  <a:pt x="195951" y="-4773"/>
                  <a:pt x="356309" y="166"/>
                </a:cubicBezTo>
                <a:close/>
              </a:path>
            </a:pathLst>
          </a:custGeom>
          <a:solidFill>
            <a:srgbClr val="7D6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平行四边形 22"/>
          <p:cNvSpPr/>
          <p:nvPr/>
        </p:nvSpPr>
        <p:spPr>
          <a:xfrm rot="10800000">
            <a:off x="6092106" y="1168408"/>
            <a:ext cx="785093" cy="260333"/>
          </a:xfrm>
          <a:custGeom>
            <a:avLst/>
            <a:gdLst/>
            <a:ahLst/>
            <a:cxnLst/>
            <a:rect l="l" t="t" r="r" b="b"/>
            <a:pathLst>
              <a:path w="802344" h="266053">
                <a:moveTo>
                  <a:pt x="23032" y="201901"/>
                </a:moveTo>
                <a:lnTo>
                  <a:pt x="8344" y="241257"/>
                </a:lnTo>
                <a:lnTo>
                  <a:pt x="20014" y="207956"/>
                </a:lnTo>
                <a:lnTo>
                  <a:pt x="20947" y="205687"/>
                </a:lnTo>
                <a:close/>
                <a:moveTo>
                  <a:pt x="255761" y="247"/>
                </a:moveTo>
                <a:lnTo>
                  <a:pt x="244893" y="4178"/>
                </a:lnTo>
                <a:lnTo>
                  <a:pt x="250692" y="1047"/>
                </a:lnTo>
                <a:close/>
                <a:moveTo>
                  <a:pt x="356309" y="166"/>
                </a:moveTo>
                <a:cubicBezTo>
                  <a:pt x="413757" y="1936"/>
                  <a:pt x="473586" y="17943"/>
                  <a:pt x="532720" y="50619"/>
                </a:cubicBezTo>
                <a:cubicBezTo>
                  <a:pt x="605428" y="90795"/>
                  <a:pt x="698934" y="168120"/>
                  <a:pt x="802344" y="266053"/>
                </a:cubicBezTo>
                <a:lnTo>
                  <a:pt x="0" y="266053"/>
                </a:lnTo>
                <a:cubicBezTo>
                  <a:pt x="54146" y="101227"/>
                  <a:pt x="195951" y="-4773"/>
                  <a:pt x="356309" y="166"/>
                </a:cubicBezTo>
                <a:close/>
              </a:path>
            </a:pathLst>
          </a:custGeom>
          <a:solidFill>
            <a:srgbClr val="7D6964"/>
          </a:solidFill>
          <a:ln>
            <a:noFill/>
          </a:ln>
          <a:scene3d>
            <a:camera prst="orthographicFront">
              <a:rot lat="0" lon="10799999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2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0800000" flipV="1">
            <a:off x="1165734" y="1338578"/>
            <a:ext cx="6775252" cy="92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6200000" flipH="1">
            <a:off x="5275664" y="3877727"/>
            <a:ext cx="1303361" cy="8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任意多边形 43"/>
          <p:cNvSpPr/>
          <p:nvPr/>
        </p:nvSpPr>
        <p:spPr>
          <a:xfrm rot="10800000">
            <a:off x="4590641" y="3376482"/>
            <a:ext cx="2298987" cy="1220973"/>
          </a:xfrm>
          <a:custGeom>
            <a:avLst/>
            <a:gdLst>
              <a:gd name="connsiteX0" fmla="*/ 1298575 w 2089150"/>
              <a:gd name="connsiteY0" fmla="*/ 1069975 h 1254125"/>
              <a:gd name="connsiteX1" fmla="*/ 1196975 w 2089150"/>
              <a:gd name="connsiteY1" fmla="*/ 1171575 h 1254125"/>
              <a:gd name="connsiteX2" fmla="*/ 1266825 w 2089150"/>
              <a:gd name="connsiteY2" fmla="*/ 1254125 h 1254125"/>
              <a:gd name="connsiteX3" fmla="*/ 1990725 w 2089150"/>
              <a:gd name="connsiteY3" fmla="*/ 1247775 h 1254125"/>
              <a:gd name="connsiteX4" fmla="*/ 2089150 w 2089150"/>
              <a:gd name="connsiteY4" fmla="*/ 1152525 h 1254125"/>
              <a:gd name="connsiteX5" fmla="*/ 2085975 w 2089150"/>
              <a:gd name="connsiteY5" fmla="*/ 415925 h 1254125"/>
              <a:gd name="connsiteX6" fmla="*/ 2003425 w 2089150"/>
              <a:gd name="connsiteY6" fmla="*/ 371475 h 1254125"/>
              <a:gd name="connsiteX7" fmla="*/ 1898650 w 2089150"/>
              <a:gd name="connsiteY7" fmla="*/ 469900 h 1254125"/>
              <a:gd name="connsiteX8" fmla="*/ 1466850 w 2089150"/>
              <a:gd name="connsiteY8" fmla="*/ 50800 h 1254125"/>
              <a:gd name="connsiteX9" fmla="*/ 1387475 w 2089150"/>
              <a:gd name="connsiteY9" fmla="*/ 6350 h 1254125"/>
              <a:gd name="connsiteX10" fmla="*/ 222250 w 2089150"/>
              <a:gd name="connsiteY10" fmla="*/ 0 h 1254125"/>
              <a:gd name="connsiteX11" fmla="*/ 95250 w 2089150"/>
              <a:gd name="connsiteY11" fmla="*/ 22225 h 1254125"/>
              <a:gd name="connsiteX12" fmla="*/ 0 w 2089150"/>
              <a:gd name="connsiteY12" fmla="*/ 98425 h 1254125"/>
              <a:gd name="connsiteX0" fmla="*/ 1323975 w 2114550"/>
              <a:gd name="connsiteY0" fmla="*/ 1069975 h 1254125"/>
              <a:gd name="connsiteX1" fmla="*/ 1222375 w 2114550"/>
              <a:gd name="connsiteY1" fmla="*/ 1171575 h 1254125"/>
              <a:gd name="connsiteX2" fmla="*/ 1292225 w 2114550"/>
              <a:gd name="connsiteY2" fmla="*/ 1254125 h 1254125"/>
              <a:gd name="connsiteX3" fmla="*/ 2016125 w 2114550"/>
              <a:gd name="connsiteY3" fmla="*/ 1247775 h 1254125"/>
              <a:gd name="connsiteX4" fmla="*/ 2114550 w 2114550"/>
              <a:gd name="connsiteY4" fmla="*/ 1152525 h 1254125"/>
              <a:gd name="connsiteX5" fmla="*/ 2111375 w 2114550"/>
              <a:gd name="connsiteY5" fmla="*/ 415925 h 1254125"/>
              <a:gd name="connsiteX6" fmla="*/ 2028825 w 2114550"/>
              <a:gd name="connsiteY6" fmla="*/ 371475 h 1254125"/>
              <a:gd name="connsiteX7" fmla="*/ 1924050 w 2114550"/>
              <a:gd name="connsiteY7" fmla="*/ 469900 h 1254125"/>
              <a:gd name="connsiteX8" fmla="*/ 1492250 w 2114550"/>
              <a:gd name="connsiteY8" fmla="*/ 50800 h 1254125"/>
              <a:gd name="connsiteX9" fmla="*/ 1412875 w 2114550"/>
              <a:gd name="connsiteY9" fmla="*/ 6350 h 1254125"/>
              <a:gd name="connsiteX10" fmla="*/ 247650 w 2114550"/>
              <a:gd name="connsiteY10" fmla="*/ 0 h 1254125"/>
              <a:gd name="connsiteX11" fmla="*/ 120650 w 2114550"/>
              <a:gd name="connsiteY11" fmla="*/ 22225 h 1254125"/>
              <a:gd name="connsiteX12" fmla="*/ 0 w 2114550"/>
              <a:gd name="connsiteY12" fmla="*/ 117475 h 1254125"/>
              <a:gd name="connsiteX0" fmla="*/ 1333879 w 2124454"/>
              <a:gd name="connsiteY0" fmla="*/ 1069975 h 1254125"/>
              <a:gd name="connsiteX1" fmla="*/ 1232279 w 2124454"/>
              <a:gd name="connsiteY1" fmla="*/ 1171575 h 1254125"/>
              <a:gd name="connsiteX2" fmla="*/ 1302129 w 2124454"/>
              <a:gd name="connsiteY2" fmla="*/ 1254125 h 1254125"/>
              <a:gd name="connsiteX3" fmla="*/ 2026029 w 2124454"/>
              <a:gd name="connsiteY3" fmla="*/ 1247775 h 1254125"/>
              <a:gd name="connsiteX4" fmla="*/ 2124454 w 2124454"/>
              <a:gd name="connsiteY4" fmla="*/ 1152525 h 1254125"/>
              <a:gd name="connsiteX5" fmla="*/ 2121279 w 2124454"/>
              <a:gd name="connsiteY5" fmla="*/ 415925 h 1254125"/>
              <a:gd name="connsiteX6" fmla="*/ 2038729 w 2124454"/>
              <a:gd name="connsiteY6" fmla="*/ 371475 h 1254125"/>
              <a:gd name="connsiteX7" fmla="*/ 1933954 w 2124454"/>
              <a:gd name="connsiteY7" fmla="*/ 469900 h 1254125"/>
              <a:gd name="connsiteX8" fmla="*/ 1502154 w 2124454"/>
              <a:gd name="connsiteY8" fmla="*/ 50800 h 1254125"/>
              <a:gd name="connsiteX9" fmla="*/ 1422779 w 2124454"/>
              <a:gd name="connsiteY9" fmla="*/ 6350 h 1254125"/>
              <a:gd name="connsiteX10" fmla="*/ 257554 w 2124454"/>
              <a:gd name="connsiteY10" fmla="*/ 0 h 1254125"/>
              <a:gd name="connsiteX11" fmla="*/ 130554 w 2124454"/>
              <a:gd name="connsiteY11" fmla="*/ 22225 h 1254125"/>
              <a:gd name="connsiteX12" fmla="*/ 9904 w 2124454"/>
              <a:gd name="connsiteY12" fmla="*/ 117475 h 1254125"/>
              <a:gd name="connsiteX13" fmla="*/ 6729 w 2124454"/>
              <a:gd name="connsiteY13" fmla="*/ 117475 h 1254125"/>
              <a:gd name="connsiteX0" fmla="*/ 1409700 w 2200275"/>
              <a:gd name="connsiteY0" fmla="*/ 1069975 h 1254125"/>
              <a:gd name="connsiteX1" fmla="*/ 1308100 w 2200275"/>
              <a:gd name="connsiteY1" fmla="*/ 1171575 h 1254125"/>
              <a:gd name="connsiteX2" fmla="*/ 1377950 w 2200275"/>
              <a:gd name="connsiteY2" fmla="*/ 1254125 h 1254125"/>
              <a:gd name="connsiteX3" fmla="*/ 2101850 w 2200275"/>
              <a:gd name="connsiteY3" fmla="*/ 1247775 h 1254125"/>
              <a:gd name="connsiteX4" fmla="*/ 2200275 w 2200275"/>
              <a:gd name="connsiteY4" fmla="*/ 1152525 h 1254125"/>
              <a:gd name="connsiteX5" fmla="*/ 2197100 w 2200275"/>
              <a:gd name="connsiteY5" fmla="*/ 415925 h 1254125"/>
              <a:gd name="connsiteX6" fmla="*/ 2114550 w 2200275"/>
              <a:gd name="connsiteY6" fmla="*/ 371475 h 1254125"/>
              <a:gd name="connsiteX7" fmla="*/ 2009775 w 2200275"/>
              <a:gd name="connsiteY7" fmla="*/ 469900 h 1254125"/>
              <a:gd name="connsiteX8" fmla="*/ 1577975 w 2200275"/>
              <a:gd name="connsiteY8" fmla="*/ 50800 h 1254125"/>
              <a:gd name="connsiteX9" fmla="*/ 1498600 w 2200275"/>
              <a:gd name="connsiteY9" fmla="*/ 6350 h 1254125"/>
              <a:gd name="connsiteX10" fmla="*/ 333375 w 2200275"/>
              <a:gd name="connsiteY10" fmla="*/ 0 h 1254125"/>
              <a:gd name="connsiteX11" fmla="*/ 206375 w 2200275"/>
              <a:gd name="connsiteY11" fmla="*/ 22225 h 1254125"/>
              <a:gd name="connsiteX12" fmla="*/ 85725 w 2200275"/>
              <a:gd name="connsiteY12" fmla="*/ 117475 h 1254125"/>
              <a:gd name="connsiteX13" fmla="*/ 0 w 2200275"/>
              <a:gd name="connsiteY13" fmla="*/ 307975 h 1254125"/>
              <a:gd name="connsiteX0" fmla="*/ 1417041 w 2207616"/>
              <a:gd name="connsiteY0" fmla="*/ 1069975 h 1254125"/>
              <a:gd name="connsiteX1" fmla="*/ 1315441 w 2207616"/>
              <a:gd name="connsiteY1" fmla="*/ 1171575 h 1254125"/>
              <a:gd name="connsiteX2" fmla="*/ 1385291 w 2207616"/>
              <a:gd name="connsiteY2" fmla="*/ 1254125 h 1254125"/>
              <a:gd name="connsiteX3" fmla="*/ 2109191 w 2207616"/>
              <a:gd name="connsiteY3" fmla="*/ 1247775 h 1254125"/>
              <a:gd name="connsiteX4" fmla="*/ 2207616 w 2207616"/>
              <a:gd name="connsiteY4" fmla="*/ 1152525 h 1254125"/>
              <a:gd name="connsiteX5" fmla="*/ 2204441 w 2207616"/>
              <a:gd name="connsiteY5" fmla="*/ 415925 h 1254125"/>
              <a:gd name="connsiteX6" fmla="*/ 2121891 w 2207616"/>
              <a:gd name="connsiteY6" fmla="*/ 371475 h 1254125"/>
              <a:gd name="connsiteX7" fmla="*/ 2017116 w 2207616"/>
              <a:gd name="connsiteY7" fmla="*/ 469900 h 1254125"/>
              <a:gd name="connsiteX8" fmla="*/ 1585316 w 2207616"/>
              <a:gd name="connsiteY8" fmla="*/ 50800 h 1254125"/>
              <a:gd name="connsiteX9" fmla="*/ 1505941 w 2207616"/>
              <a:gd name="connsiteY9" fmla="*/ 6350 h 1254125"/>
              <a:gd name="connsiteX10" fmla="*/ 340716 w 2207616"/>
              <a:gd name="connsiteY10" fmla="*/ 0 h 1254125"/>
              <a:gd name="connsiteX11" fmla="*/ 213716 w 2207616"/>
              <a:gd name="connsiteY11" fmla="*/ 22225 h 1254125"/>
              <a:gd name="connsiteX12" fmla="*/ 93066 w 2207616"/>
              <a:gd name="connsiteY12" fmla="*/ 117475 h 1254125"/>
              <a:gd name="connsiteX13" fmla="*/ 7341 w 2207616"/>
              <a:gd name="connsiteY13" fmla="*/ 307975 h 1254125"/>
              <a:gd name="connsiteX14" fmla="*/ 4167 w 2207616"/>
              <a:gd name="connsiteY14" fmla="*/ 30480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22750 w 2203974"/>
              <a:gd name="connsiteY15" fmla="*/ 30797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108475 w 2203974"/>
              <a:gd name="connsiteY16" fmla="*/ 13017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213250 w 2203974"/>
              <a:gd name="connsiteY17" fmla="*/ 4445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333900 w 2203974"/>
              <a:gd name="connsiteY18" fmla="*/ 4762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448200 w 2203974"/>
              <a:gd name="connsiteY18" fmla="*/ 10160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448200 w 2203974"/>
              <a:gd name="connsiteY18" fmla="*/ 101600 h 1254125"/>
              <a:gd name="connsiteX19" fmla="*/ 448200 w 2203974"/>
              <a:gd name="connsiteY19" fmla="*/ 10160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448200 w 2203974"/>
              <a:gd name="connsiteY18" fmla="*/ 101600 h 1254125"/>
              <a:gd name="connsiteX19" fmla="*/ 1407050 w 2203974"/>
              <a:gd name="connsiteY19" fmla="*/ 106997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448200 w 2203974"/>
              <a:gd name="connsiteY18" fmla="*/ 101600 h 1254125"/>
              <a:gd name="connsiteX19" fmla="*/ 1416575 w 2203974"/>
              <a:gd name="connsiteY19" fmla="*/ 107632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448200 w 2203974"/>
              <a:gd name="connsiteY18" fmla="*/ 101600 h 1254125"/>
              <a:gd name="connsiteX19" fmla="*/ 1416575 w 2203974"/>
              <a:gd name="connsiteY19" fmla="*/ 1076325 h 1254125"/>
              <a:gd name="connsiteX20" fmla="*/ 1413399 w 2203974"/>
              <a:gd name="connsiteY20" fmla="*/ 1069975 h 1254125"/>
              <a:gd name="connsiteX0" fmla="*/ 1414866 w 2205441"/>
              <a:gd name="connsiteY0" fmla="*/ 1069975 h 1254125"/>
              <a:gd name="connsiteX1" fmla="*/ 1313266 w 2205441"/>
              <a:gd name="connsiteY1" fmla="*/ 1171575 h 1254125"/>
              <a:gd name="connsiteX2" fmla="*/ 1383116 w 2205441"/>
              <a:gd name="connsiteY2" fmla="*/ 1254125 h 1254125"/>
              <a:gd name="connsiteX3" fmla="*/ 2107016 w 2205441"/>
              <a:gd name="connsiteY3" fmla="*/ 1247775 h 1254125"/>
              <a:gd name="connsiteX4" fmla="*/ 2205441 w 2205441"/>
              <a:gd name="connsiteY4" fmla="*/ 1152525 h 1254125"/>
              <a:gd name="connsiteX5" fmla="*/ 2202266 w 2205441"/>
              <a:gd name="connsiteY5" fmla="*/ 415925 h 1254125"/>
              <a:gd name="connsiteX6" fmla="*/ 2119716 w 2205441"/>
              <a:gd name="connsiteY6" fmla="*/ 371475 h 1254125"/>
              <a:gd name="connsiteX7" fmla="*/ 2014941 w 2205441"/>
              <a:gd name="connsiteY7" fmla="*/ 469900 h 1254125"/>
              <a:gd name="connsiteX8" fmla="*/ 1583141 w 2205441"/>
              <a:gd name="connsiteY8" fmla="*/ 50800 h 1254125"/>
              <a:gd name="connsiteX9" fmla="*/ 1503766 w 2205441"/>
              <a:gd name="connsiteY9" fmla="*/ 6350 h 1254125"/>
              <a:gd name="connsiteX10" fmla="*/ 338541 w 2205441"/>
              <a:gd name="connsiteY10" fmla="*/ 0 h 1254125"/>
              <a:gd name="connsiteX11" fmla="*/ 211541 w 2205441"/>
              <a:gd name="connsiteY11" fmla="*/ 22225 h 1254125"/>
              <a:gd name="connsiteX12" fmla="*/ 90891 w 2205441"/>
              <a:gd name="connsiteY12" fmla="*/ 117475 h 1254125"/>
              <a:gd name="connsiteX13" fmla="*/ 5166 w 2205441"/>
              <a:gd name="connsiteY13" fmla="*/ 307975 h 1254125"/>
              <a:gd name="connsiteX14" fmla="*/ 11517 w 2205441"/>
              <a:gd name="connsiteY14" fmla="*/ 314325 h 1254125"/>
              <a:gd name="connsiteX15" fmla="*/ 106767 w 2205441"/>
              <a:gd name="connsiteY15" fmla="*/ 133350 h 1254125"/>
              <a:gd name="connsiteX16" fmla="*/ 217892 w 2205441"/>
              <a:gd name="connsiteY16" fmla="*/ 47625 h 1254125"/>
              <a:gd name="connsiteX17" fmla="*/ 335367 w 2205441"/>
              <a:gd name="connsiteY17" fmla="*/ 53975 h 1254125"/>
              <a:gd name="connsiteX18" fmla="*/ 449667 w 2205441"/>
              <a:gd name="connsiteY18" fmla="*/ 101600 h 1254125"/>
              <a:gd name="connsiteX19" fmla="*/ 1418042 w 2205441"/>
              <a:gd name="connsiteY19" fmla="*/ 1076325 h 1254125"/>
              <a:gd name="connsiteX20" fmla="*/ 1414866 w 2205441"/>
              <a:gd name="connsiteY20" fmla="*/ 1069975 h 1254125"/>
              <a:gd name="connsiteX0" fmla="*/ 1414866 w 2205441"/>
              <a:gd name="connsiteY0" fmla="*/ 1069975 h 1254125"/>
              <a:gd name="connsiteX1" fmla="*/ 1313266 w 2205441"/>
              <a:gd name="connsiteY1" fmla="*/ 1171575 h 1254125"/>
              <a:gd name="connsiteX2" fmla="*/ 1383116 w 2205441"/>
              <a:gd name="connsiteY2" fmla="*/ 1254125 h 1254125"/>
              <a:gd name="connsiteX3" fmla="*/ 2107016 w 2205441"/>
              <a:gd name="connsiteY3" fmla="*/ 1247775 h 1254125"/>
              <a:gd name="connsiteX4" fmla="*/ 2205441 w 2205441"/>
              <a:gd name="connsiteY4" fmla="*/ 1152525 h 1254125"/>
              <a:gd name="connsiteX5" fmla="*/ 2202266 w 2205441"/>
              <a:gd name="connsiteY5" fmla="*/ 415925 h 1254125"/>
              <a:gd name="connsiteX6" fmla="*/ 2119716 w 2205441"/>
              <a:gd name="connsiteY6" fmla="*/ 371475 h 1254125"/>
              <a:gd name="connsiteX7" fmla="*/ 2014941 w 2205441"/>
              <a:gd name="connsiteY7" fmla="*/ 469900 h 1254125"/>
              <a:gd name="connsiteX8" fmla="*/ 1583141 w 2205441"/>
              <a:gd name="connsiteY8" fmla="*/ 50800 h 1254125"/>
              <a:gd name="connsiteX9" fmla="*/ 1503766 w 2205441"/>
              <a:gd name="connsiteY9" fmla="*/ 6350 h 1254125"/>
              <a:gd name="connsiteX10" fmla="*/ 338541 w 2205441"/>
              <a:gd name="connsiteY10" fmla="*/ 0 h 1254125"/>
              <a:gd name="connsiteX11" fmla="*/ 211541 w 2205441"/>
              <a:gd name="connsiteY11" fmla="*/ 22225 h 1254125"/>
              <a:gd name="connsiteX12" fmla="*/ 90891 w 2205441"/>
              <a:gd name="connsiteY12" fmla="*/ 117475 h 1254125"/>
              <a:gd name="connsiteX13" fmla="*/ 5166 w 2205441"/>
              <a:gd name="connsiteY13" fmla="*/ 307975 h 1254125"/>
              <a:gd name="connsiteX14" fmla="*/ 11517 w 2205441"/>
              <a:gd name="connsiteY14" fmla="*/ 314325 h 1254125"/>
              <a:gd name="connsiteX15" fmla="*/ 90892 w 2205441"/>
              <a:gd name="connsiteY15" fmla="*/ 152400 h 1254125"/>
              <a:gd name="connsiteX16" fmla="*/ 217892 w 2205441"/>
              <a:gd name="connsiteY16" fmla="*/ 47625 h 1254125"/>
              <a:gd name="connsiteX17" fmla="*/ 335367 w 2205441"/>
              <a:gd name="connsiteY17" fmla="*/ 53975 h 1254125"/>
              <a:gd name="connsiteX18" fmla="*/ 449667 w 2205441"/>
              <a:gd name="connsiteY18" fmla="*/ 101600 h 1254125"/>
              <a:gd name="connsiteX19" fmla="*/ 1418042 w 2205441"/>
              <a:gd name="connsiteY19" fmla="*/ 1076325 h 1254125"/>
              <a:gd name="connsiteX20" fmla="*/ 1414866 w 2205441"/>
              <a:gd name="connsiteY20" fmla="*/ 1069975 h 1254125"/>
              <a:gd name="connsiteX0" fmla="*/ 1414866 w 2205441"/>
              <a:gd name="connsiteY0" fmla="*/ 1126251 h 1310401"/>
              <a:gd name="connsiteX1" fmla="*/ 1313266 w 2205441"/>
              <a:gd name="connsiteY1" fmla="*/ 1227851 h 1310401"/>
              <a:gd name="connsiteX2" fmla="*/ 1383116 w 2205441"/>
              <a:gd name="connsiteY2" fmla="*/ 1310401 h 1310401"/>
              <a:gd name="connsiteX3" fmla="*/ 2107016 w 2205441"/>
              <a:gd name="connsiteY3" fmla="*/ 1304051 h 1310401"/>
              <a:gd name="connsiteX4" fmla="*/ 2205441 w 2205441"/>
              <a:gd name="connsiteY4" fmla="*/ 1208801 h 1310401"/>
              <a:gd name="connsiteX5" fmla="*/ 2202266 w 2205441"/>
              <a:gd name="connsiteY5" fmla="*/ 472201 h 1310401"/>
              <a:gd name="connsiteX6" fmla="*/ 2119716 w 2205441"/>
              <a:gd name="connsiteY6" fmla="*/ 427751 h 1310401"/>
              <a:gd name="connsiteX7" fmla="*/ 2014941 w 2205441"/>
              <a:gd name="connsiteY7" fmla="*/ 526176 h 1310401"/>
              <a:gd name="connsiteX8" fmla="*/ 1583141 w 2205441"/>
              <a:gd name="connsiteY8" fmla="*/ 107076 h 1310401"/>
              <a:gd name="connsiteX9" fmla="*/ 1503766 w 2205441"/>
              <a:gd name="connsiteY9" fmla="*/ 62626 h 1310401"/>
              <a:gd name="connsiteX10" fmla="*/ 338541 w 2205441"/>
              <a:gd name="connsiteY10" fmla="*/ 56276 h 1310401"/>
              <a:gd name="connsiteX11" fmla="*/ 211541 w 2205441"/>
              <a:gd name="connsiteY11" fmla="*/ 78501 h 1310401"/>
              <a:gd name="connsiteX12" fmla="*/ 90891 w 2205441"/>
              <a:gd name="connsiteY12" fmla="*/ 173751 h 1310401"/>
              <a:gd name="connsiteX13" fmla="*/ 5166 w 2205441"/>
              <a:gd name="connsiteY13" fmla="*/ 364251 h 1310401"/>
              <a:gd name="connsiteX14" fmla="*/ 11517 w 2205441"/>
              <a:gd name="connsiteY14" fmla="*/ 370601 h 1310401"/>
              <a:gd name="connsiteX15" fmla="*/ 90892 w 2205441"/>
              <a:gd name="connsiteY15" fmla="*/ 208676 h 1310401"/>
              <a:gd name="connsiteX16" fmla="*/ 217892 w 2205441"/>
              <a:gd name="connsiteY16" fmla="*/ 103901 h 1310401"/>
              <a:gd name="connsiteX17" fmla="*/ 335367 w 2205441"/>
              <a:gd name="connsiteY17" fmla="*/ 110251 h 1310401"/>
              <a:gd name="connsiteX18" fmla="*/ 449667 w 2205441"/>
              <a:gd name="connsiteY18" fmla="*/ 157876 h 1310401"/>
              <a:gd name="connsiteX19" fmla="*/ 1418042 w 2205441"/>
              <a:gd name="connsiteY19" fmla="*/ 1132601 h 1310401"/>
              <a:gd name="connsiteX20" fmla="*/ 1414866 w 2205441"/>
              <a:gd name="connsiteY20" fmla="*/ 1126251 h 1310401"/>
              <a:gd name="connsiteX0" fmla="*/ 1414866 w 2205441"/>
              <a:gd name="connsiteY0" fmla="*/ 1126251 h 1310401"/>
              <a:gd name="connsiteX1" fmla="*/ 1313266 w 2205441"/>
              <a:gd name="connsiteY1" fmla="*/ 1227851 h 1310401"/>
              <a:gd name="connsiteX2" fmla="*/ 1383116 w 2205441"/>
              <a:gd name="connsiteY2" fmla="*/ 1310401 h 1310401"/>
              <a:gd name="connsiteX3" fmla="*/ 2107016 w 2205441"/>
              <a:gd name="connsiteY3" fmla="*/ 1304051 h 1310401"/>
              <a:gd name="connsiteX4" fmla="*/ 2205441 w 2205441"/>
              <a:gd name="connsiteY4" fmla="*/ 1208801 h 1310401"/>
              <a:gd name="connsiteX5" fmla="*/ 2202266 w 2205441"/>
              <a:gd name="connsiteY5" fmla="*/ 472201 h 1310401"/>
              <a:gd name="connsiteX6" fmla="*/ 2119716 w 2205441"/>
              <a:gd name="connsiteY6" fmla="*/ 427751 h 1310401"/>
              <a:gd name="connsiteX7" fmla="*/ 2014941 w 2205441"/>
              <a:gd name="connsiteY7" fmla="*/ 526176 h 1310401"/>
              <a:gd name="connsiteX8" fmla="*/ 1583141 w 2205441"/>
              <a:gd name="connsiteY8" fmla="*/ 107076 h 1310401"/>
              <a:gd name="connsiteX9" fmla="*/ 1503766 w 2205441"/>
              <a:gd name="connsiteY9" fmla="*/ 62626 h 1310401"/>
              <a:gd name="connsiteX10" fmla="*/ 211541 w 2205441"/>
              <a:gd name="connsiteY10" fmla="*/ 78501 h 1310401"/>
              <a:gd name="connsiteX11" fmla="*/ 90891 w 2205441"/>
              <a:gd name="connsiteY11" fmla="*/ 173751 h 1310401"/>
              <a:gd name="connsiteX12" fmla="*/ 5166 w 2205441"/>
              <a:gd name="connsiteY12" fmla="*/ 364251 h 1310401"/>
              <a:gd name="connsiteX13" fmla="*/ 11517 w 2205441"/>
              <a:gd name="connsiteY13" fmla="*/ 370601 h 1310401"/>
              <a:gd name="connsiteX14" fmla="*/ 90892 w 2205441"/>
              <a:gd name="connsiteY14" fmla="*/ 208676 h 1310401"/>
              <a:gd name="connsiteX15" fmla="*/ 217892 w 2205441"/>
              <a:gd name="connsiteY15" fmla="*/ 103901 h 1310401"/>
              <a:gd name="connsiteX16" fmla="*/ 335367 w 2205441"/>
              <a:gd name="connsiteY16" fmla="*/ 110251 h 1310401"/>
              <a:gd name="connsiteX17" fmla="*/ 449667 w 2205441"/>
              <a:gd name="connsiteY17" fmla="*/ 157876 h 1310401"/>
              <a:gd name="connsiteX18" fmla="*/ 1418042 w 2205441"/>
              <a:gd name="connsiteY18" fmla="*/ 1132601 h 1310401"/>
              <a:gd name="connsiteX19" fmla="*/ 1414866 w 2205441"/>
              <a:gd name="connsiteY19" fmla="*/ 1126251 h 1310401"/>
              <a:gd name="connsiteX0" fmla="*/ 1414866 w 2205441"/>
              <a:gd name="connsiteY0" fmla="*/ 1064271 h 1248421"/>
              <a:gd name="connsiteX1" fmla="*/ 1313266 w 2205441"/>
              <a:gd name="connsiteY1" fmla="*/ 1165871 h 1248421"/>
              <a:gd name="connsiteX2" fmla="*/ 1383116 w 2205441"/>
              <a:gd name="connsiteY2" fmla="*/ 1248421 h 1248421"/>
              <a:gd name="connsiteX3" fmla="*/ 2107016 w 2205441"/>
              <a:gd name="connsiteY3" fmla="*/ 1242071 h 1248421"/>
              <a:gd name="connsiteX4" fmla="*/ 2205441 w 2205441"/>
              <a:gd name="connsiteY4" fmla="*/ 1146821 h 1248421"/>
              <a:gd name="connsiteX5" fmla="*/ 2202266 w 2205441"/>
              <a:gd name="connsiteY5" fmla="*/ 410221 h 1248421"/>
              <a:gd name="connsiteX6" fmla="*/ 2119716 w 2205441"/>
              <a:gd name="connsiteY6" fmla="*/ 365771 h 1248421"/>
              <a:gd name="connsiteX7" fmla="*/ 2014941 w 2205441"/>
              <a:gd name="connsiteY7" fmla="*/ 464196 h 1248421"/>
              <a:gd name="connsiteX8" fmla="*/ 1583141 w 2205441"/>
              <a:gd name="connsiteY8" fmla="*/ 45096 h 1248421"/>
              <a:gd name="connsiteX9" fmla="*/ 1503766 w 2205441"/>
              <a:gd name="connsiteY9" fmla="*/ 646 h 1248421"/>
              <a:gd name="connsiteX10" fmla="*/ 211541 w 2205441"/>
              <a:gd name="connsiteY10" fmla="*/ 16521 h 1248421"/>
              <a:gd name="connsiteX11" fmla="*/ 90891 w 2205441"/>
              <a:gd name="connsiteY11" fmla="*/ 111771 h 1248421"/>
              <a:gd name="connsiteX12" fmla="*/ 5166 w 2205441"/>
              <a:gd name="connsiteY12" fmla="*/ 302271 h 1248421"/>
              <a:gd name="connsiteX13" fmla="*/ 11517 w 2205441"/>
              <a:gd name="connsiteY13" fmla="*/ 308621 h 1248421"/>
              <a:gd name="connsiteX14" fmla="*/ 90892 w 2205441"/>
              <a:gd name="connsiteY14" fmla="*/ 146696 h 1248421"/>
              <a:gd name="connsiteX15" fmla="*/ 217892 w 2205441"/>
              <a:gd name="connsiteY15" fmla="*/ 41921 h 1248421"/>
              <a:gd name="connsiteX16" fmla="*/ 449667 w 2205441"/>
              <a:gd name="connsiteY16" fmla="*/ 95896 h 1248421"/>
              <a:gd name="connsiteX17" fmla="*/ 1418042 w 2205441"/>
              <a:gd name="connsiteY17" fmla="*/ 1070621 h 1248421"/>
              <a:gd name="connsiteX18" fmla="*/ 1414866 w 2205441"/>
              <a:gd name="connsiteY18" fmla="*/ 1064271 h 1248421"/>
              <a:gd name="connsiteX0" fmla="*/ 1414866 w 2205441"/>
              <a:gd name="connsiteY0" fmla="*/ 1063625 h 1247775"/>
              <a:gd name="connsiteX1" fmla="*/ 1313266 w 2205441"/>
              <a:gd name="connsiteY1" fmla="*/ 1165225 h 1247775"/>
              <a:gd name="connsiteX2" fmla="*/ 1383116 w 2205441"/>
              <a:gd name="connsiteY2" fmla="*/ 1247775 h 1247775"/>
              <a:gd name="connsiteX3" fmla="*/ 2107016 w 2205441"/>
              <a:gd name="connsiteY3" fmla="*/ 1241425 h 1247775"/>
              <a:gd name="connsiteX4" fmla="*/ 2205441 w 2205441"/>
              <a:gd name="connsiteY4" fmla="*/ 1146175 h 1247775"/>
              <a:gd name="connsiteX5" fmla="*/ 2202266 w 2205441"/>
              <a:gd name="connsiteY5" fmla="*/ 409575 h 1247775"/>
              <a:gd name="connsiteX6" fmla="*/ 2119716 w 2205441"/>
              <a:gd name="connsiteY6" fmla="*/ 365125 h 1247775"/>
              <a:gd name="connsiteX7" fmla="*/ 2014941 w 2205441"/>
              <a:gd name="connsiteY7" fmla="*/ 463550 h 1247775"/>
              <a:gd name="connsiteX8" fmla="*/ 1583141 w 2205441"/>
              <a:gd name="connsiteY8" fmla="*/ 44450 h 1247775"/>
              <a:gd name="connsiteX9" fmla="*/ 1503766 w 2205441"/>
              <a:gd name="connsiteY9" fmla="*/ 0 h 1247775"/>
              <a:gd name="connsiteX10" fmla="*/ 211541 w 2205441"/>
              <a:gd name="connsiteY10" fmla="*/ 15875 h 1247775"/>
              <a:gd name="connsiteX11" fmla="*/ 90891 w 2205441"/>
              <a:gd name="connsiteY11" fmla="*/ 111125 h 1247775"/>
              <a:gd name="connsiteX12" fmla="*/ 5166 w 2205441"/>
              <a:gd name="connsiteY12" fmla="*/ 301625 h 1247775"/>
              <a:gd name="connsiteX13" fmla="*/ 11517 w 2205441"/>
              <a:gd name="connsiteY13" fmla="*/ 307975 h 1247775"/>
              <a:gd name="connsiteX14" fmla="*/ 90892 w 2205441"/>
              <a:gd name="connsiteY14" fmla="*/ 146050 h 1247775"/>
              <a:gd name="connsiteX15" fmla="*/ 217892 w 2205441"/>
              <a:gd name="connsiteY15" fmla="*/ 41275 h 1247775"/>
              <a:gd name="connsiteX16" fmla="*/ 449667 w 2205441"/>
              <a:gd name="connsiteY16" fmla="*/ 95250 h 1247775"/>
              <a:gd name="connsiteX17" fmla="*/ 1418042 w 2205441"/>
              <a:gd name="connsiteY17" fmla="*/ 1069975 h 1247775"/>
              <a:gd name="connsiteX18" fmla="*/ 1414866 w 2205441"/>
              <a:gd name="connsiteY18" fmla="*/ 1063625 h 1247775"/>
              <a:gd name="connsiteX0" fmla="*/ 1414866 w 2205441"/>
              <a:gd name="connsiteY0" fmla="*/ 1063625 h 1247775"/>
              <a:gd name="connsiteX1" fmla="*/ 1313266 w 2205441"/>
              <a:gd name="connsiteY1" fmla="*/ 1165225 h 1247775"/>
              <a:gd name="connsiteX2" fmla="*/ 1383116 w 2205441"/>
              <a:gd name="connsiteY2" fmla="*/ 1247775 h 1247775"/>
              <a:gd name="connsiteX3" fmla="*/ 2107016 w 2205441"/>
              <a:gd name="connsiteY3" fmla="*/ 1241425 h 1247775"/>
              <a:gd name="connsiteX4" fmla="*/ 2205441 w 2205441"/>
              <a:gd name="connsiteY4" fmla="*/ 1146175 h 1247775"/>
              <a:gd name="connsiteX5" fmla="*/ 2202266 w 2205441"/>
              <a:gd name="connsiteY5" fmla="*/ 409575 h 1247775"/>
              <a:gd name="connsiteX6" fmla="*/ 2119716 w 2205441"/>
              <a:gd name="connsiteY6" fmla="*/ 365125 h 1247775"/>
              <a:gd name="connsiteX7" fmla="*/ 2014941 w 2205441"/>
              <a:gd name="connsiteY7" fmla="*/ 463550 h 1247775"/>
              <a:gd name="connsiteX8" fmla="*/ 1583141 w 2205441"/>
              <a:gd name="connsiteY8" fmla="*/ 44450 h 1247775"/>
              <a:gd name="connsiteX9" fmla="*/ 1503766 w 2205441"/>
              <a:gd name="connsiteY9" fmla="*/ 0 h 1247775"/>
              <a:gd name="connsiteX10" fmla="*/ 211541 w 2205441"/>
              <a:gd name="connsiteY10" fmla="*/ 15875 h 1247775"/>
              <a:gd name="connsiteX11" fmla="*/ 90891 w 2205441"/>
              <a:gd name="connsiteY11" fmla="*/ 111125 h 1247775"/>
              <a:gd name="connsiteX12" fmla="*/ 5166 w 2205441"/>
              <a:gd name="connsiteY12" fmla="*/ 301625 h 1247775"/>
              <a:gd name="connsiteX13" fmla="*/ 11517 w 2205441"/>
              <a:gd name="connsiteY13" fmla="*/ 307975 h 1247775"/>
              <a:gd name="connsiteX14" fmla="*/ 90892 w 2205441"/>
              <a:gd name="connsiteY14" fmla="*/ 146050 h 1247775"/>
              <a:gd name="connsiteX15" fmla="*/ 189317 w 2205441"/>
              <a:gd name="connsiteY15" fmla="*/ 63500 h 1247775"/>
              <a:gd name="connsiteX16" fmla="*/ 449667 w 2205441"/>
              <a:gd name="connsiteY16" fmla="*/ 95250 h 1247775"/>
              <a:gd name="connsiteX17" fmla="*/ 1418042 w 2205441"/>
              <a:gd name="connsiteY17" fmla="*/ 1069975 h 1247775"/>
              <a:gd name="connsiteX18" fmla="*/ 1414866 w 2205441"/>
              <a:gd name="connsiteY18" fmla="*/ 1063625 h 1247775"/>
              <a:gd name="connsiteX0" fmla="*/ 1414866 w 2205441"/>
              <a:gd name="connsiteY0" fmla="*/ 1063625 h 1247775"/>
              <a:gd name="connsiteX1" fmla="*/ 1313266 w 2205441"/>
              <a:gd name="connsiteY1" fmla="*/ 1165225 h 1247775"/>
              <a:gd name="connsiteX2" fmla="*/ 1383116 w 2205441"/>
              <a:gd name="connsiteY2" fmla="*/ 1247775 h 1247775"/>
              <a:gd name="connsiteX3" fmla="*/ 2107016 w 2205441"/>
              <a:gd name="connsiteY3" fmla="*/ 1241425 h 1247775"/>
              <a:gd name="connsiteX4" fmla="*/ 2205441 w 2205441"/>
              <a:gd name="connsiteY4" fmla="*/ 1146175 h 1247775"/>
              <a:gd name="connsiteX5" fmla="*/ 2202266 w 2205441"/>
              <a:gd name="connsiteY5" fmla="*/ 409575 h 1247775"/>
              <a:gd name="connsiteX6" fmla="*/ 2119716 w 2205441"/>
              <a:gd name="connsiteY6" fmla="*/ 365125 h 1247775"/>
              <a:gd name="connsiteX7" fmla="*/ 2014941 w 2205441"/>
              <a:gd name="connsiteY7" fmla="*/ 463550 h 1247775"/>
              <a:gd name="connsiteX8" fmla="*/ 1583141 w 2205441"/>
              <a:gd name="connsiteY8" fmla="*/ 44450 h 1247775"/>
              <a:gd name="connsiteX9" fmla="*/ 1503766 w 2205441"/>
              <a:gd name="connsiteY9" fmla="*/ 0 h 1247775"/>
              <a:gd name="connsiteX10" fmla="*/ 211541 w 2205441"/>
              <a:gd name="connsiteY10" fmla="*/ 15875 h 1247775"/>
              <a:gd name="connsiteX11" fmla="*/ 90891 w 2205441"/>
              <a:gd name="connsiteY11" fmla="*/ 111125 h 1247775"/>
              <a:gd name="connsiteX12" fmla="*/ 5166 w 2205441"/>
              <a:gd name="connsiteY12" fmla="*/ 301625 h 1247775"/>
              <a:gd name="connsiteX13" fmla="*/ 11517 w 2205441"/>
              <a:gd name="connsiteY13" fmla="*/ 307975 h 1247775"/>
              <a:gd name="connsiteX14" fmla="*/ 90892 w 2205441"/>
              <a:gd name="connsiteY14" fmla="*/ 146050 h 1247775"/>
              <a:gd name="connsiteX15" fmla="*/ 449667 w 2205441"/>
              <a:gd name="connsiteY15" fmla="*/ 95250 h 1247775"/>
              <a:gd name="connsiteX16" fmla="*/ 1418042 w 2205441"/>
              <a:gd name="connsiteY16" fmla="*/ 1069975 h 1247775"/>
              <a:gd name="connsiteX17" fmla="*/ 1414866 w 2205441"/>
              <a:gd name="connsiteY17" fmla="*/ 1063625 h 1247775"/>
              <a:gd name="connsiteX0" fmla="*/ 1414866 w 2205441"/>
              <a:gd name="connsiteY0" fmla="*/ 1063625 h 1247775"/>
              <a:gd name="connsiteX1" fmla="*/ 1313266 w 2205441"/>
              <a:gd name="connsiteY1" fmla="*/ 1165225 h 1247775"/>
              <a:gd name="connsiteX2" fmla="*/ 1383116 w 2205441"/>
              <a:gd name="connsiteY2" fmla="*/ 1247775 h 1247775"/>
              <a:gd name="connsiteX3" fmla="*/ 2107016 w 2205441"/>
              <a:gd name="connsiteY3" fmla="*/ 1241425 h 1247775"/>
              <a:gd name="connsiteX4" fmla="*/ 2205441 w 2205441"/>
              <a:gd name="connsiteY4" fmla="*/ 1146175 h 1247775"/>
              <a:gd name="connsiteX5" fmla="*/ 2202266 w 2205441"/>
              <a:gd name="connsiteY5" fmla="*/ 409575 h 1247775"/>
              <a:gd name="connsiteX6" fmla="*/ 2119716 w 2205441"/>
              <a:gd name="connsiteY6" fmla="*/ 365125 h 1247775"/>
              <a:gd name="connsiteX7" fmla="*/ 2014941 w 2205441"/>
              <a:gd name="connsiteY7" fmla="*/ 463550 h 1247775"/>
              <a:gd name="connsiteX8" fmla="*/ 1583141 w 2205441"/>
              <a:gd name="connsiteY8" fmla="*/ 44450 h 1247775"/>
              <a:gd name="connsiteX9" fmla="*/ 1503766 w 2205441"/>
              <a:gd name="connsiteY9" fmla="*/ 0 h 1247775"/>
              <a:gd name="connsiteX10" fmla="*/ 211541 w 2205441"/>
              <a:gd name="connsiteY10" fmla="*/ 15875 h 1247775"/>
              <a:gd name="connsiteX11" fmla="*/ 90891 w 2205441"/>
              <a:gd name="connsiteY11" fmla="*/ 111125 h 1247775"/>
              <a:gd name="connsiteX12" fmla="*/ 5166 w 2205441"/>
              <a:gd name="connsiteY12" fmla="*/ 301625 h 1247775"/>
              <a:gd name="connsiteX13" fmla="*/ 11517 w 2205441"/>
              <a:gd name="connsiteY13" fmla="*/ 307975 h 1247775"/>
              <a:gd name="connsiteX14" fmla="*/ 90892 w 2205441"/>
              <a:gd name="connsiteY14" fmla="*/ 146050 h 1247775"/>
              <a:gd name="connsiteX15" fmla="*/ 449667 w 2205441"/>
              <a:gd name="connsiteY15" fmla="*/ 95250 h 1247775"/>
              <a:gd name="connsiteX16" fmla="*/ 1418042 w 2205441"/>
              <a:gd name="connsiteY16" fmla="*/ 1069975 h 1247775"/>
              <a:gd name="connsiteX17" fmla="*/ 1414866 w 2205441"/>
              <a:gd name="connsiteY17" fmla="*/ 1063625 h 1247775"/>
              <a:gd name="connsiteX0" fmla="*/ 1413153 w 2203728"/>
              <a:gd name="connsiteY0" fmla="*/ 1063625 h 1247775"/>
              <a:gd name="connsiteX1" fmla="*/ 1311553 w 2203728"/>
              <a:gd name="connsiteY1" fmla="*/ 1165225 h 1247775"/>
              <a:gd name="connsiteX2" fmla="*/ 1381403 w 2203728"/>
              <a:gd name="connsiteY2" fmla="*/ 1247775 h 1247775"/>
              <a:gd name="connsiteX3" fmla="*/ 2105303 w 2203728"/>
              <a:gd name="connsiteY3" fmla="*/ 1241425 h 1247775"/>
              <a:gd name="connsiteX4" fmla="*/ 2203728 w 2203728"/>
              <a:gd name="connsiteY4" fmla="*/ 1146175 h 1247775"/>
              <a:gd name="connsiteX5" fmla="*/ 2200553 w 2203728"/>
              <a:gd name="connsiteY5" fmla="*/ 409575 h 1247775"/>
              <a:gd name="connsiteX6" fmla="*/ 2118003 w 2203728"/>
              <a:gd name="connsiteY6" fmla="*/ 365125 h 1247775"/>
              <a:gd name="connsiteX7" fmla="*/ 2013228 w 2203728"/>
              <a:gd name="connsiteY7" fmla="*/ 463550 h 1247775"/>
              <a:gd name="connsiteX8" fmla="*/ 1581428 w 2203728"/>
              <a:gd name="connsiteY8" fmla="*/ 44450 h 1247775"/>
              <a:gd name="connsiteX9" fmla="*/ 1502053 w 2203728"/>
              <a:gd name="connsiteY9" fmla="*/ 0 h 1247775"/>
              <a:gd name="connsiteX10" fmla="*/ 209828 w 2203728"/>
              <a:gd name="connsiteY10" fmla="*/ 15875 h 1247775"/>
              <a:gd name="connsiteX11" fmla="*/ 89178 w 2203728"/>
              <a:gd name="connsiteY11" fmla="*/ 111125 h 1247775"/>
              <a:gd name="connsiteX12" fmla="*/ 3453 w 2203728"/>
              <a:gd name="connsiteY12" fmla="*/ 301625 h 1247775"/>
              <a:gd name="connsiteX13" fmla="*/ 25679 w 2203728"/>
              <a:gd name="connsiteY13" fmla="*/ 320675 h 1247775"/>
              <a:gd name="connsiteX14" fmla="*/ 89179 w 2203728"/>
              <a:gd name="connsiteY14" fmla="*/ 146050 h 1247775"/>
              <a:gd name="connsiteX15" fmla="*/ 447954 w 2203728"/>
              <a:gd name="connsiteY15" fmla="*/ 95250 h 1247775"/>
              <a:gd name="connsiteX16" fmla="*/ 1416329 w 2203728"/>
              <a:gd name="connsiteY16" fmla="*/ 1069975 h 1247775"/>
              <a:gd name="connsiteX17" fmla="*/ 1413153 w 2203728"/>
              <a:gd name="connsiteY17" fmla="*/ 1063625 h 1247775"/>
              <a:gd name="connsiteX0" fmla="*/ 1440435 w 2231010"/>
              <a:gd name="connsiteY0" fmla="*/ 1063625 h 1247775"/>
              <a:gd name="connsiteX1" fmla="*/ 1338835 w 2231010"/>
              <a:gd name="connsiteY1" fmla="*/ 1165225 h 1247775"/>
              <a:gd name="connsiteX2" fmla="*/ 1408685 w 2231010"/>
              <a:gd name="connsiteY2" fmla="*/ 1247775 h 1247775"/>
              <a:gd name="connsiteX3" fmla="*/ 2132585 w 2231010"/>
              <a:gd name="connsiteY3" fmla="*/ 1241425 h 1247775"/>
              <a:gd name="connsiteX4" fmla="*/ 2231010 w 2231010"/>
              <a:gd name="connsiteY4" fmla="*/ 1146175 h 1247775"/>
              <a:gd name="connsiteX5" fmla="*/ 2227835 w 2231010"/>
              <a:gd name="connsiteY5" fmla="*/ 409575 h 1247775"/>
              <a:gd name="connsiteX6" fmla="*/ 2145285 w 2231010"/>
              <a:gd name="connsiteY6" fmla="*/ 365125 h 1247775"/>
              <a:gd name="connsiteX7" fmla="*/ 2040510 w 2231010"/>
              <a:gd name="connsiteY7" fmla="*/ 463550 h 1247775"/>
              <a:gd name="connsiteX8" fmla="*/ 1608710 w 2231010"/>
              <a:gd name="connsiteY8" fmla="*/ 44450 h 1247775"/>
              <a:gd name="connsiteX9" fmla="*/ 1529335 w 2231010"/>
              <a:gd name="connsiteY9" fmla="*/ 0 h 1247775"/>
              <a:gd name="connsiteX10" fmla="*/ 237110 w 2231010"/>
              <a:gd name="connsiteY10" fmla="*/ 15875 h 1247775"/>
              <a:gd name="connsiteX11" fmla="*/ 116460 w 2231010"/>
              <a:gd name="connsiteY11" fmla="*/ 111125 h 1247775"/>
              <a:gd name="connsiteX12" fmla="*/ 2160 w 2231010"/>
              <a:gd name="connsiteY12" fmla="*/ 292100 h 1247775"/>
              <a:gd name="connsiteX13" fmla="*/ 52961 w 2231010"/>
              <a:gd name="connsiteY13" fmla="*/ 320675 h 1247775"/>
              <a:gd name="connsiteX14" fmla="*/ 116461 w 2231010"/>
              <a:gd name="connsiteY14" fmla="*/ 146050 h 1247775"/>
              <a:gd name="connsiteX15" fmla="*/ 475236 w 2231010"/>
              <a:gd name="connsiteY15" fmla="*/ 95250 h 1247775"/>
              <a:gd name="connsiteX16" fmla="*/ 1443611 w 2231010"/>
              <a:gd name="connsiteY16" fmla="*/ 1069975 h 1247775"/>
              <a:gd name="connsiteX17" fmla="*/ 1440435 w 2231010"/>
              <a:gd name="connsiteY17" fmla="*/ 1063625 h 1247775"/>
              <a:gd name="connsiteX0" fmla="*/ 1438275 w 2228850"/>
              <a:gd name="connsiteY0" fmla="*/ 1063625 h 1247775"/>
              <a:gd name="connsiteX1" fmla="*/ 1336675 w 2228850"/>
              <a:gd name="connsiteY1" fmla="*/ 1165225 h 1247775"/>
              <a:gd name="connsiteX2" fmla="*/ 1406525 w 2228850"/>
              <a:gd name="connsiteY2" fmla="*/ 1247775 h 1247775"/>
              <a:gd name="connsiteX3" fmla="*/ 2130425 w 2228850"/>
              <a:gd name="connsiteY3" fmla="*/ 1241425 h 1247775"/>
              <a:gd name="connsiteX4" fmla="*/ 2228850 w 2228850"/>
              <a:gd name="connsiteY4" fmla="*/ 1146175 h 1247775"/>
              <a:gd name="connsiteX5" fmla="*/ 2225675 w 2228850"/>
              <a:gd name="connsiteY5" fmla="*/ 409575 h 1247775"/>
              <a:gd name="connsiteX6" fmla="*/ 2143125 w 2228850"/>
              <a:gd name="connsiteY6" fmla="*/ 365125 h 1247775"/>
              <a:gd name="connsiteX7" fmla="*/ 2038350 w 2228850"/>
              <a:gd name="connsiteY7" fmla="*/ 463550 h 1247775"/>
              <a:gd name="connsiteX8" fmla="*/ 1606550 w 2228850"/>
              <a:gd name="connsiteY8" fmla="*/ 44450 h 1247775"/>
              <a:gd name="connsiteX9" fmla="*/ 1527175 w 2228850"/>
              <a:gd name="connsiteY9" fmla="*/ 0 h 1247775"/>
              <a:gd name="connsiteX10" fmla="*/ 234950 w 2228850"/>
              <a:gd name="connsiteY10" fmla="*/ 15875 h 1247775"/>
              <a:gd name="connsiteX11" fmla="*/ 114300 w 2228850"/>
              <a:gd name="connsiteY11" fmla="*/ 111125 h 1247775"/>
              <a:gd name="connsiteX12" fmla="*/ 0 w 2228850"/>
              <a:gd name="connsiteY12" fmla="*/ 292100 h 1247775"/>
              <a:gd name="connsiteX13" fmla="*/ 114301 w 2228850"/>
              <a:gd name="connsiteY13" fmla="*/ 146050 h 1247775"/>
              <a:gd name="connsiteX14" fmla="*/ 473076 w 2228850"/>
              <a:gd name="connsiteY14" fmla="*/ 95250 h 1247775"/>
              <a:gd name="connsiteX15" fmla="*/ 1441451 w 2228850"/>
              <a:gd name="connsiteY15" fmla="*/ 1069975 h 1247775"/>
              <a:gd name="connsiteX16" fmla="*/ 1438275 w 2228850"/>
              <a:gd name="connsiteY16" fmla="*/ 1063625 h 1247775"/>
              <a:gd name="connsiteX0" fmla="*/ 1438275 w 2228850"/>
              <a:gd name="connsiteY0" fmla="*/ 1063625 h 1247775"/>
              <a:gd name="connsiteX1" fmla="*/ 1336675 w 2228850"/>
              <a:gd name="connsiteY1" fmla="*/ 1165225 h 1247775"/>
              <a:gd name="connsiteX2" fmla="*/ 1406525 w 2228850"/>
              <a:gd name="connsiteY2" fmla="*/ 1247775 h 1247775"/>
              <a:gd name="connsiteX3" fmla="*/ 2130425 w 2228850"/>
              <a:gd name="connsiteY3" fmla="*/ 1241425 h 1247775"/>
              <a:gd name="connsiteX4" fmla="*/ 2228850 w 2228850"/>
              <a:gd name="connsiteY4" fmla="*/ 1146175 h 1247775"/>
              <a:gd name="connsiteX5" fmla="*/ 2225675 w 2228850"/>
              <a:gd name="connsiteY5" fmla="*/ 409575 h 1247775"/>
              <a:gd name="connsiteX6" fmla="*/ 2143125 w 2228850"/>
              <a:gd name="connsiteY6" fmla="*/ 365125 h 1247775"/>
              <a:gd name="connsiteX7" fmla="*/ 2038350 w 2228850"/>
              <a:gd name="connsiteY7" fmla="*/ 463550 h 1247775"/>
              <a:gd name="connsiteX8" fmla="*/ 1606550 w 2228850"/>
              <a:gd name="connsiteY8" fmla="*/ 44450 h 1247775"/>
              <a:gd name="connsiteX9" fmla="*/ 1527175 w 2228850"/>
              <a:gd name="connsiteY9" fmla="*/ 0 h 1247775"/>
              <a:gd name="connsiteX10" fmla="*/ 234950 w 2228850"/>
              <a:gd name="connsiteY10" fmla="*/ 15875 h 1247775"/>
              <a:gd name="connsiteX11" fmla="*/ 114300 w 2228850"/>
              <a:gd name="connsiteY11" fmla="*/ 111125 h 1247775"/>
              <a:gd name="connsiteX12" fmla="*/ 0 w 2228850"/>
              <a:gd name="connsiteY12" fmla="*/ 292100 h 1247775"/>
              <a:gd name="connsiteX13" fmla="*/ 114301 w 2228850"/>
              <a:gd name="connsiteY13" fmla="*/ 146050 h 1247775"/>
              <a:gd name="connsiteX14" fmla="*/ 473076 w 2228850"/>
              <a:gd name="connsiteY14" fmla="*/ 95250 h 1247775"/>
              <a:gd name="connsiteX15" fmla="*/ 1441451 w 2228850"/>
              <a:gd name="connsiteY15" fmla="*/ 1069975 h 1247775"/>
              <a:gd name="connsiteX16" fmla="*/ 1438275 w 2228850"/>
              <a:gd name="connsiteY16" fmla="*/ 1063625 h 1247775"/>
              <a:gd name="connsiteX0" fmla="*/ 1393828 w 2184403"/>
              <a:gd name="connsiteY0" fmla="*/ 1063625 h 1247775"/>
              <a:gd name="connsiteX1" fmla="*/ 1292228 w 2184403"/>
              <a:gd name="connsiteY1" fmla="*/ 1165225 h 1247775"/>
              <a:gd name="connsiteX2" fmla="*/ 1362078 w 2184403"/>
              <a:gd name="connsiteY2" fmla="*/ 1247775 h 1247775"/>
              <a:gd name="connsiteX3" fmla="*/ 2085978 w 2184403"/>
              <a:gd name="connsiteY3" fmla="*/ 1241425 h 1247775"/>
              <a:gd name="connsiteX4" fmla="*/ 2184403 w 2184403"/>
              <a:gd name="connsiteY4" fmla="*/ 1146175 h 1247775"/>
              <a:gd name="connsiteX5" fmla="*/ 2181228 w 2184403"/>
              <a:gd name="connsiteY5" fmla="*/ 409575 h 1247775"/>
              <a:gd name="connsiteX6" fmla="*/ 2098678 w 2184403"/>
              <a:gd name="connsiteY6" fmla="*/ 365125 h 1247775"/>
              <a:gd name="connsiteX7" fmla="*/ 1993903 w 2184403"/>
              <a:gd name="connsiteY7" fmla="*/ 463550 h 1247775"/>
              <a:gd name="connsiteX8" fmla="*/ 1562103 w 2184403"/>
              <a:gd name="connsiteY8" fmla="*/ 44450 h 1247775"/>
              <a:gd name="connsiteX9" fmla="*/ 1482728 w 2184403"/>
              <a:gd name="connsiteY9" fmla="*/ 0 h 1247775"/>
              <a:gd name="connsiteX10" fmla="*/ 190503 w 2184403"/>
              <a:gd name="connsiteY10" fmla="*/ 15875 h 1247775"/>
              <a:gd name="connsiteX11" fmla="*/ 69853 w 2184403"/>
              <a:gd name="connsiteY11" fmla="*/ 111125 h 1247775"/>
              <a:gd name="connsiteX12" fmla="*/ 3 w 2184403"/>
              <a:gd name="connsiteY12" fmla="*/ 330200 h 1247775"/>
              <a:gd name="connsiteX13" fmla="*/ 69854 w 2184403"/>
              <a:gd name="connsiteY13" fmla="*/ 146050 h 1247775"/>
              <a:gd name="connsiteX14" fmla="*/ 428629 w 2184403"/>
              <a:gd name="connsiteY14" fmla="*/ 95250 h 1247775"/>
              <a:gd name="connsiteX15" fmla="*/ 1397004 w 2184403"/>
              <a:gd name="connsiteY15" fmla="*/ 1069975 h 1247775"/>
              <a:gd name="connsiteX16" fmla="*/ 1393828 w 2184403"/>
              <a:gd name="connsiteY16" fmla="*/ 1063625 h 1247775"/>
              <a:gd name="connsiteX0" fmla="*/ 1457325 w 2247900"/>
              <a:gd name="connsiteY0" fmla="*/ 1063625 h 1247775"/>
              <a:gd name="connsiteX1" fmla="*/ 1355725 w 2247900"/>
              <a:gd name="connsiteY1" fmla="*/ 1165225 h 1247775"/>
              <a:gd name="connsiteX2" fmla="*/ 1425575 w 2247900"/>
              <a:gd name="connsiteY2" fmla="*/ 1247775 h 1247775"/>
              <a:gd name="connsiteX3" fmla="*/ 2149475 w 2247900"/>
              <a:gd name="connsiteY3" fmla="*/ 1241425 h 1247775"/>
              <a:gd name="connsiteX4" fmla="*/ 2247900 w 2247900"/>
              <a:gd name="connsiteY4" fmla="*/ 1146175 h 1247775"/>
              <a:gd name="connsiteX5" fmla="*/ 2244725 w 2247900"/>
              <a:gd name="connsiteY5" fmla="*/ 409575 h 1247775"/>
              <a:gd name="connsiteX6" fmla="*/ 2162175 w 2247900"/>
              <a:gd name="connsiteY6" fmla="*/ 365125 h 1247775"/>
              <a:gd name="connsiteX7" fmla="*/ 2057400 w 2247900"/>
              <a:gd name="connsiteY7" fmla="*/ 463550 h 1247775"/>
              <a:gd name="connsiteX8" fmla="*/ 1625600 w 2247900"/>
              <a:gd name="connsiteY8" fmla="*/ 44450 h 1247775"/>
              <a:gd name="connsiteX9" fmla="*/ 1546225 w 2247900"/>
              <a:gd name="connsiteY9" fmla="*/ 0 h 1247775"/>
              <a:gd name="connsiteX10" fmla="*/ 254000 w 2247900"/>
              <a:gd name="connsiteY10" fmla="*/ 15875 h 1247775"/>
              <a:gd name="connsiteX11" fmla="*/ 133350 w 2247900"/>
              <a:gd name="connsiteY11" fmla="*/ 111125 h 1247775"/>
              <a:gd name="connsiteX12" fmla="*/ 0 w 2247900"/>
              <a:gd name="connsiteY12" fmla="*/ 298450 h 1247775"/>
              <a:gd name="connsiteX13" fmla="*/ 133351 w 2247900"/>
              <a:gd name="connsiteY13" fmla="*/ 146050 h 1247775"/>
              <a:gd name="connsiteX14" fmla="*/ 492126 w 2247900"/>
              <a:gd name="connsiteY14" fmla="*/ 95250 h 1247775"/>
              <a:gd name="connsiteX15" fmla="*/ 1460501 w 2247900"/>
              <a:gd name="connsiteY15" fmla="*/ 1069975 h 1247775"/>
              <a:gd name="connsiteX16" fmla="*/ 1457325 w 2247900"/>
              <a:gd name="connsiteY16" fmla="*/ 1063625 h 1247775"/>
              <a:gd name="connsiteX0" fmla="*/ 1457325 w 2247900"/>
              <a:gd name="connsiteY0" fmla="*/ 1063625 h 1247775"/>
              <a:gd name="connsiteX1" fmla="*/ 1355725 w 2247900"/>
              <a:gd name="connsiteY1" fmla="*/ 1165225 h 1247775"/>
              <a:gd name="connsiteX2" fmla="*/ 1425575 w 2247900"/>
              <a:gd name="connsiteY2" fmla="*/ 1247775 h 1247775"/>
              <a:gd name="connsiteX3" fmla="*/ 2149475 w 2247900"/>
              <a:gd name="connsiteY3" fmla="*/ 1241425 h 1247775"/>
              <a:gd name="connsiteX4" fmla="*/ 2247900 w 2247900"/>
              <a:gd name="connsiteY4" fmla="*/ 1146175 h 1247775"/>
              <a:gd name="connsiteX5" fmla="*/ 2244725 w 2247900"/>
              <a:gd name="connsiteY5" fmla="*/ 409575 h 1247775"/>
              <a:gd name="connsiteX6" fmla="*/ 2162175 w 2247900"/>
              <a:gd name="connsiteY6" fmla="*/ 365125 h 1247775"/>
              <a:gd name="connsiteX7" fmla="*/ 2057400 w 2247900"/>
              <a:gd name="connsiteY7" fmla="*/ 463550 h 1247775"/>
              <a:gd name="connsiteX8" fmla="*/ 1625600 w 2247900"/>
              <a:gd name="connsiteY8" fmla="*/ 44450 h 1247775"/>
              <a:gd name="connsiteX9" fmla="*/ 1546225 w 2247900"/>
              <a:gd name="connsiteY9" fmla="*/ 0 h 1247775"/>
              <a:gd name="connsiteX10" fmla="*/ 254000 w 2247900"/>
              <a:gd name="connsiteY10" fmla="*/ 15875 h 1247775"/>
              <a:gd name="connsiteX11" fmla="*/ 133350 w 2247900"/>
              <a:gd name="connsiteY11" fmla="*/ 111125 h 1247775"/>
              <a:gd name="connsiteX12" fmla="*/ 0 w 2247900"/>
              <a:gd name="connsiteY12" fmla="*/ 298450 h 1247775"/>
              <a:gd name="connsiteX13" fmla="*/ 133351 w 2247900"/>
              <a:gd name="connsiteY13" fmla="*/ 146050 h 1247775"/>
              <a:gd name="connsiteX14" fmla="*/ 492126 w 2247900"/>
              <a:gd name="connsiteY14" fmla="*/ 95250 h 1247775"/>
              <a:gd name="connsiteX15" fmla="*/ 1460501 w 2247900"/>
              <a:gd name="connsiteY15" fmla="*/ 1069975 h 1247775"/>
              <a:gd name="connsiteX16" fmla="*/ 1457325 w 2247900"/>
              <a:gd name="connsiteY16" fmla="*/ 1063625 h 1247775"/>
              <a:gd name="connsiteX0" fmla="*/ 1457325 w 2247900"/>
              <a:gd name="connsiteY0" fmla="*/ 1063625 h 1247775"/>
              <a:gd name="connsiteX1" fmla="*/ 1355725 w 2247900"/>
              <a:gd name="connsiteY1" fmla="*/ 1165225 h 1247775"/>
              <a:gd name="connsiteX2" fmla="*/ 1425575 w 2247900"/>
              <a:gd name="connsiteY2" fmla="*/ 1247775 h 1247775"/>
              <a:gd name="connsiteX3" fmla="*/ 2149475 w 2247900"/>
              <a:gd name="connsiteY3" fmla="*/ 1241425 h 1247775"/>
              <a:gd name="connsiteX4" fmla="*/ 2247900 w 2247900"/>
              <a:gd name="connsiteY4" fmla="*/ 1146175 h 1247775"/>
              <a:gd name="connsiteX5" fmla="*/ 2244725 w 2247900"/>
              <a:gd name="connsiteY5" fmla="*/ 409575 h 1247775"/>
              <a:gd name="connsiteX6" fmla="*/ 2162175 w 2247900"/>
              <a:gd name="connsiteY6" fmla="*/ 365125 h 1247775"/>
              <a:gd name="connsiteX7" fmla="*/ 2057400 w 2247900"/>
              <a:gd name="connsiteY7" fmla="*/ 463550 h 1247775"/>
              <a:gd name="connsiteX8" fmla="*/ 1625600 w 2247900"/>
              <a:gd name="connsiteY8" fmla="*/ 44450 h 1247775"/>
              <a:gd name="connsiteX9" fmla="*/ 1546225 w 2247900"/>
              <a:gd name="connsiteY9" fmla="*/ 0 h 1247775"/>
              <a:gd name="connsiteX10" fmla="*/ 254000 w 2247900"/>
              <a:gd name="connsiteY10" fmla="*/ 15875 h 1247775"/>
              <a:gd name="connsiteX11" fmla="*/ 133350 w 2247900"/>
              <a:gd name="connsiteY11" fmla="*/ 111125 h 1247775"/>
              <a:gd name="connsiteX12" fmla="*/ 0 w 2247900"/>
              <a:gd name="connsiteY12" fmla="*/ 298450 h 1247775"/>
              <a:gd name="connsiteX13" fmla="*/ 133351 w 2247900"/>
              <a:gd name="connsiteY13" fmla="*/ 146050 h 1247775"/>
              <a:gd name="connsiteX14" fmla="*/ 492126 w 2247900"/>
              <a:gd name="connsiteY14" fmla="*/ 95250 h 1247775"/>
              <a:gd name="connsiteX15" fmla="*/ 1460501 w 2247900"/>
              <a:gd name="connsiteY15" fmla="*/ 1069975 h 1247775"/>
              <a:gd name="connsiteX16" fmla="*/ 1457325 w 2247900"/>
              <a:gd name="connsiteY16" fmla="*/ 1063625 h 1247775"/>
              <a:gd name="connsiteX0" fmla="*/ 1460753 w 2251328"/>
              <a:gd name="connsiteY0" fmla="*/ 1063625 h 1247775"/>
              <a:gd name="connsiteX1" fmla="*/ 1359153 w 2251328"/>
              <a:gd name="connsiteY1" fmla="*/ 1165225 h 1247775"/>
              <a:gd name="connsiteX2" fmla="*/ 1429003 w 2251328"/>
              <a:gd name="connsiteY2" fmla="*/ 1247775 h 1247775"/>
              <a:gd name="connsiteX3" fmla="*/ 2152903 w 2251328"/>
              <a:gd name="connsiteY3" fmla="*/ 1241425 h 1247775"/>
              <a:gd name="connsiteX4" fmla="*/ 2251328 w 2251328"/>
              <a:gd name="connsiteY4" fmla="*/ 1146175 h 1247775"/>
              <a:gd name="connsiteX5" fmla="*/ 2248153 w 2251328"/>
              <a:gd name="connsiteY5" fmla="*/ 409575 h 1247775"/>
              <a:gd name="connsiteX6" fmla="*/ 2165603 w 2251328"/>
              <a:gd name="connsiteY6" fmla="*/ 365125 h 1247775"/>
              <a:gd name="connsiteX7" fmla="*/ 2060828 w 2251328"/>
              <a:gd name="connsiteY7" fmla="*/ 463550 h 1247775"/>
              <a:gd name="connsiteX8" fmla="*/ 1629028 w 2251328"/>
              <a:gd name="connsiteY8" fmla="*/ 44450 h 1247775"/>
              <a:gd name="connsiteX9" fmla="*/ 1549653 w 2251328"/>
              <a:gd name="connsiteY9" fmla="*/ 0 h 1247775"/>
              <a:gd name="connsiteX10" fmla="*/ 257428 w 2251328"/>
              <a:gd name="connsiteY10" fmla="*/ 15875 h 1247775"/>
              <a:gd name="connsiteX11" fmla="*/ 3428 w 2251328"/>
              <a:gd name="connsiteY11" fmla="*/ 298450 h 1247775"/>
              <a:gd name="connsiteX12" fmla="*/ 136779 w 2251328"/>
              <a:gd name="connsiteY12" fmla="*/ 146050 h 1247775"/>
              <a:gd name="connsiteX13" fmla="*/ 495554 w 2251328"/>
              <a:gd name="connsiteY13" fmla="*/ 95250 h 1247775"/>
              <a:gd name="connsiteX14" fmla="*/ 1463929 w 2251328"/>
              <a:gd name="connsiteY14" fmla="*/ 1069975 h 1247775"/>
              <a:gd name="connsiteX15" fmla="*/ 1460753 w 2251328"/>
              <a:gd name="connsiteY15" fmla="*/ 1063625 h 1247775"/>
              <a:gd name="connsiteX0" fmla="*/ 1460753 w 2251328"/>
              <a:gd name="connsiteY0" fmla="*/ 1063625 h 1247775"/>
              <a:gd name="connsiteX1" fmla="*/ 1359153 w 2251328"/>
              <a:gd name="connsiteY1" fmla="*/ 1165225 h 1247775"/>
              <a:gd name="connsiteX2" fmla="*/ 1429003 w 2251328"/>
              <a:gd name="connsiteY2" fmla="*/ 1247775 h 1247775"/>
              <a:gd name="connsiteX3" fmla="*/ 2152903 w 2251328"/>
              <a:gd name="connsiteY3" fmla="*/ 1241425 h 1247775"/>
              <a:gd name="connsiteX4" fmla="*/ 2251328 w 2251328"/>
              <a:gd name="connsiteY4" fmla="*/ 1146175 h 1247775"/>
              <a:gd name="connsiteX5" fmla="*/ 2248153 w 2251328"/>
              <a:gd name="connsiteY5" fmla="*/ 409575 h 1247775"/>
              <a:gd name="connsiteX6" fmla="*/ 2165603 w 2251328"/>
              <a:gd name="connsiteY6" fmla="*/ 365125 h 1247775"/>
              <a:gd name="connsiteX7" fmla="*/ 2060828 w 2251328"/>
              <a:gd name="connsiteY7" fmla="*/ 463550 h 1247775"/>
              <a:gd name="connsiteX8" fmla="*/ 1629028 w 2251328"/>
              <a:gd name="connsiteY8" fmla="*/ 44450 h 1247775"/>
              <a:gd name="connsiteX9" fmla="*/ 1549653 w 2251328"/>
              <a:gd name="connsiteY9" fmla="*/ 0 h 1247775"/>
              <a:gd name="connsiteX10" fmla="*/ 257428 w 2251328"/>
              <a:gd name="connsiteY10" fmla="*/ 15875 h 1247775"/>
              <a:gd name="connsiteX11" fmla="*/ 3428 w 2251328"/>
              <a:gd name="connsiteY11" fmla="*/ 298450 h 1247775"/>
              <a:gd name="connsiteX12" fmla="*/ 136779 w 2251328"/>
              <a:gd name="connsiteY12" fmla="*/ 146050 h 1247775"/>
              <a:gd name="connsiteX13" fmla="*/ 495554 w 2251328"/>
              <a:gd name="connsiteY13" fmla="*/ 95250 h 1247775"/>
              <a:gd name="connsiteX14" fmla="*/ 1463929 w 2251328"/>
              <a:gd name="connsiteY14" fmla="*/ 1069975 h 1247775"/>
              <a:gd name="connsiteX15" fmla="*/ 1460753 w 2251328"/>
              <a:gd name="connsiteY15" fmla="*/ 1063625 h 1247775"/>
              <a:gd name="connsiteX0" fmla="*/ 1460753 w 2251328"/>
              <a:gd name="connsiteY0" fmla="*/ 1063625 h 1247775"/>
              <a:gd name="connsiteX1" fmla="*/ 1359153 w 2251328"/>
              <a:gd name="connsiteY1" fmla="*/ 1165225 h 1247775"/>
              <a:gd name="connsiteX2" fmla="*/ 1429003 w 2251328"/>
              <a:gd name="connsiteY2" fmla="*/ 1247775 h 1247775"/>
              <a:gd name="connsiteX3" fmla="*/ 2152903 w 2251328"/>
              <a:gd name="connsiteY3" fmla="*/ 1241425 h 1247775"/>
              <a:gd name="connsiteX4" fmla="*/ 2251328 w 2251328"/>
              <a:gd name="connsiteY4" fmla="*/ 1146175 h 1247775"/>
              <a:gd name="connsiteX5" fmla="*/ 2248153 w 2251328"/>
              <a:gd name="connsiteY5" fmla="*/ 409575 h 1247775"/>
              <a:gd name="connsiteX6" fmla="*/ 2165603 w 2251328"/>
              <a:gd name="connsiteY6" fmla="*/ 365125 h 1247775"/>
              <a:gd name="connsiteX7" fmla="*/ 2060828 w 2251328"/>
              <a:gd name="connsiteY7" fmla="*/ 463550 h 1247775"/>
              <a:gd name="connsiteX8" fmla="*/ 1629028 w 2251328"/>
              <a:gd name="connsiteY8" fmla="*/ 44450 h 1247775"/>
              <a:gd name="connsiteX9" fmla="*/ 1549653 w 2251328"/>
              <a:gd name="connsiteY9" fmla="*/ 0 h 1247775"/>
              <a:gd name="connsiteX10" fmla="*/ 257428 w 2251328"/>
              <a:gd name="connsiteY10" fmla="*/ 15875 h 1247775"/>
              <a:gd name="connsiteX11" fmla="*/ 3428 w 2251328"/>
              <a:gd name="connsiteY11" fmla="*/ 298450 h 1247775"/>
              <a:gd name="connsiteX12" fmla="*/ 136779 w 2251328"/>
              <a:gd name="connsiteY12" fmla="*/ 146050 h 1247775"/>
              <a:gd name="connsiteX13" fmla="*/ 495554 w 2251328"/>
              <a:gd name="connsiteY13" fmla="*/ 95250 h 1247775"/>
              <a:gd name="connsiteX14" fmla="*/ 1463929 w 2251328"/>
              <a:gd name="connsiteY14" fmla="*/ 1069975 h 1247775"/>
              <a:gd name="connsiteX15" fmla="*/ 1460753 w 2251328"/>
              <a:gd name="connsiteY15" fmla="*/ 1063625 h 1247775"/>
              <a:gd name="connsiteX0" fmla="*/ 1460753 w 2251328"/>
              <a:gd name="connsiteY0" fmla="*/ 1063625 h 1247775"/>
              <a:gd name="connsiteX1" fmla="*/ 1359153 w 2251328"/>
              <a:gd name="connsiteY1" fmla="*/ 1165225 h 1247775"/>
              <a:gd name="connsiteX2" fmla="*/ 1429003 w 2251328"/>
              <a:gd name="connsiteY2" fmla="*/ 1247775 h 1247775"/>
              <a:gd name="connsiteX3" fmla="*/ 2152903 w 2251328"/>
              <a:gd name="connsiteY3" fmla="*/ 1241425 h 1247775"/>
              <a:gd name="connsiteX4" fmla="*/ 2251328 w 2251328"/>
              <a:gd name="connsiteY4" fmla="*/ 1146175 h 1247775"/>
              <a:gd name="connsiteX5" fmla="*/ 2248153 w 2251328"/>
              <a:gd name="connsiteY5" fmla="*/ 409575 h 1247775"/>
              <a:gd name="connsiteX6" fmla="*/ 2165603 w 2251328"/>
              <a:gd name="connsiteY6" fmla="*/ 365125 h 1247775"/>
              <a:gd name="connsiteX7" fmla="*/ 2060828 w 2251328"/>
              <a:gd name="connsiteY7" fmla="*/ 463550 h 1247775"/>
              <a:gd name="connsiteX8" fmla="*/ 1629028 w 2251328"/>
              <a:gd name="connsiteY8" fmla="*/ 44450 h 1247775"/>
              <a:gd name="connsiteX9" fmla="*/ 1549653 w 2251328"/>
              <a:gd name="connsiteY9" fmla="*/ 0 h 1247775"/>
              <a:gd name="connsiteX10" fmla="*/ 257428 w 2251328"/>
              <a:gd name="connsiteY10" fmla="*/ 15875 h 1247775"/>
              <a:gd name="connsiteX11" fmla="*/ 3428 w 2251328"/>
              <a:gd name="connsiteY11" fmla="*/ 298450 h 1247775"/>
              <a:gd name="connsiteX12" fmla="*/ 136779 w 2251328"/>
              <a:gd name="connsiteY12" fmla="*/ 146050 h 1247775"/>
              <a:gd name="connsiteX13" fmla="*/ 495554 w 2251328"/>
              <a:gd name="connsiteY13" fmla="*/ 95250 h 1247775"/>
              <a:gd name="connsiteX14" fmla="*/ 1463929 w 2251328"/>
              <a:gd name="connsiteY14" fmla="*/ 1069975 h 1247775"/>
              <a:gd name="connsiteX15" fmla="*/ 1460753 w 2251328"/>
              <a:gd name="connsiteY15" fmla="*/ 1063625 h 1247775"/>
              <a:gd name="connsiteX0" fmla="*/ 1454613 w 2245188"/>
              <a:gd name="connsiteY0" fmla="*/ 1063625 h 1247775"/>
              <a:gd name="connsiteX1" fmla="*/ 1353013 w 2245188"/>
              <a:gd name="connsiteY1" fmla="*/ 1165225 h 1247775"/>
              <a:gd name="connsiteX2" fmla="*/ 1422863 w 2245188"/>
              <a:gd name="connsiteY2" fmla="*/ 1247775 h 1247775"/>
              <a:gd name="connsiteX3" fmla="*/ 2146763 w 2245188"/>
              <a:gd name="connsiteY3" fmla="*/ 1241425 h 1247775"/>
              <a:gd name="connsiteX4" fmla="*/ 2245188 w 2245188"/>
              <a:gd name="connsiteY4" fmla="*/ 1146175 h 1247775"/>
              <a:gd name="connsiteX5" fmla="*/ 2242013 w 2245188"/>
              <a:gd name="connsiteY5" fmla="*/ 409575 h 1247775"/>
              <a:gd name="connsiteX6" fmla="*/ 2159463 w 2245188"/>
              <a:gd name="connsiteY6" fmla="*/ 365125 h 1247775"/>
              <a:gd name="connsiteX7" fmla="*/ 2054688 w 2245188"/>
              <a:gd name="connsiteY7" fmla="*/ 463550 h 1247775"/>
              <a:gd name="connsiteX8" fmla="*/ 1622888 w 2245188"/>
              <a:gd name="connsiteY8" fmla="*/ 44450 h 1247775"/>
              <a:gd name="connsiteX9" fmla="*/ 1543513 w 2245188"/>
              <a:gd name="connsiteY9" fmla="*/ 0 h 1247775"/>
              <a:gd name="connsiteX10" fmla="*/ 251288 w 2245188"/>
              <a:gd name="connsiteY10" fmla="*/ 15875 h 1247775"/>
              <a:gd name="connsiteX11" fmla="*/ 3638 w 2245188"/>
              <a:gd name="connsiteY11" fmla="*/ 352425 h 1247775"/>
              <a:gd name="connsiteX12" fmla="*/ 130639 w 2245188"/>
              <a:gd name="connsiteY12" fmla="*/ 146050 h 1247775"/>
              <a:gd name="connsiteX13" fmla="*/ 489414 w 2245188"/>
              <a:gd name="connsiteY13" fmla="*/ 95250 h 1247775"/>
              <a:gd name="connsiteX14" fmla="*/ 1457789 w 2245188"/>
              <a:gd name="connsiteY14" fmla="*/ 1069975 h 1247775"/>
              <a:gd name="connsiteX15" fmla="*/ 1454613 w 2245188"/>
              <a:gd name="connsiteY15" fmla="*/ 1063625 h 1247775"/>
              <a:gd name="connsiteX0" fmla="*/ 1450975 w 2241550"/>
              <a:gd name="connsiteY0" fmla="*/ 1063625 h 1247775"/>
              <a:gd name="connsiteX1" fmla="*/ 1349375 w 2241550"/>
              <a:gd name="connsiteY1" fmla="*/ 1165225 h 1247775"/>
              <a:gd name="connsiteX2" fmla="*/ 1419225 w 2241550"/>
              <a:gd name="connsiteY2" fmla="*/ 1247775 h 1247775"/>
              <a:gd name="connsiteX3" fmla="*/ 2143125 w 2241550"/>
              <a:gd name="connsiteY3" fmla="*/ 1241425 h 1247775"/>
              <a:gd name="connsiteX4" fmla="*/ 2241550 w 2241550"/>
              <a:gd name="connsiteY4" fmla="*/ 1146175 h 1247775"/>
              <a:gd name="connsiteX5" fmla="*/ 2238375 w 2241550"/>
              <a:gd name="connsiteY5" fmla="*/ 409575 h 1247775"/>
              <a:gd name="connsiteX6" fmla="*/ 2155825 w 2241550"/>
              <a:gd name="connsiteY6" fmla="*/ 365125 h 1247775"/>
              <a:gd name="connsiteX7" fmla="*/ 2051050 w 2241550"/>
              <a:gd name="connsiteY7" fmla="*/ 463550 h 1247775"/>
              <a:gd name="connsiteX8" fmla="*/ 1619250 w 2241550"/>
              <a:gd name="connsiteY8" fmla="*/ 44450 h 1247775"/>
              <a:gd name="connsiteX9" fmla="*/ 1539875 w 2241550"/>
              <a:gd name="connsiteY9" fmla="*/ 0 h 1247775"/>
              <a:gd name="connsiteX10" fmla="*/ 247650 w 2241550"/>
              <a:gd name="connsiteY10" fmla="*/ 15875 h 1247775"/>
              <a:gd name="connsiteX11" fmla="*/ 0 w 2241550"/>
              <a:gd name="connsiteY11" fmla="*/ 352425 h 1247775"/>
              <a:gd name="connsiteX12" fmla="*/ 485776 w 2241550"/>
              <a:gd name="connsiteY12" fmla="*/ 95250 h 1247775"/>
              <a:gd name="connsiteX13" fmla="*/ 1454151 w 2241550"/>
              <a:gd name="connsiteY13" fmla="*/ 1069975 h 1247775"/>
              <a:gd name="connsiteX14" fmla="*/ 1450975 w 2241550"/>
              <a:gd name="connsiteY14" fmla="*/ 1063625 h 1247775"/>
              <a:gd name="connsiteX0" fmla="*/ 1450975 w 2241550"/>
              <a:gd name="connsiteY0" fmla="*/ 1063625 h 1247775"/>
              <a:gd name="connsiteX1" fmla="*/ 1349375 w 2241550"/>
              <a:gd name="connsiteY1" fmla="*/ 1165225 h 1247775"/>
              <a:gd name="connsiteX2" fmla="*/ 1419225 w 2241550"/>
              <a:gd name="connsiteY2" fmla="*/ 1247775 h 1247775"/>
              <a:gd name="connsiteX3" fmla="*/ 2143125 w 2241550"/>
              <a:gd name="connsiteY3" fmla="*/ 1241425 h 1247775"/>
              <a:gd name="connsiteX4" fmla="*/ 2241550 w 2241550"/>
              <a:gd name="connsiteY4" fmla="*/ 1146175 h 1247775"/>
              <a:gd name="connsiteX5" fmla="*/ 2238375 w 2241550"/>
              <a:gd name="connsiteY5" fmla="*/ 409575 h 1247775"/>
              <a:gd name="connsiteX6" fmla="*/ 2155825 w 2241550"/>
              <a:gd name="connsiteY6" fmla="*/ 365125 h 1247775"/>
              <a:gd name="connsiteX7" fmla="*/ 2051050 w 2241550"/>
              <a:gd name="connsiteY7" fmla="*/ 463550 h 1247775"/>
              <a:gd name="connsiteX8" fmla="*/ 1619250 w 2241550"/>
              <a:gd name="connsiteY8" fmla="*/ 44450 h 1247775"/>
              <a:gd name="connsiteX9" fmla="*/ 1539875 w 2241550"/>
              <a:gd name="connsiteY9" fmla="*/ 0 h 1247775"/>
              <a:gd name="connsiteX10" fmla="*/ 247650 w 2241550"/>
              <a:gd name="connsiteY10" fmla="*/ 15875 h 1247775"/>
              <a:gd name="connsiteX11" fmla="*/ 0 w 2241550"/>
              <a:gd name="connsiteY11" fmla="*/ 352425 h 1247775"/>
              <a:gd name="connsiteX12" fmla="*/ 485776 w 2241550"/>
              <a:gd name="connsiteY12" fmla="*/ 95250 h 1247775"/>
              <a:gd name="connsiteX13" fmla="*/ 1454151 w 2241550"/>
              <a:gd name="connsiteY13" fmla="*/ 1069975 h 1247775"/>
              <a:gd name="connsiteX14" fmla="*/ 1450975 w 2241550"/>
              <a:gd name="connsiteY14" fmla="*/ 1063625 h 1247775"/>
              <a:gd name="connsiteX0" fmla="*/ 1450975 w 2241550"/>
              <a:gd name="connsiteY0" fmla="*/ 1063625 h 1247775"/>
              <a:gd name="connsiteX1" fmla="*/ 1349375 w 2241550"/>
              <a:gd name="connsiteY1" fmla="*/ 1165225 h 1247775"/>
              <a:gd name="connsiteX2" fmla="*/ 1419225 w 2241550"/>
              <a:gd name="connsiteY2" fmla="*/ 1247775 h 1247775"/>
              <a:gd name="connsiteX3" fmla="*/ 2143125 w 2241550"/>
              <a:gd name="connsiteY3" fmla="*/ 1241425 h 1247775"/>
              <a:gd name="connsiteX4" fmla="*/ 2241550 w 2241550"/>
              <a:gd name="connsiteY4" fmla="*/ 1146175 h 1247775"/>
              <a:gd name="connsiteX5" fmla="*/ 2238375 w 2241550"/>
              <a:gd name="connsiteY5" fmla="*/ 409575 h 1247775"/>
              <a:gd name="connsiteX6" fmla="*/ 2155825 w 2241550"/>
              <a:gd name="connsiteY6" fmla="*/ 365125 h 1247775"/>
              <a:gd name="connsiteX7" fmla="*/ 2051050 w 2241550"/>
              <a:gd name="connsiteY7" fmla="*/ 463550 h 1247775"/>
              <a:gd name="connsiteX8" fmla="*/ 1619250 w 2241550"/>
              <a:gd name="connsiteY8" fmla="*/ 44450 h 1247775"/>
              <a:gd name="connsiteX9" fmla="*/ 1539875 w 2241550"/>
              <a:gd name="connsiteY9" fmla="*/ 0 h 1247775"/>
              <a:gd name="connsiteX10" fmla="*/ 247650 w 2241550"/>
              <a:gd name="connsiteY10" fmla="*/ 15875 h 1247775"/>
              <a:gd name="connsiteX11" fmla="*/ 0 w 2241550"/>
              <a:gd name="connsiteY11" fmla="*/ 352425 h 1247775"/>
              <a:gd name="connsiteX12" fmla="*/ 485776 w 2241550"/>
              <a:gd name="connsiteY12" fmla="*/ 95250 h 1247775"/>
              <a:gd name="connsiteX13" fmla="*/ 1454151 w 2241550"/>
              <a:gd name="connsiteY13" fmla="*/ 1069975 h 1247775"/>
              <a:gd name="connsiteX14" fmla="*/ 1450975 w 2241550"/>
              <a:gd name="connsiteY14" fmla="*/ 1063625 h 1247775"/>
              <a:gd name="connsiteX0" fmla="*/ 1450975 w 2241550"/>
              <a:gd name="connsiteY0" fmla="*/ 1063625 h 1247775"/>
              <a:gd name="connsiteX1" fmla="*/ 1349375 w 2241550"/>
              <a:gd name="connsiteY1" fmla="*/ 1165225 h 1247775"/>
              <a:gd name="connsiteX2" fmla="*/ 1419225 w 2241550"/>
              <a:gd name="connsiteY2" fmla="*/ 1247775 h 1247775"/>
              <a:gd name="connsiteX3" fmla="*/ 2143125 w 2241550"/>
              <a:gd name="connsiteY3" fmla="*/ 1241425 h 1247775"/>
              <a:gd name="connsiteX4" fmla="*/ 2241550 w 2241550"/>
              <a:gd name="connsiteY4" fmla="*/ 1146175 h 1247775"/>
              <a:gd name="connsiteX5" fmla="*/ 2238375 w 2241550"/>
              <a:gd name="connsiteY5" fmla="*/ 409575 h 1247775"/>
              <a:gd name="connsiteX6" fmla="*/ 2155825 w 2241550"/>
              <a:gd name="connsiteY6" fmla="*/ 365125 h 1247775"/>
              <a:gd name="connsiteX7" fmla="*/ 2051050 w 2241550"/>
              <a:gd name="connsiteY7" fmla="*/ 463550 h 1247775"/>
              <a:gd name="connsiteX8" fmla="*/ 1619250 w 2241550"/>
              <a:gd name="connsiteY8" fmla="*/ 44450 h 1247775"/>
              <a:gd name="connsiteX9" fmla="*/ 1539875 w 2241550"/>
              <a:gd name="connsiteY9" fmla="*/ 0 h 1247775"/>
              <a:gd name="connsiteX10" fmla="*/ 247650 w 2241550"/>
              <a:gd name="connsiteY10" fmla="*/ 15875 h 1247775"/>
              <a:gd name="connsiteX11" fmla="*/ 0 w 2241550"/>
              <a:gd name="connsiteY11" fmla="*/ 352425 h 1247775"/>
              <a:gd name="connsiteX12" fmla="*/ 485776 w 2241550"/>
              <a:gd name="connsiteY12" fmla="*/ 95250 h 1247775"/>
              <a:gd name="connsiteX13" fmla="*/ 1454151 w 2241550"/>
              <a:gd name="connsiteY13" fmla="*/ 1069975 h 1247775"/>
              <a:gd name="connsiteX14" fmla="*/ 1450975 w 2241550"/>
              <a:gd name="connsiteY14" fmla="*/ 1063625 h 1247775"/>
              <a:gd name="connsiteX0" fmla="*/ 1450975 w 2241550"/>
              <a:gd name="connsiteY0" fmla="*/ 1063625 h 1247775"/>
              <a:gd name="connsiteX1" fmla="*/ 1349375 w 2241550"/>
              <a:gd name="connsiteY1" fmla="*/ 1165225 h 1247775"/>
              <a:gd name="connsiteX2" fmla="*/ 1419225 w 2241550"/>
              <a:gd name="connsiteY2" fmla="*/ 1247775 h 1247775"/>
              <a:gd name="connsiteX3" fmla="*/ 2143125 w 2241550"/>
              <a:gd name="connsiteY3" fmla="*/ 1241425 h 1247775"/>
              <a:gd name="connsiteX4" fmla="*/ 2241550 w 2241550"/>
              <a:gd name="connsiteY4" fmla="*/ 1146175 h 1247775"/>
              <a:gd name="connsiteX5" fmla="*/ 2238375 w 2241550"/>
              <a:gd name="connsiteY5" fmla="*/ 409575 h 1247775"/>
              <a:gd name="connsiteX6" fmla="*/ 2155825 w 2241550"/>
              <a:gd name="connsiteY6" fmla="*/ 365125 h 1247775"/>
              <a:gd name="connsiteX7" fmla="*/ 2051050 w 2241550"/>
              <a:gd name="connsiteY7" fmla="*/ 463550 h 1247775"/>
              <a:gd name="connsiteX8" fmla="*/ 1619250 w 2241550"/>
              <a:gd name="connsiteY8" fmla="*/ 44450 h 1247775"/>
              <a:gd name="connsiteX9" fmla="*/ 1539875 w 2241550"/>
              <a:gd name="connsiteY9" fmla="*/ 0 h 1247775"/>
              <a:gd name="connsiteX10" fmla="*/ 247650 w 2241550"/>
              <a:gd name="connsiteY10" fmla="*/ 15875 h 1247775"/>
              <a:gd name="connsiteX11" fmla="*/ 0 w 2241550"/>
              <a:gd name="connsiteY11" fmla="*/ 352425 h 1247775"/>
              <a:gd name="connsiteX12" fmla="*/ 485776 w 2241550"/>
              <a:gd name="connsiteY12" fmla="*/ 95250 h 1247775"/>
              <a:gd name="connsiteX13" fmla="*/ 1454151 w 2241550"/>
              <a:gd name="connsiteY13" fmla="*/ 1069975 h 1247775"/>
              <a:gd name="connsiteX14" fmla="*/ 1450975 w 2241550"/>
              <a:gd name="connsiteY14" fmla="*/ 1063625 h 1247775"/>
              <a:gd name="connsiteX0" fmla="*/ 1444625 w 2235200"/>
              <a:gd name="connsiteY0" fmla="*/ 1063625 h 1247775"/>
              <a:gd name="connsiteX1" fmla="*/ 1343025 w 2235200"/>
              <a:gd name="connsiteY1" fmla="*/ 1165225 h 1247775"/>
              <a:gd name="connsiteX2" fmla="*/ 1412875 w 2235200"/>
              <a:gd name="connsiteY2" fmla="*/ 1247775 h 1247775"/>
              <a:gd name="connsiteX3" fmla="*/ 2136775 w 2235200"/>
              <a:gd name="connsiteY3" fmla="*/ 1241425 h 1247775"/>
              <a:gd name="connsiteX4" fmla="*/ 2235200 w 2235200"/>
              <a:gd name="connsiteY4" fmla="*/ 1146175 h 1247775"/>
              <a:gd name="connsiteX5" fmla="*/ 2232025 w 2235200"/>
              <a:gd name="connsiteY5" fmla="*/ 409575 h 1247775"/>
              <a:gd name="connsiteX6" fmla="*/ 2149475 w 2235200"/>
              <a:gd name="connsiteY6" fmla="*/ 365125 h 1247775"/>
              <a:gd name="connsiteX7" fmla="*/ 2044700 w 2235200"/>
              <a:gd name="connsiteY7" fmla="*/ 463550 h 1247775"/>
              <a:gd name="connsiteX8" fmla="*/ 1612900 w 2235200"/>
              <a:gd name="connsiteY8" fmla="*/ 44450 h 1247775"/>
              <a:gd name="connsiteX9" fmla="*/ 1533525 w 2235200"/>
              <a:gd name="connsiteY9" fmla="*/ 0 h 1247775"/>
              <a:gd name="connsiteX10" fmla="*/ 241300 w 2235200"/>
              <a:gd name="connsiteY10" fmla="*/ 15875 h 1247775"/>
              <a:gd name="connsiteX11" fmla="*/ 0 w 2235200"/>
              <a:gd name="connsiteY11" fmla="*/ 269875 h 1247775"/>
              <a:gd name="connsiteX12" fmla="*/ 479426 w 2235200"/>
              <a:gd name="connsiteY12" fmla="*/ 95250 h 1247775"/>
              <a:gd name="connsiteX13" fmla="*/ 1447801 w 2235200"/>
              <a:gd name="connsiteY13" fmla="*/ 1069975 h 1247775"/>
              <a:gd name="connsiteX14" fmla="*/ 1444625 w 2235200"/>
              <a:gd name="connsiteY14" fmla="*/ 1063625 h 1247775"/>
              <a:gd name="connsiteX0" fmla="*/ 1492250 w 2282825"/>
              <a:gd name="connsiteY0" fmla="*/ 1063625 h 1247775"/>
              <a:gd name="connsiteX1" fmla="*/ 1390650 w 2282825"/>
              <a:gd name="connsiteY1" fmla="*/ 1165225 h 1247775"/>
              <a:gd name="connsiteX2" fmla="*/ 1460500 w 2282825"/>
              <a:gd name="connsiteY2" fmla="*/ 1247775 h 1247775"/>
              <a:gd name="connsiteX3" fmla="*/ 2184400 w 2282825"/>
              <a:gd name="connsiteY3" fmla="*/ 1241425 h 1247775"/>
              <a:gd name="connsiteX4" fmla="*/ 2282825 w 2282825"/>
              <a:gd name="connsiteY4" fmla="*/ 1146175 h 1247775"/>
              <a:gd name="connsiteX5" fmla="*/ 2279650 w 2282825"/>
              <a:gd name="connsiteY5" fmla="*/ 409575 h 1247775"/>
              <a:gd name="connsiteX6" fmla="*/ 2197100 w 2282825"/>
              <a:gd name="connsiteY6" fmla="*/ 365125 h 1247775"/>
              <a:gd name="connsiteX7" fmla="*/ 2092325 w 2282825"/>
              <a:gd name="connsiteY7" fmla="*/ 463550 h 1247775"/>
              <a:gd name="connsiteX8" fmla="*/ 1660525 w 2282825"/>
              <a:gd name="connsiteY8" fmla="*/ 44450 h 1247775"/>
              <a:gd name="connsiteX9" fmla="*/ 1581150 w 2282825"/>
              <a:gd name="connsiteY9" fmla="*/ 0 h 1247775"/>
              <a:gd name="connsiteX10" fmla="*/ 288925 w 2282825"/>
              <a:gd name="connsiteY10" fmla="*/ 15875 h 1247775"/>
              <a:gd name="connsiteX11" fmla="*/ 0 w 2282825"/>
              <a:gd name="connsiteY11" fmla="*/ 304800 h 1247775"/>
              <a:gd name="connsiteX12" fmla="*/ 527051 w 2282825"/>
              <a:gd name="connsiteY12" fmla="*/ 95250 h 1247775"/>
              <a:gd name="connsiteX13" fmla="*/ 1495426 w 2282825"/>
              <a:gd name="connsiteY13" fmla="*/ 1069975 h 1247775"/>
              <a:gd name="connsiteX14" fmla="*/ 1492250 w 2282825"/>
              <a:gd name="connsiteY14" fmla="*/ 1063625 h 1247775"/>
              <a:gd name="connsiteX0" fmla="*/ 1514475 w 2305050"/>
              <a:gd name="connsiteY0" fmla="*/ 1063625 h 1247775"/>
              <a:gd name="connsiteX1" fmla="*/ 1412875 w 2305050"/>
              <a:gd name="connsiteY1" fmla="*/ 1165225 h 1247775"/>
              <a:gd name="connsiteX2" fmla="*/ 1482725 w 2305050"/>
              <a:gd name="connsiteY2" fmla="*/ 1247775 h 1247775"/>
              <a:gd name="connsiteX3" fmla="*/ 2206625 w 2305050"/>
              <a:gd name="connsiteY3" fmla="*/ 1241425 h 1247775"/>
              <a:gd name="connsiteX4" fmla="*/ 2305050 w 2305050"/>
              <a:gd name="connsiteY4" fmla="*/ 1146175 h 1247775"/>
              <a:gd name="connsiteX5" fmla="*/ 2301875 w 2305050"/>
              <a:gd name="connsiteY5" fmla="*/ 409575 h 1247775"/>
              <a:gd name="connsiteX6" fmla="*/ 2219325 w 2305050"/>
              <a:gd name="connsiteY6" fmla="*/ 365125 h 1247775"/>
              <a:gd name="connsiteX7" fmla="*/ 2114550 w 2305050"/>
              <a:gd name="connsiteY7" fmla="*/ 463550 h 1247775"/>
              <a:gd name="connsiteX8" fmla="*/ 1682750 w 2305050"/>
              <a:gd name="connsiteY8" fmla="*/ 44450 h 1247775"/>
              <a:gd name="connsiteX9" fmla="*/ 1603375 w 2305050"/>
              <a:gd name="connsiteY9" fmla="*/ 0 h 1247775"/>
              <a:gd name="connsiteX10" fmla="*/ 311150 w 2305050"/>
              <a:gd name="connsiteY10" fmla="*/ 15875 h 1247775"/>
              <a:gd name="connsiteX11" fmla="*/ 0 w 2305050"/>
              <a:gd name="connsiteY11" fmla="*/ 323850 h 1247775"/>
              <a:gd name="connsiteX12" fmla="*/ 549276 w 2305050"/>
              <a:gd name="connsiteY12" fmla="*/ 95250 h 1247775"/>
              <a:gd name="connsiteX13" fmla="*/ 1517651 w 2305050"/>
              <a:gd name="connsiteY13" fmla="*/ 1069975 h 1247775"/>
              <a:gd name="connsiteX14" fmla="*/ 1514475 w 230505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3"/>
              <a:gd name="connsiteY0" fmla="*/ 1063625 h 1247775"/>
              <a:gd name="connsiteX1" fmla="*/ 1457325 w 2349503"/>
              <a:gd name="connsiteY1" fmla="*/ 1165225 h 1247775"/>
              <a:gd name="connsiteX2" fmla="*/ 1527175 w 2349503"/>
              <a:gd name="connsiteY2" fmla="*/ 1247775 h 1247775"/>
              <a:gd name="connsiteX3" fmla="*/ 2251075 w 2349503"/>
              <a:gd name="connsiteY3" fmla="*/ 1241425 h 1247775"/>
              <a:gd name="connsiteX4" fmla="*/ 2349500 w 2349503"/>
              <a:gd name="connsiteY4" fmla="*/ 1146175 h 1247775"/>
              <a:gd name="connsiteX5" fmla="*/ 2346325 w 2349503"/>
              <a:gd name="connsiteY5" fmla="*/ 409575 h 1247775"/>
              <a:gd name="connsiteX6" fmla="*/ 2263775 w 2349503"/>
              <a:gd name="connsiteY6" fmla="*/ 365125 h 1247775"/>
              <a:gd name="connsiteX7" fmla="*/ 2159000 w 2349503"/>
              <a:gd name="connsiteY7" fmla="*/ 463550 h 1247775"/>
              <a:gd name="connsiteX8" fmla="*/ 1727200 w 2349503"/>
              <a:gd name="connsiteY8" fmla="*/ 44450 h 1247775"/>
              <a:gd name="connsiteX9" fmla="*/ 1647825 w 2349503"/>
              <a:gd name="connsiteY9" fmla="*/ 0 h 1247775"/>
              <a:gd name="connsiteX10" fmla="*/ 355600 w 2349503"/>
              <a:gd name="connsiteY10" fmla="*/ 15875 h 1247775"/>
              <a:gd name="connsiteX11" fmla="*/ 0 w 2349503"/>
              <a:gd name="connsiteY11" fmla="*/ 342900 h 1247775"/>
              <a:gd name="connsiteX12" fmla="*/ 593726 w 2349503"/>
              <a:gd name="connsiteY12" fmla="*/ 95250 h 1247775"/>
              <a:gd name="connsiteX13" fmla="*/ 1562101 w 2349503"/>
              <a:gd name="connsiteY13" fmla="*/ 1069975 h 1247775"/>
              <a:gd name="connsiteX14" fmla="*/ 1558925 w 2349503"/>
              <a:gd name="connsiteY14" fmla="*/ 1063625 h 1247775"/>
              <a:gd name="connsiteX0" fmla="*/ 1558925 w 2349504"/>
              <a:gd name="connsiteY0" fmla="*/ 1063625 h 1247775"/>
              <a:gd name="connsiteX1" fmla="*/ 1457325 w 2349504"/>
              <a:gd name="connsiteY1" fmla="*/ 1165225 h 1247775"/>
              <a:gd name="connsiteX2" fmla="*/ 1527175 w 2349504"/>
              <a:gd name="connsiteY2" fmla="*/ 1247775 h 1247775"/>
              <a:gd name="connsiteX3" fmla="*/ 2251075 w 2349504"/>
              <a:gd name="connsiteY3" fmla="*/ 1241425 h 1247775"/>
              <a:gd name="connsiteX4" fmla="*/ 2349500 w 2349504"/>
              <a:gd name="connsiteY4" fmla="*/ 1146175 h 1247775"/>
              <a:gd name="connsiteX5" fmla="*/ 2346325 w 2349504"/>
              <a:gd name="connsiteY5" fmla="*/ 409575 h 1247775"/>
              <a:gd name="connsiteX6" fmla="*/ 2263775 w 2349504"/>
              <a:gd name="connsiteY6" fmla="*/ 365125 h 1247775"/>
              <a:gd name="connsiteX7" fmla="*/ 2159000 w 2349504"/>
              <a:gd name="connsiteY7" fmla="*/ 463550 h 1247775"/>
              <a:gd name="connsiteX8" fmla="*/ 1727200 w 2349504"/>
              <a:gd name="connsiteY8" fmla="*/ 44450 h 1247775"/>
              <a:gd name="connsiteX9" fmla="*/ 1647825 w 2349504"/>
              <a:gd name="connsiteY9" fmla="*/ 0 h 1247775"/>
              <a:gd name="connsiteX10" fmla="*/ 355600 w 2349504"/>
              <a:gd name="connsiteY10" fmla="*/ 15875 h 1247775"/>
              <a:gd name="connsiteX11" fmla="*/ 0 w 2349504"/>
              <a:gd name="connsiteY11" fmla="*/ 342900 h 1247775"/>
              <a:gd name="connsiteX12" fmla="*/ 593726 w 2349504"/>
              <a:gd name="connsiteY12" fmla="*/ 95250 h 1247775"/>
              <a:gd name="connsiteX13" fmla="*/ 1562101 w 2349504"/>
              <a:gd name="connsiteY13" fmla="*/ 1069975 h 1247775"/>
              <a:gd name="connsiteX14" fmla="*/ 1558925 w 2349504"/>
              <a:gd name="connsiteY14" fmla="*/ 1063625 h 1247775"/>
              <a:gd name="connsiteX0" fmla="*/ 1558925 w 2349504"/>
              <a:gd name="connsiteY0" fmla="*/ 1063625 h 1247775"/>
              <a:gd name="connsiteX1" fmla="*/ 1457325 w 2349504"/>
              <a:gd name="connsiteY1" fmla="*/ 1165225 h 1247775"/>
              <a:gd name="connsiteX2" fmla="*/ 1527175 w 2349504"/>
              <a:gd name="connsiteY2" fmla="*/ 1247775 h 1247775"/>
              <a:gd name="connsiteX3" fmla="*/ 2251075 w 2349504"/>
              <a:gd name="connsiteY3" fmla="*/ 1241425 h 1247775"/>
              <a:gd name="connsiteX4" fmla="*/ 2349500 w 2349504"/>
              <a:gd name="connsiteY4" fmla="*/ 1146175 h 1247775"/>
              <a:gd name="connsiteX5" fmla="*/ 2346325 w 2349504"/>
              <a:gd name="connsiteY5" fmla="*/ 409575 h 1247775"/>
              <a:gd name="connsiteX6" fmla="*/ 2263775 w 2349504"/>
              <a:gd name="connsiteY6" fmla="*/ 365125 h 1247775"/>
              <a:gd name="connsiteX7" fmla="*/ 2159000 w 2349504"/>
              <a:gd name="connsiteY7" fmla="*/ 463550 h 1247775"/>
              <a:gd name="connsiteX8" fmla="*/ 1727200 w 2349504"/>
              <a:gd name="connsiteY8" fmla="*/ 44450 h 1247775"/>
              <a:gd name="connsiteX9" fmla="*/ 1647825 w 2349504"/>
              <a:gd name="connsiteY9" fmla="*/ 0 h 1247775"/>
              <a:gd name="connsiteX10" fmla="*/ 355600 w 2349504"/>
              <a:gd name="connsiteY10" fmla="*/ 15875 h 1247775"/>
              <a:gd name="connsiteX11" fmla="*/ 0 w 2349504"/>
              <a:gd name="connsiteY11" fmla="*/ 342900 h 1247775"/>
              <a:gd name="connsiteX12" fmla="*/ 593726 w 2349504"/>
              <a:gd name="connsiteY12" fmla="*/ 95250 h 1247775"/>
              <a:gd name="connsiteX13" fmla="*/ 1562101 w 2349504"/>
              <a:gd name="connsiteY13" fmla="*/ 1069975 h 1247775"/>
              <a:gd name="connsiteX14" fmla="*/ 1558925 w 2349504"/>
              <a:gd name="connsiteY14" fmla="*/ 1063625 h 1247775"/>
              <a:gd name="connsiteX0" fmla="*/ 1558925 w 2349504"/>
              <a:gd name="connsiteY0" fmla="*/ 1063625 h 1247775"/>
              <a:gd name="connsiteX1" fmla="*/ 1457325 w 2349504"/>
              <a:gd name="connsiteY1" fmla="*/ 1165225 h 1247775"/>
              <a:gd name="connsiteX2" fmla="*/ 1527175 w 2349504"/>
              <a:gd name="connsiteY2" fmla="*/ 1247775 h 1247775"/>
              <a:gd name="connsiteX3" fmla="*/ 2251075 w 2349504"/>
              <a:gd name="connsiteY3" fmla="*/ 1241425 h 1247775"/>
              <a:gd name="connsiteX4" fmla="*/ 2349500 w 2349504"/>
              <a:gd name="connsiteY4" fmla="*/ 1146175 h 1247775"/>
              <a:gd name="connsiteX5" fmla="*/ 2346325 w 2349504"/>
              <a:gd name="connsiteY5" fmla="*/ 409575 h 1247775"/>
              <a:gd name="connsiteX6" fmla="*/ 2263775 w 2349504"/>
              <a:gd name="connsiteY6" fmla="*/ 365125 h 1247775"/>
              <a:gd name="connsiteX7" fmla="*/ 2159000 w 2349504"/>
              <a:gd name="connsiteY7" fmla="*/ 463550 h 1247775"/>
              <a:gd name="connsiteX8" fmla="*/ 1727200 w 2349504"/>
              <a:gd name="connsiteY8" fmla="*/ 44450 h 1247775"/>
              <a:gd name="connsiteX9" fmla="*/ 1647825 w 2349504"/>
              <a:gd name="connsiteY9" fmla="*/ 0 h 1247775"/>
              <a:gd name="connsiteX10" fmla="*/ 355600 w 2349504"/>
              <a:gd name="connsiteY10" fmla="*/ 15875 h 1247775"/>
              <a:gd name="connsiteX11" fmla="*/ 0 w 2349504"/>
              <a:gd name="connsiteY11" fmla="*/ 342900 h 1247775"/>
              <a:gd name="connsiteX12" fmla="*/ 593726 w 2349504"/>
              <a:gd name="connsiteY12" fmla="*/ 95250 h 1247775"/>
              <a:gd name="connsiteX13" fmla="*/ 1562101 w 2349504"/>
              <a:gd name="connsiteY13" fmla="*/ 1069975 h 1247775"/>
              <a:gd name="connsiteX14" fmla="*/ 1558925 w 2349504"/>
              <a:gd name="connsiteY14" fmla="*/ 1063625 h 1247775"/>
              <a:gd name="connsiteX0" fmla="*/ 1558925 w 2349504"/>
              <a:gd name="connsiteY0" fmla="*/ 1063625 h 1247775"/>
              <a:gd name="connsiteX1" fmla="*/ 1457325 w 2349504"/>
              <a:gd name="connsiteY1" fmla="*/ 1165225 h 1247775"/>
              <a:gd name="connsiteX2" fmla="*/ 1527175 w 2349504"/>
              <a:gd name="connsiteY2" fmla="*/ 1247775 h 1247775"/>
              <a:gd name="connsiteX3" fmla="*/ 2251075 w 2349504"/>
              <a:gd name="connsiteY3" fmla="*/ 1241425 h 1247775"/>
              <a:gd name="connsiteX4" fmla="*/ 2349500 w 2349504"/>
              <a:gd name="connsiteY4" fmla="*/ 1146175 h 1247775"/>
              <a:gd name="connsiteX5" fmla="*/ 2346325 w 2349504"/>
              <a:gd name="connsiteY5" fmla="*/ 409575 h 1247775"/>
              <a:gd name="connsiteX6" fmla="*/ 2263775 w 2349504"/>
              <a:gd name="connsiteY6" fmla="*/ 365125 h 1247775"/>
              <a:gd name="connsiteX7" fmla="*/ 2159000 w 2349504"/>
              <a:gd name="connsiteY7" fmla="*/ 463550 h 1247775"/>
              <a:gd name="connsiteX8" fmla="*/ 1727200 w 2349504"/>
              <a:gd name="connsiteY8" fmla="*/ 44450 h 1247775"/>
              <a:gd name="connsiteX9" fmla="*/ 1647825 w 2349504"/>
              <a:gd name="connsiteY9" fmla="*/ 0 h 1247775"/>
              <a:gd name="connsiteX10" fmla="*/ 355600 w 2349504"/>
              <a:gd name="connsiteY10" fmla="*/ 15875 h 1247775"/>
              <a:gd name="connsiteX11" fmla="*/ 0 w 2349504"/>
              <a:gd name="connsiteY11" fmla="*/ 342900 h 1247775"/>
              <a:gd name="connsiteX12" fmla="*/ 593726 w 2349504"/>
              <a:gd name="connsiteY12" fmla="*/ 95250 h 1247775"/>
              <a:gd name="connsiteX13" fmla="*/ 1562101 w 2349504"/>
              <a:gd name="connsiteY13" fmla="*/ 1069975 h 1247775"/>
              <a:gd name="connsiteX14" fmla="*/ 1558925 w 2349504"/>
              <a:gd name="connsiteY14" fmla="*/ 1063625 h 1247775"/>
              <a:gd name="connsiteX0" fmla="*/ 1558925 w 2349504"/>
              <a:gd name="connsiteY0" fmla="*/ 1063625 h 1247789"/>
              <a:gd name="connsiteX1" fmla="*/ 1457325 w 2349504"/>
              <a:gd name="connsiteY1" fmla="*/ 1165225 h 1247789"/>
              <a:gd name="connsiteX2" fmla="*/ 1527175 w 2349504"/>
              <a:gd name="connsiteY2" fmla="*/ 1247775 h 1247789"/>
              <a:gd name="connsiteX3" fmla="*/ 2251075 w 2349504"/>
              <a:gd name="connsiteY3" fmla="*/ 1241425 h 1247789"/>
              <a:gd name="connsiteX4" fmla="*/ 2349500 w 2349504"/>
              <a:gd name="connsiteY4" fmla="*/ 1146175 h 1247789"/>
              <a:gd name="connsiteX5" fmla="*/ 2346325 w 2349504"/>
              <a:gd name="connsiteY5" fmla="*/ 409575 h 1247789"/>
              <a:gd name="connsiteX6" fmla="*/ 2263775 w 2349504"/>
              <a:gd name="connsiteY6" fmla="*/ 365125 h 1247789"/>
              <a:gd name="connsiteX7" fmla="*/ 2159000 w 2349504"/>
              <a:gd name="connsiteY7" fmla="*/ 463550 h 1247789"/>
              <a:gd name="connsiteX8" fmla="*/ 1727200 w 2349504"/>
              <a:gd name="connsiteY8" fmla="*/ 44450 h 1247789"/>
              <a:gd name="connsiteX9" fmla="*/ 1647825 w 2349504"/>
              <a:gd name="connsiteY9" fmla="*/ 0 h 1247789"/>
              <a:gd name="connsiteX10" fmla="*/ 355600 w 2349504"/>
              <a:gd name="connsiteY10" fmla="*/ 15875 h 1247789"/>
              <a:gd name="connsiteX11" fmla="*/ 0 w 2349504"/>
              <a:gd name="connsiteY11" fmla="*/ 342900 h 1247789"/>
              <a:gd name="connsiteX12" fmla="*/ 593726 w 2349504"/>
              <a:gd name="connsiteY12" fmla="*/ 95250 h 1247789"/>
              <a:gd name="connsiteX13" fmla="*/ 1562101 w 2349504"/>
              <a:gd name="connsiteY13" fmla="*/ 1069975 h 1247789"/>
              <a:gd name="connsiteX14" fmla="*/ 1558925 w 2349504"/>
              <a:gd name="connsiteY14" fmla="*/ 1063625 h 1247789"/>
              <a:gd name="connsiteX0" fmla="*/ 1558925 w 2349504"/>
              <a:gd name="connsiteY0" fmla="*/ 1063625 h 1247791"/>
              <a:gd name="connsiteX1" fmla="*/ 1457325 w 2349504"/>
              <a:gd name="connsiteY1" fmla="*/ 1165225 h 1247791"/>
              <a:gd name="connsiteX2" fmla="*/ 1527175 w 2349504"/>
              <a:gd name="connsiteY2" fmla="*/ 1247775 h 1247791"/>
              <a:gd name="connsiteX3" fmla="*/ 2251075 w 2349504"/>
              <a:gd name="connsiteY3" fmla="*/ 1241425 h 1247791"/>
              <a:gd name="connsiteX4" fmla="*/ 2349500 w 2349504"/>
              <a:gd name="connsiteY4" fmla="*/ 1146175 h 1247791"/>
              <a:gd name="connsiteX5" fmla="*/ 2346325 w 2349504"/>
              <a:gd name="connsiteY5" fmla="*/ 409575 h 1247791"/>
              <a:gd name="connsiteX6" fmla="*/ 2263775 w 2349504"/>
              <a:gd name="connsiteY6" fmla="*/ 365125 h 1247791"/>
              <a:gd name="connsiteX7" fmla="*/ 2159000 w 2349504"/>
              <a:gd name="connsiteY7" fmla="*/ 463550 h 1247791"/>
              <a:gd name="connsiteX8" fmla="*/ 1727200 w 2349504"/>
              <a:gd name="connsiteY8" fmla="*/ 44450 h 1247791"/>
              <a:gd name="connsiteX9" fmla="*/ 1647825 w 2349504"/>
              <a:gd name="connsiteY9" fmla="*/ 0 h 1247791"/>
              <a:gd name="connsiteX10" fmla="*/ 355600 w 2349504"/>
              <a:gd name="connsiteY10" fmla="*/ 15875 h 1247791"/>
              <a:gd name="connsiteX11" fmla="*/ 0 w 2349504"/>
              <a:gd name="connsiteY11" fmla="*/ 342900 h 1247791"/>
              <a:gd name="connsiteX12" fmla="*/ 593726 w 2349504"/>
              <a:gd name="connsiteY12" fmla="*/ 95250 h 1247791"/>
              <a:gd name="connsiteX13" fmla="*/ 1562101 w 2349504"/>
              <a:gd name="connsiteY13" fmla="*/ 1069975 h 1247791"/>
              <a:gd name="connsiteX14" fmla="*/ 1558925 w 2349504"/>
              <a:gd name="connsiteY14" fmla="*/ 1063625 h 1247791"/>
              <a:gd name="connsiteX0" fmla="*/ 1558925 w 2349504"/>
              <a:gd name="connsiteY0" fmla="*/ 1063625 h 1247802"/>
              <a:gd name="connsiteX1" fmla="*/ 1457325 w 2349504"/>
              <a:gd name="connsiteY1" fmla="*/ 1165225 h 1247802"/>
              <a:gd name="connsiteX2" fmla="*/ 1527175 w 2349504"/>
              <a:gd name="connsiteY2" fmla="*/ 1247775 h 1247802"/>
              <a:gd name="connsiteX3" fmla="*/ 2251075 w 2349504"/>
              <a:gd name="connsiteY3" fmla="*/ 1241425 h 1247802"/>
              <a:gd name="connsiteX4" fmla="*/ 2349500 w 2349504"/>
              <a:gd name="connsiteY4" fmla="*/ 1146175 h 1247802"/>
              <a:gd name="connsiteX5" fmla="*/ 2346325 w 2349504"/>
              <a:gd name="connsiteY5" fmla="*/ 409575 h 1247802"/>
              <a:gd name="connsiteX6" fmla="*/ 2263775 w 2349504"/>
              <a:gd name="connsiteY6" fmla="*/ 365125 h 1247802"/>
              <a:gd name="connsiteX7" fmla="*/ 2159000 w 2349504"/>
              <a:gd name="connsiteY7" fmla="*/ 463550 h 1247802"/>
              <a:gd name="connsiteX8" fmla="*/ 1727200 w 2349504"/>
              <a:gd name="connsiteY8" fmla="*/ 44450 h 1247802"/>
              <a:gd name="connsiteX9" fmla="*/ 1647825 w 2349504"/>
              <a:gd name="connsiteY9" fmla="*/ 0 h 1247802"/>
              <a:gd name="connsiteX10" fmla="*/ 355600 w 2349504"/>
              <a:gd name="connsiteY10" fmla="*/ 15875 h 1247802"/>
              <a:gd name="connsiteX11" fmla="*/ 0 w 2349504"/>
              <a:gd name="connsiteY11" fmla="*/ 342900 h 1247802"/>
              <a:gd name="connsiteX12" fmla="*/ 593726 w 2349504"/>
              <a:gd name="connsiteY12" fmla="*/ 95250 h 1247802"/>
              <a:gd name="connsiteX13" fmla="*/ 1562101 w 2349504"/>
              <a:gd name="connsiteY13" fmla="*/ 1069975 h 1247802"/>
              <a:gd name="connsiteX14" fmla="*/ 1558925 w 2349504"/>
              <a:gd name="connsiteY14" fmla="*/ 1063625 h 1247802"/>
              <a:gd name="connsiteX0" fmla="*/ 1562101 w 2349504"/>
              <a:gd name="connsiteY0" fmla="*/ 1069975 h 1247802"/>
              <a:gd name="connsiteX1" fmla="*/ 1457325 w 2349504"/>
              <a:gd name="connsiteY1" fmla="*/ 1165225 h 1247802"/>
              <a:gd name="connsiteX2" fmla="*/ 1527175 w 2349504"/>
              <a:gd name="connsiteY2" fmla="*/ 1247775 h 1247802"/>
              <a:gd name="connsiteX3" fmla="*/ 2251075 w 2349504"/>
              <a:gd name="connsiteY3" fmla="*/ 1241425 h 1247802"/>
              <a:gd name="connsiteX4" fmla="*/ 2349500 w 2349504"/>
              <a:gd name="connsiteY4" fmla="*/ 1146175 h 1247802"/>
              <a:gd name="connsiteX5" fmla="*/ 2346325 w 2349504"/>
              <a:gd name="connsiteY5" fmla="*/ 409575 h 1247802"/>
              <a:gd name="connsiteX6" fmla="*/ 2263775 w 2349504"/>
              <a:gd name="connsiteY6" fmla="*/ 365125 h 1247802"/>
              <a:gd name="connsiteX7" fmla="*/ 2159000 w 2349504"/>
              <a:gd name="connsiteY7" fmla="*/ 463550 h 1247802"/>
              <a:gd name="connsiteX8" fmla="*/ 1727200 w 2349504"/>
              <a:gd name="connsiteY8" fmla="*/ 44450 h 1247802"/>
              <a:gd name="connsiteX9" fmla="*/ 1647825 w 2349504"/>
              <a:gd name="connsiteY9" fmla="*/ 0 h 1247802"/>
              <a:gd name="connsiteX10" fmla="*/ 355600 w 2349504"/>
              <a:gd name="connsiteY10" fmla="*/ 15875 h 1247802"/>
              <a:gd name="connsiteX11" fmla="*/ 0 w 2349504"/>
              <a:gd name="connsiteY11" fmla="*/ 342900 h 1247802"/>
              <a:gd name="connsiteX12" fmla="*/ 593726 w 2349504"/>
              <a:gd name="connsiteY12" fmla="*/ 95250 h 1247802"/>
              <a:gd name="connsiteX13" fmla="*/ 1562101 w 2349504"/>
              <a:gd name="connsiteY13" fmla="*/ 1069975 h 1247802"/>
              <a:gd name="connsiteX0" fmla="*/ 1562101 w 2349504"/>
              <a:gd name="connsiteY0" fmla="*/ 1069975 h 1247802"/>
              <a:gd name="connsiteX1" fmla="*/ 1457325 w 2349504"/>
              <a:gd name="connsiteY1" fmla="*/ 1165225 h 1247802"/>
              <a:gd name="connsiteX2" fmla="*/ 1527175 w 2349504"/>
              <a:gd name="connsiteY2" fmla="*/ 1247775 h 1247802"/>
              <a:gd name="connsiteX3" fmla="*/ 2251075 w 2349504"/>
              <a:gd name="connsiteY3" fmla="*/ 1241425 h 1247802"/>
              <a:gd name="connsiteX4" fmla="*/ 2349500 w 2349504"/>
              <a:gd name="connsiteY4" fmla="*/ 1146175 h 1247802"/>
              <a:gd name="connsiteX5" fmla="*/ 2346325 w 2349504"/>
              <a:gd name="connsiteY5" fmla="*/ 409575 h 1247802"/>
              <a:gd name="connsiteX6" fmla="*/ 2263775 w 2349504"/>
              <a:gd name="connsiteY6" fmla="*/ 365125 h 1247802"/>
              <a:gd name="connsiteX7" fmla="*/ 2159000 w 2349504"/>
              <a:gd name="connsiteY7" fmla="*/ 463550 h 1247802"/>
              <a:gd name="connsiteX8" fmla="*/ 1727200 w 2349504"/>
              <a:gd name="connsiteY8" fmla="*/ 44450 h 1247802"/>
              <a:gd name="connsiteX9" fmla="*/ 1647825 w 2349504"/>
              <a:gd name="connsiteY9" fmla="*/ 0 h 1247802"/>
              <a:gd name="connsiteX10" fmla="*/ 355600 w 2349504"/>
              <a:gd name="connsiteY10" fmla="*/ 15875 h 1247802"/>
              <a:gd name="connsiteX11" fmla="*/ 0 w 2349504"/>
              <a:gd name="connsiteY11" fmla="*/ 342900 h 1247802"/>
              <a:gd name="connsiteX12" fmla="*/ 593726 w 2349504"/>
              <a:gd name="connsiteY12" fmla="*/ 95250 h 1247802"/>
              <a:gd name="connsiteX13" fmla="*/ 1562101 w 2349504"/>
              <a:gd name="connsiteY13" fmla="*/ 1069975 h 1247802"/>
              <a:gd name="connsiteX0" fmla="*/ 1562101 w 2349504"/>
              <a:gd name="connsiteY0" fmla="*/ 1069975 h 1247802"/>
              <a:gd name="connsiteX1" fmla="*/ 1457325 w 2349504"/>
              <a:gd name="connsiteY1" fmla="*/ 1165225 h 1247802"/>
              <a:gd name="connsiteX2" fmla="*/ 1527175 w 2349504"/>
              <a:gd name="connsiteY2" fmla="*/ 1247775 h 1247802"/>
              <a:gd name="connsiteX3" fmla="*/ 2251075 w 2349504"/>
              <a:gd name="connsiteY3" fmla="*/ 1241425 h 1247802"/>
              <a:gd name="connsiteX4" fmla="*/ 2349500 w 2349504"/>
              <a:gd name="connsiteY4" fmla="*/ 1146175 h 1247802"/>
              <a:gd name="connsiteX5" fmla="*/ 2346325 w 2349504"/>
              <a:gd name="connsiteY5" fmla="*/ 409575 h 1247802"/>
              <a:gd name="connsiteX6" fmla="*/ 2263775 w 2349504"/>
              <a:gd name="connsiteY6" fmla="*/ 365125 h 1247802"/>
              <a:gd name="connsiteX7" fmla="*/ 2159000 w 2349504"/>
              <a:gd name="connsiteY7" fmla="*/ 463550 h 1247802"/>
              <a:gd name="connsiteX8" fmla="*/ 1727200 w 2349504"/>
              <a:gd name="connsiteY8" fmla="*/ 44450 h 1247802"/>
              <a:gd name="connsiteX9" fmla="*/ 1647825 w 2349504"/>
              <a:gd name="connsiteY9" fmla="*/ 0 h 1247802"/>
              <a:gd name="connsiteX10" fmla="*/ 355600 w 2349504"/>
              <a:gd name="connsiteY10" fmla="*/ 15875 h 1247802"/>
              <a:gd name="connsiteX11" fmla="*/ 0 w 2349504"/>
              <a:gd name="connsiteY11" fmla="*/ 342900 h 1247802"/>
              <a:gd name="connsiteX12" fmla="*/ 546101 w 2349504"/>
              <a:gd name="connsiteY12" fmla="*/ 90488 h 1247802"/>
              <a:gd name="connsiteX13" fmla="*/ 1562101 w 2349504"/>
              <a:gd name="connsiteY13" fmla="*/ 1069975 h 1247802"/>
              <a:gd name="connsiteX0" fmla="*/ 1562101 w 2349504"/>
              <a:gd name="connsiteY0" fmla="*/ 1069975 h 1247802"/>
              <a:gd name="connsiteX1" fmla="*/ 1457325 w 2349504"/>
              <a:gd name="connsiteY1" fmla="*/ 1165225 h 1247802"/>
              <a:gd name="connsiteX2" fmla="*/ 1527175 w 2349504"/>
              <a:gd name="connsiteY2" fmla="*/ 1247775 h 1247802"/>
              <a:gd name="connsiteX3" fmla="*/ 2251075 w 2349504"/>
              <a:gd name="connsiteY3" fmla="*/ 1241425 h 1247802"/>
              <a:gd name="connsiteX4" fmla="*/ 2349500 w 2349504"/>
              <a:gd name="connsiteY4" fmla="*/ 1146175 h 1247802"/>
              <a:gd name="connsiteX5" fmla="*/ 2346325 w 2349504"/>
              <a:gd name="connsiteY5" fmla="*/ 409575 h 1247802"/>
              <a:gd name="connsiteX6" fmla="*/ 2263775 w 2349504"/>
              <a:gd name="connsiteY6" fmla="*/ 365125 h 1247802"/>
              <a:gd name="connsiteX7" fmla="*/ 2159000 w 2349504"/>
              <a:gd name="connsiteY7" fmla="*/ 463550 h 1247802"/>
              <a:gd name="connsiteX8" fmla="*/ 1727200 w 2349504"/>
              <a:gd name="connsiteY8" fmla="*/ 44450 h 1247802"/>
              <a:gd name="connsiteX9" fmla="*/ 1647825 w 2349504"/>
              <a:gd name="connsiteY9" fmla="*/ 0 h 1247802"/>
              <a:gd name="connsiteX10" fmla="*/ 355600 w 2349504"/>
              <a:gd name="connsiteY10" fmla="*/ 15875 h 1247802"/>
              <a:gd name="connsiteX11" fmla="*/ 0 w 2349504"/>
              <a:gd name="connsiteY11" fmla="*/ 342900 h 1247802"/>
              <a:gd name="connsiteX12" fmla="*/ 546101 w 2349504"/>
              <a:gd name="connsiteY12" fmla="*/ 90488 h 1247802"/>
              <a:gd name="connsiteX13" fmla="*/ 1562101 w 2349504"/>
              <a:gd name="connsiteY13" fmla="*/ 1069975 h 1247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49504" h="1247802">
                <a:moveTo>
                  <a:pt x="1562101" y="1069975"/>
                </a:moveTo>
                <a:lnTo>
                  <a:pt x="1457325" y="1165225"/>
                </a:lnTo>
                <a:cubicBezTo>
                  <a:pt x="1413934" y="1218936"/>
                  <a:pt x="1465792" y="1248833"/>
                  <a:pt x="1527175" y="1247775"/>
                </a:cubicBezTo>
                <a:lnTo>
                  <a:pt x="2251075" y="1241425"/>
                </a:lnTo>
                <a:cubicBezTo>
                  <a:pt x="2302933" y="1245393"/>
                  <a:pt x="2350030" y="1201738"/>
                  <a:pt x="2349500" y="1146175"/>
                </a:cubicBezTo>
                <a:cubicBezTo>
                  <a:pt x="2348442" y="900642"/>
                  <a:pt x="2347383" y="655108"/>
                  <a:pt x="2346325" y="409575"/>
                </a:cubicBezTo>
                <a:cubicBezTo>
                  <a:pt x="2345003" y="342369"/>
                  <a:pt x="2296054" y="334698"/>
                  <a:pt x="2263775" y="365125"/>
                </a:cubicBezTo>
                <a:lnTo>
                  <a:pt x="2159000" y="463550"/>
                </a:lnTo>
                <a:lnTo>
                  <a:pt x="1727200" y="44450"/>
                </a:lnTo>
                <a:cubicBezTo>
                  <a:pt x="1703917" y="16933"/>
                  <a:pt x="1681427" y="10054"/>
                  <a:pt x="1647825" y="0"/>
                </a:cubicBezTo>
                <a:lnTo>
                  <a:pt x="355600" y="15875"/>
                </a:lnTo>
                <a:cubicBezTo>
                  <a:pt x="97896" y="65617"/>
                  <a:pt x="38100" y="198437"/>
                  <a:pt x="0" y="342900"/>
                </a:cubicBezTo>
                <a:cubicBezTo>
                  <a:pt x="61913" y="95779"/>
                  <a:pt x="309564" y="-40216"/>
                  <a:pt x="546101" y="90488"/>
                </a:cubicBezTo>
                <a:cubicBezTo>
                  <a:pt x="782638" y="221192"/>
                  <a:pt x="1239309" y="745067"/>
                  <a:pt x="1562101" y="1069975"/>
                </a:cubicBezTo>
                <a:close/>
              </a:path>
            </a:pathLst>
          </a:custGeom>
          <a:gradFill>
            <a:gsLst>
              <a:gs pos="3000">
                <a:srgbClr val="C68606"/>
              </a:gs>
              <a:gs pos="25000">
                <a:srgbClr val="F9AC13"/>
              </a:gs>
              <a:gs pos="100000">
                <a:srgbClr val="FAB93C"/>
              </a:gs>
            </a:gsLst>
            <a:lin ang="5400000" scaled="1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1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5400000" flipH="1">
            <a:off x="2513119" y="3877727"/>
            <a:ext cx="1303361" cy="8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5400000" flipH="1">
            <a:off x="2513118" y="1752040"/>
            <a:ext cx="1303361" cy="8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任意多边形 20"/>
          <p:cNvSpPr/>
          <p:nvPr/>
        </p:nvSpPr>
        <p:spPr>
          <a:xfrm>
            <a:off x="2203334" y="1144928"/>
            <a:ext cx="2298987" cy="1220973"/>
          </a:xfrm>
          <a:custGeom>
            <a:avLst/>
            <a:gdLst>
              <a:gd name="connsiteX0" fmla="*/ 1298575 w 2089150"/>
              <a:gd name="connsiteY0" fmla="*/ 1069975 h 1254125"/>
              <a:gd name="connsiteX1" fmla="*/ 1196975 w 2089150"/>
              <a:gd name="connsiteY1" fmla="*/ 1171575 h 1254125"/>
              <a:gd name="connsiteX2" fmla="*/ 1266825 w 2089150"/>
              <a:gd name="connsiteY2" fmla="*/ 1254125 h 1254125"/>
              <a:gd name="connsiteX3" fmla="*/ 1990725 w 2089150"/>
              <a:gd name="connsiteY3" fmla="*/ 1247775 h 1254125"/>
              <a:gd name="connsiteX4" fmla="*/ 2089150 w 2089150"/>
              <a:gd name="connsiteY4" fmla="*/ 1152525 h 1254125"/>
              <a:gd name="connsiteX5" fmla="*/ 2085975 w 2089150"/>
              <a:gd name="connsiteY5" fmla="*/ 415925 h 1254125"/>
              <a:gd name="connsiteX6" fmla="*/ 2003425 w 2089150"/>
              <a:gd name="connsiteY6" fmla="*/ 371475 h 1254125"/>
              <a:gd name="connsiteX7" fmla="*/ 1898650 w 2089150"/>
              <a:gd name="connsiteY7" fmla="*/ 469900 h 1254125"/>
              <a:gd name="connsiteX8" fmla="*/ 1466850 w 2089150"/>
              <a:gd name="connsiteY8" fmla="*/ 50800 h 1254125"/>
              <a:gd name="connsiteX9" fmla="*/ 1387475 w 2089150"/>
              <a:gd name="connsiteY9" fmla="*/ 6350 h 1254125"/>
              <a:gd name="connsiteX10" fmla="*/ 222250 w 2089150"/>
              <a:gd name="connsiteY10" fmla="*/ 0 h 1254125"/>
              <a:gd name="connsiteX11" fmla="*/ 95250 w 2089150"/>
              <a:gd name="connsiteY11" fmla="*/ 22225 h 1254125"/>
              <a:gd name="connsiteX12" fmla="*/ 0 w 2089150"/>
              <a:gd name="connsiteY12" fmla="*/ 98425 h 1254125"/>
              <a:gd name="connsiteX0" fmla="*/ 1323975 w 2114550"/>
              <a:gd name="connsiteY0" fmla="*/ 1069975 h 1254125"/>
              <a:gd name="connsiteX1" fmla="*/ 1222375 w 2114550"/>
              <a:gd name="connsiteY1" fmla="*/ 1171575 h 1254125"/>
              <a:gd name="connsiteX2" fmla="*/ 1292225 w 2114550"/>
              <a:gd name="connsiteY2" fmla="*/ 1254125 h 1254125"/>
              <a:gd name="connsiteX3" fmla="*/ 2016125 w 2114550"/>
              <a:gd name="connsiteY3" fmla="*/ 1247775 h 1254125"/>
              <a:gd name="connsiteX4" fmla="*/ 2114550 w 2114550"/>
              <a:gd name="connsiteY4" fmla="*/ 1152525 h 1254125"/>
              <a:gd name="connsiteX5" fmla="*/ 2111375 w 2114550"/>
              <a:gd name="connsiteY5" fmla="*/ 415925 h 1254125"/>
              <a:gd name="connsiteX6" fmla="*/ 2028825 w 2114550"/>
              <a:gd name="connsiteY6" fmla="*/ 371475 h 1254125"/>
              <a:gd name="connsiteX7" fmla="*/ 1924050 w 2114550"/>
              <a:gd name="connsiteY7" fmla="*/ 469900 h 1254125"/>
              <a:gd name="connsiteX8" fmla="*/ 1492250 w 2114550"/>
              <a:gd name="connsiteY8" fmla="*/ 50800 h 1254125"/>
              <a:gd name="connsiteX9" fmla="*/ 1412875 w 2114550"/>
              <a:gd name="connsiteY9" fmla="*/ 6350 h 1254125"/>
              <a:gd name="connsiteX10" fmla="*/ 247650 w 2114550"/>
              <a:gd name="connsiteY10" fmla="*/ 0 h 1254125"/>
              <a:gd name="connsiteX11" fmla="*/ 120650 w 2114550"/>
              <a:gd name="connsiteY11" fmla="*/ 22225 h 1254125"/>
              <a:gd name="connsiteX12" fmla="*/ 0 w 2114550"/>
              <a:gd name="connsiteY12" fmla="*/ 117475 h 1254125"/>
              <a:gd name="connsiteX0" fmla="*/ 1333879 w 2124454"/>
              <a:gd name="connsiteY0" fmla="*/ 1069975 h 1254125"/>
              <a:gd name="connsiteX1" fmla="*/ 1232279 w 2124454"/>
              <a:gd name="connsiteY1" fmla="*/ 1171575 h 1254125"/>
              <a:gd name="connsiteX2" fmla="*/ 1302129 w 2124454"/>
              <a:gd name="connsiteY2" fmla="*/ 1254125 h 1254125"/>
              <a:gd name="connsiteX3" fmla="*/ 2026029 w 2124454"/>
              <a:gd name="connsiteY3" fmla="*/ 1247775 h 1254125"/>
              <a:gd name="connsiteX4" fmla="*/ 2124454 w 2124454"/>
              <a:gd name="connsiteY4" fmla="*/ 1152525 h 1254125"/>
              <a:gd name="connsiteX5" fmla="*/ 2121279 w 2124454"/>
              <a:gd name="connsiteY5" fmla="*/ 415925 h 1254125"/>
              <a:gd name="connsiteX6" fmla="*/ 2038729 w 2124454"/>
              <a:gd name="connsiteY6" fmla="*/ 371475 h 1254125"/>
              <a:gd name="connsiteX7" fmla="*/ 1933954 w 2124454"/>
              <a:gd name="connsiteY7" fmla="*/ 469900 h 1254125"/>
              <a:gd name="connsiteX8" fmla="*/ 1502154 w 2124454"/>
              <a:gd name="connsiteY8" fmla="*/ 50800 h 1254125"/>
              <a:gd name="connsiteX9" fmla="*/ 1422779 w 2124454"/>
              <a:gd name="connsiteY9" fmla="*/ 6350 h 1254125"/>
              <a:gd name="connsiteX10" fmla="*/ 257554 w 2124454"/>
              <a:gd name="connsiteY10" fmla="*/ 0 h 1254125"/>
              <a:gd name="connsiteX11" fmla="*/ 130554 w 2124454"/>
              <a:gd name="connsiteY11" fmla="*/ 22225 h 1254125"/>
              <a:gd name="connsiteX12" fmla="*/ 9904 w 2124454"/>
              <a:gd name="connsiteY12" fmla="*/ 117475 h 1254125"/>
              <a:gd name="connsiteX13" fmla="*/ 6729 w 2124454"/>
              <a:gd name="connsiteY13" fmla="*/ 117475 h 1254125"/>
              <a:gd name="connsiteX0" fmla="*/ 1409700 w 2200275"/>
              <a:gd name="connsiteY0" fmla="*/ 1069975 h 1254125"/>
              <a:gd name="connsiteX1" fmla="*/ 1308100 w 2200275"/>
              <a:gd name="connsiteY1" fmla="*/ 1171575 h 1254125"/>
              <a:gd name="connsiteX2" fmla="*/ 1377950 w 2200275"/>
              <a:gd name="connsiteY2" fmla="*/ 1254125 h 1254125"/>
              <a:gd name="connsiteX3" fmla="*/ 2101850 w 2200275"/>
              <a:gd name="connsiteY3" fmla="*/ 1247775 h 1254125"/>
              <a:gd name="connsiteX4" fmla="*/ 2200275 w 2200275"/>
              <a:gd name="connsiteY4" fmla="*/ 1152525 h 1254125"/>
              <a:gd name="connsiteX5" fmla="*/ 2197100 w 2200275"/>
              <a:gd name="connsiteY5" fmla="*/ 415925 h 1254125"/>
              <a:gd name="connsiteX6" fmla="*/ 2114550 w 2200275"/>
              <a:gd name="connsiteY6" fmla="*/ 371475 h 1254125"/>
              <a:gd name="connsiteX7" fmla="*/ 2009775 w 2200275"/>
              <a:gd name="connsiteY7" fmla="*/ 469900 h 1254125"/>
              <a:gd name="connsiteX8" fmla="*/ 1577975 w 2200275"/>
              <a:gd name="connsiteY8" fmla="*/ 50800 h 1254125"/>
              <a:gd name="connsiteX9" fmla="*/ 1498600 w 2200275"/>
              <a:gd name="connsiteY9" fmla="*/ 6350 h 1254125"/>
              <a:gd name="connsiteX10" fmla="*/ 333375 w 2200275"/>
              <a:gd name="connsiteY10" fmla="*/ 0 h 1254125"/>
              <a:gd name="connsiteX11" fmla="*/ 206375 w 2200275"/>
              <a:gd name="connsiteY11" fmla="*/ 22225 h 1254125"/>
              <a:gd name="connsiteX12" fmla="*/ 85725 w 2200275"/>
              <a:gd name="connsiteY12" fmla="*/ 117475 h 1254125"/>
              <a:gd name="connsiteX13" fmla="*/ 0 w 2200275"/>
              <a:gd name="connsiteY13" fmla="*/ 307975 h 1254125"/>
              <a:gd name="connsiteX0" fmla="*/ 1417041 w 2207616"/>
              <a:gd name="connsiteY0" fmla="*/ 1069975 h 1254125"/>
              <a:gd name="connsiteX1" fmla="*/ 1315441 w 2207616"/>
              <a:gd name="connsiteY1" fmla="*/ 1171575 h 1254125"/>
              <a:gd name="connsiteX2" fmla="*/ 1385291 w 2207616"/>
              <a:gd name="connsiteY2" fmla="*/ 1254125 h 1254125"/>
              <a:gd name="connsiteX3" fmla="*/ 2109191 w 2207616"/>
              <a:gd name="connsiteY3" fmla="*/ 1247775 h 1254125"/>
              <a:gd name="connsiteX4" fmla="*/ 2207616 w 2207616"/>
              <a:gd name="connsiteY4" fmla="*/ 1152525 h 1254125"/>
              <a:gd name="connsiteX5" fmla="*/ 2204441 w 2207616"/>
              <a:gd name="connsiteY5" fmla="*/ 415925 h 1254125"/>
              <a:gd name="connsiteX6" fmla="*/ 2121891 w 2207616"/>
              <a:gd name="connsiteY6" fmla="*/ 371475 h 1254125"/>
              <a:gd name="connsiteX7" fmla="*/ 2017116 w 2207616"/>
              <a:gd name="connsiteY7" fmla="*/ 469900 h 1254125"/>
              <a:gd name="connsiteX8" fmla="*/ 1585316 w 2207616"/>
              <a:gd name="connsiteY8" fmla="*/ 50800 h 1254125"/>
              <a:gd name="connsiteX9" fmla="*/ 1505941 w 2207616"/>
              <a:gd name="connsiteY9" fmla="*/ 6350 h 1254125"/>
              <a:gd name="connsiteX10" fmla="*/ 340716 w 2207616"/>
              <a:gd name="connsiteY10" fmla="*/ 0 h 1254125"/>
              <a:gd name="connsiteX11" fmla="*/ 213716 w 2207616"/>
              <a:gd name="connsiteY11" fmla="*/ 22225 h 1254125"/>
              <a:gd name="connsiteX12" fmla="*/ 93066 w 2207616"/>
              <a:gd name="connsiteY12" fmla="*/ 117475 h 1254125"/>
              <a:gd name="connsiteX13" fmla="*/ 7341 w 2207616"/>
              <a:gd name="connsiteY13" fmla="*/ 307975 h 1254125"/>
              <a:gd name="connsiteX14" fmla="*/ 4167 w 2207616"/>
              <a:gd name="connsiteY14" fmla="*/ 30480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22750 w 2203974"/>
              <a:gd name="connsiteY15" fmla="*/ 30797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108475 w 2203974"/>
              <a:gd name="connsiteY16" fmla="*/ 13017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213250 w 2203974"/>
              <a:gd name="connsiteY17" fmla="*/ 4445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333900 w 2203974"/>
              <a:gd name="connsiteY18" fmla="*/ 4762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448200 w 2203974"/>
              <a:gd name="connsiteY18" fmla="*/ 10160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448200 w 2203974"/>
              <a:gd name="connsiteY18" fmla="*/ 101600 h 1254125"/>
              <a:gd name="connsiteX19" fmla="*/ 448200 w 2203974"/>
              <a:gd name="connsiteY19" fmla="*/ 10160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448200 w 2203974"/>
              <a:gd name="connsiteY18" fmla="*/ 101600 h 1254125"/>
              <a:gd name="connsiteX19" fmla="*/ 1407050 w 2203974"/>
              <a:gd name="connsiteY19" fmla="*/ 106997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448200 w 2203974"/>
              <a:gd name="connsiteY18" fmla="*/ 101600 h 1254125"/>
              <a:gd name="connsiteX19" fmla="*/ 1416575 w 2203974"/>
              <a:gd name="connsiteY19" fmla="*/ 107632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448200 w 2203974"/>
              <a:gd name="connsiteY18" fmla="*/ 101600 h 1254125"/>
              <a:gd name="connsiteX19" fmla="*/ 1416575 w 2203974"/>
              <a:gd name="connsiteY19" fmla="*/ 1076325 h 1254125"/>
              <a:gd name="connsiteX20" fmla="*/ 1413399 w 2203974"/>
              <a:gd name="connsiteY20" fmla="*/ 1069975 h 1254125"/>
              <a:gd name="connsiteX0" fmla="*/ 1414866 w 2205441"/>
              <a:gd name="connsiteY0" fmla="*/ 1069975 h 1254125"/>
              <a:gd name="connsiteX1" fmla="*/ 1313266 w 2205441"/>
              <a:gd name="connsiteY1" fmla="*/ 1171575 h 1254125"/>
              <a:gd name="connsiteX2" fmla="*/ 1383116 w 2205441"/>
              <a:gd name="connsiteY2" fmla="*/ 1254125 h 1254125"/>
              <a:gd name="connsiteX3" fmla="*/ 2107016 w 2205441"/>
              <a:gd name="connsiteY3" fmla="*/ 1247775 h 1254125"/>
              <a:gd name="connsiteX4" fmla="*/ 2205441 w 2205441"/>
              <a:gd name="connsiteY4" fmla="*/ 1152525 h 1254125"/>
              <a:gd name="connsiteX5" fmla="*/ 2202266 w 2205441"/>
              <a:gd name="connsiteY5" fmla="*/ 415925 h 1254125"/>
              <a:gd name="connsiteX6" fmla="*/ 2119716 w 2205441"/>
              <a:gd name="connsiteY6" fmla="*/ 371475 h 1254125"/>
              <a:gd name="connsiteX7" fmla="*/ 2014941 w 2205441"/>
              <a:gd name="connsiteY7" fmla="*/ 469900 h 1254125"/>
              <a:gd name="connsiteX8" fmla="*/ 1583141 w 2205441"/>
              <a:gd name="connsiteY8" fmla="*/ 50800 h 1254125"/>
              <a:gd name="connsiteX9" fmla="*/ 1503766 w 2205441"/>
              <a:gd name="connsiteY9" fmla="*/ 6350 h 1254125"/>
              <a:gd name="connsiteX10" fmla="*/ 338541 w 2205441"/>
              <a:gd name="connsiteY10" fmla="*/ 0 h 1254125"/>
              <a:gd name="connsiteX11" fmla="*/ 211541 w 2205441"/>
              <a:gd name="connsiteY11" fmla="*/ 22225 h 1254125"/>
              <a:gd name="connsiteX12" fmla="*/ 90891 w 2205441"/>
              <a:gd name="connsiteY12" fmla="*/ 117475 h 1254125"/>
              <a:gd name="connsiteX13" fmla="*/ 5166 w 2205441"/>
              <a:gd name="connsiteY13" fmla="*/ 307975 h 1254125"/>
              <a:gd name="connsiteX14" fmla="*/ 11517 w 2205441"/>
              <a:gd name="connsiteY14" fmla="*/ 314325 h 1254125"/>
              <a:gd name="connsiteX15" fmla="*/ 106767 w 2205441"/>
              <a:gd name="connsiteY15" fmla="*/ 133350 h 1254125"/>
              <a:gd name="connsiteX16" fmla="*/ 217892 w 2205441"/>
              <a:gd name="connsiteY16" fmla="*/ 47625 h 1254125"/>
              <a:gd name="connsiteX17" fmla="*/ 335367 w 2205441"/>
              <a:gd name="connsiteY17" fmla="*/ 53975 h 1254125"/>
              <a:gd name="connsiteX18" fmla="*/ 449667 w 2205441"/>
              <a:gd name="connsiteY18" fmla="*/ 101600 h 1254125"/>
              <a:gd name="connsiteX19" fmla="*/ 1418042 w 2205441"/>
              <a:gd name="connsiteY19" fmla="*/ 1076325 h 1254125"/>
              <a:gd name="connsiteX20" fmla="*/ 1414866 w 2205441"/>
              <a:gd name="connsiteY20" fmla="*/ 1069975 h 1254125"/>
              <a:gd name="connsiteX0" fmla="*/ 1414866 w 2205441"/>
              <a:gd name="connsiteY0" fmla="*/ 1069975 h 1254125"/>
              <a:gd name="connsiteX1" fmla="*/ 1313266 w 2205441"/>
              <a:gd name="connsiteY1" fmla="*/ 1171575 h 1254125"/>
              <a:gd name="connsiteX2" fmla="*/ 1383116 w 2205441"/>
              <a:gd name="connsiteY2" fmla="*/ 1254125 h 1254125"/>
              <a:gd name="connsiteX3" fmla="*/ 2107016 w 2205441"/>
              <a:gd name="connsiteY3" fmla="*/ 1247775 h 1254125"/>
              <a:gd name="connsiteX4" fmla="*/ 2205441 w 2205441"/>
              <a:gd name="connsiteY4" fmla="*/ 1152525 h 1254125"/>
              <a:gd name="connsiteX5" fmla="*/ 2202266 w 2205441"/>
              <a:gd name="connsiteY5" fmla="*/ 415925 h 1254125"/>
              <a:gd name="connsiteX6" fmla="*/ 2119716 w 2205441"/>
              <a:gd name="connsiteY6" fmla="*/ 371475 h 1254125"/>
              <a:gd name="connsiteX7" fmla="*/ 2014941 w 2205441"/>
              <a:gd name="connsiteY7" fmla="*/ 469900 h 1254125"/>
              <a:gd name="connsiteX8" fmla="*/ 1583141 w 2205441"/>
              <a:gd name="connsiteY8" fmla="*/ 50800 h 1254125"/>
              <a:gd name="connsiteX9" fmla="*/ 1503766 w 2205441"/>
              <a:gd name="connsiteY9" fmla="*/ 6350 h 1254125"/>
              <a:gd name="connsiteX10" fmla="*/ 338541 w 2205441"/>
              <a:gd name="connsiteY10" fmla="*/ 0 h 1254125"/>
              <a:gd name="connsiteX11" fmla="*/ 211541 w 2205441"/>
              <a:gd name="connsiteY11" fmla="*/ 22225 h 1254125"/>
              <a:gd name="connsiteX12" fmla="*/ 90891 w 2205441"/>
              <a:gd name="connsiteY12" fmla="*/ 117475 h 1254125"/>
              <a:gd name="connsiteX13" fmla="*/ 5166 w 2205441"/>
              <a:gd name="connsiteY13" fmla="*/ 307975 h 1254125"/>
              <a:gd name="connsiteX14" fmla="*/ 11517 w 2205441"/>
              <a:gd name="connsiteY14" fmla="*/ 314325 h 1254125"/>
              <a:gd name="connsiteX15" fmla="*/ 90892 w 2205441"/>
              <a:gd name="connsiteY15" fmla="*/ 152400 h 1254125"/>
              <a:gd name="connsiteX16" fmla="*/ 217892 w 2205441"/>
              <a:gd name="connsiteY16" fmla="*/ 47625 h 1254125"/>
              <a:gd name="connsiteX17" fmla="*/ 335367 w 2205441"/>
              <a:gd name="connsiteY17" fmla="*/ 53975 h 1254125"/>
              <a:gd name="connsiteX18" fmla="*/ 449667 w 2205441"/>
              <a:gd name="connsiteY18" fmla="*/ 101600 h 1254125"/>
              <a:gd name="connsiteX19" fmla="*/ 1418042 w 2205441"/>
              <a:gd name="connsiteY19" fmla="*/ 1076325 h 1254125"/>
              <a:gd name="connsiteX20" fmla="*/ 1414866 w 2205441"/>
              <a:gd name="connsiteY20" fmla="*/ 1069975 h 1254125"/>
              <a:gd name="connsiteX0" fmla="*/ 1414866 w 2205441"/>
              <a:gd name="connsiteY0" fmla="*/ 1126251 h 1310401"/>
              <a:gd name="connsiteX1" fmla="*/ 1313266 w 2205441"/>
              <a:gd name="connsiteY1" fmla="*/ 1227851 h 1310401"/>
              <a:gd name="connsiteX2" fmla="*/ 1383116 w 2205441"/>
              <a:gd name="connsiteY2" fmla="*/ 1310401 h 1310401"/>
              <a:gd name="connsiteX3" fmla="*/ 2107016 w 2205441"/>
              <a:gd name="connsiteY3" fmla="*/ 1304051 h 1310401"/>
              <a:gd name="connsiteX4" fmla="*/ 2205441 w 2205441"/>
              <a:gd name="connsiteY4" fmla="*/ 1208801 h 1310401"/>
              <a:gd name="connsiteX5" fmla="*/ 2202266 w 2205441"/>
              <a:gd name="connsiteY5" fmla="*/ 472201 h 1310401"/>
              <a:gd name="connsiteX6" fmla="*/ 2119716 w 2205441"/>
              <a:gd name="connsiteY6" fmla="*/ 427751 h 1310401"/>
              <a:gd name="connsiteX7" fmla="*/ 2014941 w 2205441"/>
              <a:gd name="connsiteY7" fmla="*/ 526176 h 1310401"/>
              <a:gd name="connsiteX8" fmla="*/ 1583141 w 2205441"/>
              <a:gd name="connsiteY8" fmla="*/ 107076 h 1310401"/>
              <a:gd name="connsiteX9" fmla="*/ 1503766 w 2205441"/>
              <a:gd name="connsiteY9" fmla="*/ 62626 h 1310401"/>
              <a:gd name="connsiteX10" fmla="*/ 338541 w 2205441"/>
              <a:gd name="connsiteY10" fmla="*/ 56276 h 1310401"/>
              <a:gd name="connsiteX11" fmla="*/ 211541 w 2205441"/>
              <a:gd name="connsiteY11" fmla="*/ 78501 h 1310401"/>
              <a:gd name="connsiteX12" fmla="*/ 90891 w 2205441"/>
              <a:gd name="connsiteY12" fmla="*/ 173751 h 1310401"/>
              <a:gd name="connsiteX13" fmla="*/ 5166 w 2205441"/>
              <a:gd name="connsiteY13" fmla="*/ 364251 h 1310401"/>
              <a:gd name="connsiteX14" fmla="*/ 11517 w 2205441"/>
              <a:gd name="connsiteY14" fmla="*/ 370601 h 1310401"/>
              <a:gd name="connsiteX15" fmla="*/ 90892 w 2205441"/>
              <a:gd name="connsiteY15" fmla="*/ 208676 h 1310401"/>
              <a:gd name="connsiteX16" fmla="*/ 217892 w 2205441"/>
              <a:gd name="connsiteY16" fmla="*/ 103901 h 1310401"/>
              <a:gd name="connsiteX17" fmla="*/ 335367 w 2205441"/>
              <a:gd name="connsiteY17" fmla="*/ 110251 h 1310401"/>
              <a:gd name="connsiteX18" fmla="*/ 449667 w 2205441"/>
              <a:gd name="connsiteY18" fmla="*/ 157876 h 1310401"/>
              <a:gd name="connsiteX19" fmla="*/ 1418042 w 2205441"/>
              <a:gd name="connsiteY19" fmla="*/ 1132601 h 1310401"/>
              <a:gd name="connsiteX20" fmla="*/ 1414866 w 2205441"/>
              <a:gd name="connsiteY20" fmla="*/ 1126251 h 1310401"/>
              <a:gd name="connsiteX0" fmla="*/ 1414866 w 2205441"/>
              <a:gd name="connsiteY0" fmla="*/ 1126251 h 1310401"/>
              <a:gd name="connsiteX1" fmla="*/ 1313266 w 2205441"/>
              <a:gd name="connsiteY1" fmla="*/ 1227851 h 1310401"/>
              <a:gd name="connsiteX2" fmla="*/ 1383116 w 2205441"/>
              <a:gd name="connsiteY2" fmla="*/ 1310401 h 1310401"/>
              <a:gd name="connsiteX3" fmla="*/ 2107016 w 2205441"/>
              <a:gd name="connsiteY3" fmla="*/ 1304051 h 1310401"/>
              <a:gd name="connsiteX4" fmla="*/ 2205441 w 2205441"/>
              <a:gd name="connsiteY4" fmla="*/ 1208801 h 1310401"/>
              <a:gd name="connsiteX5" fmla="*/ 2202266 w 2205441"/>
              <a:gd name="connsiteY5" fmla="*/ 472201 h 1310401"/>
              <a:gd name="connsiteX6" fmla="*/ 2119716 w 2205441"/>
              <a:gd name="connsiteY6" fmla="*/ 427751 h 1310401"/>
              <a:gd name="connsiteX7" fmla="*/ 2014941 w 2205441"/>
              <a:gd name="connsiteY7" fmla="*/ 526176 h 1310401"/>
              <a:gd name="connsiteX8" fmla="*/ 1583141 w 2205441"/>
              <a:gd name="connsiteY8" fmla="*/ 107076 h 1310401"/>
              <a:gd name="connsiteX9" fmla="*/ 1503766 w 2205441"/>
              <a:gd name="connsiteY9" fmla="*/ 62626 h 1310401"/>
              <a:gd name="connsiteX10" fmla="*/ 211541 w 2205441"/>
              <a:gd name="connsiteY10" fmla="*/ 78501 h 1310401"/>
              <a:gd name="connsiteX11" fmla="*/ 90891 w 2205441"/>
              <a:gd name="connsiteY11" fmla="*/ 173751 h 1310401"/>
              <a:gd name="connsiteX12" fmla="*/ 5166 w 2205441"/>
              <a:gd name="connsiteY12" fmla="*/ 364251 h 1310401"/>
              <a:gd name="connsiteX13" fmla="*/ 11517 w 2205441"/>
              <a:gd name="connsiteY13" fmla="*/ 370601 h 1310401"/>
              <a:gd name="connsiteX14" fmla="*/ 90892 w 2205441"/>
              <a:gd name="connsiteY14" fmla="*/ 208676 h 1310401"/>
              <a:gd name="connsiteX15" fmla="*/ 217892 w 2205441"/>
              <a:gd name="connsiteY15" fmla="*/ 103901 h 1310401"/>
              <a:gd name="connsiteX16" fmla="*/ 335367 w 2205441"/>
              <a:gd name="connsiteY16" fmla="*/ 110251 h 1310401"/>
              <a:gd name="connsiteX17" fmla="*/ 449667 w 2205441"/>
              <a:gd name="connsiteY17" fmla="*/ 157876 h 1310401"/>
              <a:gd name="connsiteX18" fmla="*/ 1418042 w 2205441"/>
              <a:gd name="connsiteY18" fmla="*/ 1132601 h 1310401"/>
              <a:gd name="connsiteX19" fmla="*/ 1414866 w 2205441"/>
              <a:gd name="connsiteY19" fmla="*/ 1126251 h 1310401"/>
              <a:gd name="connsiteX0" fmla="*/ 1414866 w 2205441"/>
              <a:gd name="connsiteY0" fmla="*/ 1064271 h 1248421"/>
              <a:gd name="connsiteX1" fmla="*/ 1313266 w 2205441"/>
              <a:gd name="connsiteY1" fmla="*/ 1165871 h 1248421"/>
              <a:gd name="connsiteX2" fmla="*/ 1383116 w 2205441"/>
              <a:gd name="connsiteY2" fmla="*/ 1248421 h 1248421"/>
              <a:gd name="connsiteX3" fmla="*/ 2107016 w 2205441"/>
              <a:gd name="connsiteY3" fmla="*/ 1242071 h 1248421"/>
              <a:gd name="connsiteX4" fmla="*/ 2205441 w 2205441"/>
              <a:gd name="connsiteY4" fmla="*/ 1146821 h 1248421"/>
              <a:gd name="connsiteX5" fmla="*/ 2202266 w 2205441"/>
              <a:gd name="connsiteY5" fmla="*/ 410221 h 1248421"/>
              <a:gd name="connsiteX6" fmla="*/ 2119716 w 2205441"/>
              <a:gd name="connsiteY6" fmla="*/ 365771 h 1248421"/>
              <a:gd name="connsiteX7" fmla="*/ 2014941 w 2205441"/>
              <a:gd name="connsiteY7" fmla="*/ 464196 h 1248421"/>
              <a:gd name="connsiteX8" fmla="*/ 1583141 w 2205441"/>
              <a:gd name="connsiteY8" fmla="*/ 45096 h 1248421"/>
              <a:gd name="connsiteX9" fmla="*/ 1503766 w 2205441"/>
              <a:gd name="connsiteY9" fmla="*/ 646 h 1248421"/>
              <a:gd name="connsiteX10" fmla="*/ 211541 w 2205441"/>
              <a:gd name="connsiteY10" fmla="*/ 16521 h 1248421"/>
              <a:gd name="connsiteX11" fmla="*/ 90891 w 2205441"/>
              <a:gd name="connsiteY11" fmla="*/ 111771 h 1248421"/>
              <a:gd name="connsiteX12" fmla="*/ 5166 w 2205441"/>
              <a:gd name="connsiteY12" fmla="*/ 302271 h 1248421"/>
              <a:gd name="connsiteX13" fmla="*/ 11517 w 2205441"/>
              <a:gd name="connsiteY13" fmla="*/ 308621 h 1248421"/>
              <a:gd name="connsiteX14" fmla="*/ 90892 w 2205441"/>
              <a:gd name="connsiteY14" fmla="*/ 146696 h 1248421"/>
              <a:gd name="connsiteX15" fmla="*/ 217892 w 2205441"/>
              <a:gd name="connsiteY15" fmla="*/ 41921 h 1248421"/>
              <a:gd name="connsiteX16" fmla="*/ 449667 w 2205441"/>
              <a:gd name="connsiteY16" fmla="*/ 95896 h 1248421"/>
              <a:gd name="connsiteX17" fmla="*/ 1418042 w 2205441"/>
              <a:gd name="connsiteY17" fmla="*/ 1070621 h 1248421"/>
              <a:gd name="connsiteX18" fmla="*/ 1414866 w 2205441"/>
              <a:gd name="connsiteY18" fmla="*/ 1064271 h 1248421"/>
              <a:gd name="connsiteX0" fmla="*/ 1414866 w 2205441"/>
              <a:gd name="connsiteY0" fmla="*/ 1063625 h 1247775"/>
              <a:gd name="connsiteX1" fmla="*/ 1313266 w 2205441"/>
              <a:gd name="connsiteY1" fmla="*/ 1165225 h 1247775"/>
              <a:gd name="connsiteX2" fmla="*/ 1383116 w 2205441"/>
              <a:gd name="connsiteY2" fmla="*/ 1247775 h 1247775"/>
              <a:gd name="connsiteX3" fmla="*/ 2107016 w 2205441"/>
              <a:gd name="connsiteY3" fmla="*/ 1241425 h 1247775"/>
              <a:gd name="connsiteX4" fmla="*/ 2205441 w 2205441"/>
              <a:gd name="connsiteY4" fmla="*/ 1146175 h 1247775"/>
              <a:gd name="connsiteX5" fmla="*/ 2202266 w 2205441"/>
              <a:gd name="connsiteY5" fmla="*/ 409575 h 1247775"/>
              <a:gd name="connsiteX6" fmla="*/ 2119716 w 2205441"/>
              <a:gd name="connsiteY6" fmla="*/ 365125 h 1247775"/>
              <a:gd name="connsiteX7" fmla="*/ 2014941 w 2205441"/>
              <a:gd name="connsiteY7" fmla="*/ 463550 h 1247775"/>
              <a:gd name="connsiteX8" fmla="*/ 1583141 w 2205441"/>
              <a:gd name="connsiteY8" fmla="*/ 44450 h 1247775"/>
              <a:gd name="connsiteX9" fmla="*/ 1503766 w 2205441"/>
              <a:gd name="connsiteY9" fmla="*/ 0 h 1247775"/>
              <a:gd name="connsiteX10" fmla="*/ 211541 w 2205441"/>
              <a:gd name="connsiteY10" fmla="*/ 15875 h 1247775"/>
              <a:gd name="connsiteX11" fmla="*/ 90891 w 2205441"/>
              <a:gd name="connsiteY11" fmla="*/ 111125 h 1247775"/>
              <a:gd name="connsiteX12" fmla="*/ 5166 w 2205441"/>
              <a:gd name="connsiteY12" fmla="*/ 301625 h 1247775"/>
              <a:gd name="connsiteX13" fmla="*/ 11517 w 2205441"/>
              <a:gd name="connsiteY13" fmla="*/ 307975 h 1247775"/>
              <a:gd name="connsiteX14" fmla="*/ 90892 w 2205441"/>
              <a:gd name="connsiteY14" fmla="*/ 146050 h 1247775"/>
              <a:gd name="connsiteX15" fmla="*/ 217892 w 2205441"/>
              <a:gd name="connsiteY15" fmla="*/ 41275 h 1247775"/>
              <a:gd name="connsiteX16" fmla="*/ 449667 w 2205441"/>
              <a:gd name="connsiteY16" fmla="*/ 95250 h 1247775"/>
              <a:gd name="connsiteX17" fmla="*/ 1418042 w 2205441"/>
              <a:gd name="connsiteY17" fmla="*/ 1069975 h 1247775"/>
              <a:gd name="connsiteX18" fmla="*/ 1414866 w 2205441"/>
              <a:gd name="connsiteY18" fmla="*/ 1063625 h 1247775"/>
              <a:gd name="connsiteX0" fmla="*/ 1414866 w 2205441"/>
              <a:gd name="connsiteY0" fmla="*/ 1063625 h 1247775"/>
              <a:gd name="connsiteX1" fmla="*/ 1313266 w 2205441"/>
              <a:gd name="connsiteY1" fmla="*/ 1165225 h 1247775"/>
              <a:gd name="connsiteX2" fmla="*/ 1383116 w 2205441"/>
              <a:gd name="connsiteY2" fmla="*/ 1247775 h 1247775"/>
              <a:gd name="connsiteX3" fmla="*/ 2107016 w 2205441"/>
              <a:gd name="connsiteY3" fmla="*/ 1241425 h 1247775"/>
              <a:gd name="connsiteX4" fmla="*/ 2205441 w 2205441"/>
              <a:gd name="connsiteY4" fmla="*/ 1146175 h 1247775"/>
              <a:gd name="connsiteX5" fmla="*/ 2202266 w 2205441"/>
              <a:gd name="connsiteY5" fmla="*/ 409575 h 1247775"/>
              <a:gd name="connsiteX6" fmla="*/ 2119716 w 2205441"/>
              <a:gd name="connsiteY6" fmla="*/ 365125 h 1247775"/>
              <a:gd name="connsiteX7" fmla="*/ 2014941 w 2205441"/>
              <a:gd name="connsiteY7" fmla="*/ 463550 h 1247775"/>
              <a:gd name="connsiteX8" fmla="*/ 1583141 w 2205441"/>
              <a:gd name="connsiteY8" fmla="*/ 44450 h 1247775"/>
              <a:gd name="connsiteX9" fmla="*/ 1503766 w 2205441"/>
              <a:gd name="connsiteY9" fmla="*/ 0 h 1247775"/>
              <a:gd name="connsiteX10" fmla="*/ 211541 w 2205441"/>
              <a:gd name="connsiteY10" fmla="*/ 15875 h 1247775"/>
              <a:gd name="connsiteX11" fmla="*/ 90891 w 2205441"/>
              <a:gd name="connsiteY11" fmla="*/ 111125 h 1247775"/>
              <a:gd name="connsiteX12" fmla="*/ 5166 w 2205441"/>
              <a:gd name="connsiteY12" fmla="*/ 301625 h 1247775"/>
              <a:gd name="connsiteX13" fmla="*/ 11517 w 2205441"/>
              <a:gd name="connsiteY13" fmla="*/ 307975 h 1247775"/>
              <a:gd name="connsiteX14" fmla="*/ 90892 w 2205441"/>
              <a:gd name="connsiteY14" fmla="*/ 146050 h 1247775"/>
              <a:gd name="connsiteX15" fmla="*/ 189317 w 2205441"/>
              <a:gd name="connsiteY15" fmla="*/ 63500 h 1247775"/>
              <a:gd name="connsiteX16" fmla="*/ 449667 w 2205441"/>
              <a:gd name="connsiteY16" fmla="*/ 95250 h 1247775"/>
              <a:gd name="connsiteX17" fmla="*/ 1418042 w 2205441"/>
              <a:gd name="connsiteY17" fmla="*/ 1069975 h 1247775"/>
              <a:gd name="connsiteX18" fmla="*/ 1414866 w 2205441"/>
              <a:gd name="connsiteY18" fmla="*/ 1063625 h 1247775"/>
              <a:gd name="connsiteX0" fmla="*/ 1414866 w 2205441"/>
              <a:gd name="connsiteY0" fmla="*/ 1063625 h 1247775"/>
              <a:gd name="connsiteX1" fmla="*/ 1313266 w 2205441"/>
              <a:gd name="connsiteY1" fmla="*/ 1165225 h 1247775"/>
              <a:gd name="connsiteX2" fmla="*/ 1383116 w 2205441"/>
              <a:gd name="connsiteY2" fmla="*/ 1247775 h 1247775"/>
              <a:gd name="connsiteX3" fmla="*/ 2107016 w 2205441"/>
              <a:gd name="connsiteY3" fmla="*/ 1241425 h 1247775"/>
              <a:gd name="connsiteX4" fmla="*/ 2205441 w 2205441"/>
              <a:gd name="connsiteY4" fmla="*/ 1146175 h 1247775"/>
              <a:gd name="connsiteX5" fmla="*/ 2202266 w 2205441"/>
              <a:gd name="connsiteY5" fmla="*/ 409575 h 1247775"/>
              <a:gd name="connsiteX6" fmla="*/ 2119716 w 2205441"/>
              <a:gd name="connsiteY6" fmla="*/ 365125 h 1247775"/>
              <a:gd name="connsiteX7" fmla="*/ 2014941 w 2205441"/>
              <a:gd name="connsiteY7" fmla="*/ 463550 h 1247775"/>
              <a:gd name="connsiteX8" fmla="*/ 1583141 w 2205441"/>
              <a:gd name="connsiteY8" fmla="*/ 44450 h 1247775"/>
              <a:gd name="connsiteX9" fmla="*/ 1503766 w 2205441"/>
              <a:gd name="connsiteY9" fmla="*/ 0 h 1247775"/>
              <a:gd name="connsiteX10" fmla="*/ 211541 w 2205441"/>
              <a:gd name="connsiteY10" fmla="*/ 15875 h 1247775"/>
              <a:gd name="connsiteX11" fmla="*/ 90891 w 2205441"/>
              <a:gd name="connsiteY11" fmla="*/ 111125 h 1247775"/>
              <a:gd name="connsiteX12" fmla="*/ 5166 w 2205441"/>
              <a:gd name="connsiteY12" fmla="*/ 301625 h 1247775"/>
              <a:gd name="connsiteX13" fmla="*/ 11517 w 2205441"/>
              <a:gd name="connsiteY13" fmla="*/ 307975 h 1247775"/>
              <a:gd name="connsiteX14" fmla="*/ 90892 w 2205441"/>
              <a:gd name="connsiteY14" fmla="*/ 146050 h 1247775"/>
              <a:gd name="connsiteX15" fmla="*/ 449667 w 2205441"/>
              <a:gd name="connsiteY15" fmla="*/ 95250 h 1247775"/>
              <a:gd name="connsiteX16" fmla="*/ 1418042 w 2205441"/>
              <a:gd name="connsiteY16" fmla="*/ 1069975 h 1247775"/>
              <a:gd name="connsiteX17" fmla="*/ 1414866 w 2205441"/>
              <a:gd name="connsiteY17" fmla="*/ 1063625 h 1247775"/>
              <a:gd name="connsiteX0" fmla="*/ 1414866 w 2205441"/>
              <a:gd name="connsiteY0" fmla="*/ 1063625 h 1247775"/>
              <a:gd name="connsiteX1" fmla="*/ 1313266 w 2205441"/>
              <a:gd name="connsiteY1" fmla="*/ 1165225 h 1247775"/>
              <a:gd name="connsiteX2" fmla="*/ 1383116 w 2205441"/>
              <a:gd name="connsiteY2" fmla="*/ 1247775 h 1247775"/>
              <a:gd name="connsiteX3" fmla="*/ 2107016 w 2205441"/>
              <a:gd name="connsiteY3" fmla="*/ 1241425 h 1247775"/>
              <a:gd name="connsiteX4" fmla="*/ 2205441 w 2205441"/>
              <a:gd name="connsiteY4" fmla="*/ 1146175 h 1247775"/>
              <a:gd name="connsiteX5" fmla="*/ 2202266 w 2205441"/>
              <a:gd name="connsiteY5" fmla="*/ 409575 h 1247775"/>
              <a:gd name="connsiteX6" fmla="*/ 2119716 w 2205441"/>
              <a:gd name="connsiteY6" fmla="*/ 365125 h 1247775"/>
              <a:gd name="connsiteX7" fmla="*/ 2014941 w 2205441"/>
              <a:gd name="connsiteY7" fmla="*/ 463550 h 1247775"/>
              <a:gd name="connsiteX8" fmla="*/ 1583141 w 2205441"/>
              <a:gd name="connsiteY8" fmla="*/ 44450 h 1247775"/>
              <a:gd name="connsiteX9" fmla="*/ 1503766 w 2205441"/>
              <a:gd name="connsiteY9" fmla="*/ 0 h 1247775"/>
              <a:gd name="connsiteX10" fmla="*/ 211541 w 2205441"/>
              <a:gd name="connsiteY10" fmla="*/ 15875 h 1247775"/>
              <a:gd name="connsiteX11" fmla="*/ 90891 w 2205441"/>
              <a:gd name="connsiteY11" fmla="*/ 111125 h 1247775"/>
              <a:gd name="connsiteX12" fmla="*/ 5166 w 2205441"/>
              <a:gd name="connsiteY12" fmla="*/ 301625 h 1247775"/>
              <a:gd name="connsiteX13" fmla="*/ 11517 w 2205441"/>
              <a:gd name="connsiteY13" fmla="*/ 307975 h 1247775"/>
              <a:gd name="connsiteX14" fmla="*/ 90892 w 2205441"/>
              <a:gd name="connsiteY14" fmla="*/ 146050 h 1247775"/>
              <a:gd name="connsiteX15" fmla="*/ 449667 w 2205441"/>
              <a:gd name="connsiteY15" fmla="*/ 95250 h 1247775"/>
              <a:gd name="connsiteX16" fmla="*/ 1418042 w 2205441"/>
              <a:gd name="connsiteY16" fmla="*/ 1069975 h 1247775"/>
              <a:gd name="connsiteX17" fmla="*/ 1414866 w 2205441"/>
              <a:gd name="connsiteY17" fmla="*/ 1063625 h 1247775"/>
              <a:gd name="connsiteX0" fmla="*/ 1413153 w 2203728"/>
              <a:gd name="connsiteY0" fmla="*/ 1063625 h 1247775"/>
              <a:gd name="connsiteX1" fmla="*/ 1311553 w 2203728"/>
              <a:gd name="connsiteY1" fmla="*/ 1165225 h 1247775"/>
              <a:gd name="connsiteX2" fmla="*/ 1381403 w 2203728"/>
              <a:gd name="connsiteY2" fmla="*/ 1247775 h 1247775"/>
              <a:gd name="connsiteX3" fmla="*/ 2105303 w 2203728"/>
              <a:gd name="connsiteY3" fmla="*/ 1241425 h 1247775"/>
              <a:gd name="connsiteX4" fmla="*/ 2203728 w 2203728"/>
              <a:gd name="connsiteY4" fmla="*/ 1146175 h 1247775"/>
              <a:gd name="connsiteX5" fmla="*/ 2200553 w 2203728"/>
              <a:gd name="connsiteY5" fmla="*/ 409575 h 1247775"/>
              <a:gd name="connsiteX6" fmla="*/ 2118003 w 2203728"/>
              <a:gd name="connsiteY6" fmla="*/ 365125 h 1247775"/>
              <a:gd name="connsiteX7" fmla="*/ 2013228 w 2203728"/>
              <a:gd name="connsiteY7" fmla="*/ 463550 h 1247775"/>
              <a:gd name="connsiteX8" fmla="*/ 1581428 w 2203728"/>
              <a:gd name="connsiteY8" fmla="*/ 44450 h 1247775"/>
              <a:gd name="connsiteX9" fmla="*/ 1502053 w 2203728"/>
              <a:gd name="connsiteY9" fmla="*/ 0 h 1247775"/>
              <a:gd name="connsiteX10" fmla="*/ 209828 w 2203728"/>
              <a:gd name="connsiteY10" fmla="*/ 15875 h 1247775"/>
              <a:gd name="connsiteX11" fmla="*/ 89178 w 2203728"/>
              <a:gd name="connsiteY11" fmla="*/ 111125 h 1247775"/>
              <a:gd name="connsiteX12" fmla="*/ 3453 w 2203728"/>
              <a:gd name="connsiteY12" fmla="*/ 301625 h 1247775"/>
              <a:gd name="connsiteX13" fmla="*/ 25679 w 2203728"/>
              <a:gd name="connsiteY13" fmla="*/ 320675 h 1247775"/>
              <a:gd name="connsiteX14" fmla="*/ 89179 w 2203728"/>
              <a:gd name="connsiteY14" fmla="*/ 146050 h 1247775"/>
              <a:gd name="connsiteX15" fmla="*/ 447954 w 2203728"/>
              <a:gd name="connsiteY15" fmla="*/ 95250 h 1247775"/>
              <a:gd name="connsiteX16" fmla="*/ 1416329 w 2203728"/>
              <a:gd name="connsiteY16" fmla="*/ 1069975 h 1247775"/>
              <a:gd name="connsiteX17" fmla="*/ 1413153 w 2203728"/>
              <a:gd name="connsiteY17" fmla="*/ 1063625 h 1247775"/>
              <a:gd name="connsiteX0" fmla="*/ 1440435 w 2231010"/>
              <a:gd name="connsiteY0" fmla="*/ 1063625 h 1247775"/>
              <a:gd name="connsiteX1" fmla="*/ 1338835 w 2231010"/>
              <a:gd name="connsiteY1" fmla="*/ 1165225 h 1247775"/>
              <a:gd name="connsiteX2" fmla="*/ 1408685 w 2231010"/>
              <a:gd name="connsiteY2" fmla="*/ 1247775 h 1247775"/>
              <a:gd name="connsiteX3" fmla="*/ 2132585 w 2231010"/>
              <a:gd name="connsiteY3" fmla="*/ 1241425 h 1247775"/>
              <a:gd name="connsiteX4" fmla="*/ 2231010 w 2231010"/>
              <a:gd name="connsiteY4" fmla="*/ 1146175 h 1247775"/>
              <a:gd name="connsiteX5" fmla="*/ 2227835 w 2231010"/>
              <a:gd name="connsiteY5" fmla="*/ 409575 h 1247775"/>
              <a:gd name="connsiteX6" fmla="*/ 2145285 w 2231010"/>
              <a:gd name="connsiteY6" fmla="*/ 365125 h 1247775"/>
              <a:gd name="connsiteX7" fmla="*/ 2040510 w 2231010"/>
              <a:gd name="connsiteY7" fmla="*/ 463550 h 1247775"/>
              <a:gd name="connsiteX8" fmla="*/ 1608710 w 2231010"/>
              <a:gd name="connsiteY8" fmla="*/ 44450 h 1247775"/>
              <a:gd name="connsiteX9" fmla="*/ 1529335 w 2231010"/>
              <a:gd name="connsiteY9" fmla="*/ 0 h 1247775"/>
              <a:gd name="connsiteX10" fmla="*/ 237110 w 2231010"/>
              <a:gd name="connsiteY10" fmla="*/ 15875 h 1247775"/>
              <a:gd name="connsiteX11" fmla="*/ 116460 w 2231010"/>
              <a:gd name="connsiteY11" fmla="*/ 111125 h 1247775"/>
              <a:gd name="connsiteX12" fmla="*/ 2160 w 2231010"/>
              <a:gd name="connsiteY12" fmla="*/ 292100 h 1247775"/>
              <a:gd name="connsiteX13" fmla="*/ 52961 w 2231010"/>
              <a:gd name="connsiteY13" fmla="*/ 320675 h 1247775"/>
              <a:gd name="connsiteX14" fmla="*/ 116461 w 2231010"/>
              <a:gd name="connsiteY14" fmla="*/ 146050 h 1247775"/>
              <a:gd name="connsiteX15" fmla="*/ 475236 w 2231010"/>
              <a:gd name="connsiteY15" fmla="*/ 95250 h 1247775"/>
              <a:gd name="connsiteX16" fmla="*/ 1443611 w 2231010"/>
              <a:gd name="connsiteY16" fmla="*/ 1069975 h 1247775"/>
              <a:gd name="connsiteX17" fmla="*/ 1440435 w 2231010"/>
              <a:gd name="connsiteY17" fmla="*/ 1063625 h 1247775"/>
              <a:gd name="connsiteX0" fmla="*/ 1438275 w 2228850"/>
              <a:gd name="connsiteY0" fmla="*/ 1063625 h 1247775"/>
              <a:gd name="connsiteX1" fmla="*/ 1336675 w 2228850"/>
              <a:gd name="connsiteY1" fmla="*/ 1165225 h 1247775"/>
              <a:gd name="connsiteX2" fmla="*/ 1406525 w 2228850"/>
              <a:gd name="connsiteY2" fmla="*/ 1247775 h 1247775"/>
              <a:gd name="connsiteX3" fmla="*/ 2130425 w 2228850"/>
              <a:gd name="connsiteY3" fmla="*/ 1241425 h 1247775"/>
              <a:gd name="connsiteX4" fmla="*/ 2228850 w 2228850"/>
              <a:gd name="connsiteY4" fmla="*/ 1146175 h 1247775"/>
              <a:gd name="connsiteX5" fmla="*/ 2225675 w 2228850"/>
              <a:gd name="connsiteY5" fmla="*/ 409575 h 1247775"/>
              <a:gd name="connsiteX6" fmla="*/ 2143125 w 2228850"/>
              <a:gd name="connsiteY6" fmla="*/ 365125 h 1247775"/>
              <a:gd name="connsiteX7" fmla="*/ 2038350 w 2228850"/>
              <a:gd name="connsiteY7" fmla="*/ 463550 h 1247775"/>
              <a:gd name="connsiteX8" fmla="*/ 1606550 w 2228850"/>
              <a:gd name="connsiteY8" fmla="*/ 44450 h 1247775"/>
              <a:gd name="connsiteX9" fmla="*/ 1527175 w 2228850"/>
              <a:gd name="connsiteY9" fmla="*/ 0 h 1247775"/>
              <a:gd name="connsiteX10" fmla="*/ 234950 w 2228850"/>
              <a:gd name="connsiteY10" fmla="*/ 15875 h 1247775"/>
              <a:gd name="connsiteX11" fmla="*/ 114300 w 2228850"/>
              <a:gd name="connsiteY11" fmla="*/ 111125 h 1247775"/>
              <a:gd name="connsiteX12" fmla="*/ 0 w 2228850"/>
              <a:gd name="connsiteY12" fmla="*/ 292100 h 1247775"/>
              <a:gd name="connsiteX13" fmla="*/ 114301 w 2228850"/>
              <a:gd name="connsiteY13" fmla="*/ 146050 h 1247775"/>
              <a:gd name="connsiteX14" fmla="*/ 473076 w 2228850"/>
              <a:gd name="connsiteY14" fmla="*/ 95250 h 1247775"/>
              <a:gd name="connsiteX15" fmla="*/ 1441451 w 2228850"/>
              <a:gd name="connsiteY15" fmla="*/ 1069975 h 1247775"/>
              <a:gd name="connsiteX16" fmla="*/ 1438275 w 2228850"/>
              <a:gd name="connsiteY16" fmla="*/ 1063625 h 1247775"/>
              <a:gd name="connsiteX0" fmla="*/ 1438275 w 2228850"/>
              <a:gd name="connsiteY0" fmla="*/ 1063625 h 1247775"/>
              <a:gd name="connsiteX1" fmla="*/ 1336675 w 2228850"/>
              <a:gd name="connsiteY1" fmla="*/ 1165225 h 1247775"/>
              <a:gd name="connsiteX2" fmla="*/ 1406525 w 2228850"/>
              <a:gd name="connsiteY2" fmla="*/ 1247775 h 1247775"/>
              <a:gd name="connsiteX3" fmla="*/ 2130425 w 2228850"/>
              <a:gd name="connsiteY3" fmla="*/ 1241425 h 1247775"/>
              <a:gd name="connsiteX4" fmla="*/ 2228850 w 2228850"/>
              <a:gd name="connsiteY4" fmla="*/ 1146175 h 1247775"/>
              <a:gd name="connsiteX5" fmla="*/ 2225675 w 2228850"/>
              <a:gd name="connsiteY5" fmla="*/ 409575 h 1247775"/>
              <a:gd name="connsiteX6" fmla="*/ 2143125 w 2228850"/>
              <a:gd name="connsiteY6" fmla="*/ 365125 h 1247775"/>
              <a:gd name="connsiteX7" fmla="*/ 2038350 w 2228850"/>
              <a:gd name="connsiteY7" fmla="*/ 463550 h 1247775"/>
              <a:gd name="connsiteX8" fmla="*/ 1606550 w 2228850"/>
              <a:gd name="connsiteY8" fmla="*/ 44450 h 1247775"/>
              <a:gd name="connsiteX9" fmla="*/ 1527175 w 2228850"/>
              <a:gd name="connsiteY9" fmla="*/ 0 h 1247775"/>
              <a:gd name="connsiteX10" fmla="*/ 234950 w 2228850"/>
              <a:gd name="connsiteY10" fmla="*/ 15875 h 1247775"/>
              <a:gd name="connsiteX11" fmla="*/ 114300 w 2228850"/>
              <a:gd name="connsiteY11" fmla="*/ 111125 h 1247775"/>
              <a:gd name="connsiteX12" fmla="*/ 0 w 2228850"/>
              <a:gd name="connsiteY12" fmla="*/ 292100 h 1247775"/>
              <a:gd name="connsiteX13" fmla="*/ 114301 w 2228850"/>
              <a:gd name="connsiteY13" fmla="*/ 146050 h 1247775"/>
              <a:gd name="connsiteX14" fmla="*/ 473076 w 2228850"/>
              <a:gd name="connsiteY14" fmla="*/ 95250 h 1247775"/>
              <a:gd name="connsiteX15" fmla="*/ 1441451 w 2228850"/>
              <a:gd name="connsiteY15" fmla="*/ 1069975 h 1247775"/>
              <a:gd name="connsiteX16" fmla="*/ 1438275 w 2228850"/>
              <a:gd name="connsiteY16" fmla="*/ 1063625 h 1247775"/>
              <a:gd name="connsiteX0" fmla="*/ 1393828 w 2184403"/>
              <a:gd name="connsiteY0" fmla="*/ 1063625 h 1247775"/>
              <a:gd name="connsiteX1" fmla="*/ 1292228 w 2184403"/>
              <a:gd name="connsiteY1" fmla="*/ 1165225 h 1247775"/>
              <a:gd name="connsiteX2" fmla="*/ 1362078 w 2184403"/>
              <a:gd name="connsiteY2" fmla="*/ 1247775 h 1247775"/>
              <a:gd name="connsiteX3" fmla="*/ 2085978 w 2184403"/>
              <a:gd name="connsiteY3" fmla="*/ 1241425 h 1247775"/>
              <a:gd name="connsiteX4" fmla="*/ 2184403 w 2184403"/>
              <a:gd name="connsiteY4" fmla="*/ 1146175 h 1247775"/>
              <a:gd name="connsiteX5" fmla="*/ 2181228 w 2184403"/>
              <a:gd name="connsiteY5" fmla="*/ 409575 h 1247775"/>
              <a:gd name="connsiteX6" fmla="*/ 2098678 w 2184403"/>
              <a:gd name="connsiteY6" fmla="*/ 365125 h 1247775"/>
              <a:gd name="connsiteX7" fmla="*/ 1993903 w 2184403"/>
              <a:gd name="connsiteY7" fmla="*/ 463550 h 1247775"/>
              <a:gd name="connsiteX8" fmla="*/ 1562103 w 2184403"/>
              <a:gd name="connsiteY8" fmla="*/ 44450 h 1247775"/>
              <a:gd name="connsiteX9" fmla="*/ 1482728 w 2184403"/>
              <a:gd name="connsiteY9" fmla="*/ 0 h 1247775"/>
              <a:gd name="connsiteX10" fmla="*/ 190503 w 2184403"/>
              <a:gd name="connsiteY10" fmla="*/ 15875 h 1247775"/>
              <a:gd name="connsiteX11" fmla="*/ 69853 w 2184403"/>
              <a:gd name="connsiteY11" fmla="*/ 111125 h 1247775"/>
              <a:gd name="connsiteX12" fmla="*/ 3 w 2184403"/>
              <a:gd name="connsiteY12" fmla="*/ 330200 h 1247775"/>
              <a:gd name="connsiteX13" fmla="*/ 69854 w 2184403"/>
              <a:gd name="connsiteY13" fmla="*/ 146050 h 1247775"/>
              <a:gd name="connsiteX14" fmla="*/ 428629 w 2184403"/>
              <a:gd name="connsiteY14" fmla="*/ 95250 h 1247775"/>
              <a:gd name="connsiteX15" fmla="*/ 1397004 w 2184403"/>
              <a:gd name="connsiteY15" fmla="*/ 1069975 h 1247775"/>
              <a:gd name="connsiteX16" fmla="*/ 1393828 w 2184403"/>
              <a:gd name="connsiteY16" fmla="*/ 1063625 h 1247775"/>
              <a:gd name="connsiteX0" fmla="*/ 1457325 w 2247900"/>
              <a:gd name="connsiteY0" fmla="*/ 1063625 h 1247775"/>
              <a:gd name="connsiteX1" fmla="*/ 1355725 w 2247900"/>
              <a:gd name="connsiteY1" fmla="*/ 1165225 h 1247775"/>
              <a:gd name="connsiteX2" fmla="*/ 1425575 w 2247900"/>
              <a:gd name="connsiteY2" fmla="*/ 1247775 h 1247775"/>
              <a:gd name="connsiteX3" fmla="*/ 2149475 w 2247900"/>
              <a:gd name="connsiteY3" fmla="*/ 1241425 h 1247775"/>
              <a:gd name="connsiteX4" fmla="*/ 2247900 w 2247900"/>
              <a:gd name="connsiteY4" fmla="*/ 1146175 h 1247775"/>
              <a:gd name="connsiteX5" fmla="*/ 2244725 w 2247900"/>
              <a:gd name="connsiteY5" fmla="*/ 409575 h 1247775"/>
              <a:gd name="connsiteX6" fmla="*/ 2162175 w 2247900"/>
              <a:gd name="connsiteY6" fmla="*/ 365125 h 1247775"/>
              <a:gd name="connsiteX7" fmla="*/ 2057400 w 2247900"/>
              <a:gd name="connsiteY7" fmla="*/ 463550 h 1247775"/>
              <a:gd name="connsiteX8" fmla="*/ 1625600 w 2247900"/>
              <a:gd name="connsiteY8" fmla="*/ 44450 h 1247775"/>
              <a:gd name="connsiteX9" fmla="*/ 1546225 w 2247900"/>
              <a:gd name="connsiteY9" fmla="*/ 0 h 1247775"/>
              <a:gd name="connsiteX10" fmla="*/ 254000 w 2247900"/>
              <a:gd name="connsiteY10" fmla="*/ 15875 h 1247775"/>
              <a:gd name="connsiteX11" fmla="*/ 133350 w 2247900"/>
              <a:gd name="connsiteY11" fmla="*/ 111125 h 1247775"/>
              <a:gd name="connsiteX12" fmla="*/ 0 w 2247900"/>
              <a:gd name="connsiteY12" fmla="*/ 298450 h 1247775"/>
              <a:gd name="connsiteX13" fmla="*/ 133351 w 2247900"/>
              <a:gd name="connsiteY13" fmla="*/ 146050 h 1247775"/>
              <a:gd name="connsiteX14" fmla="*/ 492126 w 2247900"/>
              <a:gd name="connsiteY14" fmla="*/ 95250 h 1247775"/>
              <a:gd name="connsiteX15" fmla="*/ 1460501 w 2247900"/>
              <a:gd name="connsiteY15" fmla="*/ 1069975 h 1247775"/>
              <a:gd name="connsiteX16" fmla="*/ 1457325 w 2247900"/>
              <a:gd name="connsiteY16" fmla="*/ 1063625 h 1247775"/>
              <a:gd name="connsiteX0" fmla="*/ 1457325 w 2247900"/>
              <a:gd name="connsiteY0" fmla="*/ 1063625 h 1247775"/>
              <a:gd name="connsiteX1" fmla="*/ 1355725 w 2247900"/>
              <a:gd name="connsiteY1" fmla="*/ 1165225 h 1247775"/>
              <a:gd name="connsiteX2" fmla="*/ 1425575 w 2247900"/>
              <a:gd name="connsiteY2" fmla="*/ 1247775 h 1247775"/>
              <a:gd name="connsiteX3" fmla="*/ 2149475 w 2247900"/>
              <a:gd name="connsiteY3" fmla="*/ 1241425 h 1247775"/>
              <a:gd name="connsiteX4" fmla="*/ 2247900 w 2247900"/>
              <a:gd name="connsiteY4" fmla="*/ 1146175 h 1247775"/>
              <a:gd name="connsiteX5" fmla="*/ 2244725 w 2247900"/>
              <a:gd name="connsiteY5" fmla="*/ 409575 h 1247775"/>
              <a:gd name="connsiteX6" fmla="*/ 2162175 w 2247900"/>
              <a:gd name="connsiteY6" fmla="*/ 365125 h 1247775"/>
              <a:gd name="connsiteX7" fmla="*/ 2057400 w 2247900"/>
              <a:gd name="connsiteY7" fmla="*/ 463550 h 1247775"/>
              <a:gd name="connsiteX8" fmla="*/ 1625600 w 2247900"/>
              <a:gd name="connsiteY8" fmla="*/ 44450 h 1247775"/>
              <a:gd name="connsiteX9" fmla="*/ 1546225 w 2247900"/>
              <a:gd name="connsiteY9" fmla="*/ 0 h 1247775"/>
              <a:gd name="connsiteX10" fmla="*/ 254000 w 2247900"/>
              <a:gd name="connsiteY10" fmla="*/ 15875 h 1247775"/>
              <a:gd name="connsiteX11" fmla="*/ 133350 w 2247900"/>
              <a:gd name="connsiteY11" fmla="*/ 111125 h 1247775"/>
              <a:gd name="connsiteX12" fmla="*/ 0 w 2247900"/>
              <a:gd name="connsiteY12" fmla="*/ 298450 h 1247775"/>
              <a:gd name="connsiteX13" fmla="*/ 133351 w 2247900"/>
              <a:gd name="connsiteY13" fmla="*/ 146050 h 1247775"/>
              <a:gd name="connsiteX14" fmla="*/ 492126 w 2247900"/>
              <a:gd name="connsiteY14" fmla="*/ 95250 h 1247775"/>
              <a:gd name="connsiteX15" fmla="*/ 1460501 w 2247900"/>
              <a:gd name="connsiteY15" fmla="*/ 1069975 h 1247775"/>
              <a:gd name="connsiteX16" fmla="*/ 1457325 w 2247900"/>
              <a:gd name="connsiteY16" fmla="*/ 1063625 h 1247775"/>
              <a:gd name="connsiteX0" fmla="*/ 1457325 w 2247900"/>
              <a:gd name="connsiteY0" fmla="*/ 1063625 h 1247775"/>
              <a:gd name="connsiteX1" fmla="*/ 1355725 w 2247900"/>
              <a:gd name="connsiteY1" fmla="*/ 1165225 h 1247775"/>
              <a:gd name="connsiteX2" fmla="*/ 1425575 w 2247900"/>
              <a:gd name="connsiteY2" fmla="*/ 1247775 h 1247775"/>
              <a:gd name="connsiteX3" fmla="*/ 2149475 w 2247900"/>
              <a:gd name="connsiteY3" fmla="*/ 1241425 h 1247775"/>
              <a:gd name="connsiteX4" fmla="*/ 2247900 w 2247900"/>
              <a:gd name="connsiteY4" fmla="*/ 1146175 h 1247775"/>
              <a:gd name="connsiteX5" fmla="*/ 2244725 w 2247900"/>
              <a:gd name="connsiteY5" fmla="*/ 409575 h 1247775"/>
              <a:gd name="connsiteX6" fmla="*/ 2162175 w 2247900"/>
              <a:gd name="connsiteY6" fmla="*/ 365125 h 1247775"/>
              <a:gd name="connsiteX7" fmla="*/ 2057400 w 2247900"/>
              <a:gd name="connsiteY7" fmla="*/ 463550 h 1247775"/>
              <a:gd name="connsiteX8" fmla="*/ 1625600 w 2247900"/>
              <a:gd name="connsiteY8" fmla="*/ 44450 h 1247775"/>
              <a:gd name="connsiteX9" fmla="*/ 1546225 w 2247900"/>
              <a:gd name="connsiteY9" fmla="*/ 0 h 1247775"/>
              <a:gd name="connsiteX10" fmla="*/ 254000 w 2247900"/>
              <a:gd name="connsiteY10" fmla="*/ 15875 h 1247775"/>
              <a:gd name="connsiteX11" fmla="*/ 133350 w 2247900"/>
              <a:gd name="connsiteY11" fmla="*/ 111125 h 1247775"/>
              <a:gd name="connsiteX12" fmla="*/ 0 w 2247900"/>
              <a:gd name="connsiteY12" fmla="*/ 298450 h 1247775"/>
              <a:gd name="connsiteX13" fmla="*/ 133351 w 2247900"/>
              <a:gd name="connsiteY13" fmla="*/ 146050 h 1247775"/>
              <a:gd name="connsiteX14" fmla="*/ 492126 w 2247900"/>
              <a:gd name="connsiteY14" fmla="*/ 95250 h 1247775"/>
              <a:gd name="connsiteX15" fmla="*/ 1460501 w 2247900"/>
              <a:gd name="connsiteY15" fmla="*/ 1069975 h 1247775"/>
              <a:gd name="connsiteX16" fmla="*/ 1457325 w 2247900"/>
              <a:gd name="connsiteY16" fmla="*/ 1063625 h 1247775"/>
              <a:gd name="connsiteX0" fmla="*/ 1460753 w 2251328"/>
              <a:gd name="connsiteY0" fmla="*/ 1063625 h 1247775"/>
              <a:gd name="connsiteX1" fmla="*/ 1359153 w 2251328"/>
              <a:gd name="connsiteY1" fmla="*/ 1165225 h 1247775"/>
              <a:gd name="connsiteX2" fmla="*/ 1429003 w 2251328"/>
              <a:gd name="connsiteY2" fmla="*/ 1247775 h 1247775"/>
              <a:gd name="connsiteX3" fmla="*/ 2152903 w 2251328"/>
              <a:gd name="connsiteY3" fmla="*/ 1241425 h 1247775"/>
              <a:gd name="connsiteX4" fmla="*/ 2251328 w 2251328"/>
              <a:gd name="connsiteY4" fmla="*/ 1146175 h 1247775"/>
              <a:gd name="connsiteX5" fmla="*/ 2248153 w 2251328"/>
              <a:gd name="connsiteY5" fmla="*/ 409575 h 1247775"/>
              <a:gd name="connsiteX6" fmla="*/ 2165603 w 2251328"/>
              <a:gd name="connsiteY6" fmla="*/ 365125 h 1247775"/>
              <a:gd name="connsiteX7" fmla="*/ 2060828 w 2251328"/>
              <a:gd name="connsiteY7" fmla="*/ 463550 h 1247775"/>
              <a:gd name="connsiteX8" fmla="*/ 1629028 w 2251328"/>
              <a:gd name="connsiteY8" fmla="*/ 44450 h 1247775"/>
              <a:gd name="connsiteX9" fmla="*/ 1549653 w 2251328"/>
              <a:gd name="connsiteY9" fmla="*/ 0 h 1247775"/>
              <a:gd name="connsiteX10" fmla="*/ 257428 w 2251328"/>
              <a:gd name="connsiteY10" fmla="*/ 15875 h 1247775"/>
              <a:gd name="connsiteX11" fmla="*/ 3428 w 2251328"/>
              <a:gd name="connsiteY11" fmla="*/ 298450 h 1247775"/>
              <a:gd name="connsiteX12" fmla="*/ 136779 w 2251328"/>
              <a:gd name="connsiteY12" fmla="*/ 146050 h 1247775"/>
              <a:gd name="connsiteX13" fmla="*/ 495554 w 2251328"/>
              <a:gd name="connsiteY13" fmla="*/ 95250 h 1247775"/>
              <a:gd name="connsiteX14" fmla="*/ 1463929 w 2251328"/>
              <a:gd name="connsiteY14" fmla="*/ 1069975 h 1247775"/>
              <a:gd name="connsiteX15" fmla="*/ 1460753 w 2251328"/>
              <a:gd name="connsiteY15" fmla="*/ 1063625 h 1247775"/>
              <a:gd name="connsiteX0" fmla="*/ 1460753 w 2251328"/>
              <a:gd name="connsiteY0" fmla="*/ 1063625 h 1247775"/>
              <a:gd name="connsiteX1" fmla="*/ 1359153 w 2251328"/>
              <a:gd name="connsiteY1" fmla="*/ 1165225 h 1247775"/>
              <a:gd name="connsiteX2" fmla="*/ 1429003 w 2251328"/>
              <a:gd name="connsiteY2" fmla="*/ 1247775 h 1247775"/>
              <a:gd name="connsiteX3" fmla="*/ 2152903 w 2251328"/>
              <a:gd name="connsiteY3" fmla="*/ 1241425 h 1247775"/>
              <a:gd name="connsiteX4" fmla="*/ 2251328 w 2251328"/>
              <a:gd name="connsiteY4" fmla="*/ 1146175 h 1247775"/>
              <a:gd name="connsiteX5" fmla="*/ 2248153 w 2251328"/>
              <a:gd name="connsiteY5" fmla="*/ 409575 h 1247775"/>
              <a:gd name="connsiteX6" fmla="*/ 2165603 w 2251328"/>
              <a:gd name="connsiteY6" fmla="*/ 365125 h 1247775"/>
              <a:gd name="connsiteX7" fmla="*/ 2060828 w 2251328"/>
              <a:gd name="connsiteY7" fmla="*/ 463550 h 1247775"/>
              <a:gd name="connsiteX8" fmla="*/ 1629028 w 2251328"/>
              <a:gd name="connsiteY8" fmla="*/ 44450 h 1247775"/>
              <a:gd name="connsiteX9" fmla="*/ 1549653 w 2251328"/>
              <a:gd name="connsiteY9" fmla="*/ 0 h 1247775"/>
              <a:gd name="connsiteX10" fmla="*/ 257428 w 2251328"/>
              <a:gd name="connsiteY10" fmla="*/ 15875 h 1247775"/>
              <a:gd name="connsiteX11" fmla="*/ 3428 w 2251328"/>
              <a:gd name="connsiteY11" fmla="*/ 298450 h 1247775"/>
              <a:gd name="connsiteX12" fmla="*/ 136779 w 2251328"/>
              <a:gd name="connsiteY12" fmla="*/ 146050 h 1247775"/>
              <a:gd name="connsiteX13" fmla="*/ 495554 w 2251328"/>
              <a:gd name="connsiteY13" fmla="*/ 95250 h 1247775"/>
              <a:gd name="connsiteX14" fmla="*/ 1463929 w 2251328"/>
              <a:gd name="connsiteY14" fmla="*/ 1069975 h 1247775"/>
              <a:gd name="connsiteX15" fmla="*/ 1460753 w 2251328"/>
              <a:gd name="connsiteY15" fmla="*/ 1063625 h 1247775"/>
              <a:gd name="connsiteX0" fmla="*/ 1460753 w 2251328"/>
              <a:gd name="connsiteY0" fmla="*/ 1063625 h 1247775"/>
              <a:gd name="connsiteX1" fmla="*/ 1359153 w 2251328"/>
              <a:gd name="connsiteY1" fmla="*/ 1165225 h 1247775"/>
              <a:gd name="connsiteX2" fmla="*/ 1429003 w 2251328"/>
              <a:gd name="connsiteY2" fmla="*/ 1247775 h 1247775"/>
              <a:gd name="connsiteX3" fmla="*/ 2152903 w 2251328"/>
              <a:gd name="connsiteY3" fmla="*/ 1241425 h 1247775"/>
              <a:gd name="connsiteX4" fmla="*/ 2251328 w 2251328"/>
              <a:gd name="connsiteY4" fmla="*/ 1146175 h 1247775"/>
              <a:gd name="connsiteX5" fmla="*/ 2248153 w 2251328"/>
              <a:gd name="connsiteY5" fmla="*/ 409575 h 1247775"/>
              <a:gd name="connsiteX6" fmla="*/ 2165603 w 2251328"/>
              <a:gd name="connsiteY6" fmla="*/ 365125 h 1247775"/>
              <a:gd name="connsiteX7" fmla="*/ 2060828 w 2251328"/>
              <a:gd name="connsiteY7" fmla="*/ 463550 h 1247775"/>
              <a:gd name="connsiteX8" fmla="*/ 1629028 w 2251328"/>
              <a:gd name="connsiteY8" fmla="*/ 44450 h 1247775"/>
              <a:gd name="connsiteX9" fmla="*/ 1549653 w 2251328"/>
              <a:gd name="connsiteY9" fmla="*/ 0 h 1247775"/>
              <a:gd name="connsiteX10" fmla="*/ 257428 w 2251328"/>
              <a:gd name="connsiteY10" fmla="*/ 15875 h 1247775"/>
              <a:gd name="connsiteX11" fmla="*/ 3428 w 2251328"/>
              <a:gd name="connsiteY11" fmla="*/ 298450 h 1247775"/>
              <a:gd name="connsiteX12" fmla="*/ 136779 w 2251328"/>
              <a:gd name="connsiteY12" fmla="*/ 146050 h 1247775"/>
              <a:gd name="connsiteX13" fmla="*/ 495554 w 2251328"/>
              <a:gd name="connsiteY13" fmla="*/ 95250 h 1247775"/>
              <a:gd name="connsiteX14" fmla="*/ 1463929 w 2251328"/>
              <a:gd name="connsiteY14" fmla="*/ 1069975 h 1247775"/>
              <a:gd name="connsiteX15" fmla="*/ 1460753 w 2251328"/>
              <a:gd name="connsiteY15" fmla="*/ 1063625 h 1247775"/>
              <a:gd name="connsiteX0" fmla="*/ 1460753 w 2251328"/>
              <a:gd name="connsiteY0" fmla="*/ 1063625 h 1247775"/>
              <a:gd name="connsiteX1" fmla="*/ 1359153 w 2251328"/>
              <a:gd name="connsiteY1" fmla="*/ 1165225 h 1247775"/>
              <a:gd name="connsiteX2" fmla="*/ 1429003 w 2251328"/>
              <a:gd name="connsiteY2" fmla="*/ 1247775 h 1247775"/>
              <a:gd name="connsiteX3" fmla="*/ 2152903 w 2251328"/>
              <a:gd name="connsiteY3" fmla="*/ 1241425 h 1247775"/>
              <a:gd name="connsiteX4" fmla="*/ 2251328 w 2251328"/>
              <a:gd name="connsiteY4" fmla="*/ 1146175 h 1247775"/>
              <a:gd name="connsiteX5" fmla="*/ 2248153 w 2251328"/>
              <a:gd name="connsiteY5" fmla="*/ 409575 h 1247775"/>
              <a:gd name="connsiteX6" fmla="*/ 2165603 w 2251328"/>
              <a:gd name="connsiteY6" fmla="*/ 365125 h 1247775"/>
              <a:gd name="connsiteX7" fmla="*/ 2060828 w 2251328"/>
              <a:gd name="connsiteY7" fmla="*/ 463550 h 1247775"/>
              <a:gd name="connsiteX8" fmla="*/ 1629028 w 2251328"/>
              <a:gd name="connsiteY8" fmla="*/ 44450 h 1247775"/>
              <a:gd name="connsiteX9" fmla="*/ 1549653 w 2251328"/>
              <a:gd name="connsiteY9" fmla="*/ 0 h 1247775"/>
              <a:gd name="connsiteX10" fmla="*/ 257428 w 2251328"/>
              <a:gd name="connsiteY10" fmla="*/ 15875 h 1247775"/>
              <a:gd name="connsiteX11" fmla="*/ 3428 w 2251328"/>
              <a:gd name="connsiteY11" fmla="*/ 298450 h 1247775"/>
              <a:gd name="connsiteX12" fmla="*/ 136779 w 2251328"/>
              <a:gd name="connsiteY12" fmla="*/ 146050 h 1247775"/>
              <a:gd name="connsiteX13" fmla="*/ 495554 w 2251328"/>
              <a:gd name="connsiteY13" fmla="*/ 95250 h 1247775"/>
              <a:gd name="connsiteX14" fmla="*/ 1463929 w 2251328"/>
              <a:gd name="connsiteY14" fmla="*/ 1069975 h 1247775"/>
              <a:gd name="connsiteX15" fmla="*/ 1460753 w 2251328"/>
              <a:gd name="connsiteY15" fmla="*/ 1063625 h 1247775"/>
              <a:gd name="connsiteX0" fmla="*/ 1454613 w 2245188"/>
              <a:gd name="connsiteY0" fmla="*/ 1063625 h 1247775"/>
              <a:gd name="connsiteX1" fmla="*/ 1353013 w 2245188"/>
              <a:gd name="connsiteY1" fmla="*/ 1165225 h 1247775"/>
              <a:gd name="connsiteX2" fmla="*/ 1422863 w 2245188"/>
              <a:gd name="connsiteY2" fmla="*/ 1247775 h 1247775"/>
              <a:gd name="connsiteX3" fmla="*/ 2146763 w 2245188"/>
              <a:gd name="connsiteY3" fmla="*/ 1241425 h 1247775"/>
              <a:gd name="connsiteX4" fmla="*/ 2245188 w 2245188"/>
              <a:gd name="connsiteY4" fmla="*/ 1146175 h 1247775"/>
              <a:gd name="connsiteX5" fmla="*/ 2242013 w 2245188"/>
              <a:gd name="connsiteY5" fmla="*/ 409575 h 1247775"/>
              <a:gd name="connsiteX6" fmla="*/ 2159463 w 2245188"/>
              <a:gd name="connsiteY6" fmla="*/ 365125 h 1247775"/>
              <a:gd name="connsiteX7" fmla="*/ 2054688 w 2245188"/>
              <a:gd name="connsiteY7" fmla="*/ 463550 h 1247775"/>
              <a:gd name="connsiteX8" fmla="*/ 1622888 w 2245188"/>
              <a:gd name="connsiteY8" fmla="*/ 44450 h 1247775"/>
              <a:gd name="connsiteX9" fmla="*/ 1543513 w 2245188"/>
              <a:gd name="connsiteY9" fmla="*/ 0 h 1247775"/>
              <a:gd name="connsiteX10" fmla="*/ 251288 w 2245188"/>
              <a:gd name="connsiteY10" fmla="*/ 15875 h 1247775"/>
              <a:gd name="connsiteX11" fmla="*/ 3638 w 2245188"/>
              <a:gd name="connsiteY11" fmla="*/ 352425 h 1247775"/>
              <a:gd name="connsiteX12" fmla="*/ 130639 w 2245188"/>
              <a:gd name="connsiteY12" fmla="*/ 146050 h 1247775"/>
              <a:gd name="connsiteX13" fmla="*/ 489414 w 2245188"/>
              <a:gd name="connsiteY13" fmla="*/ 95250 h 1247775"/>
              <a:gd name="connsiteX14" fmla="*/ 1457789 w 2245188"/>
              <a:gd name="connsiteY14" fmla="*/ 1069975 h 1247775"/>
              <a:gd name="connsiteX15" fmla="*/ 1454613 w 2245188"/>
              <a:gd name="connsiteY15" fmla="*/ 1063625 h 1247775"/>
              <a:gd name="connsiteX0" fmla="*/ 1450975 w 2241550"/>
              <a:gd name="connsiteY0" fmla="*/ 1063625 h 1247775"/>
              <a:gd name="connsiteX1" fmla="*/ 1349375 w 2241550"/>
              <a:gd name="connsiteY1" fmla="*/ 1165225 h 1247775"/>
              <a:gd name="connsiteX2" fmla="*/ 1419225 w 2241550"/>
              <a:gd name="connsiteY2" fmla="*/ 1247775 h 1247775"/>
              <a:gd name="connsiteX3" fmla="*/ 2143125 w 2241550"/>
              <a:gd name="connsiteY3" fmla="*/ 1241425 h 1247775"/>
              <a:gd name="connsiteX4" fmla="*/ 2241550 w 2241550"/>
              <a:gd name="connsiteY4" fmla="*/ 1146175 h 1247775"/>
              <a:gd name="connsiteX5" fmla="*/ 2238375 w 2241550"/>
              <a:gd name="connsiteY5" fmla="*/ 409575 h 1247775"/>
              <a:gd name="connsiteX6" fmla="*/ 2155825 w 2241550"/>
              <a:gd name="connsiteY6" fmla="*/ 365125 h 1247775"/>
              <a:gd name="connsiteX7" fmla="*/ 2051050 w 2241550"/>
              <a:gd name="connsiteY7" fmla="*/ 463550 h 1247775"/>
              <a:gd name="connsiteX8" fmla="*/ 1619250 w 2241550"/>
              <a:gd name="connsiteY8" fmla="*/ 44450 h 1247775"/>
              <a:gd name="connsiteX9" fmla="*/ 1539875 w 2241550"/>
              <a:gd name="connsiteY9" fmla="*/ 0 h 1247775"/>
              <a:gd name="connsiteX10" fmla="*/ 247650 w 2241550"/>
              <a:gd name="connsiteY10" fmla="*/ 15875 h 1247775"/>
              <a:gd name="connsiteX11" fmla="*/ 0 w 2241550"/>
              <a:gd name="connsiteY11" fmla="*/ 352425 h 1247775"/>
              <a:gd name="connsiteX12" fmla="*/ 485776 w 2241550"/>
              <a:gd name="connsiteY12" fmla="*/ 95250 h 1247775"/>
              <a:gd name="connsiteX13" fmla="*/ 1454151 w 2241550"/>
              <a:gd name="connsiteY13" fmla="*/ 1069975 h 1247775"/>
              <a:gd name="connsiteX14" fmla="*/ 1450975 w 2241550"/>
              <a:gd name="connsiteY14" fmla="*/ 1063625 h 1247775"/>
              <a:gd name="connsiteX0" fmla="*/ 1450975 w 2241550"/>
              <a:gd name="connsiteY0" fmla="*/ 1063625 h 1247775"/>
              <a:gd name="connsiteX1" fmla="*/ 1349375 w 2241550"/>
              <a:gd name="connsiteY1" fmla="*/ 1165225 h 1247775"/>
              <a:gd name="connsiteX2" fmla="*/ 1419225 w 2241550"/>
              <a:gd name="connsiteY2" fmla="*/ 1247775 h 1247775"/>
              <a:gd name="connsiteX3" fmla="*/ 2143125 w 2241550"/>
              <a:gd name="connsiteY3" fmla="*/ 1241425 h 1247775"/>
              <a:gd name="connsiteX4" fmla="*/ 2241550 w 2241550"/>
              <a:gd name="connsiteY4" fmla="*/ 1146175 h 1247775"/>
              <a:gd name="connsiteX5" fmla="*/ 2238375 w 2241550"/>
              <a:gd name="connsiteY5" fmla="*/ 409575 h 1247775"/>
              <a:gd name="connsiteX6" fmla="*/ 2155825 w 2241550"/>
              <a:gd name="connsiteY6" fmla="*/ 365125 h 1247775"/>
              <a:gd name="connsiteX7" fmla="*/ 2051050 w 2241550"/>
              <a:gd name="connsiteY7" fmla="*/ 463550 h 1247775"/>
              <a:gd name="connsiteX8" fmla="*/ 1619250 w 2241550"/>
              <a:gd name="connsiteY8" fmla="*/ 44450 h 1247775"/>
              <a:gd name="connsiteX9" fmla="*/ 1539875 w 2241550"/>
              <a:gd name="connsiteY9" fmla="*/ 0 h 1247775"/>
              <a:gd name="connsiteX10" fmla="*/ 247650 w 2241550"/>
              <a:gd name="connsiteY10" fmla="*/ 15875 h 1247775"/>
              <a:gd name="connsiteX11" fmla="*/ 0 w 2241550"/>
              <a:gd name="connsiteY11" fmla="*/ 352425 h 1247775"/>
              <a:gd name="connsiteX12" fmla="*/ 485776 w 2241550"/>
              <a:gd name="connsiteY12" fmla="*/ 95250 h 1247775"/>
              <a:gd name="connsiteX13" fmla="*/ 1454151 w 2241550"/>
              <a:gd name="connsiteY13" fmla="*/ 1069975 h 1247775"/>
              <a:gd name="connsiteX14" fmla="*/ 1450975 w 2241550"/>
              <a:gd name="connsiteY14" fmla="*/ 1063625 h 1247775"/>
              <a:gd name="connsiteX0" fmla="*/ 1450975 w 2241550"/>
              <a:gd name="connsiteY0" fmla="*/ 1063625 h 1247775"/>
              <a:gd name="connsiteX1" fmla="*/ 1349375 w 2241550"/>
              <a:gd name="connsiteY1" fmla="*/ 1165225 h 1247775"/>
              <a:gd name="connsiteX2" fmla="*/ 1419225 w 2241550"/>
              <a:gd name="connsiteY2" fmla="*/ 1247775 h 1247775"/>
              <a:gd name="connsiteX3" fmla="*/ 2143125 w 2241550"/>
              <a:gd name="connsiteY3" fmla="*/ 1241425 h 1247775"/>
              <a:gd name="connsiteX4" fmla="*/ 2241550 w 2241550"/>
              <a:gd name="connsiteY4" fmla="*/ 1146175 h 1247775"/>
              <a:gd name="connsiteX5" fmla="*/ 2238375 w 2241550"/>
              <a:gd name="connsiteY5" fmla="*/ 409575 h 1247775"/>
              <a:gd name="connsiteX6" fmla="*/ 2155825 w 2241550"/>
              <a:gd name="connsiteY6" fmla="*/ 365125 h 1247775"/>
              <a:gd name="connsiteX7" fmla="*/ 2051050 w 2241550"/>
              <a:gd name="connsiteY7" fmla="*/ 463550 h 1247775"/>
              <a:gd name="connsiteX8" fmla="*/ 1619250 w 2241550"/>
              <a:gd name="connsiteY8" fmla="*/ 44450 h 1247775"/>
              <a:gd name="connsiteX9" fmla="*/ 1539875 w 2241550"/>
              <a:gd name="connsiteY9" fmla="*/ 0 h 1247775"/>
              <a:gd name="connsiteX10" fmla="*/ 247650 w 2241550"/>
              <a:gd name="connsiteY10" fmla="*/ 15875 h 1247775"/>
              <a:gd name="connsiteX11" fmla="*/ 0 w 2241550"/>
              <a:gd name="connsiteY11" fmla="*/ 352425 h 1247775"/>
              <a:gd name="connsiteX12" fmla="*/ 485776 w 2241550"/>
              <a:gd name="connsiteY12" fmla="*/ 95250 h 1247775"/>
              <a:gd name="connsiteX13" fmla="*/ 1454151 w 2241550"/>
              <a:gd name="connsiteY13" fmla="*/ 1069975 h 1247775"/>
              <a:gd name="connsiteX14" fmla="*/ 1450975 w 2241550"/>
              <a:gd name="connsiteY14" fmla="*/ 1063625 h 1247775"/>
              <a:gd name="connsiteX0" fmla="*/ 1450975 w 2241550"/>
              <a:gd name="connsiteY0" fmla="*/ 1063625 h 1247775"/>
              <a:gd name="connsiteX1" fmla="*/ 1349375 w 2241550"/>
              <a:gd name="connsiteY1" fmla="*/ 1165225 h 1247775"/>
              <a:gd name="connsiteX2" fmla="*/ 1419225 w 2241550"/>
              <a:gd name="connsiteY2" fmla="*/ 1247775 h 1247775"/>
              <a:gd name="connsiteX3" fmla="*/ 2143125 w 2241550"/>
              <a:gd name="connsiteY3" fmla="*/ 1241425 h 1247775"/>
              <a:gd name="connsiteX4" fmla="*/ 2241550 w 2241550"/>
              <a:gd name="connsiteY4" fmla="*/ 1146175 h 1247775"/>
              <a:gd name="connsiteX5" fmla="*/ 2238375 w 2241550"/>
              <a:gd name="connsiteY5" fmla="*/ 409575 h 1247775"/>
              <a:gd name="connsiteX6" fmla="*/ 2155825 w 2241550"/>
              <a:gd name="connsiteY6" fmla="*/ 365125 h 1247775"/>
              <a:gd name="connsiteX7" fmla="*/ 2051050 w 2241550"/>
              <a:gd name="connsiteY7" fmla="*/ 463550 h 1247775"/>
              <a:gd name="connsiteX8" fmla="*/ 1619250 w 2241550"/>
              <a:gd name="connsiteY8" fmla="*/ 44450 h 1247775"/>
              <a:gd name="connsiteX9" fmla="*/ 1539875 w 2241550"/>
              <a:gd name="connsiteY9" fmla="*/ 0 h 1247775"/>
              <a:gd name="connsiteX10" fmla="*/ 247650 w 2241550"/>
              <a:gd name="connsiteY10" fmla="*/ 15875 h 1247775"/>
              <a:gd name="connsiteX11" fmla="*/ 0 w 2241550"/>
              <a:gd name="connsiteY11" fmla="*/ 352425 h 1247775"/>
              <a:gd name="connsiteX12" fmla="*/ 485776 w 2241550"/>
              <a:gd name="connsiteY12" fmla="*/ 95250 h 1247775"/>
              <a:gd name="connsiteX13" fmla="*/ 1454151 w 2241550"/>
              <a:gd name="connsiteY13" fmla="*/ 1069975 h 1247775"/>
              <a:gd name="connsiteX14" fmla="*/ 1450975 w 2241550"/>
              <a:gd name="connsiteY14" fmla="*/ 1063625 h 1247775"/>
              <a:gd name="connsiteX0" fmla="*/ 1450975 w 2241550"/>
              <a:gd name="connsiteY0" fmla="*/ 1063625 h 1247775"/>
              <a:gd name="connsiteX1" fmla="*/ 1349375 w 2241550"/>
              <a:gd name="connsiteY1" fmla="*/ 1165225 h 1247775"/>
              <a:gd name="connsiteX2" fmla="*/ 1419225 w 2241550"/>
              <a:gd name="connsiteY2" fmla="*/ 1247775 h 1247775"/>
              <a:gd name="connsiteX3" fmla="*/ 2143125 w 2241550"/>
              <a:gd name="connsiteY3" fmla="*/ 1241425 h 1247775"/>
              <a:gd name="connsiteX4" fmla="*/ 2241550 w 2241550"/>
              <a:gd name="connsiteY4" fmla="*/ 1146175 h 1247775"/>
              <a:gd name="connsiteX5" fmla="*/ 2238375 w 2241550"/>
              <a:gd name="connsiteY5" fmla="*/ 409575 h 1247775"/>
              <a:gd name="connsiteX6" fmla="*/ 2155825 w 2241550"/>
              <a:gd name="connsiteY6" fmla="*/ 365125 h 1247775"/>
              <a:gd name="connsiteX7" fmla="*/ 2051050 w 2241550"/>
              <a:gd name="connsiteY7" fmla="*/ 463550 h 1247775"/>
              <a:gd name="connsiteX8" fmla="*/ 1619250 w 2241550"/>
              <a:gd name="connsiteY8" fmla="*/ 44450 h 1247775"/>
              <a:gd name="connsiteX9" fmla="*/ 1539875 w 2241550"/>
              <a:gd name="connsiteY9" fmla="*/ 0 h 1247775"/>
              <a:gd name="connsiteX10" fmla="*/ 247650 w 2241550"/>
              <a:gd name="connsiteY10" fmla="*/ 15875 h 1247775"/>
              <a:gd name="connsiteX11" fmla="*/ 0 w 2241550"/>
              <a:gd name="connsiteY11" fmla="*/ 352425 h 1247775"/>
              <a:gd name="connsiteX12" fmla="*/ 485776 w 2241550"/>
              <a:gd name="connsiteY12" fmla="*/ 95250 h 1247775"/>
              <a:gd name="connsiteX13" fmla="*/ 1454151 w 2241550"/>
              <a:gd name="connsiteY13" fmla="*/ 1069975 h 1247775"/>
              <a:gd name="connsiteX14" fmla="*/ 1450975 w 2241550"/>
              <a:gd name="connsiteY14" fmla="*/ 1063625 h 1247775"/>
              <a:gd name="connsiteX0" fmla="*/ 1444625 w 2235200"/>
              <a:gd name="connsiteY0" fmla="*/ 1063625 h 1247775"/>
              <a:gd name="connsiteX1" fmla="*/ 1343025 w 2235200"/>
              <a:gd name="connsiteY1" fmla="*/ 1165225 h 1247775"/>
              <a:gd name="connsiteX2" fmla="*/ 1412875 w 2235200"/>
              <a:gd name="connsiteY2" fmla="*/ 1247775 h 1247775"/>
              <a:gd name="connsiteX3" fmla="*/ 2136775 w 2235200"/>
              <a:gd name="connsiteY3" fmla="*/ 1241425 h 1247775"/>
              <a:gd name="connsiteX4" fmla="*/ 2235200 w 2235200"/>
              <a:gd name="connsiteY4" fmla="*/ 1146175 h 1247775"/>
              <a:gd name="connsiteX5" fmla="*/ 2232025 w 2235200"/>
              <a:gd name="connsiteY5" fmla="*/ 409575 h 1247775"/>
              <a:gd name="connsiteX6" fmla="*/ 2149475 w 2235200"/>
              <a:gd name="connsiteY6" fmla="*/ 365125 h 1247775"/>
              <a:gd name="connsiteX7" fmla="*/ 2044700 w 2235200"/>
              <a:gd name="connsiteY7" fmla="*/ 463550 h 1247775"/>
              <a:gd name="connsiteX8" fmla="*/ 1612900 w 2235200"/>
              <a:gd name="connsiteY8" fmla="*/ 44450 h 1247775"/>
              <a:gd name="connsiteX9" fmla="*/ 1533525 w 2235200"/>
              <a:gd name="connsiteY9" fmla="*/ 0 h 1247775"/>
              <a:gd name="connsiteX10" fmla="*/ 241300 w 2235200"/>
              <a:gd name="connsiteY10" fmla="*/ 15875 h 1247775"/>
              <a:gd name="connsiteX11" fmla="*/ 0 w 2235200"/>
              <a:gd name="connsiteY11" fmla="*/ 269875 h 1247775"/>
              <a:gd name="connsiteX12" fmla="*/ 479426 w 2235200"/>
              <a:gd name="connsiteY12" fmla="*/ 95250 h 1247775"/>
              <a:gd name="connsiteX13" fmla="*/ 1447801 w 2235200"/>
              <a:gd name="connsiteY13" fmla="*/ 1069975 h 1247775"/>
              <a:gd name="connsiteX14" fmla="*/ 1444625 w 2235200"/>
              <a:gd name="connsiteY14" fmla="*/ 1063625 h 1247775"/>
              <a:gd name="connsiteX0" fmla="*/ 1492250 w 2282825"/>
              <a:gd name="connsiteY0" fmla="*/ 1063625 h 1247775"/>
              <a:gd name="connsiteX1" fmla="*/ 1390650 w 2282825"/>
              <a:gd name="connsiteY1" fmla="*/ 1165225 h 1247775"/>
              <a:gd name="connsiteX2" fmla="*/ 1460500 w 2282825"/>
              <a:gd name="connsiteY2" fmla="*/ 1247775 h 1247775"/>
              <a:gd name="connsiteX3" fmla="*/ 2184400 w 2282825"/>
              <a:gd name="connsiteY3" fmla="*/ 1241425 h 1247775"/>
              <a:gd name="connsiteX4" fmla="*/ 2282825 w 2282825"/>
              <a:gd name="connsiteY4" fmla="*/ 1146175 h 1247775"/>
              <a:gd name="connsiteX5" fmla="*/ 2279650 w 2282825"/>
              <a:gd name="connsiteY5" fmla="*/ 409575 h 1247775"/>
              <a:gd name="connsiteX6" fmla="*/ 2197100 w 2282825"/>
              <a:gd name="connsiteY6" fmla="*/ 365125 h 1247775"/>
              <a:gd name="connsiteX7" fmla="*/ 2092325 w 2282825"/>
              <a:gd name="connsiteY7" fmla="*/ 463550 h 1247775"/>
              <a:gd name="connsiteX8" fmla="*/ 1660525 w 2282825"/>
              <a:gd name="connsiteY8" fmla="*/ 44450 h 1247775"/>
              <a:gd name="connsiteX9" fmla="*/ 1581150 w 2282825"/>
              <a:gd name="connsiteY9" fmla="*/ 0 h 1247775"/>
              <a:gd name="connsiteX10" fmla="*/ 288925 w 2282825"/>
              <a:gd name="connsiteY10" fmla="*/ 15875 h 1247775"/>
              <a:gd name="connsiteX11" fmla="*/ 0 w 2282825"/>
              <a:gd name="connsiteY11" fmla="*/ 304800 h 1247775"/>
              <a:gd name="connsiteX12" fmla="*/ 527051 w 2282825"/>
              <a:gd name="connsiteY12" fmla="*/ 95250 h 1247775"/>
              <a:gd name="connsiteX13" fmla="*/ 1495426 w 2282825"/>
              <a:gd name="connsiteY13" fmla="*/ 1069975 h 1247775"/>
              <a:gd name="connsiteX14" fmla="*/ 1492250 w 2282825"/>
              <a:gd name="connsiteY14" fmla="*/ 1063625 h 1247775"/>
              <a:gd name="connsiteX0" fmla="*/ 1514475 w 2305050"/>
              <a:gd name="connsiteY0" fmla="*/ 1063625 h 1247775"/>
              <a:gd name="connsiteX1" fmla="*/ 1412875 w 2305050"/>
              <a:gd name="connsiteY1" fmla="*/ 1165225 h 1247775"/>
              <a:gd name="connsiteX2" fmla="*/ 1482725 w 2305050"/>
              <a:gd name="connsiteY2" fmla="*/ 1247775 h 1247775"/>
              <a:gd name="connsiteX3" fmla="*/ 2206625 w 2305050"/>
              <a:gd name="connsiteY3" fmla="*/ 1241425 h 1247775"/>
              <a:gd name="connsiteX4" fmla="*/ 2305050 w 2305050"/>
              <a:gd name="connsiteY4" fmla="*/ 1146175 h 1247775"/>
              <a:gd name="connsiteX5" fmla="*/ 2301875 w 2305050"/>
              <a:gd name="connsiteY5" fmla="*/ 409575 h 1247775"/>
              <a:gd name="connsiteX6" fmla="*/ 2219325 w 2305050"/>
              <a:gd name="connsiteY6" fmla="*/ 365125 h 1247775"/>
              <a:gd name="connsiteX7" fmla="*/ 2114550 w 2305050"/>
              <a:gd name="connsiteY7" fmla="*/ 463550 h 1247775"/>
              <a:gd name="connsiteX8" fmla="*/ 1682750 w 2305050"/>
              <a:gd name="connsiteY8" fmla="*/ 44450 h 1247775"/>
              <a:gd name="connsiteX9" fmla="*/ 1603375 w 2305050"/>
              <a:gd name="connsiteY9" fmla="*/ 0 h 1247775"/>
              <a:gd name="connsiteX10" fmla="*/ 311150 w 2305050"/>
              <a:gd name="connsiteY10" fmla="*/ 15875 h 1247775"/>
              <a:gd name="connsiteX11" fmla="*/ 0 w 2305050"/>
              <a:gd name="connsiteY11" fmla="*/ 323850 h 1247775"/>
              <a:gd name="connsiteX12" fmla="*/ 549276 w 2305050"/>
              <a:gd name="connsiteY12" fmla="*/ 95250 h 1247775"/>
              <a:gd name="connsiteX13" fmla="*/ 1517651 w 2305050"/>
              <a:gd name="connsiteY13" fmla="*/ 1069975 h 1247775"/>
              <a:gd name="connsiteX14" fmla="*/ 1514475 w 230505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3"/>
              <a:gd name="connsiteY0" fmla="*/ 1063625 h 1247775"/>
              <a:gd name="connsiteX1" fmla="*/ 1457325 w 2349503"/>
              <a:gd name="connsiteY1" fmla="*/ 1165225 h 1247775"/>
              <a:gd name="connsiteX2" fmla="*/ 1527175 w 2349503"/>
              <a:gd name="connsiteY2" fmla="*/ 1247775 h 1247775"/>
              <a:gd name="connsiteX3" fmla="*/ 2251075 w 2349503"/>
              <a:gd name="connsiteY3" fmla="*/ 1241425 h 1247775"/>
              <a:gd name="connsiteX4" fmla="*/ 2349500 w 2349503"/>
              <a:gd name="connsiteY4" fmla="*/ 1146175 h 1247775"/>
              <a:gd name="connsiteX5" fmla="*/ 2346325 w 2349503"/>
              <a:gd name="connsiteY5" fmla="*/ 409575 h 1247775"/>
              <a:gd name="connsiteX6" fmla="*/ 2263775 w 2349503"/>
              <a:gd name="connsiteY6" fmla="*/ 365125 h 1247775"/>
              <a:gd name="connsiteX7" fmla="*/ 2159000 w 2349503"/>
              <a:gd name="connsiteY7" fmla="*/ 463550 h 1247775"/>
              <a:gd name="connsiteX8" fmla="*/ 1727200 w 2349503"/>
              <a:gd name="connsiteY8" fmla="*/ 44450 h 1247775"/>
              <a:gd name="connsiteX9" fmla="*/ 1647825 w 2349503"/>
              <a:gd name="connsiteY9" fmla="*/ 0 h 1247775"/>
              <a:gd name="connsiteX10" fmla="*/ 355600 w 2349503"/>
              <a:gd name="connsiteY10" fmla="*/ 15875 h 1247775"/>
              <a:gd name="connsiteX11" fmla="*/ 0 w 2349503"/>
              <a:gd name="connsiteY11" fmla="*/ 342900 h 1247775"/>
              <a:gd name="connsiteX12" fmla="*/ 593726 w 2349503"/>
              <a:gd name="connsiteY12" fmla="*/ 95250 h 1247775"/>
              <a:gd name="connsiteX13" fmla="*/ 1562101 w 2349503"/>
              <a:gd name="connsiteY13" fmla="*/ 1069975 h 1247775"/>
              <a:gd name="connsiteX14" fmla="*/ 1558925 w 2349503"/>
              <a:gd name="connsiteY14" fmla="*/ 1063625 h 1247775"/>
              <a:gd name="connsiteX0" fmla="*/ 1558925 w 2349504"/>
              <a:gd name="connsiteY0" fmla="*/ 1063625 h 1247775"/>
              <a:gd name="connsiteX1" fmla="*/ 1457325 w 2349504"/>
              <a:gd name="connsiteY1" fmla="*/ 1165225 h 1247775"/>
              <a:gd name="connsiteX2" fmla="*/ 1527175 w 2349504"/>
              <a:gd name="connsiteY2" fmla="*/ 1247775 h 1247775"/>
              <a:gd name="connsiteX3" fmla="*/ 2251075 w 2349504"/>
              <a:gd name="connsiteY3" fmla="*/ 1241425 h 1247775"/>
              <a:gd name="connsiteX4" fmla="*/ 2349500 w 2349504"/>
              <a:gd name="connsiteY4" fmla="*/ 1146175 h 1247775"/>
              <a:gd name="connsiteX5" fmla="*/ 2346325 w 2349504"/>
              <a:gd name="connsiteY5" fmla="*/ 409575 h 1247775"/>
              <a:gd name="connsiteX6" fmla="*/ 2263775 w 2349504"/>
              <a:gd name="connsiteY6" fmla="*/ 365125 h 1247775"/>
              <a:gd name="connsiteX7" fmla="*/ 2159000 w 2349504"/>
              <a:gd name="connsiteY7" fmla="*/ 463550 h 1247775"/>
              <a:gd name="connsiteX8" fmla="*/ 1727200 w 2349504"/>
              <a:gd name="connsiteY8" fmla="*/ 44450 h 1247775"/>
              <a:gd name="connsiteX9" fmla="*/ 1647825 w 2349504"/>
              <a:gd name="connsiteY9" fmla="*/ 0 h 1247775"/>
              <a:gd name="connsiteX10" fmla="*/ 355600 w 2349504"/>
              <a:gd name="connsiteY10" fmla="*/ 15875 h 1247775"/>
              <a:gd name="connsiteX11" fmla="*/ 0 w 2349504"/>
              <a:gd name="connsiteY11" fmla="*/ 342900 h 1247775"/>
              <a:gd name="connsiteX12" fmla="*/ 593726 w 2349504"/>
              <a:gd name="connsiteY12" fmla="*/ 95250 h 1247775"/>
              <a:gd name="connsiteX13" fmla="*/ 1562101 w 2349504"/>
              <a:gd name="connsiteY13" fmla="*/ 1069975 h 1247775"/>
              <a:gd name="connsiteX14" fmla="*/ 1558925 w 2349504"/>
              <a:gd name="connsiteY14" fmla="*/ 1063625 h 1247775"/>
              <a:gd name="connsiteX0" fmla="*/ 1558925 w 2349504"/>
              <a:gd name="connsiteY0" fmla="*/ 1063625 h 1247775"/>
              <a:gd name="connsiteX1" fmla="*/ 1457325 w 2349504"/>
              <a:gd name="connsiteY1" fmla="*/ 1165225 h 1247775"/>
              <a:gd name="connsiteX2" fmla="*/ 1527175 w 2349504"/>
              <a:gd name="connsiteY2" fmla="*/ 1247775 h 1247775"/>
              <a:gd name="connsiteX3" fmla="*/ 2251075 w 2349504"/>
              <a:gd name="connsiteY3" fmla="*/ 1241425 h 1247775"/>
              <a:gd name="connsiteX4" fmla="*/ 2349500 w 2349504"/>
              <a:gd name="connsiteY4" fmla="*/ 1146175 h 1247775"/>
              <a:gd name="connsiteX5" fmla="*/ 2346325 w 2349504"/>
              <a:gd name="connsiteY5" fmla="*/ 409575 h 1247775"/>
              <a:gd name="connsiteX6" fmla="*/ 2263775 w 2349504"/>
              <a:gd name="connsiteY6" fmla="*/ 365125 h 1247775"/>
              <a:gd name="connsiteX7" fmla="*/ 2159000 w 2349504"/>
              <a:gd name="connsiteY7" fmla="*/ 463550 h 1247775"/>
              <a:gd name="connsiteX8" fmla="*/ 1727200 w 2349504"/>
              <a:gd name="connsiteY8" fmla="*/ 44450 h 1247775"/>
              <a:gd name="connsiteX9" fmla="*/ 1647825 w 2349504"/>
              <a:gd name="connsiteY9" fmla="*/ 0 h 1247775"/>
              <a:gd name="connsiteX10" fmla="*/ 355600 w 2349504"/>
              <a:gd name="connsiteY10" fmla="*/ 15875 h 1247775"/>
              <a:gd name="connsiteX11" fmla="*/ 0 w 2349504"/>
              <a:gd name="connsiteY11" fmla="*/ 342900 h 1247775"/>
              <a:gd name="connsiteX12" fmla="*/ 593726 w 2349504"/>
              <a:gd name="connsiteY12" fmla="*/ 95250 h 1247775"/>
              <a:gd name="connsiteX13" fmla="*/ 1562101 w 2349504"/>
              <a:gd name="connsiteY13" fmla="*/ 1069975 h 1247775"/>
              <a:gd name="connsiteX14" fmla="*/ 1558925 w 2349504"/>
              <a:gd name="connsiteY14" fmla="*/ 1063625 h 1247775"/>
              <a:gd name="connsiteX0" fmla="*/ 1558925 w 2349504"/>
              <a:gd name="connsiteY0" fmla="*/ 1063625 h 1247775"/>
              <a:gd name="connsiteX1" fmla="*/ 1457325 w 2349504"/>
              <a:gd name="connsiteY1" fmla="*/ 1165225 h 1247775"/>
              <a:gd name="connsiteX2" fmla="*/ 1527175 w 2349504"/>
              <a:gd name="connsiteY2" fmla="*/ 1247775 h 1247775"/>
              <a:gd name="connsiteX3" fmla="*/ 2251075 w 2349504"/>
              <a:gd name="connsiteY3" fmla="*/ 1241425 h 1247775"/>
              <a:gd name="connsiteX4" fmla="*/ 2349500 w 2349504"/>
              <a:gd name="connsiteY4" fmla="*/ 1146175 h 1247775"/>
              <a:gd name="connsiteX5" fmla="*/ 2346325 w 2349504"/>
              <a:gd name="connsiteY5" fmla="*/ 409575 h 1247775"/>
              <a:gd name="connsiteX6" fmla="*/ 2263775 w 2349504"/>
              <a:gd name="connsiteY6" fmla="*/ 365125 h 1247775"/>
              <a:gd name="connsiteX7" fmla="*/ 2159000 w 2349504"/>
              <a:gd name="connsiteY7" fmla="*/ 463550 h 1247775"/>
              <a:gd name="connsiteX8" fmla="*/ 1727200 w 2349504"/>
              <a:gd name="connsiteY8" fmla="*/ 44450 h 1247775"/>
              <a:gd name="connsiteX9" fmla="*/ 1647825 w 2349504"/>
              <a:gd name="connsiteY9" fmla="*/ 0 h 1247775"/>
              <a:gd name="connsiteX10" fmla="*/ 355600 w 2349504"/>
              <a:gd name="connsiteY10" fmla="*/ 15875 h 1247775"/>
              <a:gd name="connsiteX11" fmla="*/ 0 w 2349504"/>
              <a:gd name="connsiteY11" fmla="*/ 342900 h 1247775"/>
              <a:gd name="connsiteX12" fmla="*/ 593726 w 2349504"/>
              <a:gd name="connsiteY12" fmla="*/ 95250 h 1247775"/>
              <a:gd name="connsiteX13" fmla="*/ 1562101 w 2349504"/>
              <a:gd name="connsiteY13" fmla="*/ 1069975 h 1247775"/>
              <a:gd name="connsiteX14" fmla="*/ 1558925 w 2349504"/>
              <a:gd name="connsiteY14" fmla="*/ 1063625 h 1247775"/>
              <a:gd name="connsiteX0" fmla="*/ 1558925 w 2349504"/>
              <a:gd name="connsiteY0" fmla="*/ 1063625 h 1247775"/>
              <a:gd name="connsiteX1" fmla="*/ 1457325 w 2349504"/>
              <a:gd name="connsiteY1" fmla="*/ 1165225 h 1247775"/>
              <a:gd name="connsiteX2" fmla="*/ 1527175 w 2349504"/>
              <a:gd name="connsiteY2" fmla="*/ 1247775 h 1247775"/>
              <a:gd name="connsiteX3" fmla="*/ 2251075 w 2349504"/>
              <a:gd name="connsiteY3" fmla="*/ 1241425 h 1247775"/>
              <a:gd name="connsiteX4" fmla="*/ 2349500 w 2349504"/>
              <a:gd name="connsiteY4" fmla="*/ 1146175 h 1247775"/>
              <a:gd name="connsiteX5" fmla="*/ 2346325 w 2349504"/>
              <a:gd name="connsiteY5" fmla="*/ 409575 h 1247775"/>
              <a:gd name="connsiteX6" fmla="*/ 2263775 w 2349504"/>
              <a:gd name="connsiteY6" fmla="*/ 365125 h 1247775"/>
              <a:gd name="connsiteX7" fmla="*/ 2159000 w 2349504"/>
              <a:gd name="connsiteY7" fmla="*/ 463550 h 1247775"/>
              <a:gd name="connsiteX8" fmla="*/ 1727200 w 2349504"/>
              <a:gd name="connsiteY8" fmla="*/ 44450 h 1247775"/>
              <a:gd name="connsiteX9" fmla="*/ 1647825 w 2349504"/>
              <a:gd name="connsiteY9" fmla="*/ 0 h 1247775"/>
              <a:gd name="connsiteX10" fmla="*/ 355600 w 2349504"/>
              <a:gd name="connsiteY10" fmla="*/ 15875 h 1247775"/>
              <a:gd name="connsiteX11" fmla="*/ 0 w 2349504"/>
              <a:gd name="connsiteY11" fmla="*/ 342900 h 1247775"/>
              <a:gd name="connsiteX12" fmla="*/ 593726 w 2349504"/>
              <a:gd name="connsiteY12" fmla="*/ 95250 h 1247775"/>
              <a:gd name="connsiteX13" fmla="*/ 1562101 w 2349504"/>
              <a:gd name="connsiteY13" fmla="*/ 1069975 h 1247775"/>
              <a:gd name="connsiteX14" fmla="*/ 1558925 w 2349504"/>
              <a:gd name="connsiteY14" fmla="*/ 1063625 h 1247775"/>
              <a:gd name="connsiteX0" fmla="*/ 1558925 w 2349504"/>
              <a:gd name="connsiteY0" fmla="*/ 1063625 h 1247789"/>
              <a:gd name="connsiteX1" fmla="*/ 1457325 w 2349504"/>
              <a:gd name="connsiteY1" fmla="*/ 1165225 h 1247789"/>
              <a:gd name="connsiteX2" fmla="*/ 1527175 w 2349504"/>
              <a:gd name="connsiteY2" fmla="*/ 1247775 h 1247789"/>
              <a:gd name="connsiteX3" fmla="*/ 2251075 w 2349504"/>
              <a:gd name="connsiteY3" fmla="*/ 1241425 h 1247789"/>
              <a:gd name="connsiteX4" fmla="*/ 2349500 w 2349504"/>
              <a:gd name="connsiteY4" fmla="*/ 1146175 h 1247789"/>
              <a:gd name="connsiteX5" fmla="*/ 2346325 w 2349504"/>
              <a:gd name="connsiteY5" fmla="*/ 409575 h 1247789"/>
              <a:gd name="connsiteX6" fmla="*/ 2263775 w 2349504"/>
              <a:gd name="connsiteY6" fmla="*/ 365125 h 1247789"/>
              <a:gd name="connsiteX7" fmla="*/ 2159000 w 2349504"/>
              <a:gd name="connsiteY7" fmla="*/ 463550 h 1247789"/>
              <a:gd name="connsiteX8" fmla="*/ 1727200 w 2349504"/>
              <a:gd name="connsiteY8" fmla="*/ 44450 h 1247789"/>
              <a:gd name="connsiteX9" fmla="*/ 1647825 w 2349504"/>
              <a:gd name="connsiteY9" fmla="*/ 0 h 1247789"/>
              <a:gd name="connsiteX10" fmla="*/ 355600 w 2349504"/>
              <a:gd name="connsiteY10" fmla="*/ 15875 h 1247789"/>
              <a:gd name="connsiteX11" fmla="*/ 0 w 2349504"/>
              <a:gd name="connsiteY11" fmla="*/ 342900 h 1247789"/>
              <a:gd name="connsiteX12" fmla="*/ 593726 w 2349504"/>
              <a:gd name="connsiteY12" fmla="*/ 95250 h 1247789"/>
              <a:gd name="connsiteX13" fmla="*/ 1562101 w 2349504"/>
              <a:gd name="connsiteY13" fmla="*/ 1069975 h 1247789"/>
              <a:gd name="connsiteX14" fmla="*/ 1558925 w 2349504"/>
              <a:gd name="connsiteY14" fmla="*/ 1063625 h 1247789"/>
              <a:gd name="connsiteX0" fmla="*/ 1558925 w 2349504"/>
              <a:gd name="connsiteY0" fmla="*/ 1063625 h 1247791"/>
              <a:gd name="connsiteX1" fmla="*/ 1457325 w 2349504"/>
              <a:gd name="connsiteY1" fmla="*/ 1165225 h 1247791"/>
              <a:gd name="connsiteX2" fmla="*/ 1527175 w 2349504"/>
              <a:gd name="connsiteY2" fmla="*/ 1247775 h 1247791"/>
              <a:gd name="connsiteX3" fmla="*/ 2251075 w 2349504"/>
              <a:gd name="connsiteY3" fmla="*/ 1241425 h 1247791"/>
              <a:gd name="connsiteX4" fmla="*/ 2349500 w 2349504"/>
              <a:gd name="connsiteY4" fmla="*/ 1146175 h 1247791"/>
              <a:gd name="connsiteX5" fmla="*/ 2346325 w 2349504"/>
              <a:gd name="connsiteY5" fmla="*/ 409575 h 1247791"/>
              <a:gd name="connsiteX6" fmla="*/ 2263775 w 2349504"/>
              <a:gd name="connsiteY6" fmla="*/ 365125 h 1247791"/>
              <a:gd name="connsiteX7" fmla="*/ 2159000 w 2349504"/>
              <a:gd name="connsiteY7" fmla="*/ 463550 h 1247791"/>
              <a:gd name="connsiteX8" fmla="*/ 1727200 w 2349504"/>
              <a:gd name="connsiteY8" fmla="*/ 44450 h 1247791"/>
              <a:gd name="connsiteX9" fmla="*/ 1647825 w 2349504"/>
              <a:gd name="connsiteY9" fmla="*/ 0 h 1247791"/>
              <a:gd name="connsiteX10" fmla="*/ 355600 w 2349504"/>
              <a:gd name="connsiteY10" fmla="*/ 15875 h 1247791"/>
              <a:gd name="connsiteX11" fmla="*/ 0 w 2349504"/>
              <a:gd name="connsiteY11" fmla="*/ 342900 h 1247791"/>
              <a:gd name="connsiteX12" fmla="*/ 593726 w 2349504"/>
              <a:gd name="connsiteY12" fmla="*/ 95250 h 1247791"/>
              <a:gd name="connsiteX13" fmla="*/ 1562101 w 2349504"/>
              <a:gd name="connsiteY13" fmla="*/ 1069975 h 1247791"/>
              <a:gd name="connsiteX14" fmla="*/ 1558925 w 2349504"/>
              <a:gd name="connsiteY14" fmla="*/ 1063625 h 1247791"/>
              <a:gd name="connsiteX0" fmla="*/ 1558925 w 2349504"/>
              <a:gd name="connsiteY0" fmla="*/ 1063625 h 1247802"/>
              <a:gd name="connsiteX1" fmla="*/ 1457325 w 2349504"/>
              <a:gd name="connsiteY1" fmla="*/ 1165225 h 1247802"/>
              <a:gd name="connsiteX2" fmla="*/ 1527175 w 2349504"/>
              <a:gd name="connsiteY2" fmla="*/ 1247775 h 1247802"/>
              <a:gd name="connsiteX3" fmla="*/ 2251075 w 2349504"/>
              <a:gd name="connsiteY3" fmla="*/ 1241425 h 1247802"/>
              <a:gd name="connsiteX4" fmla="*/ 2349500 w 2349504"/>
              <a:gd name="connsiteY4" fmla="*/ 1146175 h 1247802"/>
              <a:gd name="connsiteX5" fmla="*/ 2346325 w 2349504"/>
              <a:gd name="connsiteY5" fmla="*/ 409575 h 1247802"/>
              <a:gd name="connsiteX6" fmla="*/ 2263775 w 2349504"/>
              <a:gd name="connsiteY6" fmla="*/ 365125 h 1247802"/>
              <a:gd name="connsiteX7" fmla="*/ 2159000 w 2349504"/>
              <a:gd name="connsiteY7" fmla="*/ 463550 h 1247802"/>
              <a:gd name="connsiteX8" fmla="*/ 1727200 w 2349504"/>
              <a:gd name="connsiteY8" fmla="*/ 44450 h 1247802"/>
              <a:gd name="connsiteX9" fmla="*/ 1647825 w 2349504"/>
              <a:gd name="connsiteY9" fmla="*/ 0 h 1247802"/>
              <a:gd name="connsiteX10" fmla="*/ 355600 w 2349504"/>
              <a:gd name="connsiteY10" fmla="*/ 15875 h 1247802"/>
              <a:gd name="connsiteX11" fmla="*/ 0 w 2349504"/>
              <a:gd name="connsiteY11" fmla="*/ 342900 h 1247802"/>
              <a:gd name="connsiteX12" fmla="*/ 593726 w 2349504"/>
              <a:gd name="connsiteY12" fmla="*/ 95250 h 1247802"/>
              <a:gd name="connsiteX13" fmla="*/ 1562101 w 2349504"/>
              <a:gd name="connsiteY13" fmla="*/ 1069975 h 1247802"/>
              <a:gd name="connsiteX14" fmla="*/ 1558925 w 2349504"/>
              <a:gd name="connsiteY14" fmla="*/ 1063625 h 1247802"/>
              <a:gd name="connsiteX0" fmla="*/ 1562101 w 2349504"/>
              <a:gd name="connsiteY0" fmla="*/ 1069975 h 1247802"/>
              <a:gd name="connsiteX1" fmla="*/ 1457325 w 2349504"/>
              <a:gd name="connsiteY1" fmla="*/ 1165225 h 1247802"/>
              <a:gd name="connsiteX2" fmla="*/ 1527175 w 2349504"/>
              <a:gd name="connsiteY2" fmla="*/ 1247775 h 1247802"/>
              <a:gd name="connsiteX3" fmla="*/ 2251075 w 2349504"/>
              <a:gd name="connsiteY3" fmla="*/ 1241425 h 1247802"/>
              <a:gd name="connsiteX4" fmla="*/ 2349500 w 2349504"/>
              <a:gd name="connsiteY4" fmla="*/ 1146175 h 1247802"/>
              <a:gd name="connsiteX5" fmla="*/ 2346325 w 2349504"/>
              <a:gd name="connsiteY5" fmla="*/ 409575 h 1247802"/>
              <a:gd name="connsiteX6" fmla="*/ 2263775 w 2349504"/>
              <a:gd name="connsiteY6" fmla="*/ 365125 h 1247802"/>
              <a:gd name="connsiteX7" fmla="*/ 2159000 w 2349504"/>
              <a:gd name="connsiteY7" fmla="*/ 463550 h 1247802"/>
              <a:gd name="connsiteX8" fmla="*/ 1727200 w 2349504"/>
              <a:gd name="connsiteY8" fmla="*/ 44450 h 1247802"/>
              <a:gd name="connsiteX9" fmla="*/ 1647825 w 2349504"/>
              <a:gd name="connsiteY9" fmla="*/ 0 h 1247802"/>
              <a:gd name="connsiteX10" fmla="*/ 355600 w 2349504"/>
              <a:gd name="connsiteY10" fmla="*/ 15875 h 1247802"/>
              <a:gd name="connsiteX11" fmla="*/ 0 w 2349504"/>
              <a:gd name="connsiteY11" fmla="*/ 342900 h 1247802"/>
              <a:gd name="connsiteX12" fmla="*/ 593726 w 2349504"/>
              <a:gd name="connsiteY12" fmla="*/ 95250 h 1247802"/>
              <a:gd name="connsiteX13" fmla="*/ 1562101 w 2349504"/>
              <a:gd name="connsiteY13" fmla="*/ 1069975 h 1247802"/>
              <a:gd name="connsiteX0" fmla="*/ 1562101 w 2349504"/>
              <a:gd name="connsiteY0" fmla="*/ 1069975 h 1247802"/>
              <a:gd name="connsiteX1" fmla="*/ 1457325 w 2349504"/>
              <a:gd name="connsiteY1" fmla="*/ 1165225 h 1247802"/>
              <a:gd name="connsiteX2" fmla="*/ 1527175 w 2349504"/>
              <a:gd name="connsiteY2" fmla="*/ 1247775 h 1247802"/>
              <a:gd name="connsiteX3" fmla="*/ 2251075 w 2349504"/>
              <a:gd name="connsiteY3" fmla="*/ 1241425 h 1247802"/>
              <a:gd name="connsiteX4" fmla="*/ 2349500 w 2349504"/>
              <a:gd name="connsiteY4" fmla="*/ 1146175 h 1247802"/>
              <a:gd name="connsiteX5" fmla="*/ 2346325 w 2349504"/>
              <a:gd name="connsiteY5" fmla="*/ 409575 h 1247802"/>
              <a:gd name="connsiteX6" fmla="*/ 2263775 w 2349504"/>
              <a:gd name="connsiteY6" fmla="*/ 365125 h 1247802"/>
              <a:gd name="connsiteX7" fmla="*/ 2159000 w 2349504"/>
              <a:gd name="connsiteY7" fmla="*/ 463550 h 1247802"/>
              <a:gd name="connsiteX8" fmla="*/ 1727200 w 2349504"/>
              <a:gd name="connsiteY8" fmla="*/ 44450 h 1247802"/>
              <a:gd name="connsiteX9" fmla="*/ 1647825 w 2349504"/>
              <a:gd name="connsiteY9" fmla="*/ 0 h 1247802"/>
              <a:gd name="connsiteX10" fmla="*/ 355600 w 2349504"/>
              <a:gd name="connsiteY10" fmla="*/ 15875 h 1247802"/>
              <a:gd name="connsiteX11" fmla="*/ 0 w 2349504"/>
              <a:gd name="connsiteY11" fmla="*/ 342900 h 1247802"/>
              <a:gd name="connsiteX12" fmla="*/ 593726 w 2349504"/>
              <a:gd name="connsiteY12" fmla="*/ 95250 h 1247802"/>
              <a:gd name="connsiteX13" fmla="*/ 1562101 w 2349504"/>
              <a:gd name="connsiteY13" fmla="*/ 1069975 h 1247802"/>
              <a:gd name="connsiteX0" fmla="*/ 1562101 w 2349504"/>
              <a:gd name="connsiteY0" fmla="*/ 1069975 h 1247802"/>
              <a:gd name="connsiteX1" fmla="*/ 1457325 w 2349504"/>
              <a:gd name="connsiteY1" fmla="*/ 1165225 h 1247802"/>
              <a:gd name="connsiteX2" fmla="*/ 1527175 w 2349504"/>
              <a:gd name="connsiteY2" fmla="*/ 1247775 h 1247802"/>
              <a:gd name="connsiteX3" fmla="*/ 2251075 w 2349504"/>
              <a:gd name="connsiteY3" fmla="*/ 1241425 h 1247802"/>
              <a:gd name="connsiteX4" fmla="*/ 2349500 w 2349504"/>
              <a:gd name="connsiteY4" fmla="*/ 1146175 h 1247802"/>
              <a:gd name="connsiteX5" fmla="*/ 2346325 w 2349504"/>
              <a:gd name="connsiteY5" fmla="*/ 409575 h 1247802"/>
              <a:gd name="connsiteX6" fmla="*/ 2263775 w 2349504"/>
              <a:gd name="connsiteY6" fmla="*/ 365125 h 1247802"/>
              <a:gd name="connsiteX7" fmla="*/ 2159000 w 2349504"/>
              <a:gd name="connsiteY7" fmla="*/ 463550 h 1247802"/>
              <a:gd name="connsiteX8" fmla="*/ 1727200 w 2349504"/>
              <a:gd name="connsiteY8" fmla="*/ 44450 h 1247802"/>
              <a:gd name="connsiteX9" fmla="*/ 1647825 w 2349504"/>
              <a:gd name="connsiteY9" fmla="*/ 0 h 1247802"/>
              <a:gd name="connsiteX10" fmla="*/ 355600 w 2349504"/>
              <a:gd name="connsiteY10" fmla="*/ 15875 h 1247802"/>
              <a:gd name="connsiteX11" fmla="*/ 0 w 2349504"/>
              <a:gd name="connsiteY11" fmla="*/ 342900 h 1247802"/>
              <a:gd name="connsiteX12" fmla="*/ 546101 w 2349504"/>
              <a:gd name="connsiteY12" fmla="*/ 90488 h 1247802"/>
              <a:gd name="connsiteX13" fmla="*/ 1562101 w 2349504"/>
              <a:gd name="connsiteY13" fmla="*/ 1069975 h 1247802"/>
              <a:gd name="connsiteX0" fmla="*/ 1562101 w 2349504"/>
              <a:gd name="connsiteY0" fmla="*/ 1069975 h 1247802"/>
              <a:gd name="connsiteX1" fmla="*/ 1457325 w 2349504"/>
              <a:gd name="connsiteY1" fmla="*/ 1165225 h 1247802"/>
              <a:gd name="connsiteX2" fmla="*/ 1527175 w 2349504"/>
              <a:gd name="connsiteY2" fmla="*/ 1247775 h 1247802"/>
              <a:gd name="connsiteX3" fmla="*/ 2251075 w 2349504"/>
              <a:gd name="connsiteY3" fmla="*/ 1241425 h 1247802"/>
              <a:gd name="connsiteX4" fmla="*/ 2349500 w 2349504"/>
              <a:gd name="connsiteY4" fmla="*/ 1146175 h 1247802"/>
              <a:gd name="connsiteX5" fmla="*/ 2346325 w 2349504"/>
              <a:gd name="connsiteY5" fmla="*/ 409575 h 1247802"/>
              <a:gd name="connsiteX6" fmla="*/ 2263775 w 2349504"/>
              <a:gd name="connsiteY6" fmla="*/ 365125 h 1247802"/>
              <a:gd name="connsiteX7" fmla="*/ 2159000 w 2349504"/>
              <a:gd name="connsiteY7" fmla="*/ 463550 h 1247802"/>
              <a:gd name="connsiteX8" fmla="*/ 1727200 w 2349504"/>
              <a:gd name="connsiteY8" fmla="*/ 44450 h 1247802"/>
              <a:gd name="connsiteX9" fmla="*/ 1647825 w 2349504"/>
              <a:gd name="connsiteY9" fmla="*/ 0 h 1247802"/>
              <a:gd name="connsiteX10" fmla="*/ 355600 w 2349504"/>
              <a:gd name="connsiteY10" fmla="*/ 15875 h 1247802"/>
              <a:gd name="connsiteX11" fmla="*/ 0 w 2349504"/>
              <a:gd name="connsiteY11" fmla="*/ 342900 h 1247802"/>
              <a:gd name="connsiteX12" fmla="*/ 546101 w 2349504"/>
              <a:gd name="connsiteY12" fmla="*/ 90488 h 1247802"/>
              <a:gd name="connsiteX13" fmla="*/ 1562101 w 2349504"/>
              <a:gd name="connsiteY13" fmla="*/ 1069975 h 1247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49504" h="1247802">
                <a:moveTo>
                  <a:pt x="1562101" y="1069975"/>
                </a:moveTo>
                <a:lnTo>
                  <a:pt x="1457325" y="1165225"/>
                </a:lnTo>
                <a:cubicBezTo>
                  <a:pt x="1413934" y="1218936"/>
                  <a:pt x="1465792" y="1248833"/>
                  <a:pt x="1527175" y="1247775"/>
                </a:cubicBezTo>
                <a:lnTo>
                  <a:pt x="2251075" y="1241425"/>
                </a:lnTo>
                <a:cubicBezTo>
                  <a:pt x="2302933" y="1245393"/>
                  <a:pt x="2350030" y="1201738"/>
                  <a:pt x="2349500" y="1146175"/>
                </a:cubicBezTo>
                <a:cubicBezTo>
                  <a:pt x="2348442" y="900642"/>
                  <a:pt x="2347383" y="655108"/>
                  <a:pt x="2346325" y="409575"/>
                </a:cubicBezTo>
                <a:cubicBezTo>
                  <a:pt x="2345003" y="342369"/>
                  <a:pt x="2296054" y="334698"/>
                  <a:pt x="2263775" y="365125"/>
                </a:cubicBezTo>
                <a:lnTo>
                  <a:pt x="2159000" y="463550"/>
                </a:lnTo>
                <a:lnTo>
                  <a:pt x="1727200" y="44450"/>
                </a:lnTo>
                <a:cubicBezTo>
                  <a:pt x="1703917" y="16933"/>
                  <a:pt x="1681427" y="10054"/>
                  <a:pt x="1647825" y="0"/>
                </a:cubicBezTo>
                <a:lnTo>
                  <a:pt x="355600" y="15875"/>
                </a:lnTo>
                <a:cubicBezTo>
                  <a:pt x="97896" y="65617"/>
                  <a:pt x="38100" y="198437"/>
                  <a:pt x="0" y="342900"/>
                </a:cubicBezTo>
                <a:cubicBezTo>
                  <a:pt x="61913" y="95779"/>
                  <a:pt x="309564" y="-40216"/>
                  <a:pt x="546101" y="90488"/>
                </a:cubicBezTo>
                <a:cubicBezTo>
                  <a:pt x="782638" y="221192"/>
                  <a:pt x="1239309" y="745067"/>
                  <a:pt x="1562101" y="1069975"/>
                </a:cubicBezTo>
                <a:close/>
              </a:path>
            </a:pathLst>
          </a:custGeom>
          <a:gradFill flip="none" rotWithShape="1">
            <a:gsLst>
              <a:gs pos="25000">
                <a:srgbClr val="D8730E">
                  <a:lumMod val="97000"/>
                </a:srgbClr>
              </a:gs>
              <a:gs pos="7000">
                <a:srgbClr val="C8620E">
                  <a:lumMod val="89000"/>
                </a:srgbClr>
              </a:gs>
              <a:gs pos="100000">
                <a:srgbClr val="F08224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2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6200000" flipH="1">
            <a:off x="5275664" y="1752040"/>
            <a:ext cx="1303361" cy="8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3" name="矩形 2062"/>
          <p:cNvSpPr/>
          <p:nvPr/>
        </p:nvSpPr>
        <p:spPr>
          <a:xfrm>
            <a:off x="2343492" y="1357083"/>
            <a:ext cx="776739" cy="692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>
                <a:solidFill>
                  <a:srgbClr val="F08223"/>
                </a:solidFill>
                <a:latin typeface="Algerian" pitchFamily="82" charset="0"/>
              </a:rPr>
              <a:t>01</a:t>
            </a:r>
          </a:p>
        </p:txBody>
      </p:sp>
      <p:sp>
        <p:nvSpPr>
          <p:cNvPr id="2066" name="直角三角形 2065"/>
          <p:cNvSpPr/>
          <p:nvPr/>
        </p:nvSpPr>
        <p:spPr>
          <a:xfrm rot="13697575">
            <a:off x="2081811" y="1982593"/>
            <a:ext cx="182608" cy="187543"/>
          </a:xfrm>
          <a:custGeom>
            <a:avLst/>
            <a:gdLst/>
            <a:ahLst/>
            <a:cxnLst/>
            <a:rect l="l" t="t" r="r" b="b"/>
            <a:pathLst>
              <a:path w="801896" h="801896">
                <a:moveTo>
                  <a:pt x="0" y="801896"/>
                </a:moveTo>
                <a:lnTo>
                  <a:pt x="0" y="0"/>
                </a:lnTo>
                <a:lnTo>
                  <a:pt x="150766" y="150766"/>
                </a:lnTo>
                <a:lnTo>
                  <a:pt x="150766" y="633124"/>
                </a:lnTo>
                <a:lnTo>
                  <a:pt x="633123" y="633124"/>
                </a:lnTo>
                <a:lnTo>
                  <a:pt x="801896" y="801896"/>
                </a:lnTo>
                <a:close/>
              </a:path>
            </a:pathLst>
          </a:custGeom>
          <a:solidFill>
            <a:srgbClr val="F0822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67" name="TextBox 2066"/>
          <p:cNvSpPr txBox="1"/>
          <p:nvPr/>
        </p:nvSpPr>
        <p:spPr>
          <a:xfrm>
            <a:off x="2283672" y="1907541"/>
            <a:ext cx="894228" cy="33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F08223"/>
                </a:solidFill>
                <a:latin typeface="GungsuhChe" pitchFamily="49" charset="-127"/>
                <a:ea typeface="GungsuhChe" pitchFamily="49" charset="-127"/>
              </a:rPr>
              <a:t>OPTIONS</a:t>
            </a:r>
            <a:endParaRPr lang="zh-CN" altLang="en-US" sz="1600" dirty="0">
              <a:solidFill>
                <a:srgbClr val="F08223"/>
              </a:solidFill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2068" name="TextBox 2067"/>
          <p:cNvSpPr txBox="1"/>
          <p:nvPr/>
        </p:nvSpPr>
        <p:spPr>
          <a:xfrm>
            <a:off x="2279013" y="2145426"/>
            <a:ext cx="860930" cy="421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rgbClr val="F08223"/>
                </a:solidFill>
                <a:latin typeface="Batang" pitchFamily="18" charset="-127"/>
                <a:ea typeface="Batang" pitchFamily="18" charset="-127"/>
              </a:rPr>
              <a:t>Add your </a:t>
            </a:r>
          </a:p>
          <a:p>
            <a:pPr algn="dist"/>
            <a:r>
              <a:rPr lang="en-US" altLang="zh-CN" sz="1050" dirty="0">
                <a:solidFill>
                  <a:srgbClr val="F08223"/>
                </a:solidFill>
                <a:latin typeface="Batang" pitchFamily="18" charset="-127"/>
                <a:ea typeface="Batang" pitchFamily="18" charset="-127"/>
              </a:rPr>
              <a:t>text here</a:t>
            </a:r>
            <a:endParaRPr lang="zh-CN" altLang="en-US" sz="1050" dirty="0">
              <a:solidFill>
                <a:srgbClr val="F08223"/>
              </a:solidFill>
              <a:latin typeface="Batang" pitchFamily="18" charset="-127"/>
              <a:ea typeface="Batang" pitchFamily="18" charset="-127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944589" y="1347483"/>
            <a:ext cx="1088126" cy="1219565"/>
            <a:chOff x="5993800" y="978556"/>
            <a:chExt cx="1112036" cy="1246363"/>
          </a:xfrm>
        </p:grpSpPr>
        <p:sp>
          <p:nvSpPr>
            <p:cNvPr id="69" name="矩形 68"/>
            <p:cNvSpPr/>
            <p:nvPr/>
          </p:nvSpPr>
          <p:spPr>
            <a:xfrm>
              <a:off x="6008434" y="978556"/>
              <a:ext cx="79380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rgbClr val="089CDE"/>
                  </a:solidFill>
                  <a:latin typeface="Algerian" pitchFamily="82" charset="0"/>
                </a:rPr>
                <a:t>02</a:t>
              </a:r>
              <a:endParaRPr lang="en-US" altLang="zh-CN" sz="4000" dirty="0">
                <a:solidFill>
                  <a:srgbClr val="089CDE"/>
                </a:solidFill>
                <a:latin typeface="Algerian" pitchFamily="82" charset="0"/>
              </a:endParaRPr>
            </a:p>
          </p:txBody>
        </p:sp>
        <p:sp>
          <p:nvSpPr>
            <p:cNvPr id="82" name="直角三角形 2065"/>
            <p:cNvSpPr/>
            <p:nvPr/>
          </p:nvSpPr>
          <p:spPr>
            <a:xfrm rot="3091805">
              <a:off x="6916693" y="1608235"/>
              <a:ext cx="186621" cy="191664"/>
            </a:xfrm>
            <a:custGeom>
              <a:avLst/>
              <a:gdLst/>
              <a:ahLst/>
              <a:cxnLst/>
              <a:rect l="l" t="t" r="r" b="b"/>
              <a:pathLst>
                <a:path w="801896" h="801896">
                  <a:moveTo>
                    <a:pt x="0" y="801896"/>
                  </a:moveTo>
                  <a:lnTo>
                    <a:pt x="0" y="0"/>
                  </a:lnTo>
                  <a:lnTo>
                    <a:pt x="150766" y="150766"/>
                  </a:lnTo>
                  <a:lnTo>
                    <a:pt x="150766" y="633124"/>
                  </a:lnTo>
                  <a:lnTo>
                    <a:pt x="633123" y="633124"/>
                  </a:lnTo>
                  <a:lnTo>
                    <a:pt x="801896" y="801896"/>
                  </a:lnTo>
                  <a:close/>
                </a:path>
              </a:pathLst>
            </a:custGeom>
            <a:solidFill>
              <a:srgbClr val="089CD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993800" y="1531193"/>
              <a:ext cx="9138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rgbClr val="089CDE"/>
                  </a:solidFill>
                  <a:latin typeface="GungsuhChe" pitchFamily="49" charset="-127"/>
                  <a:ea typeface="GungsuhChe" pitchFamily="49" charset="-127"/>
                </a:rPr>
                <a:t>OPTIONS</a:t>
              </a:r>
              <a:endParaRPr lang="zh-CN" altLang="en-US" sz="1600" dirty="0">
                <a:solidFill>
                  <a:srgbClr val="089CDE"/>
                </a:solidFill>
                <a:latin typeface="GungsuhChe" pitchFamily="49" charset="-127"/>
                <a:ea typeface="GungsuhChe" pitchFamily="49" charset="-127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021724" y="1794032"/>
              <a:ext cx="85453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050" dirty="0">
                  <a:solidFill>
                    <a:srgbClr val="089CDE"/>
                  </a:solidFill>
                  <a:latin typeface="Batang" pitchFamily="18" charset="-127"/>
                  <a:ea typeface="Batang" pitchFamily="18" charset="-127"/>
                </a:rPr>
                <a:t>Add your </a:t>
              </a:r>
            </a:p>
            <a:p>
              <a:pPr algn="dist"/>
              <a:r>
                <a:rPr lang="en-US" altLang="zh-CN" sz="1050" dirty="0">
                  <a:solidFill>
                    <a:srgbClr val="089CDE"/>
                  </a:solidFill>
                  <a:latin typeface="Batang" pitchFamily="18" charset="-127"/>
                  <a:ea typeface="Batang" pitchFamily="18" charset="-127"/>
                </a:rPr>
                <a:t>text here</a:t>
              </a:r>
              <a:endParaRPr lang="zh-CN" altLang="en-US" sz="1050" dirty="0">
                <a:solidFill>
                  <a:srgbClr val="089CDE"/>
                </a:solidFill>
                <a:latin typeface="Batang" pitchFamily="18" charset="-127"/>
                <a:ea typeface="Batang" pitchFamily="18" charset="-127"/>
              </a:endParaRPr>
            </a:p>
          </p:txBody>
        </p:sp>
      </p:grpSp>
      <p:grpSp>
        <p:nvGrpSpPr>
          <p:cNvPr id="2070" name="组合 2069"/>
          <p:cNvGrpSpPr/>
          <p:nvPr/>
        </p:nvGrpSpPr>
        <p:grpSpPr>
          <a:xfrm>
            <a:off x="5944589" y="3103484"/>
            <a:ext cx="1088126" cy="1219565"/>
            <a:chOff x="6007090" y="2798785"/>
            <a:chExt cx="1112036" cy="1246363"/>
          </a:xfrm>
        </p:grpSpPr>
        <p:sp>
          <p:nvSpPr>
            <p:cNvPr id="88" name="矩形 87"/>
            <p:cNvSpPr/>
            <p:nvPr/>
          </p:nvSpPr>
          <p:spPr>
            <a:xfrm>
              <a:off x="6021724" y="2798785"/>
              <a:ext cx="79380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rgbClr val="F9AC13"/>
                  </a:solidFill>
                  <a:latin typeface="Algerian" pitchFamily="82" charset="0"/>
                </a:rPr>
                <a:t>04</a:t>
              </a:r>
              <a:endParaRPr lang="en-US" altLang="zh-CN" sz="4000" dirty="0">
                <a:solidFill>
                  <a:srgbClr val="F9AC13"/>
                </a:solidFill>
                <a:latin typeface="Algerian" pitchFamily="82" charset="0"/>
              </a:endParaRPr>
            </a:p>
          </p:txBody>
        </p:sp>
        <p:sp>
          <p:nvSpPr>
            <p:cNvPr id="89" name="直角三角形 2065"/>
            <p:cNvSpPr/>
            <p:nvPr/>
          </p:nvSpPr>
          <p:spPr>
            <a:xfrm rot="3048301">
              <a:off x="6929983" y="3428464"/>
              <a:ext cx="186621" cy="191664"/>
            </a:xfrm>
            <a:custGeom>
              <a:avLst/>
              <a:gdLst/>
              <a:ahLst/>
              <a:cxnLst/>
              <a:rect l="l" t="t" r="r" b="b"/>
              <a:pathLst>
                <a:path w="801896" h="801896">
                  <a:moveTo>
                    <a:pt x="0" y="801896"/>
                  </a:moveTo>
                  <a:lnTo>
                    <a:pt x="0" y="0"/>
                  </a:lnTo>
                  <a:lnTo>
                    <a:pt x="150766" y="150766"/>
                  </a:lnTo>
                  <a:lnTo>
                    <a:pt x="150766" y="633124"/>
                  </a:lnTo>
                  <a:lnTo>
                    <a:pt x="633123" y="633124"/>
                  </a:lnTo>
                  <a:lnTo>
                    <a:pt x="801896" y="801896"/>
                  </a:lnTo>
                  <a:close/>
                </a:path>
              </a:pathLst>
            </a:custGeom>
            <a:solidFill>
              <a:srgbClr val="F0A20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6007090" y="3351422"/>
              <a:ext cx="9138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rgbClr val="F9AC13"/>
                  </a:solidFill>
                  <a:latin typeface="GungsuhChe" pitchFamily="49" charset="-127"/>
                  <a:ea typeface="GungsuhChe" pitchFamily="49" charset="-127"/>
                </a:rPr>
                <a:t>OPTIONS</a:t>
              </a:r>
              <a:endParaRPr lang="zh-CN" altLang="en-US" sz="1600" dirty="0">
                <a:solidFill>
                  <a:srgbClr val="F9AC13"/>
                </a:solidFill>
                <a:latin typeface="GungsuhChe" pitchFamily="49" charset="-127"/>
                <a:ea typeface="GungsuhChe" pitchFamily="49" charset="-127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6035014" y="3614261"/>
              <a:ext cx="85453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050" dirty="0">
                  <a:solidFill>
                    <a:srgbClr val="F9AC13"/>
                  </a:solidFill>
                  <a:latin typeface="Batang" pitchFamily="18" charset="-127"/>
                  <a:ea typeface="Batang" pitchFamily="18" charset="-127"/>
                </a:rPr>
                <a:t>Add your </a:t>
              </a:r>
            </a:p>
            <a:p>
              <a:pPr algn="dist"/>
              <a:r>
                <a:rPr lang="en-US" altLang="zh-CN" sz="1050" dirty="0">
                  <a:solidFill>
                    <a:srgbClr val="F9AC13"/>
                  </a:solidFill>
                  <a:latin typeface="Batang" pitchFamily="18" charset="-127"/>
                  <a:ea typeface="Batang" pitchFamily="18" charset="-127"/>
                </a:rPr>
                <a:t>text here</a:t>
              </a:r>
              <a:endParaRPr lang="zh-CN" altLang="en-US" sz="1050" dirty="0">
                <a:solidFill>
                  <a:srgbClr val="F9AC13"/>
                </a:solidFill>
                <a:latin typeface="Batang" pitchFamily="18" charset="-127"/>
                <a:ea typeface="Batang" pitchFamily="18" charset="-127"/>
              </a:endParaRPr>
            </a:p>
          </p:txBody>
        </p:sp>
      </p:grpSp>
      <p:sp>
        <p:nvSpPr>
          <p:cNvPr id="96" name="矩形 95"/>
          <p:cNvSpPr/>
          <p:nvPr/>
        </p:nvSpPr>
        <p:spPr>
          <a:xfrm>
            <a:off x="2341024" y="3103484"/>
            <a:ext cx="776740" cy="692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58C8FA"/>
                </a:solidFill>
                <a:latin typeface="Algerian" pitchFamily="82" charset="0"/>
              </a:rPr>
              <a:t>03</a:t>
            </a:r>
            <a:endParaRPr lang="en-US" altLang="zh-CN" sz="4000" dirty="0">
              <a:solidFill>
                <a:srgbClr val="58C8FA"/>
              </a:solidFill>
              <a:latin typeface="Algerian" pitchFamily="82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2281205" y="3653941"/>
            <a:ext cx="894228" cy="33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58C8FA"/>
                </a:solidFill>
                <a:latin typeface="GungsuhChe" pitchFamily="49" charset="-127"/>
                <a:ea typeface="GungsuhChe" pitchFamily="49" charset="-127"/>
              </a:rPr>
              <a:t>OPTIONS</a:t>
            </a:r>
            <a:endParaRPr lang="zh-CN" altLang="en-US" sz="1600" dirty="0">
              <a:solidFill>
                <a:srgbClr val="58C8FA"/>
              </a:solidFill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2276547" y="3891826"/>
            <a:ext cx="860930" cy="421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rgbClr val="58C8FA"/>
                </a:solidFill>
                <a:latin typeface="Batang" pitchFamily="18" charset="-127"/>
                <a:ea typeface="Batang" pitchFamily="18" charset="-127"/>
              </a:rPr>
              <a:t>Add your </a:t>
            </a:r>
          </a:p>
          <a:p>
            <a:pPr algn="dist"/>
            <a:r>
              <a:rPr lang="en-US" altLang="zh-CN" sz="1050" dirty="0">
                <a:solidFill>
                  <a:srgbClr val="58C8FA"/>
                </a:solidFill>
                <a:latin typeface="Batang" pitchFamily="18" charset="-127"/>
                <a:ea typeface="Batang" pitchFamily="18" charset="-127"/>
              </a:rPr>
              <a:t>text here</a:t>
            </a:r>
            <a:endParaRPr lang="zh-CN" altLang="en-US" sz="1050" dirty="0">
              <a:solidFill>
                <a:srgbClr val="58C8FA"/>
              </a:solidFill>
              <a:latin typeface="Batang" pitchFamily="18" charset="-127"/>
              <a:ea typeface="Batang" pitchFamily="18" charset="-127"/>
            </a:endParaRPr>
          </a:p>
        </p:txBody>
      </p:sp>
      <p:grpSp>
        <p:nvGrpSpPr>
          <p:cNvPr id="123" name="组合 122"/>
          <p:cNvGrpSpPr/>
          <p:nvPr/>
        </p:nvGrpSpPr>
        <p:grpSpPr>
          <a:xfrm rot="2871423">
            <a:off x="4243662" y="804053"/>
            <a:ext cx="619395" cy="619395"/>
            <a:chOff x="12402870" y="1378000"/>
            <a:chExt cx="900000" cy="90000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24" name="椭圆 123"/>
            <p:cNvSpPr/>
            <p:nvPr/>
          </p:nvSpPr>
          <p:spPr>
            <a:xfrm>
              <a:off x="12762870" y="1738000"/>
              <a:ext cx="180000" cy="180000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8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弧形 124"/>
            <p:cNvSpPr/>
            <p:nvPr/>
          </p:nvSpPr>
          <p:spPr>
            <a:xfrm>
              <a:off x="12582870" y="1558000"/>
              <a:ext cx="540000" cy="540000"/>
            </a:xfrm>
            <a:prstGeom prst="arc">
              <a:avLst/>
            </a:prstGeom>
            <a:ln w="12700" cmpd="sng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弧形 125"/>
            <p:cNvSpPr/>
            <p:nvPr/>
          </p:nvSpPr>
          <p:spPr>
            <a:xfrm>
              <a:off x="12492870" y="1468000"/>
              <a:ext cx="720000" cy="720000"/>
            </a:xfrm>
            <a:prstGeom prst="arc">
              <a:avLst/>
            </a:prstGeom>
            <a:ln w="12700" cmpd="sng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弧形 126"/>
            <p:cNvSpPr/>
            <p:nvPr/>
          </p:nvSpPr>
          <p:spPr>
            <a:xfrm>
              <a:off x="12402870" y="1378000"/>
              <a:ext cx="900000" cy="900000"/>
            </a:xfrm>
            <a:prstGeom prst="arc">
              <a:avLst/>
            </a:prstGeom>
            <a:ln w="12700" cmpd="sng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弧形 127"/>
            <p:cNvSpPr/>
            <p:nvPr/>
          </p:nvSpPr>
          <p:spPr>
            <a:xfrm>
              <a:off x="12582870" y="1558000"/>
              <a:ext cx="540000" cy="540000"/>
            </a:xfrm>
            <a:prstGeom prst="arc">
              <a:avLst>
                <a:gd name="adj1" fmla="val 5326050"/>
                <a:gd name="adj2" fmla="val 10634375"/>
              </a:avLst>
            </a:prstGeom>
            <a:ln w="12700" cmpd="sng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弧形 128"/>
            <p:cNvSpPr/>
            <p:nvPr/>
          </p:nvSpPr>
          <p:spPr>
            <a:xfrm>
              <a:off x="12492870" y="1468000"/>
              <a:ext cx="720000" cy="720000"/>
            </a:xfrm>
            <a:prstGeom prst="arc">
              <a:avLst>
                <a:gd name="adj1" fmla="val 5299373"/>
                <a:gd name="adj2" fmla="val 10617012"/>
              </a:avLst>
            </a:prstGeom>
            <a:ln w="12700" cmpd="sng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弧形 129"/>
            <p:cNvSpPr/>
            <p:nvPr/>
          </p:nvSpPr>
          <p:spPr>
            <a:xfrm>
              <a:off x="12402870" y="1378000"/>
              <a:ext cx="900000" cy="900000"/>
            </a:xfrm>
            <a:prstGeom prst="arc">
              <a:avLst>
                <a:gd name="adj1" fmla="val 5198408"/>
                <a:gd name="adj2" fmla="val 10677568"/>
              </a:avLst>
            </a:prstGeom>
            <a:ln w="12700" cmpd="sng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79" name="TextBox 2078"/>
          <p:cNvSpPr txBox="1"/>
          <p:nvPr/>
        </p:nvSpPr>
        <p:spPr>
          <a:xfrm>
            <a:off x="3254762" y="2548174"/>
            <a:ext cx="2616422" cy="70788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latin typeface="Algerian" pitchFamily="82" charset="0"/>
              </a:defRPr>
            </a:lvl1pPr>
          </a:lstStyle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CONTENTS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2489959" y="2687821"/>
            <a:ext cx="424671" cy="424672"/>
            <a:chOff x="10116616" y="1869747"/>
            <a:chExt cx="1375218" cy="1375218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4" name="椭圆 33"/>
            <p:cNvSpPr/>
            <p:nvPr/>
          </p:nvSpPr>
          <p:spPr>
            <a:xfrm>
              <a:off x="10116616" y="1869747"/>
              <a:ext cx="1375218" cy="1375218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0746497" y="1951747"/>
              <a:ext cx="115455" cy="11545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>
              <a:off x="10217185" y="2499628"/>
              <a:ext cx="115455" cy="11545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11268744" y="2499627"/>
              <a:ext cx="115455" cy="11545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椭圆 141"/>
            <p:cNvSpPr/>
            <p:nvPr/>
          </p:nvSpPr>
          <p:spPr>
            <a:xfrm>
              <a:off x="10746497" y="3052138"/>
              <a:ext cx="115455" cy="11545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10798596" y="2116250"/>
              <a:ext cx="5630" cy="453804"/>
            </a:xfrm>
            <a:prstGeom prst="line">
              <a:avLst/>
            </a:prstGeom>
            <a:ln w="15875">
              <a:solidFill>
                <a:schemeClr val="bg2">
                  <a:lumMod val="50000"/>
                </a:schemeClr>
              </a:solidFill>
              <a:headEnd type="none" w="sm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10438596" y="2563704"/>
              <a:ext cx="360000" cy="2"/>
            </a:xfrm>
            <a:prstGeom prst="line">
              <a:avLst/>
            </a:prstGeom>
            <a:ln w="15875">
              <a:solidFill>
                <a:schemeClr val="bg2">
                  <a:lumMod val="50000"/>
                </a:schemeClr>
              </a:solidFill>
              <a:headEnd type="none" w="sm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组合 131"/>
          <p:cNvGrpSpPr/>
          <p:nvPr/>
        </p:nvGrpSpPr>
        <p:grpSpPr>
          <a:xfrm>
            <a:off x="6191372" y="2650437"/>
            <a:ext cx="400660" cy="505860"/>
            <a:chOff x="9756576" y="1288324"/>
            <a:chExt cx="1586854" cy="2003506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53" name="圆角矩形 152"/>
            <p:cNvSpPr/>
            <p:nvPr/>
          </p:nvSpPr>
          <p:spPr>
            <a:xfrm>
              <a:off x="10359467" y="2820142"/>
              <a:ext cx="381068" cy="127021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10422966" y="3130514"/>
              <a:ext cx="254075" cy="16131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圆角矩形 156"/>
            <p:cNvSpPr/>
            <p:nvPr/>
          </p:nvSpPr>
          <p:spPr>
            <a:xfrm>
              <a:off x="10388002" y="2975327"/>
              <a:ext cx="323999" cy="127021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8" name="直接连接符 77"/>
            <p:cNvCxnSpPr/>
            <p:nvPr/>
          </p:nvCxnSpPr>
          <p:spPr>
            <a:xfrm>
              <a:off x="9756576" y="1570987"/>
              <a:ext cx="288453" cy="223045"/>
            </a:xfrm>
            <a:prstGeom prst="line">
              <a:avLst/>
            </a:prstGeom>
            <a:ln w="158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H="1">
              <a:off x="11054978" y="1590032"/>
              <a:ext cx="288452" cy="204000"/>
            </a:xfrm>
            <a:prstGeom prst="line">
              <a:avLst/>
            </a:prstGeom>
            <a:ln w="158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>
              <a:off x="10550007" y="1288324"/>
              <a:ext cx="0" cy="301707"/>
            </a:xfrm>
            <a:prstGeom prst="line">
              <a:avLst/>
            </a:prstGeom>
            <a:ln w="158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圆角矩形 66"/>
            <p:cNvSpPr/>
            <p:nvPr/>
          </p:nvSpPr>
          <p:spPr>
            <a:xfrm>
              <a:off x="10045029" y="1681611"/>
              <a:ext cx="1009948" cy="1073456"/>
            </a:xfrm>
            <a:custGeom>
              <a:avLst/>
              <a:gdLst/>
              <a:ahLst/>
              <a:cxnLst/>
              <a:rect l="l" t="t" r="r" b="b"/>
              <a:pathLst>
                <a:path w="286232" h="304231">
                  <a:moveTo>
                    <a:pt x="143116" y="0"/>
                  </a:moveTo>
                  <a:cubicBezTo>
                    <a:pt x="222157" y="0"/>
                    <a:pt x="286232" y="64075"/>
                    <a:pt x="286232" y="143116"/>
                  </a:cubicBezTo>
                  <a:cubicBezTo>
                    <a:pt x="286232" y="204128"/>
                    <a:pt x="248053" y="256223"/>
                    <a:pt x="193959" y="275967"/>
                  </a:cubicBezTo>
                  <a:lnTo>
                    <a:pt x="193959" y="298231"/>
                  </a:lnTo>
                  <a:cubicBezTo>
                    <a:pt x="193959" y="301545"/>
                    <a:pt x="191273" y="304231"/>
                    <a:pt x="187959" y="304231"/>
                  </a:cubicBezTo>
                  <a:lnTo>
                    <a:pt x="91959" y="304231"/>
                  </a:lnTo>
                  <a:cubicBezTo>
                    <a:pt x="88645" y="304231"/>
                    <a:pt x="85959" y="301545"/>
                    <a:pt x="85959" y="298231"/>
                  </a:cubicBezTo>
                  <a:lnTo>
                    <a:pt x="85959" y="274231"/>
                  </a:lnTo>
                  <a:lnTo>
                    <a:pt x="86092" y="274098"/>
                  </a:lnTo>
                  <a:cubicBezTo>
                    <a:pt x="35372" y="252309"/>
                    <a:pt x="0" y="201843"/>
                    <a:pt x="0" y="143116"/>
                  </a:cubicBezTo>
                  <a:cubicBezTo>
                    <a:pt x="0" y="64075"/>
                    <a:pt x="64075" y="0"/>
                    <a:pt x="143116" y="0"/>
                  </a:cubicBezTo>
                  <a:close/>
                </a:path>
              </a:pathLst>
            </a:custGeom>
            <a:noFill/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7" name="直接连接符 166"/>
            <p:cNvCxnSpPr/>
            <p:nvPr/>
          </p:nvCxnSpPr>
          <p:spPr>
            <a:xfrm>
              <a:off x="11054977" y="2497747"/>
              <a:ext cx="288453" cy="223045"/>
            </a:xfrm>
            <a:prstGeom prst="line">
              <a:avLst/>
            </a:prstGeom>
            <a:ln w="158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/>
            <p:cNvCxnSpPr/>
            <p:nvPr/>
          </p:nvCxnSpPr>
          <p:spPr>
            <a:xfrm flipH="1">
              <a:off x="9756576" y="2502236"/>
              <a:ext cx="288454" cy="218556"/>
            </a:xfrm>
            <a:prstGeom prst="line">
              <a:avLst/>
            </a:prstGeom>
            <a:ln w="158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组合 148"/>
          <p:cNvGrpSpPr/>
          <p:nvPr/>
        </p:nvGrpSpPr>
        <p:grpSpPr>
          <a:xfrm>
            <a:off x="4261912" y="4406207"/>
            <a:ext cx="582895" cy="553237"/>
            <a:chOff x="4274149" y="4104491"/>
            <a:chExt cx="595703" cy="565393"/>
          </a:xfrm>
        </p:grpSpPr>
        <p:grpSp>
          <p:nvGrpSpPr>
            <p:cNvPr id="33" name="组合 32"/>
            <p:cNvGrpSpPr/>
            <p:nvPr/>
          </p:nvGrpSpPr>
          <p:grpSpPr>
            <a:xfrm>
              <a:off x="4274149" y="4165884"/>
              <a:ext cx="595703" cy="504000"/>
              <a:chOff x="13212960" y="2833360"/>
              <a:chExt cx="936104" cy="792000"/>
            </a:xfrm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32" name="矩形 31"/>
              <p:cNvSpPr/>
              <p:nvPr/>
            </p:nvSpPr>
            <p:spPr>
              <a:xfrm>
                <a:off x="13212960" y="3373360"/>
                <a:ext cx="144016" cy="2520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矩形 132"/>
              <p:cNvSpPr/>
              <p:nvPr/>
            </p:nvSpPr>
            <p:spPr>
              <a:xfrm>
                <a:off x="13476989" y="3229360"/>
                <a:ext cx="144016" cy="3960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矩形 133"/>
              <p:cNvSpPr/>
              <p:nvPr/>
            </p:nvSpPr>
            <p:spPr>
              <a:xfrm>
                <a:off x="14005048" y="2833360"/>
                <a:ext cx="144016" cy="7920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矩形 134"/>
              <p:cNvSpPr/>
              <p:nvPr/>
            </p:nvSpPr>
            <p:spPr>
              <a:xfrm>
                <a:off x="13741018" y="3121360"/>
                <a:ext cx="144016" cy="5040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8" name="任意多边形 147"/>
            <p:cNvSpPr/>
            <p:nvPr/>
          </p:nvSpPr>
          <p:spPr>
            <a:xfrm>
              <a:off x="4279106" y="4104491"/>
              <a:ext cx="499099" cy="367497"/>
            </a:xfrm>
            <a:custGeom>
              <a:avLst/>
              <a:gdLst>
                <a:gd name="connsiteX0" fmla="*/ 0 w 416719"/>
                <a:gd name="connsiteY0" fmla="*/ 302419 h 302419"/>
                <a:gd name="connsiteX1" fmla="*/ 269082 w 416719"/>
                <a:gd name="connsiteY1" fmla="*/ 166687 h 302419"/>
                <a:gd name="connsiteX2" fmla="*/ 416719 w 416719"/>
                <a:gd name="connsiteY2" fmla="*/ 0 h 302419"/>
                <a:gd name="connsiteX3" fmla="*/ 416719 w 416719"/>
                <a:gd name="connsiteY3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6719" h="302419">
                  <a:moveTo>
                    <a:pt x="0" y="302419"/>
                  </a:moveTo>
                  <a:cubicBezTo>
                    <a:pt x="99814" y="259754"/>
                    <a:pt x="199629" y="217090"/>
                    <a:pt x="269082" y="166687"/>
                  </a:cubicBezTo>
                  <a:cubicBezTo>
                    <a:pt x="338535" y="116284"/>
                    <a:pt x="416719" y="0"/>
                    <a:pt x="416719" y="0"/>
                  </a:cubicBezTo>
                  <a:lnTo>
                    <a:pt x="416719" y="0"/>
                  </a:lnTo>
                </a:path>
              </a:pathLst>
            </a:custGeom>
            <a:ln w="15875">
              <a:solidFill>
                <a:schemeClr val="tx1">
                  <a:lumMod val="50000"/>
                  <a:lumOff val="50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任意多边形 74"/>
          <p:cNvSpPr/>
          <p:nvPr/>
        </p:nvSpPr>
        <p:spPr>
          <a:xfrm flipV="1">
            <a:off x="2203334" y="3391395"/>
            <a:ext cx="2298987" cy="1220973"/>
          </a:xfrm>
          <a:custGeom>
            <a:avLst/>
            <a:gdLst>
              <a:gd name="connsiteX0" fmla="*/ 1298575 w 2089150"/>
              <a:gd name="connsiteY0" fmla="*/ 1069975 h 1254125"/>
              <a:gd name="connsiteX1" fmla="*/ 1196975 w 2089150"/>
              <a:gd name="connsiteY1" fmla="*/ 1171575 h 1254125"/>
              <a:gd name="connsiteX2" fmla="*/ 1266825 w 2089150"/>
              <a:gd name="connsiteY2" fmla="*/ 1254125 h 1254125"/>
              <a:gd name="connsiteX3" fmla="*/ 1990725 w 2089150"/>
              <a:gd name="connsiteY3" fmla="*/ 1247775 h 1254125"/>
              <a:gd name="connsiteX4" fmla="*/ 2089150 w 2089150"/>
              <a:gd name="connsiteY4" fmla="*/ 1152525 h 1254125"/>
              <a:gd name="connsiteX5" fmla="*/ 2085975 w 2089150"/>
              <a:gd name="connsiteY5" fmla="*/ 415925 h 1254125"/>
              <a:gd name="connsiteX6" fmla="*/ 2003425 w 2089150"/>
              <a:gd name="connsiteY6" fmla="*/ 371475 h 1254125"/>
              <a:gd name="connsiteX7" fmla="*/ 1898650 w 2089150"/>
              <a:gd name="connsiteY7" fmla="*/ 469900 h 1254125"/>
              <a:gd name="connsiteX8" fmla="*/ 1466850 w 2089150"/>
              <a:gd name="connsiteY8" fmla="*/ 50800 h 1254125"/>
              <a:gd name="connsiteX9" fmla="*/ 1387475 w 2089150"/>
              <a:gd name="connsiteY9" fmla="*/ 6350 h 1254125"/>
              <a:gd name="connsiteX10" fmla="*/ 222250 w 2089150"/>
              <a:gd name="connsiteY10" fmla="*/ 0 h 1254125"/>
              <a:gd name="connsiteX11" fmla="*/ 95250 w 2089150"/>
              <a:gd name="connsiteY11" fmla="*/ 22225 h 1254125"/>
              <a:gd name="connsiteX12" fmla="*/ 0 w 2089150"/>
              <a:gd name="connsiteY12" fmla="*/ 98425 h 1254125"/>
              <a:gd name="connsiteX0" fmla="*/ 1323975 w 2114550"/>
              <a:gd name="connsiteY0" fmla="*/ 1069975 h 1254125"/>
              <a:gd name="connsiteX1" fmla="*/ 1222375 w 2114550"/>
              <a:gd name="connsiteY1" fmla="*/ 1171575 h 1254125"/>
              <a:gd name="connsiteX2" fmla="*/ 1292225 w 2114550"/>
              <a:gd name="connsiteY2" fmla="*/ 1254125 h 1254125"/>
              <a:gd name="connsiteX3" fmla="*/ 2016125 w 2114550"/>
              <a:gd name="connsiteY3" fmla="*/ 1247775 h 1254125"/>
              <a:gd name="connsiteX4" fmla="*/ 2114550 w 2114550"/>
              <a:gd name="connsiteY4" fmla="*/ 1152525 h 1254125"/>
              <a:gd name="connsiteX5" fmla="*/ 2111375 w 2114550"/>
              <a:gd name="connsiteY5" fmla="*/ 415925 h 1254125"/>
              <a:gd name="connsiteX6" fmla="*/ 2028825 w 2114550"/>
              <a:gd name="connsiteY6" fmla="*/ 371475 h 1254125"/>
              <a:gd name="connsiteX7" fmla="*/ 1924050 w 2114550"/>
              <a:gd name="connsiteY7" fmla="*/ 469900 h 1254125"/>
              <a:gd name="connsiteX8" fmla="*/ 1492250 w 2114550"/>
              <a:gd name="connsiteY8" fmla="*/ 50800 h 1254125"/>
              <a:gd name="connsiteX9" fmla="*/ 1412875 w 2114550"/>
              <a:gd name="connsiteY9" fmla="*/ 6350 h 1254125"/>
              <a:gd name="connsiteX10" fmla="*/ 247650 w 2114550"/>
              <a:gd name="connsiteY10" fmla="*/ 0 h 1254125"/>
              <a:gd name="connsiteX11" fmla="*/ 120650 w 2114550"/>
              <a:gd name="connsiteY11" fmla="*/ 22225 h 1254125"/>
              <a:gd name="connsiteX12" fmla="*/ 0 w 2114550"/>
              <a:gd name="connsiteY12" fmla="*/ 117475 h 1254125"/>
              <a:gd name="connsiteX0" fmla="*/ 1333879 w 2124454"/>
              <a:gd name="connsiteY0" fmla="*/ 1069975 h 1254125"/>
              <a:gd name="connsiteX1" fmla="*/ 1232279 w 2124454"/>
              <a:gd name="connsiteY1" fmla="*/ 1171575 h 1254125"/>
              <a:gd name="connsiteX2" fmla="*/ 1302129 w 2124454"/>
              <a:gd name="connsiteY2" fmla="*/ 1254125 h 1254125"/>
              <a:gd name="connsiteX3" fmla="*/ 2026029 w 2124454"/>
              <a:gd name="connsiteY3" fmla="*/ 1247775 h 1254125"/>
              <a:gd name="connsiteX4" fmla="*/ 2124454 w 2124454"/>
              <a:gd name="connsiteY4" fmla="*/ 1152525 h 1254125"/>
              <a:gd name="connsiteX5" fmla="*/ 2121279 w 2124454"/>
              <a:gd name="connsiteY5" fmla="*/ 415925 h 1254125"/>
              <a:gd name="connsiteX6" fmla="*/ 2038729 w 2124454"/>
              <a:gd name="connsiteY6" fmla="*/ 371475 h 1254125"/>
              <a:gd name="connsiteX7" fmla="*/ 1933954 w 2124454"/>
              <a:gd name="connsiteY7" fmla="*/ 469900 h 1254125"/>
              <a:gd name="connsiteX8" fmla="*/ 1502154 w 2124454"/>
              <a:gd name="connsiteY8" fmla="*/ 50800 h 1254125"/>
              <a:gd name="connsiteX9" fmla="*/ 1422779 w 2124454"/>
              <a:gd name="connsiteY9" fmla="*/ 6350 h 1254125"/>
              <a:gd name="connsiteX10" fmla="*/ 257554 w 2124454"/>
              <a:gd name="connsiteY10" fmla="*/ 0 h 1254125"/>
              <a:gd name="connsiteX11" fmla="*/ 130554 w 2124454"/>
              <a:gd name="connsiteY11" fmla="*/ 22225 h 1254125"/>
              <a:gd name="connsiteX12" fmla="*/ 9904 w 2124454"/>
              <a:gd name="connsiteY12" fmla="*/ 117475 h 1254125"/>
              <a:gd name="connsiteX13" fmla="*/ 6729 w 2124454"/>
              <a:gd name="connsiteY13" fmla="*/ 117475 h 1254125"/>
              <a:gd name="connsiteX0" fmla="*/ 1409700 w 2200275"/>
              <a:gd name="connsiteY0" fmla="*/ 1069975 h 1254125"/>
              <a:gd name="connsiteX1" fmla="*/ 1308100 w 2200275"/>
              <a:gd name="connsiteY1" fmla="*/ 1171575 h 1254125"/>
              <a:gd name="connsiteX2" fmla="*/ 1377950 w 2200275"/>
              <a:gd name="connsiteY2" fmla="*/ 1254125 h 1254125"/>
              <a:gd name="connsiteX3" fmla="*/ 2101850 w 2200275"/>
              <a:gd name="connsiteY3" fmla="*/ 1247775 h 1254125"/>
              <a:gd name="connsiteX4" fmla="*/ 2200275 w 2200275"/>
              <a:gd name="connsiteY4" fmla="*/ 1152525 h 1254125"/>
              <a:gd name="connsiteX5" fmla="*/ 2197100 w 2200275"/>
              <a:gd name="connsiteY5" fmla="*/ 415925 h 1254125"/>
              <a:gd name="connsiteX6" fmla="*/ 2114550 w 2200275"/>
              <a:gd name="connsiteY6" fmla="*/ 371475 h 1254125"/>
              <a:gd name="connsiteX7" fmla="*/ 2009775 w 2200275"/>
              <a:gd name="connsiteY7" fmla="*/ 469900 h 1254125"/>
              <a:gd name="connsiteX8" fmla="*/ 1577975 w 2200275"/>
              <a:gd name="connsiteY8" fmla="*/ 50800 h 1254125"/>
              <a:gd name="connsiteX9" fmla="*/ 1498600 w 2200275"/>
              <a:gd name="connsiteY9" fmla="*/ 6350 h 1254125"/>
              <a:gd name="connsiteX10" fmla="*/ 333375 w 2200275"/>
              <a:gd name="connsiteY10" fmla="*/ 0 h 1254125"/>
              <a:gd name="connsiteX11" fmla="*/ 206375 w 2200275"/>
              <a:gd name="connsiteY11" fmla="*/ 22225 h 1254125"/>
              <a:gd name="connsiteX12" fmla="*/ 85725 w 2200275"/>
              <a:gd name="connsiteY12" fmla="*/ 117475 h 1254125"/>
              <a:gd name="connsiteX13" fmla="*/ 0 w 2200275"/>
              <a:gd name="connsiteY13" fmla="*/ 307975 h 1254125"/>
              <a:gd name="connsiteX0" fmla="*/ 1417041 w 2207616"/>
              <a:gd name="connsiteY0" fmla="*/ 1069975 h 1254125"/>
              <a:gd name="connsiteX1" fmla="*/ 1315441 w 2207616"/>
              <a:gd name="connsiteY1" fmla="*/ 1171575 h 1254125"/>
              <a:gd name="connsiteX2" fmla="*/ 1385291 w 2207616"/>
              <a:gd name="connsiteY2" fmla="*/ 1254125 h 1254125"/>
              <a:gd name="connsiteX3" fmla="*/ 2109191 w 2207616"/>
              <a:gd name="connsiteY3" fmla="*/ 1247775 h 1254125"/>
              <a:gd name="connsiteX4" fmla="*/ 2207616 w 2207616"/>
              <a:gd name="connsiteY4" fmla="*/ 1152525 h 1254125"/>
              <a:gd name="connsiteX5" fmla="*/ 2204441 w 2207616"/>
              <a:gd name="connsiteY5" fmla="*/ 415925 h 1254125"/>
              <a:gd name="connsiteX6" fmla="*/ 2121891 w 2207616"/>
              <a:gd name="connsiteY6" fmla="*/ 371475 h 1254125"/>
              <a:gd name="connsiteX7" fmla="*/ 2017116 w 2207616"/>
              <a:gd name="connsiteY7" fmla="*/ 469900 h 1254125"/>
              <a:gd name="connsiteX8" fmla="*/ 1585316 w 2207616"/>
              <a:gd name="connsiteY8" fmla="*/ 50800 h 1254125"/>
              <a:gd name="connsiteX9" fmla="*/ 1505941 w 2207616"/>
              <a:gd name="connsiteY9" fmla="*/ 6350 h 1254125"/>
              <a:gd name="connsiteX10" fmla="*/ 340716 w 2207616"/>
              <a:gd name="connsiteY10" fmla="*/ 0 h 1254125"/>
              <a:gd name="connsiteX11" fmla="*/ 213716 w 2207616"/>
              <a:gd name="connsiteY11" fmla="*/ 22225 h 1254125"/>
              <a:gd name="connsiteX12" fmla="*/ 93066 w 2207616"/>
              <a:gd name="connsiteY12" fmla="*/ 117475 h 1254125"/>
              <a:gd name="connsiteX13" fmla="*/ 7341 w 2207616"/>
              <a:gd name="connsiteY13" fmla="*/ 307975 h 1254125"/>
              <a:gd name="connsiteX14" fmla="*/ 4167 w 2207616"/>
              <a:gd name="connsiteY14" fmla="*/ 30480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22750 w 2203974"/>
              <a:gd name="connsiteY15" fmla="*/ 30797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108475 w 2203974"/>
              <a:gd name="connsiteY16" fmla="*/ 13017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213250 w 2203974"/>
              <a:gd name="connsiteY17" fmla="*/ 4445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333900 w 2203974"/>
              <a:gd name="connsiteY18" fmla="*/ 4762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448200 w 2203974"/>
              <a:gd name="connsiteY18" fmla="*/ 10160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448200 w 2203974"/>
              <a:gd name="connsiteY18" fmla="*/ 101600 h 1254125"/>
              <a:gd name="connsiteX19" fmla="*/ 448200 w 2203974"/>
              <a:gd name="connsiteY19" fmla="*/ 10160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448200 w 2203974"/>
              <a:gd name="connsiteY18" fmla="*/ 101600 h 1254125"/>
              <a:gd name="connsiteX19" fmla="*/ 1407050 w 2203974"/>
              <a:gd name="connsiteY19" fmla="*/ 106997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448200 w 2203974"/>
              <a:gd name="connsiteY18" fmla="*/ 101600 h 1254125"/>
              <a:gd name="connsiteX19" fmla="*/ 1416575 w 2203974"/>
              <a:gd name="connsiteY19" fmla="*/ 107632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448200 w 2203974"/>
              <a:gd name="connsiteY18" fmla="*/ 101600 h 1254125"/>
              <a:gd name="connsiteX19" fmla="*/ 1416575 w 2203974"/>
              <a:gd name="connsiteY19" fmla="*/ 1076325 h 1254125"/>
              <a:gd name="connsiteX20" fmla="*/ 1413399 w 2203974"/>
              <a:gd name="connsiteY20" fmla="*/ 1069975 h 1254125"/>
              <a:gd name="connsiteX0" fmla="*/ 1414866 w 2205441"/>
              <a:gd name="connsiteY0" fmla="*/ 1069975 h 1254125"/>
              <a:gd name="connsiteX1" fmla="*/ 1313266 w 2205441"/>
              <a:gd name="connsiteY1" fmla="*/ 1171575 h 1254125"/>
              <a:gd name="connsiteX2" fmla="*/ 1383116 w 2205441"/>
              <a:gd name="connsiteY2" fmla="*/ 1254125 h 1254125"/>
              <a:gd name="connsiteX3" fmla="*/ 2107016 w 2205441"/>
              <a:gd name="connsiteY3" fmla="*/ 1247775 h 1254125"/>
              <a:gd name="connsiteX4" fmla="*/ 2205441 w 2205441"/>
              <a:gd name="connsiteY4" fmla="*/ 1152525 h 1254125"/>
              <a:gd name="connsiteX5" fmla="*/ 2202266 w 2205441"/>
              <a:gd name="connsiteY5" fmla="*/ 415925 h 1254125"/>
              <a:gd name="connsiteX6" fmla="*/ 2119716 w 2205441"/>
              <a:gd name="connsiteY6" fmla="*/ 371475 h 1254125"/>
              <a:gd name="connsiteX7" fmla="*/ 2014941 w 2205441"/>
              <a:gd name="connsiteY7" fmla="*/ 469900 h 1254125"/>
              <a:gd name="connsiteX8" fmla="*/ 1583141 w 2205441"/>
              <a:gd name="connsiteY8" fmla="*/ 50800 h 1254125"/>
              <a:gd name="connsiteX9" fmla="*/ 1503766 w 2205441"/>
              <a:gd name="connsiteY9" fmla="*/ 6350 h 1254125"/>
              <a:gd name="connsiteX10" fmla="*/ 338541 w 2205441"/>
              <a:gd name="connsiteY10" fmla="*/ 0 h 1254125"/>
              <a:gd name="connsiteX11" fmla="*/ 211541 w 2205441"/>
              <a:gd name="connsiteY11" fmla="*/ 22225 h 1254125"/>
              <a:gd name="connsiteX12" fmla="*/ 90891 w 2205441"/>
              <a:gd name="connsiteY12" fmla="*/ 117475 h 1254125"/>
              <a:gd name="connsiteX13" fmla="*/ 5166 w 2205441"/>
              <a:gd name="connsiteY13" fmla="*/ 307975 h 1254125"/>
              <a:gd name="connsiteX14" fmla="*/ 11517 w 2205441"/>
              <a:gd name="connsiteY14" fmla="*/ 314325 h 1254125"/>
              <a:gd name="connsiteX15" fmla="*/ 106767 w 2205441"/>
              <a:gd name="connsiteY15" fmla="*/ 133350 h 1254125"/>
              <a:gd name="connsiteX16" fmla="*/ 217892 w 2205441"/>
              <a:gd name="connsiteY16" fmla="*/ 47625 h 1254125"/>
              <a:gd name="connsiteX17" fmla="*/ 335367 w 2205441"/>
              <a:gd name="connsiteY17" fmla="*/ 53975 h 1254125"/>
              <a:gd name="connsiteX18" fmla="*/ 449667 w 2205441"/>
              <a:gd name="connsiteY18" fmla="*/ 101600 h 1254125"/>
              <a:gd name="connsiteX19" fmla="*/ 1418042 w 2205441"/>
              <a:gd name="connsiteY19" fmla="*/ 1076325 h 1254125"/>
              <a:gd name="connsiteX20" fmla="*/ 1414866 w 2205441"/>
              <a:gd name="connsiteY20" fmla="*/ 1069975 h 1254125"/>
              <a:gd name="connsiteX0" fmla="*/ 1414866 w 2205441"/>
              <a:gd name="connsiteY0" fmla="*/ 1069975 h 1254125"/>
              <a:gd name="connsiteX1" fmla="*/ 1313266 w 2205441"/>
              <a:gd name="connsiteY1" fmla="*/ 1171575 h 1254125"/>
              <a:gd name="connsiteX2" fmla="*/ 1383116 w 2205441"/>
              <a:gd name="connsiteY2" fmla="*/ 1254125 h 1254125"/>
              <a:gd name="connsiteX3" fmla="*/ 2107016 w 2205441"/>
              <a:gd name="connsiteY3" fmla="*/ 1247775 h 1254125"/>
              <a:gd name="connsiteX4" fmla="*/ 2205441 w 2205441"/>
              <a:gd name="connsiteY4" fmla="*/ 1152525 h 1254125"/>
              <a:gd name="connsiteX5" fmla="*/ 2202266 w 2205441"/>
              <a:gd name="connsiteY5" fmla="*/ 415925 h 1254125"/>
              <a:gd name="connsiteX6" fmla="*/ 2119716 w 2205441"/>
              <a:gd name="connsiteY6" fmla="*/ 371475 h 1254125"/>
              <a:gd name="connsiteX7" fmla="*/ 2014941 w 2205441"/>
              <a:gd name="connsiteY7" fmla="*/ 469900 h 1254125"/>
              <a:gd name="connsiteX8" fmla="*/ 1583141 w 2205441"/>
              <a:gd name="connsiteY8" fmla="*/ 50800 h 1254125"/>
              <a:gd name="connsiteX9" fmla="*/ 1503766 w 2205441"/>
              <a:gd name="connsiteY9" fmla="*/ 6350 h 1254125"/>
              <a:gd name="connsiteX10" fmla="*/ 338541 w 2205441"/>
              <a:gd name="connsiteY10" fmla="*/ 0 h 1254125"/>
              <a:gd name="connsiteX11" fmla="*/ 211541 w 2205441"/>
              <a:gd name="connsiteY11" fmla="*/ 22225 h 1254125"/>
              <a:gd name="connsiteX12" fmla="*/ 90891 w 2205441"/>
              <a:gd name="connsiteY12" fmla="*/ 117475 h 1254125"/>
              <a:gd name="connsiteX13" fmla="*/ 5166 w 2205441"/>
              <a:gd name="connsiteY13" fmla="*/ 307975 h 1254125"/>
              <a:gd name="connsiteX14" fmla="*/ 11517 w 2205441"/>
              <a:gd name="connsiteY14" fmla="*/ 314325 h 1254125"/>
              <a:gd name="connsiteX15" fmla="*/ 90892 w 2205441"/>
              <a:gd name="connsiteY15" fmla="*/ 152400 h 1254125"/>
              <a:gd name="connsiteX16" fmla="*/ 217892 w 2205441"/>
              <a:gd name="connsiteY16" fmla="*/ 47625 h 1254125"/>
              <a:gd name="connsiteX17" fmla="*/ 335367 w 2205441"/>
              <a:gd name="connsiteY17" fmla="*/ 53975 h 1254125"/>
              <a:gd name="connsiteX18" fmla="*/ 449667 w 2205441"/>
              <a:gd name="connsiteY18" fmla="*/ 101600 h 1254125"/>
              <a:gd name="connsiteX19" fmla="*/ 1418042 w 2205441"/>
              <a:gd name="connsiteY19" fmla="*/ 1076325 h 1254125"/>
              <a:gd name="connsiteX20" fmla="*/ 1414866 w 2205441"/>
              <a:gd name="connsiteY20" fmla="*/ 1069975 h 1254125"/>
              <a:gd name="connsiteX0" fmla="*/ 1414866 w 2205441"/>
              <a:gd name="connsiteY0" fmla="*/ 1126251 h 1310401"/>
              <a:gd name="connsiteX1" fmla="*/ 1313266 w 2205441"/>
              <a:gd name="connsiteY1" fmla="*/ 1227851 h 1310401"/>
              <a:gd name="connsiteX2" fmla="*/ 1383116 w 2205441"/>
              <a:gd name="connsiteY2" fmla="*/ 1310401 h 1310401"/>
              <a:gd name="connsiteX3" fmla="*/ 2107016 w 2205441"/>
              <a:gd name="connsiteY3" fmla="*/ 1304051 h 1310401"/>
              <a:gd name="connsiteX4" fmla="*/ 2205441 w 2205441"/>
              <a:gd name="connsiteY4" fmla="*/ 1208801 h 1310401"/>
              <a:gd name="connsiteX5" fmla="*/ 2202266 w 2205441"/>
              <a:gd name="connsiteY5" fmla="*/ 472201 h 1310401"/>
              <a:gd name="connsiteX6" fmla="*/ 2119716 w 2205441"/>
              <a:gd name="connsiteY6" fmla="*/ 427751 h 1310401"/>
              <a:gd name="connsiteX7" fmla="*/ 2014941 w 2205441"/>
              <a:gd name="connsiteY7" fmla="*/ 526176 h 1310401"/>
              <a:gd name="connsiteX8" fmla="*/ 1583141 w 2205441"/>
              <a:gd name="connsiteY8" fmla="*/ 107076 h 1310401"/>
              <a:gd name="connsiteX9" fmla="*/ 1503766 w 2205441"/>
              <a:gd name="connsiteY9" fmla="*/ 62626 h 1310401"/>
              <a:gd name="connsiteX10" fmla="*/ 338541 w 2205441"/>
              <a:gd name="connsiteY10" fmla="*/ 56276 h 1310401"/>
              <a:gd name="connsiteX11" fmla="*/ 211541 w 2205441"/>
              <a:gd name="connsiteY11" fmla="*/ 78501 h 1310401"/>
              <a:gd name="connsiteX12" fmla="*/ 90891 w 2205441"/>
              <a:gd name="connsiteY12" fmla="*/ 173751 h 1310401"/>
              <a:gd name="connsiteX13" fmla="*/ 5166 w 2205441"/>
              <a:gd name="connsiteY13" fmla="*/ 364251 h 1310401"/>
              <a:gd name="connsiteX14" fmla="*/ 11517 w 2205441"/>
              <a:gd name="connsiteY14" fmla="*/ 370601 h 1310401"/>
              <a:gd name="connsiteX15" fmla="*/ 90892 w 2205441"/>
              <a:gd name="connsiteY15" fmla="*/ 208676 h 1310401"/>
              <a:gd name="connsiteX16" fmla="*/ 217892 w 2205441"/>
              <a:gd name="connsiteY16" fmla="*/ 103901 h 1310401"/>
              <a:gd name="connsiteX17" fmla="*/ 335367 w 2205441"/>
              <a:gd name="connsiteY17" fmla="*/ 110251 h 1310401"/>
              <a:gd name="connsiteX18" fmla="*/ 449667 w 2205441"/>
              <a:gd name="connsiteY18" fmla="*/ 157876 h 1310401"/>
              <a:gd name="connsiteX19" fmla="*/ 1418042 w 2205441"/>
              <a:gd name="connsiteY19" fmla="*/ 1132601 h 1310401"/>
              <a:gd name="connsiteX20" fmla="*/ 1414866 w 2205441"/>
              <a:gd name="connsiteY20" fmla="*/ 1126251 h 1310401"/>
              <a:gd name="connsiteX0" fmla="*/ 1414866 w 2205441"/>
              <a:gd name="connsiteY0" fmla="*/ 1126251 h 1310401"/>
              <a:gd name="connsiteX1" fmla="*/ 1313266 w 2205441"/>
              <a:gd name="connsiteY1" fmla="*/ 1227851 h 1310401"/>
              <a:gd name="connsiteX2" fmla="*/ 1383116 w 2205441"/>
              <a:gd name="connsiteY2" fmla="*/ 1310401 h 1310401"/>
              <a:gd name="connsiteX3" fmla="*/ 2107016 w 2205441"/>
              <a:gd name="connsiteY3" fmla="*/ 1304051 h 1310401"/>
              <a:gd name="connsiteX4" fmla="*/ 2205441 w 2205441"/>
              <a:gd name="connsiteY4" fmla="*/ 1208801 h 1310401"/>
              <a:gd name="connsiteX5" fmla="*/ 2202266 w 2205441"/>
              <a:gd name="connsiteY5" fmla="*/ 472201 h 1310401"/>
              <a:gd name="connsiteX6" fmla="*/ 2119716 w 2205441"/>
              <a:gd name="connsiteY6" fmla="*/ 427751 h 1310401"/>
              <a:gd name="connsiteX7" fmla="*/ 2014941 w 2205441"/>
              <a:gd name="connsiteY7" fmla="*/ 526176 h 1310401"/>
              <a:gd name="connsiteX8" fmla="*/ 1583141 w 2205441"/>
              <a:gd name="connsiteY8" fmla="*/ 107076 h 1310401"/>
              <a:gd name="connsiteX9" fmla="*/ 1503766 w 2205441"/>
              <a:gd name="connsiteY9" fmla="*/ 62626 h 1310401"/>
              <a:gd name="connsiteX10" fmla="*/ 211541 w 2205441"/>
              <a:gd name="connsiteY10" fmla="*/ 78501 h 1310401"/>
              <a:gd name="connsiteX11" fmla="*/ 90891 w 2205441"/>
              <a:gd name="connsiteY11" fmla="*/ 173751 h 1310401"/>
              <a:gd name="connsiteX12" fmla="*/ 5166 w 2205441"/>
              <a:gd name="connsiteY12" fmla="*/ 364251 h 1310401"/>
              <a:gd name="connsiteX13" fmla="*/ 11517 w 2205441"/>
              <a:gd name="connsiteY13" fmla="*/ 370601 h 1310401"/>
              <a:gd name="connsiteX14" fmla="*/ 90892 w 2205441"/>
              <a:gd name="connsiteY14" fmla="*/ 208676 h 1310401"/>
              <a:gd name="connsiteX15" fmla="*/ 217892 w 2205441"/>
              <a:gd name="connsiteY15" fmla="*/ 103901 h 1310401"/>
              <a:gd name="connsiteX16" fmla="*/ 335367 w 2205441"/>
              <a:gd name="connsiteY16" fmla="*/ 110251 h 1310401"/>
              <a:gd name="connsiteX17" fmla="*/ 449667 w 2205441"/>
              <a:gd name="connsiteY17" fmla="*/ 157876 h 1310401"/>
              <a:gd name="connsiteX18" fmla="*/ 1418042 w 2205441"/>
              <a:gd name="connsiteY18" fmla="*/ 1132601 h 1310401"/>
              <a:gd name="connsiteX19" fmla="*/ 1414866 w 2205441"/>
              <a:gd name="connsiteY19" fmla="*/ 1126251 h 1310401"/>
              <a:gd name="connsiteX0" fmla="*/ 1414866 w 2205441"/>
              <a:gd name="connsiteY0" fmla="*/ 1064271 h 1248421"/>
              <a:gd name="connsiteX1" fmla="*/ 1313266 w 2205441"/>
              <a:gd name="connsiteY1" fmla="*/ 1165871 h 1248421"/>
              <a:gd name="connsiteX2" fmla="*/ 1383116 w 2205441"/>
              <a:gd name="connsiteY2" fmla="*/ 1248421 h 1248421"/>
              <a:gd name="connsiteX3" fmla="*/ 2107016 w 2205441"/>
              <a:gd name="connsiteY3" fmla="*/ 1242071 h 1248421"/>
              <a:gd name="connsiteX4" fmla="*/ 2205441 w 2205441"/>
              <a:gd name="connsiteY4" fmla="*/ 1146821 h 1248421"/>
              <a:gd name="connsiteX5" fmla="*/ 2202266 w 2205441"/>
              <a:gd name="connsiteY5" fmla="*/ 410221 h 1248421"/>
              <a:gd name="connsiteX6" fmla="*/ 2119716 w 2205441"/>
              <a:gd name="connsiteY6" fmla="*/ 365771 h 1248421"/>
              <a:gd name="connsiteX7" fmla="*/ 2014941 w 2205441"/>
              <a:gd name="connsiteY7" fmla="*/ 464196 h 1248421"/>
              <a:gd name="connsiteX8" fmla="*/ 1583141 w 2205441"/>
              <a:gd name="connsiteY8" fmla="*/ 45096 h 1248421"/>
              <a:gd name="connsiteX9" fmla="*/ 1503766 w 2205441"/>
              <a:gd name="connsiteY9" fmla="*/ 646 h 1248421"/>
              <a:gd name="connsiteX10" fmla="*/ 211541 w 2205441"/>
              <a:gd name="connsiteY10" fmla="*/ 16521 h 1248421"/>
              <a:gd name="connsiteX11" fmla="*/ 90891 w 2205441"/>
              <a:gd name="connsiteY11" fmla="*/ 111771 h 1248421"/>
              <a:gd name="connsiteX12" fmla="*/ 5166 w 2205441"/>
              <a:gd name="connsiteY12" fmla="*/ 302271 h 1248421"/>
              <a:gd name="connsiteX13" fmla="*/ 11517 w 2205441"/>
              <a:gd name="connsiteY13" fmla="*/ 308621 h 1248421"/>
              <a:gd name="connsiteX14" fmla="*/ 90892 w 2205441"/>
              <a:gd name="connsiteY14" fmla="*/ 146696 h 1248421"/>
              <a:gd name="connsiteX15" fmla="*/ 217892 w 2205441"/>
              <a:gd name="connsiteY15" fmla="*/ 41921 h 1248421"/>
              <a:gd name="connsiteX16" fmla="*/ 449667 w 2205441"/>
              <a:gd name="connsiteY16" fmla="*/ 95896 h 1248421"/>
              <a:gd name="connsiteX17" fmla="*/ 1418042 w 2205441"/>
              <a:gd name="connsiteY17" fmla="*/ 1070621 h 1248421"/>
              <a:gd name="connsiteX18" fmla="*/ 1414866 w 2205441"/>
              <a:gd name="connsiteY18" fmla="*/ 1064271 h 1248421"/>
              <a:gd name="connsiteX0" fmla="*/ 1414866 w 2205441"/>
              <a:gd name="connsiteY0" fmla="*/ 1063625 h 1247775"/>
              <a:gd name="connsiteX1" fmla="*/ 1313266 w 2205441"/>
              <a:gd name="connsiteY1" fmla="*/ 1165225 h 1247775"/>
              <a:gd name="connsiteX2" fmla="*/ 1383116 w 2205441"/>
              <a:gd name="connsiteY2" fmla="*/ 1247775 h 1247775"/>
              <a:gd name="connsiteX3" fmla="*/ 2107016 w 2205441"/>
              <a:gd name="connsiteY3" fmla="*/ 1241425 h 1247775"/>
              <a:gd name="connsiteX4" fmla="*/ 2205441 w 2205441"/>
              <a:gd name="connsiteY4" fmla="*/ 1146175 h 1247775"/>
              <a:gd name="connsiteX5" fmla="*/ 2202266 w 2205441"/>
              <a:gd name="connsiteY5" fmla="*/ 409575 h 1247775"/>
              <a:gd name="connsiteX6" fmla="*/ 2119716 w 2205441"/>
              <a:gd name="connsiteY6" fmla="*/ 365125 h 1247775"/>
              <a:gd name="connsiteX7" fmla="*/ 2014941 w 2205441"/>
              <a:gd name="connsiteY7" fmla="*/ 463550 h 1247775"/>
              <a:gd name="connsiteX8" fmla="*/ 1583141 w 2205441"/>
              <a:gd name="connsiteY8" fmla="*/ 44450 h 1247775"/>
              <a:gd name="connsiteX9" fmla="*/ 1503766 w 2205441"/>
              <a:gd name="connsiteY9" fmla="*/ 0 h 1247775"/>
              <a:gd name="connsiteX10" fmla="*/ 211541 w 2205441"/>
              <a:gd name="connsiteY10" fmla="*/ 15875 h 1247775"/>
              <a:gd name="connsiteX11" fmla="*/ 90891 w 2205441"/>
              <a:gd name="connsiteY11" fmla="*/ 111125 h 1247775"/>
              <a:gd name="connsiteX12" fmla="*/ 5166 w 2205441"/>
              <a:gd name="connsiteY12" fmla="*/ 301625 h 1247775"/>
              <a:gd name="connsiteX13" fmla="*/ 11517 w 2205441"/>
              <a:gd name="connsiteY13" fmla="*/ 307975 h 1247775"/>
              <a:gd name="connsiteX14" fmla="*/ 90892 w 2205441"/>
              <a:gd name="connsiteY14" fmla="*/ 146050 h 1247775"/>
              <a:gd name="connsiteX15" fmla="*/ 217892 w 2205441"/>
              <a:gd name="connsiteY15" fmla="*/ 41275 h 1247775"/>
              <a:gd name="connsiteX16" fmla="*/ 449667 w 2205441"/>
              <a:gd name="connsiteY16" fmla="*/ 95250 h 1247775"/>
              <a:gd name="connsiteX17" fmla="*/ 1418042 w 2205441"/>
              <a:gd name="connsiteY17" fmla="*/ 1069975 h 1247775"/>
              <a:gd name="connsiteX18" fmla="*/ 1414866 w 2205441"/>
              <a:gd name="connsiteY18" fmla="*/ 1063625 h 1247775"/>
              <a:gd name="connsiteX0" fmla="*/ 1414866 w 2205441"/>
              <a:gd name="connsiteY0" fmla="*/ 1063625 h 1247775"/>
              <a:gd name="connsiteX1" fmla="*/ 1313266 w 2205441"/>
              <a:gd name="connsiteY1" fmla="*/ 1165225 h 1247775"/>
              <a:gd name="connsiteX2" fmla="*/ 1383116 w 2205441"/>
              <a:gd name="connsiteY2" fmla="*/ 1247775 h 1247775"/>
              <a:gd name="connsiteX3" fmla="*/ 2107016 w 2205441"/>
              <a:gd name="connsiteY3" fmla="*/ 1241425 h 1247775"/>
              <a:gd name="connsiteX4" fmla="*/ 2205441 w 2205441"/>
              <a:gd name="connsiteY4" fmla="*/ 1146175 h 1247775"/>
              <a:gd name="connsiteX5" fmla="*/ 2202266 w 2205441"/>
              <a:gd name="connsiteY5" fmla="*/ 409575 h 1247775"/>
              <a:gd name="connsiteX6" fmla="*/ 2119716 w 2205441"/>
              <a:gd name="connsiteY6" fmla="*/ 365125 h 1247775"/>
              <a:gd name="connsiteX7" fmla="*/ 2014941 w 2205441"/>
              <a:gd name="connsiteY7" fmla="*/ 463550 h 1247775"/>
              <a:gd name="connsiteX8" fmla="*/ 1583141 w 2205441"/>
              <a:gd name="connsiteY8" fmla="*/ 44450 h 1247775"/>
              <a:gd name="connsiteX9" fmla="*/ 1503766 w 2205441"/>
              <a:gd name="connsiteY9" fmla="*/ 0 h 1247775"/>
              <a:gd name="connsiteX10" fmla="*/ 211541 w 2205441"/>
              <a:gd name="connsiteY10" fmla="*/ 15875 h 1247775"/>
              <a:gd name="connsiteX11" fmla="*/ 90891 w 2205441"/>
              <a:gd name="connsiteY11" fmla="*/ 111125 h 1247775"/>
              <a:gd name="connsiteX12" fmla="*/ 5166 w 2205441"/>
              <a:gd name="connsiteY12" fmla="*/ 301625 h 1247775"/>
              <a:gd name="connsiteX13" fmla="*/ 11517 w 2205441"/>
              <a:gd name="connsiteY13" fmla="*/ 307975 h 1247775"/>
              <a:gd name="connsiteX14" fmla="*/ 90892 w 2205441"/>
              <a:gd name="connsiteY14" fmla="*/ 146050 h 1247775"/>
              <a:gd name="connsiteX15" fmla="*/ 189317 w 2205441"/>
              <a:gd name="connsiteY15" fmla="*/ 63500 h 1247775"/>
              <a:gd name="connsiteX16" fmla="*/ 449667 w 2205441"/>
              <a:gd name="connsiteY16" fmla="*/ 95250 h 1247775"/>
              <a:gd name="connsiteX17" fmla="*/ 1418042 w 2205441"/>
              <a:gd name="connsiteY17" fmla="*/ 1069975 h 1247775"/>
              <a:gd name="connsiteX18" fmla="*/ 1414866 w 2205441"/>
              <a:gd name="connsiteY18" fmla="*/ 1063625 h 1247775"/>
              <a:gd name="connsiteX0" fmla="*/ 1414866 w 2205441"/>
              <a:gd name="connsiteY0" fmla="*/ 1063625 h 1247775"/>
              <a:gd name="connsiteX1" fmla="*/ 1313266 w 2205441"/>
              <a:gd name="connsiteY1" fmla="*/ 1165225 h 1247775"/>
              <a:gd name="connsiteX2" fmla="*/ 1383116 w 2205441"/>
              <a:gd name="connsiteY2" fmla="*/ 1247775 h 1247775"/>
              <a:gd name="connsiteX3" fmla="*/ 2107016 w 2205441"/>
              <a:gd name="connsiteY3" fmla="*/ 1241425 h 1247775"/>
              <a:gd name="connsiteX4" fmla="*/ 2205441 w 2205441"/>
              <a:gd name="connsiteY4" fmla="*/ 1146175 h 1247775"/>
              <a:gd name="connsiteX5" fmla="*/ 2202266 w 2205441"/>
              <a:gd name="connsiteY5" fmla="*/ 409575 h 1247775"/>
              <a:gd name="connsiteX6" fmla="*/ 2119716 w 2205441"/>
              <a:gd name="connsiteY6" fmla="*/ 365125 h 1247775"/>
              <a:gd name="connsiteX7" fmla="*/ 2014941 w 2205441"/>
              <a:gd name="connsiteY7" fmla="*/ 463550 h 1247775"/>
              <a:gd name="connsiteX8" fmla="*/ 1583141 w 2205441"/>
              <a:gd name="connsiteY8" fmla="*/ 44450 h 1247775"/>
              <a:gd name="connsiteX9" fmla="*/ 1503766 w 2205441"/>
              <a:gd name="connsiteY9" fmla="*/ 0 h 1247775"/>
              <a:gd name="connsiteX10" fmla="*/ 211541 w 2205441"/>
              <a:gd name="connsiteY10" fmla="*/ 15875 h 1247775"/>
              <a:gd name="connsiteX11" fmla="*/ 90891 w 2205441"/>
              <a:gd name="connsiteY11" fmla="*/ 111125 h 1247775"/>
              <a:gd name="connsiteX12" fmla="*/ 5166 w 2205441"/>
              <a:gd name="connsiteY12" fmla="*/ 301625 h 1247775"/>
              <a:gd name="connsiteX13" fmla="*/ 11517 w 2205441"/>
              <a:gd name="connsiteY13" fmla="*/ 307975 h 1247775"/>
              <a:gd name="connsiteX14" fmla="*/ 90892 w 2205441"/>
              <a:gd name="connsiteY14" fmla="*/ 146050 h 1247775"/>
              <a:gd name="connsiteX15" fmla="*/ 449667 w 2205441"/>
              <a:gd name="connsiteY15" fmla="*/ 95250 h 1247775"/>
              <a:gd name="connsiteX16" fmla="*/ 1418042 w 2205441"/>
              <a:gd name="connsiteY16" fmla="*/ 1069975 h 1247775"/>
              <a:gd name="connsiteX17" fmla="*/ 1414866 w 2205441"/>
              <a:gd name="connsiteY17" fmla="*/ 1063625 h 1247775"/>
              <a:gd name="connsiteX0" fmla="*/ 1414866 w 2205441"/>
              <a:gd name="connsiteY0" fmla="*/ 1063625 h 1247775"/>
              <a:gd name="connsiteX1" fmla="*/ 1313266 w 2205441"/>
              <a:gd name="connsiteY1" fmla="*/ 1165225 h 1247775"/>
              <a:gd name="connsiteX2" fmla="*/ 1383116 w 2205441"/>
              <a:gd name="connsiteY2" fmla="*/ 1247775 h 1247775"/>
              <a:gd name="connsiteX3" fmla="*/ 2107016 w 2205441"/>
              <a:gd name="connsiteY3" fmla="*/ 1241425 h 1247775"/>
              <a:gd name="connsiteX4" fmla="*/ 2205441 w 2205441"/>
              <a:gd name="connsiteY4" fmla="*/ 1146175 h 1247775"/>
              <a:gd name="connsiteX5" fmla="*/ 2202266 w 2205441"/>
              <a:gd name="connsiteY5" fmla="*/ 409575 h 1247775"/>
              <a:gd name="connsiteX6" fmla="*/ 2119716 w 2205441"/>
              <a:gd name="connsiteY6" fmla="*/ 365125 h 1247775"/>
              <a:gd name="connsiteX7" fmla="*/ 2014941 w 2205441"/>
              <a:gd name="connsiteY7" fmla="*/ 463550 h 1247775"/>
              <a:gd name="connsiteX8" fmla="*/ 1583141 w 2205441"/>
              <a:gd name="connsiteY8" fmla="*/ 44450 h 1247775"/>
              <a:gd name="connsiteX9" fmla="*/ 1503766 w 2205441"/>
              <a:gd name="connsiteY9" fmla="*/ 0 h 1247775"/>
              <a:gd name="connsiteX10" fmla="*/ 211541 w 2205441"/>
              <a:gd name="connsiteY10" fmla="*/ 15875 h 1247775"/>
              <a:gd name="connsiteX11" fmla="*/ 90891 w 2205441"/>
              <a:gd name="connsiteY11" fmla="*/ 111125 h 1247775"/>
              <a:gd name="connsiteX12" fmla="*/ 5166 w 2205441"/>
              <a:gd name="connsiteY12" fmla="*/ 301625 h 1247775"/>
              <a:gd name="connsiteX13" fmla="*/ 11517 w 2205441"/>
              <a:gd name="connsiteY13" fmla="*/ 307975 h 1247775"/>
              <a:gd name="connsiteX14" fmla="*/ 90892 w 2205441"/>
              <a:gd name="connsiteY14" fmla="*/ 146050 h 1247775"/>
              <a:gd name="connsiteX15" fmla="*/ 449667 w 2205441"/>
              <a:gd name="connsiteY15" fmla="*/ 95250 h 1247775"/>
              <a:gd name="connsiteX16" fmla="*/ 1418042 w 2205441"/>
              <a:gd name="connsiteY16" fmla="*/ 1069975 h 1247775"/>
              <a:gd name="connsiteX17" fmla="*/ 1414866 w 2205441"/>
              <a:gd name="connsiteY17" fmla="*/ 1063625 h 1247775"/>
              <a:gd name="connsiteX0" fmla="*/ 1413153 w 2203728"/>
              <a:gd name="connsiteY0" fmla="*/ 1063625 h 1247775"/>
              <a:gd name="connsiteX1" fmla="*/ 1311553 w 2203728"/>
              <a:gd name="connsiteY1" fmla="*/ 1165225 h 1247775"/>
              <a:gd name="connsiteX2" fmla="*/ 1381403 w 2203728"/>
              <a:gd name="connsiteY2" fmla="*/ 1247775 h 1247775"/>
              <a:gd name="connsiteX3" fmla="*/ 2105303 w 2203728"/>
              <a:gd name="connsiteY3" fmla="*/ 1241425 h 1247775"/>
              <a:gd name="connsiteX4" fmla="*/ 2203728 w 2203728"/>
              <a:gd name="connsiteY4" fmla="*/ 1146175 h 1247775"/>
              <a:gd name="connsiteX5" fmla="*/ 2200553 w 2203728"/>
              <a:gd name="connsiteY5" fmla="*/ 409575 h 1247775"/>
              <a:gd name="connsiteX6" fmla="*/ 2118003 w 2203728"/>
              <a:gd name="connsiteY6" fmla="*/ 365125 h 1247775"/>
              <a:gd name="connsiteX7" fmla="*/ 2013228 w 2203728"/>
              <a:gd name="connsiteY7" fmla="*/ 463550 h 1247775"/>
              <a:gd name="connsiteX8" fmla="*/ 1581428 w 2203728"/>
              <a:gd name="connsiteY8" fmla="*/ 44450 h 1247775"/>
              <a:gd name="connsiteX9" fmla="*/ 1502053 w 2203728"/>
              <a:gd name="connsiteY9" fmla="*/ 0 h 1247775"/>
              <a:gd name="connsiteX10" fmla="*/ 209828 w 2203728"/>
              <a:gd name="connsiteY10" fmla="*/ 15875 h 1247775"/>
              <a:gd name="connsiteX11" fmla="*/ 89178 w 2203728"/>
              <a:gd name="connsiteY11" fmla="*/ 111125 h 1247775"/>
              <a:gd name="connsiteX12" fmla="*/ 3453 w 2203728"/>
              <a:gd name="connsiteY12" fmla="*/ 301625 h 1247775"/>
              <a:gd name="connsiteX13" fmla="*/ 25679 w 2203728"/>
              <a:gd name="connsiteY13" fmla="*/ 320675 h 1247775"/>
              <a:gd name="connsiteX14" fmla="*/ 89179 w 2203728"/>
              <a:gd name="connsiteY14" fmla="*/ 146050 h 1247775"/>
              <a:gd name="connsiteX15" fmla="*/ 447954 w 2203728"/>
              <a:gd name="connsiteY15" fmla="*/ 95250 h 1247775"/>
              <a:gd name="connsiteX16" fmla="*/ 1416329 w 2203728"/>
              <a:gd name="connsiteY16" fmla="*/ 1069975 h 1247775"/>
              <a:gd name="connsiteX17" fmla="*/ 1413153 w 2203728"/>
              <a:gd name="connsiteY17" fmla="*/ 1063625 h 1247775"/>
              <a:gd name="connsiteX0" fmla="*/ 1440435 w 2231010"/>
              <a:gd name="connsiteY0" fmla="*/ 1063625 h 1247775"/>
              <a:gd name="connsiteX1" fmla="*/ 1338835 w 2231010"/>
              <a:gd name="connsiteY1" fmla="*/ 1165225 h 1247775"/>
              <a:gd name="connsiteX2" fmla="*/ 1408685 w 2231010"/>
              <a:gd name="connsiteY2" fmla="*/ 1247775 h 1247775"/>
              <a:gd name="connsiteX3" fmla="*/ 2132585 w 2231010"/>
              <a:gd name="connsiteY3" fmla="*/ 1241425 h 1247775"/>
              <a:gd name="connsiteX4" fmla="*/ 2231010 w 2231010"/>
              <a:gd name="connsiteY4" fmla="*/ 1146175 h 1247775"/>
              <a:gd name="connsiteX5" fmla="*/ 2227835 w 2231010"/>
              <a:gd name="connsiteY5" fmla="*/ 409575 h 1247775"/>
              <a:gd name="connsiteX6" fmla="*/ 2145285 w 2231010"/>
              <a:gd name="connsiteY6" fmla="*/ 365125 h 1247775"/>
              <a:gd name="connsiteX7" fmla="*/ 2040510 w 2231010"/>
              <a:gd name="connsiteY7" fmla="*/ 463550 h 1247775"/>
              <a:gd name="connsiteX8" fmla="*/ 1608710 w 2231010"/>
              <a:gd name="connsiteY8" fmla="*/ 44450 h 1247775"/>
              <a:gd name="connsiteX9" fmla="*/ 1529335 w 2231010"/>
              <a:gd name="connsiteY9" fmla="*/ 0 h 1247775"/>
              <a:gd name="connsiteX10" fmla="*/ 237110 w 2231010"/>
              <a:gd name="connsiteY10" fmla="*/ 15875 h 1247775"/>
              <a:gd name="connsiteX11" fmla="*/ 116460 w 2231010"/>
              <a:gd name="connsiteY11" fmla="*/ 111125 h 1247775"/>
              <a:gd name="connsiteX12" fmla="*/ 2160 w 2231010"/>
              <a:gd name="connsiteY12" fmla="*/ 292100 h 1247775"/>
              <a:gd name="connsiteX13" fmla="*/ 52961 w 2231010"/>
              <a:gd name="connsiteY13" fmla="*/ 320675 h 1247775"/>
              <a:gd name="connsiteX14" fmla="*/ 116461 w 2231010"/>
              <a:gd name="connsiteY14" fmla="*/ 146050 h 1247775"/>
              <a:gd name="connsiteX15" fmla="*/ 475236 w 2231010"/>
              <a:gd name="connsiteY15" fmla="*/ 95250 h 1247775"/>
              <a:gd name="connsiteX16" fmla="*/ 1443611 w 2231010"/>
              <a:gd name="connsiteY16" fmla="*/ 1069975 h 1247775"/>
              <a:gd name="connsiteX17" fmla="*/ 1440435 w 2231010"/>
              <a:gd name="connsiteY17" fmla="*/ 1063625 h 1247775"/>
              <a:gd name="connsiteX0" fmla="*/ 1438275 w 2228850"/>
              <a:gd name="connsiteY0" fmla="*/ 1063625 h 1247775"/>
              <a:gd name="connsiteX1" fmla="*/ 1336675 w 2228850"/>
              <a:gd name="connsiteY1" fmla="*/ 1165225 h 1247775"/>
              <a:gd name="connsiteX2" fmla="*/ 1406525 w 2228850"/>
              <a:gd name="connsiteY2" fmla="*/ 1247775 h 1247775"/>
              <a:gd name="connsiteX3" fmla="*/ 2130425 w 2228850"/>
              <a:gd name="connsiteY3" fmla="*/ 1241425 h 1247775"/>
              <a:gd name="connsiteX4" fmla="*/ 2228850 w 2228850"/>
              <a:gd name="connsiteY4" fmla="*/ 1146175 h 1247775"/>
              <a:gd name="connsiteX5" fmla="*/ 2225675 w 2228850"/>
              <a:gd name="connsiteY5" fmla="*/ 409575 h 1247775"/>
              <a:gd name="connsiteX6" fmla="*/ 2143125 w 2228850"/>
              <a:gd name="connsiteY6" fmla="*/ 365125 h 1247775"/>
              <a:gd name="connsiteX7" fmla="*/ 2038350 w 2228850"/>
              <a:gd name="connsiteY7" fmla="*/ 463550 h 1247775"/>
              <a:gd name="connsiteX8" fmla="*/ 1606550 w 2228850"/>
              <a:gd name="connsiteY8" fmla="*/ 44450 h 1247775"/>
              <a:gd name="connsiteX9" fmla="*/ 1527175 w 2228850"/>
              <a:gd name="connsiteY9" fmla="*/ 0 h 1247775"/>
              <a:gd name="connsiteX10" fmla="*/ 234950 w 2228850"/>
              <a:gd name="connsiteY10" fmla="*/ 15875 h 1247775"/>
              <a:gd name="connsiteX11" fmla="*/ 114300 w 2228850"/>
              <a:gd name="connsiteY11" fmla="*/ 111125 h 1247775"/>
              <a:gd name="connsiteX12" fmla="*/ 0 w 2228850"/>
              <a:gd name="connsiteY12" fmla="*/ 292100 h 1247775"/>
              <a:gd name="connsiteX13" fmla="*/ 114301 w 2228850"/>
              <a:gd name="connsiteY13" fmla="*/ 146050 h 1247775"/>
              <a:gd name="connsiteX14" fmla="*/ 473076 w 2228850"/>
              <a:gd name="connsiteY14" fmla="*/ 95250 h 1247775"/>
              <a:gd name="connsiteX15" fmla="*/ 1441451 w 2228850"/>
              <a:gd name="connsiteY15" fmla="*/ 1069975 h 1247775"/>
              <a:gd name="connsiteX16" fmla="*/ 1438275 w 2228850"/>
              <a:gd name="connsiteY16" fmla="*/ 1063625 h 1247775"/>
              <a:gd name="connsiteX0" fmla="*/ 1438275 w 2228850"/>
              <a:gd name="connsiteY0" fmla="*/ 1063625 h 1247775"/>
              <a:gd name="connsiteX1" fmla="*/ 1336675 w 2228850"/>
              <a:gd name="connsiteY1" fmla="*/ 1165225 h 1247775"/>
              <a:gd name="connsiteX2" fmla="*/ 1406525 w 2228850"/>
              <a:gd name="connsiteY2" fmla="*/ 1247775 h 1247775"/>
              <a:gd name="connsiteX3" fmla="*/ 2130425 w 2228850"/>
              <a:gd name="connsiteY3" fmla="*/ 1241425 h 1247775"/>
              <a:gd name="connsiteX4" fmla="*/ 2228850 w 2228850"/>
              <a:gd name="connsiteY4" fmla="*/ 1146175 h 1247775"/>
              <a:gd name="connsiteX5" fmla="*/ 2225675 w 2228850"/>
              <a:gd name="connsiteY5" fmla="*/ 409575 h 1247775"/>
              <a:gd name="connsiteX6" fmla="*/ 2143125 w 2228850"/>
              <a:gd name="connsiteY6" fmla="*/ 365125 h 1247775"/>
              <a:gd name="connsiteX7" fmla="*/ 2038350 w 2228850"/>
              <a:gd name="connsiteY7" fmla="*/ 463550 h 1247775"/>
              <a:gd name="connsiteX8" fmla="*/ 1606550 w 2228850"/>
              <a:gd name="connsiteY8" fmla="*/ 44450 h 1247775"/>
              <a:gd name="connsiteX9" fmla="*/ 1527175 w 2228850"/>
              <a:gd name="connsiteY9" fmla="*/ 0 h 1247775"/>
              <a:gd name="connsiteX10" fmla="*/ 234950 w 2228850"/>
              <a:gd name="connsiteY10" fmla="*/ 15875 h 1247775"/>
              <a:gd name="connsiteX11" fmla="*/ 114300 w 2228850"/>
              <a:gd name="connsiteY11" fmla="*/ 111125 h 1247775"/>
              <a:gd name="connsiteX12" fmla="*/ 0 w 2228850"/>
              <a:gd name="connsiteY12" fmla="*/ 292100 h 1247775"/>
              <a:gd name="connsiteX13" fmla="*/ 114301 w 2228850"/>
              <a:gd name="connsiteY13" fmla="*/ 146050 h 1247775"/>
              <a:gd name="connsiteX14" fmla="*/ 473076 w 2228850"/>
              <a:gd name="connsiteY14" fmla="*/ 95250 h 1247775"/>
              <a:gd name="connsiteX15" fmla="*/ 1441451 w 2228850"/>
              <a:gd name="connsiteY15" fmla="*/ 1069975 h 1247775"/>
              <a:gd name="connsiteX16" fmla="*/ 1438275 w 2228850"/>
              <a:gd name="connsiteY16" fmla="*/ 1063625 h 1247775"/>
              <a:gd name="connsiteX0" fmla="*/ 1393828 w 2184403"/>
              <a:gd name="connsiteY0" fmla="*/ 1063625 h 1247775"/>
              <a:gd name="connsiteX1" fmla="*/ 1292228 w 2184403"/>
              <a:gd name="connsiteY1" fmla="*/ 1165225 h 1247775"/>
              <a:gd name="connsiteX2" fmla="*/ 1362078 w 2184403"/>
              <a:gd name="connsiteY2" fmla="*/ 1247775 h 1247775"/>
              <a:gd name="connsiteX3" fmla="*/ 2085978 w 2184403"/>
              <a:gd name="connsiteY3" fmla="*/ 1241425 h 1247775"/>
              <a:gd name="connsiteX4" fmla="*/ 2184403 w 2184403"/>
              <a:gd name="connsiteY4" fmla="*/ 1146175 h 1247775"/>
              <a:gd name="connsiteX5" fmla="*/ 2181228 w 2184403"/>
              <a:gd name="connsiteY5" fmla="*/ 409575 h 1247775"/>
              <a:gd name="connsiteX6" fmla="*/ 2098678 w 2184403"/>
              <a:gd name="connsiteY6" fmla="*/ 365125 h 1247775"/>
              <a:gd name="connsiteX7" fmla="*/ 1993903 w 2184403"/>
              <a:gd name="connsiteY7" fmla="*/ 463550 h 1247775"/>
              <a:gd name="connsiteX8" fmla="*/ 1562103 w 2184403"/>
              <a:gd name="connsiteY8" fmla="*/ 44450 h 1247775"/>
              <a:gd name="connsiteX9" fmla="*/ 1482728 w 2184403"/>
              <a:gd name="connsiteY9" fmla="*/ 0 h 1247775"/>
              <a:gd name="connsiteX10" fmla="*/ 190503 w 2184403"/>
              <a:gd name="connsiteY10" fmla="*/ 15875 h 1247775"/>
              <a:gd name="connsiteX11" fmla="*/ 69853 w 2184403"/>
              <a:gd name="connsiteY11" fmla="*/ 111125 h 1247775"/>
              <a:gd name="connsiteX12" fmla="*/ 3 w 2184403"/>
              <a:gd name="connsiteY12" fmla="*/ 330200 h 1247775"/>
              <a:gd name="connsiteX13" fmla="*/ 69854 w 2184403"/>
              <a:gd name="connsiteY13" fmla="*/ 146050 h 1247775"/>
              <a:gd name="connsiteX14" fmla="*/ 428629 w 2184403"/>
              <a:gd name="connsiteY14" fmla="*/ 95250 h 1247775"/>
              <a:gd name="connsiteX15" fmla="*/ 1397004 w 2184403"/>
              <a:gd name="connsiteY15" fmla="*/ 1069975 h 1247775"/>
              <a:gd name="connsiteX16" fmla="*/ 1393828 w 2184403"/>
              <a:gd name="connsiteY16" fmla="*/ 1063625 h 1247775"/>
              <a:gd name="connsiteX0" fmla="*/ 1457325 w 2247900"/>
              <a:gd name="connsiteY0" fmla="*/ 1063625 h 1247775"/>
              <a:gd name="connsiteX1" fmla="*/ 1355725 w 2247900"/>
              <a:gd name="connsiteY1" fmla="*/ 1165225 h 1247775"/>
              <a:gd name="connsiteX2" fmla="*/ 1425575 w 2247900"/>
              <a:gd name="connsiteY2" fmla="*/ 1247775 h 1247775"/>
              <a:gd name="connsiteX3" fmla="*/ 2149475 w 2247900"/>
              <a:gd name="connsiteY3" fmla="*/ 1241425 h 1247775"/>
              <a:gd name="connsiteX4" fmla="*/ 2247900 w 2247900"/>
              <a:gd name="connsiteY4" fmla="*/ 1146175 h 1247775"/>
              <a:gd name="connsiteX5" fmla="*/ 2244725 w 2247900"/>
              <a:gd name="connsiteY5" fmla="*/ 409575 h 1247775"/>
              <a:gd name="connsiteX6" fmla="*/ 2162175 w 2247900"/>
              <a:gd name="connsiteY6" fmla="*/ 365125 h 1247775"/>
              <a:gd name="connsiteX7" fmla="*/ 2057400 w 2247900"/>
              <a:gd name="connsiteY7" fmla="*/ 463550 h 1247775"/>
              <a:gd name="connsiteX8" fmla="*/ 1625600 w 2247900"/>
              <a:gd name="connsiteY8" fmla="*/ 44450 h 1247775"/>
              <a:gd name="connsiteX9" fmla="*/ 1546225 w 2247900"/>
              <a:gd name="connsiteY9" fmla="*/ 0 h 1247775"/>
              <a:gd name="connsiteX10" fmla="*/ 254000 w 2247900"/>
              <a:gd name="connsiteY10" fmla="*/ 15875 h 1247775"/>
              <a:gd name="connsiteX11" fmla="*/ 133350 w 2247900"/>
              <a:gd name="connsiteY11" fmla="*/ 111125 h 1247775"/>
              <a:gd name="connsiteX12" fmla="*/ 0 w 2247900"/>
              <a:gd name="connsiteY12" fmla="*/ 298450 h 1247775"/>
              <a:gd name="connsiteX13" fmla="*/ 133351 w 2247900"/>
              <a:gd name="connsiteY13" fmla="*/ 146050 h 1247775"/>
              <a:gd name="connsiteX14" fmla="*/ 492126 w 2247900"/>
              <a:gd name="connsiteY14" fmla="*/ 95250 h 1247775"/>
              <a:gd name="connsiteX15" fmla="*/ 1460501 w 2247900"/>
              <a:gd name="connsiteY15" fmla="*/ 1069975 h 1247775"/>
              <a:gd name="connsiteX16" fmla="*/ 1457325 w 2247900"/>
              <a:gd name="connsiteY16" fmla="*/ 1063625 h 1247775"/>
              <a:gd name="connsiteX0" fmla="*/ 1457325 w 2247900"/>
              <a:gd name="connsiteY0" fmla="*/ 1063625 h 1247775"/>
              <a:gd name="connsiteX1" fmla="*/ 1355725 w 2247900"/>
              <a:gd name="connsiteY1" fmla="*/ 1165225 h 1247775"/>
              <a:gd name="connsiteX2" fmla="*/ 1425575 w 2247900"/>
              <a:gd name="connsiteY2" fmla="*/ 1247775 h 1247775"/>
              <a:gd name="connsiteX3" fmla="*/ 2149475 w 2247900"/>
              <a:gd name="connsiteY3" fmla="*/ 1241425 h 1247775"/>
              <a:gd name="connsiteX4" fmla="*/ 2247900 w 2247900"/>
              <a:gd name="connsiteY4" fmla="*/ 1146175 h 1247775"/>
              <a:gd name="connsiteX5" fmla="*/ 2244725 w 2247900"/>
              <a:gd name="connsiteY5" fmla="*/ 409575 h 1247775"/>
              <a:gd name="connsiteX6" fmla="*/ 2162175 w 2247900"/>
              <a:gd name="connsiteY6" fmla="*/ 365125 h 1247775"/>
              <a:gd name="connsiteX7" fmla="*/ 2057400 w 2247900"/>
              <a:gd name="connsiteY7" fmla="*/ 463550 h 1247775"/>
              <a:gd name="connsiteX8" fmla="*/ 1625600 w 2247900"/>
              <a:gd name="connsiteY8" fmla="*/ 44450 h 1247775"/>
              <a:gd name="connsiteX9" fmla="*/ 1546225 w 2247900"/>
              <a:gd name="connsiteY9" fmla="*/ 0 h 1247775"/>
              <a:gd name="connsiteX10" fmla="*/ 254000 w 2247900"/>
              <a:gd name="connsiteY10" fmla="*/ 15875 h 1247775"/>
              <a:gd name="connsiteX11" fmla="*/ 133350 w 2247900"/>
              <a:gd name="connsiteY11" fmla="*/ 111125 h 1247775"/>
              <a:gd name="connsiteX12" fmla="*/ 0 w 2247900"/>
              <a:gd name="connsiteY12" fmla="*/ 298450 h 1247775"/>
              <a:gd name="connsiteX13" fmla="*/ 133351 w 2247900"/>
              <a:gd name="connsiteY13" fmla="*/ 146050 h 1247775"/>
              <a:gd name="connsiteX14" fmla="*/ 492126 w 2247900"/>
              <a:gd name="connsiteY14" fmla="*/ 95250 h 1247775"/>
              <a:gd name="connsiteX15" fmla="*/ 1460501 w 2247900"/>
              <a:gd name="connsiteY15" fmla="*/ 1069975 h 1247775"/>
              <a:gd name="connsiteX16" fmla="*/ 1457325 w 2247900"/>
              <a:gd name="connsiteY16" fmla="*/ 1063625 h 1247775"/>
              <a:gd name="connsiteX0" fmla="*/ 1457325 w 2247900"/>
              <a:gd name="connsiteY0" fmla="*/ 1063625 h 1247775"/>
              <a:gd name="connsiteX1" fmla="*/ 1355725 w 2247900"/>
              <a:gd name="connsiteY1" fmla="*/ 1165225 h 1247775"/>
              <a:gd name="connsiteX2" fmla="*/ 1425575 w 2247900"/>
              <a:gd name="connsiteY2" fmla="*/ 1247775 h 1247775"/>
              <a:gd name="connsiteX3" fmla="*/ 2149475 w 2247900"/>
              <a:gd name="connsiteY3" fmla="*/ 1241425 h 1247775"/>
              <a:gd name="connsiteX4" fmla="*/ 2247900 w 2247900"/>
              <a:gd name="connsiteY4" fmla="*/ 1146175 h 1247775"/>
              <a:gd name="connsiteX5" fmla="*/ 2244725 w 2247900"/>
              <a:gd name="connsiteY5" fmla="*/ 409575 h 1247775"/>
              <a:gd name="connsiteX6" fmla="*/ 2162175 w 2247900"/>
              <a:gd name="connsiteY6" fmla="*/ 365125 h 1247775"/>
              <a:gd name="connsiteX7" fmla="*/ 2057400 w 2247900"/>
              <a:gd name="connsiteY7" fmla="*/ 463550 h 1247775"/>
              <a:gd name="connsiteX8" fmla="*/ 1625600 w 2247900"/>
              <a:gd name="connsiteY8" fmla="*/ 44450 h 1247775"/>
              <a:gd name="connsiteX9" fmla="*/ 1546225 w 2247900"/>
              <a:gd name="connsiteY9" fmla="*/ 0 h 1247775"/>
              <a:gd name="connsiteX10" fmla="*/ 254000 w 2247900"/>
              <a:gd name="connsiteY10" fmla="*/ 15875 h 1247775"/>
              <a:gd name="connsiteX11" fmla="*/ 133350 w 2247900"/>
              <a:gd name="connsiteY11" fmla="*/ 111125 h 1247775"/>
              <a:gd name="connsiteX12" fmla="*/ 0 w 2247900"/>
              <a:gd name="connsiteY12" fmla="*/ 298450 h 1247775"/>
              <a:gd name="connsiteX13" fmla="*/ 133351 w 2247900"/>
              <a:gd name="connsiteY13" fmla="*/ 146050 h 1247775"/>
              <a:gd name="connsiteX14" fmla="*/ 492126 w 2247900"/>
              <a:gd name="connsiteY14" fmla="*/ 95250 h 1247775"/>
              <a:gd name="connsiteX15" fmla="*/ 1460501 w 2247900"/>
              <a:gd name="connsiteY15" fmla="*/ 1069975 h 1247775"/>
              <a:gd name="connsiteX16" fmla="*/ 1457325 w 2247900"/>
              <a:gd name="connsiteY16" fmla="*/ 1063625 h 1247775"/>
              <a:gd name="connsiteX0" fmla="*/ 1460753 w 2251328"/>
              <a:gd name="connsiteY0" fmla="*/ 1063625 h 1247775"/>
              <a:gd name="connsiteX1" fmla="*/ 1359153 w 2251328"/>
              <a:gd name="connsiteY1" fmla="*/ 1165225 h 1247775"/>
              <a:gd name="connsiteX2" fmla="*/ 1429003 w 2251328"/>
              <a:gd name="connsiteY2" fmla="*/ 1247775 h 1247775"/>
              <a:gd name="connsiteX3" fmla="*/ 2152903 w 2251328"/>
              <a:gd name="connsiteY3" fmla="*/ 1241425 h 1247775"/>
              <a:gd name="connsiteX4" fmla="*/ 2251328 w 2251328"/>
              <a:gd name="connsiteY4" fmla="*/ 1146175 h 1247775"/>
              <a:gd name="connsiteX5" fmla="*/ 2248153 w 2251328"/>
              <a:gd name="connsiteY5" fmla="*/ 409575 h 1247775"/>
              <a:gd name="connsiteX6" fmla="*/ 2165603 w 2251328"/>
              <a:gd name="connsiteY6" fmla="*/ 365125 h 1247775"/>
              <a:gd name="connsiteX7" fmla="*/ 2060828 w 2251328"/>
              <a:gd name="connsiteY7" fmla="*/ 463550 h 1247775"/>
              <a:gd name="connsiteX8" fmla="*/ 1629028 w 2251328"/>
              <a:gd name="connsiteY8" fmla="*/ 44450 h 1247775"/>
              <a:gd name="connsiteX9" fmla="*/ 1549653 w 2251328"/>
              <a:gd name="connsiteY9" fmla="*/ 0 h 1247775"/>
              <a:gd name="connsiteX10" fmla="*/ 257428 w 2251328"/>
              <a:gd name="connsiteY10" fmla="*/ 15875 h 1247775"/>
              <a:gd name="connsiteX11" fmla="*/ 3428 w 2251328"/>
              <a:gd name="connsiteY11" fmla="*/ 298450 h 1247775"/>
              <a:gd name="connsiteX12" fmla="*/ 136779 w 2251328"/>
              <a:gd name="connsiteY12" fmla="*/ 146050 h 1247775"/>
              <a:gd name="connsiteX13" fmla="*/ 495554 w 2251328"/>
              <a:gd name="connsiteY13" fmla="*/ 95250 h 1247775"/>
              <a:gd name="connsiteX14" fmla="*/ 1463929 w 2251328"/>
              <a:gd name="connsiteY14" fmla="*/ 1069975 h 1247775"/>
              <a:gd name="connsiteX15" fmla="*/ 1460753 w 2251328"/>
              <a:gd name="connsiteY15" fmla="*/ 1063625 h 1247775"/>
              <a:gd name="connsiteX0" fmla="*/ 1460753 w 2251328"/>
              <a:gd name="connsiteY0" fmla="*/ 1063625 h 1247775"/>
              <a:gd name="connsiteX1" fmla="*/ 1359153 w 2251328"/>
              <a:gd name="connsiteY1" fmla="*/ 1165225 h 1247775"/>
              <a:gd name="connsiteX2" fmla="*/ 1429003 w 2251328"/>
              <a:gd name="connsiteY2" fmla="*/ 1247775 h 1247775"/>
              <a:gd name="connsiteX3" fmla="*/ 2152903 w 2251328"/>
              <a:gd name="connsiteY3" fmla="*/ 1241425 h 1247775"/>
              <a:gd name="connsiteX4" fmla="*/ 2251328 w 2251328"/>
              <a:gd name="connsiteY4" fmla="*/ 1146175 h 1247775"/>
              <a:gd name="connsiteX5" fmla="*/ 2248153 w 2251328"/>
              <a:gd name="connsiteY5" fmla="*/ 409575 h 1247775"/>
              <a:gd name="connsiteX6" fmla="*/ 2165603 w 2251328"/>
              <a:gd name="connsiteY6" fmla="*/ 365125 h 1247775"/>
              <a:gd name="connsiteX7" fmla="*/ 2060828 w 2251328"/>
              <a:gd name="connsiteY7" fmla="*/ 463550 h 1247775"/>
              <a:gd name="connsiteX8" fmla="*/ 1629028 w 2251328"/>
              <a:gd name="connsiteY8" fmla="*/ 44450 h 1247775"/>
              <a:gd name="connsiteX9" fmla="*/ 1549653 w 2251328"/>
              <a:gd name="connsiteY9" fmla="*/ 0 h 1247775"/>
              <a:gd name="connsiteX10" fmla="*/ 257428 w 2251328"/>
              <a:gd name="connsiteY10" fmla="*/ 15875 h 1247775"/>
              <a:gd name="connsiteX11" fmla="*/ 3428 w 2251328"/>
              <a:gd name="connsiteY11" fmla="*/ 298450 h 1247775"/>
              <a:gd name="connsiteX12" fmla="*/ 136779 w 2251328"/>
              <a:gd name="connsiteY12" fmla="*/ 146050 h 1247775"/>
              <a:gd name="connsiteX13" fmla="*/ 495554 w 2251328"/>
              <a:gd name="connsiteY13" fmla="*/ 95250 h 1247775"/>
              <a:gd name="connsiteX14" fmla="*/ 1463929 w 2251328"/>
              <a:gd name="connsiteY14" fmla="*/ 1069975 h 1247775"/>
              <a:gd name="connsiteX15" fmla="*/ 1460753 w 2251328"/>
              <a:gd name="connsiteY15" fmla="*/ 1063625 h 1247775"/>
              <a:gd name="connsiteX0" fmla="*/ 1460753 w 2251328"/>
              <a:gd name="connsiteY0" fmla="*/ 1063625 h 1247775"/>
              <a:gd name="connsiteX1" fmla="*/ 1359153 w 2251328"/>
              <a:gd name="connsiteY1" fmla="*/ 1165225 h 1247775"/>
              <a:gd name="connsiteX2" fmla="*/ 1429003 w 2251328"/>
              <a:gd name="connsiteY2" fmla="*/ 1247775 h 1247775"/>
              <a:gd name="connsiteX3" fmla="*/ 2152903 w 2251328"/>
              <a:gd name="connsiteY3" fmla="*/ 1241425 h 1247775"/>
              <a:gd name="connsiteX4" fmla="*/ 2251328 w 2251328"/>
              <a:gd name="connsiteY4" fmla="*/ 1146175 h 1247775"/>
              <a:gd name="connsiteX5" fmla="*/ 2248153 w 2251328"/>
              <a:gd name="connsiteY5" fmla="*/ 409575 h 1247775"/>
              <a:gd name="connsiteX6" fmla="*/ 2165603 w 2251328"/>
              <a:gd name="connsiteY6" fmla="*/ 365125 h 1247775"/>
              <a:gd name="connsiteX7" fmla="*/ 2060828 w 2251328"/>
              <a:gd name="connsiteY7" fmla="*/ 463550 h 1247775"/>
              <a:gd name="connsiteX8" fmla="*/ 1629028 w 2251328"/>
              <a:gd name="connsiteY8" fmla="*/ 44450 h 1247775"/>
              <a:gd name="connsiteX9" fmla="*/ 1549653 w 2251328"/>
              <a:gd name="connsiteY9" fmla="*/ 0 h 1247775"/>
              <a:gd name="connsiteX10" fmla="*/ 257428 w 2251328"/>
              <a:gd name="connsiteY10" fmla="*/ 15875 h 1247775"/>
              <a:gd name="connsiteX11" fmla="*/ 3428 w 2251328"/>
              <a:gd name="connsiteY11" fmla="*/ 298450 h 1247775"/>
              <a:gd name="connsiteX12" fmla="*/ 136779 w 2251328"/>
              <a:gd name="connsiteY12" fmla="*/ 146050 h 1247775"/>
              <a:gd name="connsiteX13" fmla="*/ 495554 w 2251328"/>
              <a:gd name="connsiteY13" fmla="*/ 95250 h 1247775"/>
              <a:gd name="connsiteX14" fmla="*/ 1463929 w 2251328"/>
              <a:gd name="connsiteY14" fmla="*/ 1069975 h 1247775"/>
              <a:gd name="connsiteX15" fmla="*/ 1460753 w 2251328"/>
              <a:gd name="connsiteY15" fmla="*/ 1063625 h 1247775"/>
              <a:gd name="connsiteX0" fmla="*/ 1460753 w 2251328"/>
              <a:gd name="connsiteY0" fmla="*/ 1063625 h 1247775"/>
              <a:gd name="connsiteX1" fmla="*/ 1359153 w 2251328"/>
              <a:gd name="connsiteY1" fmla="*/ 1165225 h 1247775"/>
              <a:gd name="connsiteX2" fmla="*/ 1429003 w 2251328"/>
              <a:gd name="connsiteY2" fmla="*/ 1247775 h 1247775"/>
              <a:gd name="connsiteX3" fmla="*/ 2152903 w 2251328"/>
              <a:gd name="connsiteY3" fmla="*/ 1241425 h 1247775"/>
              <a:gd name="connsiteX4" fmla="*/ 2251328 w 2251328"/>
              <a:gd name="connsiteY4" fmla="*/ 1146175 h 1247775"/>
              <a:gd name="connsiteX5" fmla="*/ 2248153 w 2251328"/>
              <a:gd name="connsiteY5" fmla="*/ 409575 h 1247775"/>
              <a:gd name="connsiteX6" fmla="*/ 2165603 w 2251328"/>
              <a:gd name="connsiteY6" fmla="*/ 365125 h 1247775"/>
              <a:gd name="connsiteX7" fmla="*/ 2060828 w 2251328"/>
              <a:gd name="connsiteY7" fmla="*/ 463550 h 1247775"/>
              <a:gd name="connsiteX8" fmla="*/ 1629028 w 2251328"/>
              <a:gd name="connsiteY8" fmla="*/ 44450 h 1247775"/>
              <a:gd name="connsiteX9" fmla="*/ 1549653 w 2251328"/>
              <a:gd name="connsiteY9" fmla="*/ 0 h 1247775"/>
              <a:gd name="connsiteX10" fmla="*/ 257428 w 2251328"/>
              <a:gd name="connsiteY10" fmla="*/ 15875 h 1247775"/>
              <a:gd name="connsiteX11" fmla="*/ 3428 w 2251328"/>
              <a:gd name="connsiteY11" fmla="*/ 298450 h 1247775"/>
              <a:gd name="connsiteX12" fmla="*/ 136779 w 2251328"/>
              <a:gd name="connsiteY12" fmla="*/ 146050 h 1247775"/>
              <a:gd name="connsiteX13" fmla="*/ 495554 w 2251328"/>
              <a:gd name="connsiteY13" fmla="*/ 95250 h 1247775"/>
              <a:gd name="connsiteX14" fmla="*/ 1463929 w 2251328"/>
              <a:gd name="connsiteY14" fmla="*/ 1069975 h 1247775"/>
              <a:gd name="connsiteX15" fmla="*/ 1460753 w 2251328"/>
              <a:gd name="connsiteY15" fmla="*/ 1063625 h 1247775"/>
              <a:gd name="connsiteX0" fmla="*/ 1454613 w 2245188"/>
              <a:gd name="connsiteY0" fmla="*/ 1063625 h 1247775"/>
              <a:gd name="connsiteX1" fmla="*/ 1353013 w 2245188"/>
              <a:gd name="connsiteY1" fmla="*/ 1165225 h 1247775"/>
              <a:gd name="connsiteX2" fmla="*/ 1422863 w 2245188"/>
              <a:gd name="connsiteY2" fmla="*/ 1247775 h 1247775"/>
              <a:gd name="connsiteX3" fmla="*/ 2146763 w 2245188"/>
              <a:gd name="connsiteY3" fmla="*/ 1241425 h 1247775"/>
              <a:gd name="connsiteX4" fmla="*/ 2245188 w 2245188"/>
              <a:gd name="connsiteY4" fmla="*/ 1146175 h 1247775"/>
              <a:gd name="connsiteX5" fmla="*/ 2242013 w 2245188"/>
              <a:gd name="connsiteY5" fmla="*/ 409575 h 1247775"/>
              <a:gd name="connsiteX6" fmla="*/ 2159463 w 2245188"/>
              <a:gd name="connsiteY6" fmla="*/ 365125 h 1247775"/>
              <a:gd name="connsiteX7" fmla="*/ 2054688 w 2245188"/>
              <a:gd name="connsiteY7" fmla="*/ 463550 h 1247775"/>
              <a:gd name="connsiteX8" fmla="*/ 1622888 w 2245188"/>
              <a:gd name="connsiteY8" fmla="*/ 44450 h 1247775"/>
              <a:gd name="connsiteX9" fmla="*/ 1543513 w 2245188"/>
              <a:gd name="connsiteY9" fmla="*/ 0 h 1247775"/>
              <a:gd name="connsiteX10" fmla="*/ 251288 w 2245188"/>
              <a:gd name="connsiteY10" fmla="*/ 15875 h 1247775"/>
              <a:gd name="connsiteX11" fmla="*/ 3638 w 2245188"/>
              <a:gd name="connsiteY11" fmla="*/ 352425 h 1247775"/>
              <a:gd name="connsiteX12" fmla="*/ 130639 w 2245188"/>
              <a:gd name="connsiteY12" fmla="*/ 146050 h 1247775"/>
              <a:gd name="connsiteX13" fmla="*/ 489414 w 2245188"/>
              <a:gd name="connsiteY13" fmla="*/ 95250 h 1247775"/>
              <a:gd name="connsiteX14" fmla="*/ 1457789 w 2245188"/>
              <a:gd name="connsiteY14" fmla="*/ 1069975 h 1247775"/>
              <a:gd name="connsiteX15" fmla="*/ 1454613 w 2245188"/>
              <a:gd name="connsiteY15" fmla="*/ 1063625 h 1247775"/>
              <a:gd name="connsiteX0" fmla="*/ 1450975 w 2241550"/>
              <a:gd name="connsiteY0" fmla="*/ 1063625 h 1247775"/>
              <a:gd name="connsiteX1" fmla="*/ 1349375 w 2241550"/>
              <a:gd name="connsiteY1" fmla="*/ 1165225 h 1247775"/>
              <a:gd name="connsiteX2" fmla="*/ 1419225 w 2241550"/>
              <a:gd name="connsiteY2" fmla="*/ 1247775 h 1247775"/>
              <a:gd name="connsiteX3" fmla="*/ 2143125 w 2241550"/>
              <a:gd name="connsiteY3" fmla="*/ 1241425 h 1247775"/>
              <a:gd name="connsiteX4" fmla="*/ 2241550 w 2241550"/>
              <a:gd name="connsiteY4" fmla="*/ 1146175 h 1247775"/>
              <a:gd name="connsiteX5" fmla="*/ 2238375 w 2241550"/>
              <a:gd name="connsiteY5" fmla="*/ 409575 h 1247775"/>
              <a:gd name="connsiteX6" fmla="*/ 2155825 w 2241550"/>
              <a:gd name="connsiteY6" fmla="*/ 365125 h 1247775"/>
              <a:gd name="connsiteX7" fmla="*/ 2051050 w 2241550"/>
              <a:gd name="connsiteY7" fmla="*/ 463550 h 1247775"/>
              <a:gd name="connsiteX8" fmla="*/ 1619250 w 2241550"/>
              <a:gd name="connsiteY8" fmla="*/ 44450 h 1247775"/>
              <a:gd name="connsiteX9" fmla="*/ 1539875 w 2241550"/>
              <a:gd name="connsiteY9" fmla="*/ 0 h 1247775"/>
              <a:gd name="connsiteX10" fmla="*/ 247650 w 2241550"/>
              <a:gd name="connsiteY10" fmla="*/ 15875 h 1247775"/>
              <a:gd name="connsiteX11" fmla="*/ 0 w 2241550"/>
              <a:gd name="connsiteY11" fmla="*/ 352425 h 1247775"/>
              <a:gd name="connsiteX12" fmla="*/ 485776 w 2241550"/>
              <a:gd name="connsiteY12" fmla="*/ 95250 h 1247775"/>
              <a:gd name="connsiteX13" fmla="*/ 1454151 w 2241550"/>
              <a:gd name="connsiteY13" fmla="*/ 1069975 h 1247775"/>
              <a:gd name="connsiteX14" fmla="*/ 1450975 w 2241550"/>
              <a:gd name="connsiteY14" fmla="*/ 1063625 h 1247775"/>
              <a:gd name="connsiteX0" fmla="*/ 1450975 w 2241550"/>
              <a:gd name="connsiteY0" fmla="*/ 1063625 h 1247775"/>
              <a:gd name="connsiteX1" fmla="*/ 1349375 w 2241550"/>
              <a:gd name="connsiteY1" fmla="*/ 1165225 h 1247775"/>
              <a:gd name="connsiteX2" fmla="*/ 1419225 w 2241550"/>
              <a:gd name="connsiteY2" fmla="*/ 1247775 h 1247775"/>
              <a:gd name="connsiteX3" fmla="*/ 2143125 w 2241550"/>
              <a:gd name="connsiteY3" fmla="*/ 1241425 h 1247775"/>
              <a:gd name="connsiteX4" fmla="*/ 2241550 w 2241550"/>
              <a:gd name="connsiteY4" fmla="*/ 1146175 h 1247775"/>
              <a:gd name="connsiteX5" fmla="*/ 2238375 w 2241550"/>
              <a:gd name="connsiteY5" fmla="*/ 409575 h 1247775"/>
              <a:gd name="connsiteX6" fmla="*/ 2155825 w 2241550"/>
              <a:gd name="connsiteY6" fmla="*/ 365125 h 1247775"/>
              <a:gd name="connsiteX7" fmla="*/ 2051050 w 2241550"/>
              <a:gd name="connsiteY7" fmla="*/ 463550 h 1247775"/>
              <a:gd name="connsiteX8" fmla="*/ 1619250 w 2241550"/>
              <a:gd name="connsiteY8" fmla="*/ 44450 h 1247775"/>
              <a:gd name="connsiteX9" fmla="*/ 1539875 w 2241550"/>
              <a:gd name="connsiteY9" fmla="*/ 0 h 1247775"/>
              <a:gd name="connsiteX10" fmla="*/ 247650 w 2241550"/>
              <a:gd name="connsiteY10" fmla="*/ 15875 h 1247775"/>
              <a:gd name="connsiteX11" fmla="*/ 0 w 2241550"/>
              <a:gd name="connsiteY11" fmla="*/ 352425 h 1247775"/>
              <a:gd name="connsiteX12" fmla="*/ 485776 w 2241550"/>
              <a:gd name="connsiteY12" fmla="*/ 95250 h 1247775"/>
              <a:gd name="connsiteX13" fmla="*/ 1454151 w 2241550"/>
              <a:gd name="connsiteY13" fmla="*/ 1069975 h 1247775"/>
              <a:gd name="connsiteX14" fmla="*/ 1450975 w 2241550"/>
              <a:gd name="connsiteY14" fmla="*/ 1063625 h 1247775"/>
              <a:gd name="connsiteX0" fmla="*/ 1450975 w 2241550"/>
              <a:gd name="connsiteY0" fmla="*/ 1063625 h 1247775"/>
              <a:gd name="connsiteX1" fmla="*/ 1349375 w 2241550"/>
              <a:gd name="connsiteY1" fmla="*/ 1165225 h 1247775"/>
              <a:gd name="connsiteX2" fmla="*/ 1419225 w 2241550"/>
              <a:gd name="connsiteY2" fmla="*/ 1247775 h 1247775"/>
              <a:gd name="connsiteX3" fmla="*/ 2143125 w 2241550"/>
              <a:gd name="connsiteY3" fmla="*/ 1241425 h 1247775"/>
              <a:gd name="connsiteX4" fmla="*/ 2241550 w 2241550"/>
              <a:gd name="connsiteY4" fmla="*/ 1146175 h 1247775"/>
              <a:gd name="connsiteX5" fmla="*/ 2238375 w 2241550"/>
              <a:gd name="connsiteY5" fmla="*/ 409575 h 1247775"/>
              <a:gd name="connsiteX6" fmla="*/ 2155825 w 2241550"/>
              <a:gd name="connsiteY6" fmla="*/ 365125 h 1247775"/>
              <a:gd name="connsiteX7" fmla="*/ 2051050 w 2241550"/>
              <a:gd name="connsiteY7" fmla="*/ 463550 h 1247775"/>
              <a:gd name="connsiteX8" fmla="*/ 1619250 w 2241550"/>
              <a:gd name="connsiteY8" fmla="*/ 44450 h 1247775"/>
              <a:gd name="connsiteX9" fmla="*/ 1539875 w 2241550"/>
              <a:gd name="connsiteY9" fmla="*/ 0 h 1247775"/>
              <a:gd name="connsiteX10" fmla="*/ 247650 w 2241550"/>
              <a:gd name="connsiteY10" fmla="*/ 15875 h 1247775"/>
              <a:gd name="connsiteX11" fmla="*/ 0 w 2241550"/>
              <a:gd name="connsiteY11" fmla="*/ 352425 h 1247775"/>
              <a:gd name="connsiteX12" fmla="*/ 485776 w 2241550"/>
              <a:gd name="connsiteY12" fmla="*/ 95250 h 1247775"/>
              <a:gd name="connsiteX13" fmla="*/ 1454151 w 2241550"/>
              <a:gd name="connsiteY13" fmla="*/ 1069975 h 1247775"/>
              <a:gd name="connsiteX14" fmla="*/ 1450975 w 2241550"/>
              <a:gd name="connsiteY14" fmla="*/ 1063625 h 1247775"/>
              <a:gd name="connsiteX0" fmla="*/ 1450975 w 2241550"/>
              <a:gd name="connsiteY0" fmla="*/ 1063625 h 1247775"/>
              <a:gd name="connsiteX1" fmla="*/ 1349375 w 2241550"/>
              <a:gd name="connsiteY1" fmla="*/ 1165225 h 1247775"/>
              <a:gd name="connsiteX2" fmla="*/ 1419225 w 2241550"/>
              <a:gd name="connsiteY2" fmla="*/ 1247775 h 1247775"/>
              <a:gd name="connsiteX3" fmla="*/ 2143125 w 2241550"/>
              <a:gd name="connsiteY3" fmla="*/ 1241425 h 1247775"/>
              <a:gd name="connsiteX4" fmla="*/ 2241550 w 2241550"/>
              <a:gd name="connsiteY4" fmla="*/ 1146175 h 1247775"/>
              <a:gd name="connsiteX5" fmla="*/ 2238375 w 2241550"/>
              <a:gd name="connsiteY5" fmla="*/ 409575 h 1247775"/>
              <a:gd name="connsiteX6" fmla="*/ 2155825 w 2241550"/>
              <a:gd name="connsiteY6" fmla="*/ 365125 h 1247775"/>
              <a:gd name="connsiteX7" fmla="*/ 2051050 w 2241550"/>
              <a:gd name="connsiteY7" fmla="*/ 463550 h 1247775"/>
              <a:gd name="connsiteX8" fmla="*/ 1619250 w 2241550"/>
              <a:gd name="connsiteY8" fmla="*/ 44450 h 1247775"/>
              <a:gd name="connsiteX9" fmla="*/ 1539875 w 2241550"/>
              <a:gd name="connsiteY9" fmla="*/ 0 h 1247775"/>
              <a:gd name="connsiteX10" fmla="*/ 247650 w 2241550"/>
              <a:gd name="connsiteY10" fmla="*/ 15875 h 1247775"/>
              <a:gd name="connsiteX11" fmla="*/ 0 w 2241550"/>
              <a:gd name="connsiteY11" fmla="*/ 352425 h 1247775"/>
              <a:gd name="connsiteX12" fmla="*/ 485776 w 2241550"/>
              <a:gd name="connsiteY12" fmla="*/ 95250 h 1247775"/>
              <a:gd name="connsiteX13" fmla="*/ 1454151 w 2241550"/>
              <a:gd name="connsiteY13" fmla="*/ 1069975 h 1247775"/>
              <a:gd name="connsiteX14" fmla="*/ 1450975 w 2241550"/>
              <a:gd name="connsiteY14" fmla="*/ 1063625 h 1247775"/>
              <a:gd name="connsiteX0" fmla="*/ 1450975 w 2241550"/>
              <a:gd name="connsiteY0" fmla="*/ 1063625 h 1247775"/>
              <a:gd name="connsiteX1" fmla="*/ 1349375 w 2241550"/>
              <a:gd name="connsiteY1" fmla="*/ 1165225 h 1247775"/>
              <a:gd name="connsiteX2" fmla="*/ 1419225 w 2241550"/>
              <a:gd name="connsiteY2" fmla="*/ 1247775 h 1247775"/>
              <a:gd name="connsiteX3" fmla="*/ 2143125 w 2241550"/>
              <a:gd name="connsiteY3" fmla="*/ 1241425 h 1247775"/>
              <a:gd name="connsiteX4" fmla="*/ 2241550 w 2241550"/>
              <a:gd name="connsiteY4" fmla="*/ 1146175 h 1247775"/>
              <a:gd name="connsiteX5" fmla="*/ 2238375 w 2241550"/>
              <a:gd name="connsiteY5" fmla="*/ 409575 h 1247775"/>
              <a:gd name="connsiteX6" fmla="*/ 2155825 w 2241550"/>
              <a:gd name="connsiteY6" fmla="*/ 365125 h 1247775"/>
              <a:gd name="connsiteX7" fmla="*/ 2051050 w 2241550"/>
              <a:gd name="connsiteY7" fmla="*/ 463550 h 1247775"/>
              <a:gd name="connsiteX8" fmla="*/ 1619250 w 2241550"/>
              <a:gd name="connsiteY8" fmla="*/ 44450 h 1247775"/>
              <a:gd name="connsiteX9" fmla="*/ 1539875 w 2241550"/>
              <a:gd name="connsiteY9" fmla="*/ 0 h 1247775"/>
              <a:gd name="connsiteX10" fmla="*/ 247650 w 2241550"/>
              <a:gd name="connsiteY10" fmla="*/ 15875 h 1247775"/>
              <a:gd name="connsiteX11" fmla="*/ 0 w 2241550"/>
              <a:gd name="connsiteY11" fmla="*/ 352425 h 1247775"/>
              <a:gd name="connsiteX12" fmla="*/ 485776 w 2241550"/>
              <a:gd name="connsiteY12" fmla="*/ 95250 h 1247775"/>
              <a:gd name="connsiteX13" fmla="*/ 1454151 w 2241550"/>
              <a:gd name="connsiteY13" fmla="*/ 1069975 h 1247775"/>
              <a:gd name="connsiteX14" fmla="*/ 1450975 w 2241550"/>
              <a:gd name="connsiteY14" fmla="*/ 1063625 h 1247775"/>
              <a:gd name="connsiteX0" fmla="*/ 1444625 w 2235200"/>
              <a:gd name="connsiteY0" fmla="*/ 1063625 h 1247775"/>
              <a:gd name="connsiteX1" fmla="*/ 1343025 w 2235200"/>
              <a:gd name="connsiteY1" fmla="*/ 1165225 h 1247775"/>
              <a:gd name="connsiteX2" fmla="*/ 1412875 w 2235200"/>
              <a:gd name="connsiteY2" fmla="*/ 1247775 h 1247775"/>
              <a:gd name="connsiteX3" fmla="*/ 2136775 w 2235200"/>
              <a:gd name="connsiteY3" fmla="*/ 1241425 h 1247775"/>
              <a:gd name="connsiteX4" fmla="*/ 2235200 w 2235200"/>
              <a:gd name="connsiteY4" fmla="*/ 1146175 h 1247775"/>
              <a:gd name="connsiteX5" fmla="*/ 2232025 w 2235200"/>
              <a:gd name="connsiteY5" fmla="*/ 409575 h 1247775"/>
              <a:gd name="connsiteX6" fmla="*/ 2149475 w 2235200"/>
              <a:gd name="connsiteY6" fmla="*/ 365125 h 1247775"/>
              <a:gd name="connsiteX7" fmla="*/ 2044700 w 2235200"/>
              <a:gd name="connsiteY7" fmla="*/ 463550 h 1247775"/>
              <a:gd name="connsiteX8" fmla="*/ 1612900 w 2235200"/>
              <a:gd name="connsiteY8" fmla="*/ 44450 h 1247775"/>
              <a:gd name="connsiteX9" fmla="*/ 1533525 w 2235200"/>
              <a:gd name="connsiteY9" fmla="*/ 0 h 1247775"/>
              <a:gd name="connsiteX10" fmla="*/ 241300 w 2235200"/>
              <a:gd name="connsiteY10" fmla="*/ 15875 h 1247775"/>
              <a:gd name="connsiteX11" fmla="*/ 0 w 2235200"/>
              <a:gd name="connsiteY11" fmla="*/ 269875 h 1247775"/>
              <a:gd name="connsiteX12" fmla="*/ 479426 w 2235200"/>
              <a:gd name="connsiteY12" fmla="*/ 95250 h 1247775"/>
              <a:gd name="connsiteX13" fmla="*/ 1447801 w 2235200"/>
              <a:gd name="connsiteY13" fmla="*/ 1069975 h 1247775"/>
              <a:gd name="connsiteX14" fmla="*/ 1444625 w 2235200"/>
              <a:gd name="connsiteY14" fmla="*/ 1063625 h 1247775"/>
              <a:gd name="connsiteX0" fmla="*/ 1492250 w 2282825"/>
              <a:gd name="connsiteY0" fmla="*/ 1063625 h 1247775"/>
              <a:gd name="connsiteX1" fmla="*/ 1390650 w 2282825"/>
              <a:gd name="connsiteY1" fmla="*/ 1165225 h 1247775"/>
              <a:gd name="connsiteX2" fmla="*/ 1460500 w 2282825"/>
              <a:gd name="connsiteY2" fmla="*/ 1247775 h 1247775"/>
              <a:gd name="connsiteX3" fmla="*/ 2184400 w 2282825"/>
              <a:gd name="connsiteY3" fmla="*/ 1241425 h 1247775"/>
              <a:gd name="connsiteX4" fmla="*/ 2282825 w 2282825"/>
              <a:gd name="connsiteY4" fmla="*/ 1146175 h 1247775"/>
              <a:gd name="connsiteX5" fmla="*/ 2279650 w 2282825"/>
              <a:gd name="connsiteY5" fmla="*/ 409575 h 1247775"/>
              <a:gd name="connsiteX6" fmla="*/ 2197100 w 2282825"/>
              <a:gd name="connsiteY6" fmla="*/ 365125 h 1247775"/>
              <a:gd name="connsiteX7" fmla="*/ 2092325 w 2282825"/>
              <a:gd name="connsiteY7" fmla="*/ 463550 h 1247775"/>
              <a:gd name="connsiteX8" fmla="*/ 1660525 w 2282825"/>
              <a:gd name="connsiteY8" fmla="*/ 44450 h 1247775"/>
              <a:gd name="connsiteX9" fmla="*/ 1581150 w 2282825"/>
              <a:gd name="connsiteY9" fmla="*/ 0 h 1247775"/>
              <a:gd name="connsiteX10" fmla="*/ 288925 w 2282825"/>
              <a:gd name="connsiteY10" fmla="*/ 15875 h 1247775"/>
              <a:gd name="connsiteX11" fmla="*/ 0 w 2282825"/>
              <a:gd name="connsiteY11" fmla="*/ 304800 h 1247775"/>
              <a:gd name="connsiteX12" fmla="*/ 527051 w 2282825"/>
              <a:gd name="connsiteY12" fmla="*/ 95250 h 1247775"/>
              <a:gd name="connsiteX13" fmla="*/ 1495426 w 2282825"/>
              <a:gd name="connsiteY13" fmla="*/ 1069975 h 1247775"/>
              <a:gd name="connsiteX14" fmla="*/ 1492250 w 2282825"/>
              <a:gd name="connsiteY14" fmla="*/ 1063625 h 1247775"/>
              <a:gd name="connsiteX0" fmla="*/ 1514475 w 2305050"/>
              <a:gd name="connsiteY0" fmla="*/ 1063625 h 1247775"/>
              <a:gd name="connsiteX1" fmla="*/ 1412875 w 2305050"/>
              <a:gd name="connsiteY1" fmla="*/ 1165225 h 1247775"/>
              <a:gd name="connsiteX2" fmla="*/ 1482725 w 2305050"/>
              <a:gd name="connsiteY2" fmla="*/ 1247775 h 1247775"/>
              <a:gd name="connsiteX3" fmla="*/ 2206625 w 2305050"/>
              <a:gd name="connsiteY3" fmla="*/ 1241425 h 1247775"/>
              <a:gd name="connsiteX4" fmla="*/ 2305050 w 2305050"/>
              <a:gd name="connsiteY4" fmla="*/ 1146175 h 1247775"/>
              <a:gd name="connsiteX5" fmla="*/ 2301875 w 2305050"/>
              <a:gd name="connsiteY5" fmla="*/ 409575 h 1247775"/>
              <a:gd name="connsiteX6" fmla="*/ 2219325 w 2305050"/>
              <a:gd name="connsiteY6" fmla="*/ 365125 h 1247775"/>
              <a:gd name="connsiteX7" fmla="*/ 2114550 w 2305050"/>
              <a:gd name="connsiteY7" fmla="*/ 463550 h 1247775"/>
              <a:gd name="connsiteX8" fmla="*/ 1682750 w 2305050"/>
              <a:gd name="connsiteY8" fmla="*/ 44450 h 1247775"/>
              <a:gd name="connsiteX9" fmla="*/ 1603375 w 2305050"/>
              <a:gd name="connsiteY9" fmla="*/ 0 h 1247775"/>
              <a:gd name="connsiteX10" fmla="*/ 311150 w 2305050"/>
              <a:gd name="connsiteY10" fmla="*/ 15875 h 1247775"/>
              <a:gd name="connsiteX11" fmla="*/ 0 w 2305050"/>
              <a:gd name="connsiteY11" fmla="*/ 323850 h 1247775"/>
              <a:gd name="connsiteX12" fmla="*/ 549276 w 2305050"/>
              <a:gd name="connsiteY12" fmla="*/ 95250 h 1247775"/>
              <a:gd name="connsiteX13" fmla="*/ 1517651 w 2305050"/>
              <a:gd name="connsiteY13" fmla="*/ 1069975 h 1247775"/>
              <a:gd name="connsiteX14" fmla="*/ 1514475 w 230505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3"/>
              <a:gd name="connsiteY0" fmla="*/ 1063625 h 1247775"/>
              <a:gd name="connsiteX1" fmla="*/ 1457325 w 2349503"/>
              <a:gd name="connsiteY1" fmla="*/ 1165225 h 1247775"/>
              <a:gd name="connsiteX2" fmla="*/ 1527175 w 2349503"/>
              <a:gd name="connsiteY2" fmla="*/ 1247775 h 1247775"/>
              <a:gd name="connsiteX3" fmla="*/ 2251075 w 2349503"/>
              <a:gd name="connsiteY3" fmla="*/ 1241425 h 1247775"/>
              <a:gd name="connsiteX4" fmla="*/ 2349500 w 2349503"/>
              <a:gd name="connsiteY4" fmla="*/ 1146175 h 1247775"/>
              <a:gd name="connsiteX5" fmla="*/ 2346325 w 2349503"/>
              <a:gd name="connsiteY5" fmla="*/ 409575 h 1247775"/>
              <a:gd name="connsiteX6" fmla="*/ 2263775 w 2349503"/>
              <a:gd name="connsiteY6" fmla="*/ 365125 h 1247775"/>
              <a:gd name="connsiteX7" fmla="*/ 2159000 w 2349503"/>
              <a:gd name="connsiteY7" fmla="*/ 463550 h 1247775"/>
              <a:gd name="connsiteX8" fmla="*/ 1727200 w 2349503"/>
              <a:gd name="connsiteY8" fmla="*/ 44450 h 1247775"/>
              <a:gd name="connsiteX9" fmla="*/ 1647825 w 2349503"/>
              <a:gd name="connsiteY9" fmla="*/ 0 h 1247775"/>
              <a:gd name="connsiteX10" fmla="*/ 355600 w 2349503"/>
              <a:gd name="connsiteY10" fmla="*/ 15875 h 1247775"/>
              <a:gd name="connsiteX11" fmla="*/ 0 w 2349503"/>
              <a:gd name="connsiteY11" fmla="*/ 342900 h 1247775"/>
              <a:gd name="connsiteX12" fmla="*/ 593726 w 2349503"/>
              <a:gd name="connsiteY12" fmla="*/ 95250 h 1247775"/>
              <a:gd name="connsiteX13" fmla="*/ 1562101 w 2349503"/>
              <a:gd name="connsiteY13" fmla="*/ 1069975 h 1247775"/>
              <a:gd name="connsiteX14" fmla="*/ 1558925 w 2349503"/>
              <a:gd name="connsiteY14" fmla="*/ 1063625 h 1247775"/>
              <a:gd name="connsiteX0" fmla="*/ 1558925 w 2349504"/>
              <a:gd name="connsiteY0" fmla="*/ 1063625 h 1247775"/>
              <a:gd name="connsiteX1" fmla="*/ 1457325 w 2349504"/>
              <a:gd name="connsiteY1" fmla="*/ 1165225 h 1247775"/>
              <a:gd name="connsiteX2" fmla="*/ 1527175 w 2349504"/>
              <a:gd name="connsiteY2" fmla="*/ 1247775 h 1247775"/>
              <a:gd name="connsiteX3" fmla="*/ 2251075 w 2349504"/>
              <a:gd name="connsiteY3" fmla="*/ 1241425 h 1247775"/>
              <a:gd name="connsiteX4" fmla="*/ 2349500 w 2349504"/>
              <a:gd name="connsiteY4" fmla="*/ 1146175 h 1247775"/>
              <a:gd name="connsiteX5" fmla="*/ 2346325 w 2349504"/>
              <a:gd name="connsiteY5" fmla="*/ 409575 h 1247775"/>
              <a:gd name="connsiteX6" fmla="*/ 2263775 w 2349504"/>
              <a:gd name="connsiteY6" fmla="*/ 365125 h 1247775"/>
              <a:gd name="connsiteX7" fmla="*/ 2159000 w 2349504"/>
              <a:gd name="connsiteY7" fmla="*/ 463550 h 1247775"/>
              <a:gd name="connsiteX8" fmla="*/ 1727200 w 2349504"/>
              <a:gd name="connsiteY8" fmla="*/ 44450 h 1247775"/>
              <a:gd name="connsiteX9" fmla="*/ 1647825 w 2349504"/>
              <a:gd name="connsiteY9" fmla="*/ 0 h 1247775"/>
              <a:gd name="connsiteX10" fmla="*/ 355600 w 2349504"/>
              <a:gd name="connsiteY10" fmla="*/ 15875 h 1247775"/>
              <a:gd name="connsiteX11" fmla="*/ 0 w 2349504"/>
              <a:gd name="connsiteY11" fmla="*/ 342900 h 1247775"/>
              <a:gd name="connsiteX12" fmla="*/ 593726 w 2349504"/>
              <a:gd name="connsiteY12" fmla="*/ 95250 h 1247775"/>
              <a:gd name="connsiteX13" fmla="*/ 1562101 w 2349504"/>
              <a:gd name="connsiteY13" fmla="*/ 1069975 h 1247775"/>
              <a:gd name="connsiteX14" fmla="*/ 1558925 w 2349504"/>
              <a:gd name="connsiteY14" fmla="*/ 1063625 h 1247775"/>
              <a:gd name="connsiteX0" fmla="*/ 1558925 w 2349504"/>
              <a:gd name="connsiteY0" fmla="*/ 1063625 h 1247775"/>
              <a:gd name="connsiteX1" fmla="*/ 1457325 w 2349504"/>
              <a:gd name="connsiteY1" fmla="*/ 1165225 h 1247775"/>
              <a:gd name="connsiteX2" fmla="*/ 1527175 w 2349504"/>
              <a:gd name="connsiteY2" fmla="*/ 1247775 h 1247775"/>
              <a:gd name="connsiteX3" fmla="*/ 2251075 w 2349504"/>
              <a:gd name="connsiteY3" fmla="*/ 1241425 h 1247775"/>
              <a:gd name="connsiteX4" fmla="*/ 2349500 w 2349504"/>
              <a:gd name="connsiteY4" fmla="*/ 1146175 h 1247775"/>
              <a:gd name="connsiteX5" fmla="*/ 2346325 w 2349504"/>
              <a:gd name="connsiteY5" fmla="*/ 409575 h 1247775"/>
              <a:gd name="connsiteX6" fmla="*/ 2263775 w 2349504"/>
              <a:gd name="connsiteY6" fmla="*/ 365125 h 1247775"/>
              <a:gd name="connsiteX7" fmla="*/ 2159000 w 2349504"/>
              <a:gd name="connsiteY7" fmla="*/ 463550 h 1247775"/>
              <a:gd name="connsiteX8" fmla="*/ 1727200 w 2349504"/>
              <a:gd name="connsiteY8" fmla="*/ 44450 h 1247775"/>
              <a:gd name="connsiteX9" fmla="*/ 1647825 w 2349504"/>
              <a:gd name="connsiteY9" fmla="*/ 0 h 1247775"/>
              <a:gd name="connsiteX10" fmla="*/ 355600 w 2349504"/>
              <a:gd name="connsiteY10" fmla="*/ 15875 h 1247775"/>
              <a:gd name="connsiteX11" fmla="*/ 0 w 2349504"/>
              <a:gd name="connsiteY11" fmla="*/ 342900 h 1247775"/>
              <a:gd name="connsiteX12" fmla="*/ 593726 w 2349504"/>
              <a:gd name="connsiteY12" fmla="*/ 95250 h 1247775"/>
              <a:gd name="connsiteX13" fmla="*/ 1562101 w 2349504"/>
              <a:gd name="connsiteY13" fmla="*/ 1069975 h 1247775"/>
              <a:gd name="connsiteX14" fmla="*/ 1558925 w 2349504"/>
              <a:gd name="connsiteY14" fmla="*/ 1063625 h 1247775"/>
              <a:gd name="connsiteX0" fmla="*/ 1558925 w 2349504"/>
              <a:gd name="connsiteY0" fmla="*/ 1063625 h 1247775"/>
              <a:gd name="connsiteX1" fmla="*/ 1457325 w 2349504"/>
              <a:gd name="connsiteY1" fmla="*/ 1165225 h 1247775"/>
              <a:gd name="connsiteX2" fmla="*/ 1527175 w 2349504"/>
              <a:gd name="connsiteY2" fmla="*/ 1247775 h 1247775"/>
              <a:gd name="connsiteX3" fmla="*/ 2251075 w 2349504"/>
              <a:gd name="connsiteY3" fmla="*/ 1241425 h 1247775"/>
              <a:gd name="connsiteX4" fmla="*/ 2349500 w 2349504"/>
              <a:gd name="connsiteY4" fmla="*/ 1146175 h 1247775"/>
              <a:gd name="connsiteX5" fmla="*/ 2346325 w 2349504"/>
              <a:gd name="connsiteY5" fmla="*/ 409575 h 1247775"/>
              <a:gd name="connsiteX6" fmla="*/ 2263775 w 2349504"/>
              <a:gd name="connsiteY6" fmla="*/ 365125 h 1247775"/>
              <a:gd name="connsiteX7" fmla="*/ 2159000 w 2349504"/>
              <a:gd name="connsiteY7" fmla="*/ 463550 h 1247775"/>
              <a:gd name="connsiteX8" fmla="*/ 1727200 w 2349504"/>
              <a:gd name="connsiteY8" fmla="*/ 44450 h 1247775"/>
              <a:gd name="connsiteX9" fmla="*/ 1647825 w 2349504"/>
              <a:gd name="connsiteY9" fmla="*/ 0 h 1247775"/>
              <a:gd name="connsiteX10" fmla="*/ 355600 w 2349504"/>
              <a:gd name="connsiteY10" fmla="*/ 15875 h 1247775"/>
              <a:gd name="connsiteX11" fmla="*/ 0 w 2349504"/>
              <a:gd name="connsiteY11" fmla="*/ 342900 h 1247775"/>
              <a:gd name="connsiteX12" fmla="*/ 593726 w 2349504"/>
              <a:gd name="connsiteY12" fmla="*/ 95250 h 1247775"/>
              <a:gd name="connsiteX13" fmla="*/ 1562101 w 2349504"/>
              <a:gd name="connsiteY13" fmla="*/ 1069975 h 1247775"/>
              <a:gd name="connsiteX14" fmla="*/ 1558925 w 2349504"/>
              <a:gd name="connsiteY14" fmla="*/ 1063625 h 1247775"/>
              <a:gd name="connsiteX0" fmla="*/ 1558925 w 2349504"/>
              <a:gd name="connsiteY0" fmla="*/ 1063625 h 1247775"/>
              <a:gd name="connsiteX1" fmla="*/ 1457325 w 2349504"/>
              <a:gd name="connsiteY1" fmla="*/ 1165225 h 1247775"/>
              <a:gd name="connsiteX2" fmla="*/ 1527175 w 2349504"/>
              <a:gd name="connsiteY2" fmla="*/ 1247775 h 1247775"/>
              <a:gd name="connsiteX3" fmla="*/ 2251075 w 2349504"/>
              <a:gd name="connsiteY3" fmla="*/ 1241425 h 1247775"/>
              <a:gd name="connsiteX4" fmla="*/ 2349500 w 2349504"/>
              <a:gd name="connsiteY4" fmla="*/ 1146175 h 1247775"/>
              <a:gd name="connsiteX5" fmla="*/ 2346325 w 2349504"/>
              <a:gd name="connsiteY5" fmla="*/ 409575 h 1247775"/>
              <a:gd name="connsiteX6" fmla="*/ 2263775 w 2349504"/>
              <a:gd name="connsiteY6" fmla="*/ 365125 h 1247775"/>
              <a:gd name="connsiteX7" fmla="*/ 2159000 w 2349504"/>
              <a:gd name="connsiteY7" fmla="*/ 463550 h 1247775"/>
              <a:gd name="connsiteX8" fmla="*/ 1727200 w 2349504"/>
              <a:gd name="connsiteY8" fmla="*/ 44450 h 1247775"/>
              <a:gd name="connsiteX9" fmla="*/ 1647825 w 2349504"/>
              <a:gd name="connsiteY9" fmla="*/ 0 h 1247775"/>
              <a:gd name="connsiteX10" fmla="*/ 355600 w 2349504"/>
              <a:gd name="connsiteY10" fmla="*/ 15875 h 1247775"/>
              <a:gd name="connsiteX11" fmla="*/ 0 w 2349504"/>
              <a:gd name="connsiteY11" fmla="*/ 342900 h 1247775"/>
              <a:gd name="connsiteX12" fmla="*/ 593726 w 2349504"/>
              <a:gd name="connsiteY12" fmla="*/ 95250 h 1247775"/>
              <a:gd name="connsiteX13" fmla="*/ 1562101 w 2349504"/>
              <a:gd name="connsiteY13" fmla="*/ 1069975 h 1247775"/>
              <a:gd name="connsiteX14" fmla="*/ 1558925 w 2349504"/>
              <a:gd name="connsiteY14" fmla="*/ 1063625 h 1247775"/>
              <a:gd name="connsiteX0" fmla="*/ 1558925 w 2349504"/>
              <a:gd name="connsiteY0" fmla="*/ 1063625 h 1247789"/>
              <a:gd name="connsiteX1" fmla="*/ 1457325 w 2349504"/>
              <a:gd name="connsiteY1" fmla="*/ 1165225 h 1247789"/>
              <a:gd name="connsiteX2" fmla="*/ 1527175 w 2349504"/>
              <a:gd name="connsiteY2" fmla="*/ 1247775 h 1247789"/>
              <a:gd name="connsiteX3" fmla="*/ 2251075 w 2349504"/>
              <a:gd name="connsiteY3" fmla="*/ 1241425 h 1247789"/>
              <a:gd name="connsiteX4" fmla="*/ 2349500 w 2349504"/>
              <a:gd name="connsiteY4" fmla="*/ 1146175 h 1247789"/>
              <a:gd name="connsiteX5" fmla="*/ 2346325 w 2349504"/>
              <a:gd name="connsiteY5" fmla="*/ 409575 h 1247789"/>
              <a:gd name="connsiteX6" fmla="*/ 2263775 w 2349504"/>
              <a:gd name="connsiteY6" fmla="*/ 365125 h 1247789"/>
              <a:gd name="connsiteX7" fmla="*/ 2159000 w 2349504"/>
              <a:gd name="connsiteY7" fmla="*/ 463550 h 1247789"/>
              <a:gd name="connsiteX8" fmla="*/ 1727200 w 2349504"/>
              <a:gd name="connsiteY8" fmla="*/ 44450 h 1247789"/>
              <a:gd name="connsiteX9" fmla="*/ 1647825 w 2349504"/>
              <a:gd name="connsiteY9" fmla="*/ 0 h 1247789"/>
              <a:gd name="connsiteX10" fmla="*/ 355600 w 2349504"/>
              <a:gd name="connsiteY10" fmla="*/ 15875 h 1247789"/>
              <a:gd name="connsiteX11" fmla="*/ 0 w 2349504"/>
              <a:gd name="connsiteY11" fmla="*/ 342900 h 1247789"/>
              <a:gd name="connsiteX12" fmla="*/ 593726 w 2349504"/>
              <a:gd name="connsiteY12" fmla="*/ 95250 h 1247789"/>
              <a:gd name="connsiteX13" fmla="*/ 1562101 w 2349504"/>
              <a:gd name="connsiteY13" fmla="*/ 1069975 h 1247789"/>
              <a:gd name="connsiteX14" fmla="*/ 1558925 w 2349504"/>
              <a:gd name="connsiteY14" fmla="*/ 1063625 h 1247789"/>
              <a:gd name="connsiteX0" fmla="*/ 1558925 w 2349504"/>
              <a:gd name="connsiteY0" fmla="*/ 1063625 h 1247791"/>
              <a:gd name="connsiteX1" fmla="*/ 1457325 w 2349504"/>
              <a:gd name="connsiteY1" fmla="*/ 1165225 h 1247791"/>
              <a:gd name="connsiteX2" fmla="*/ 1527175 w 2349504"/>
              <a:gd name="connsiteY2" fmla="*/ 1247775 h 1247791"/>
              <a:gd name="connsiteX3" fmla="*/ 2251075 w 2349504"/>
              <a:gd name="connsiteY3" fmla="*/ 1241425 h 1247791"/>
              <a:gd name="connsiteX4" fmla="*/ 2349500 w 2349504"/>
              <a:gd name="connsiteY4" fmla="*/ 1146175 h 1247791"/>
              <a:gd name="connsiteX5" fmla="*/ 2346325 w 2349504"/>
              <a:gd name="connsiteY5" fmla="*/ 409575 h 1247791"/>
              <a:gd name="connsiteX6" fmla="*/ 2263775 w 2349504"/>
              <a:gd name="connsiteY6" fmla="*/ 365125 h 1247791"/>
              <a:gd name="connsiteX7" fmla="*/ 2159000 w 2349504"/>
              <a:gd name="connsiteY7" fmla="*/ 463550 h 1247791"/>
              <a:gd name="connsiteX8" fmla="*/ 1727200 w 2349504"/>
              <a:gd name="connsiteY8" fmla="*/ 44450 h 1247791"/>
              <a:gd name="connsiteX9" fmla="*/ 1647825 w 2349504"/>
              <a:gd name="connsiteY9" fmla="*/ 0 h 1247791"/>
              <a:gd name="connsiteX10" fmla="*/ 355600 w 2349504"/>
              <a:gd name="connsiteY10" fmla="*/ 15875 h 1247791"/>
              <a:gd name="connsiteX11" fmla="*/ 0 w 2349504"/>
              <a:gd name="connsiteY11" fmla="*/ 342900 h 1247791"/>
              <a:gd name="connsiteX12" fmla="*/ 593726 w 2349504"/>
              <a:gd name="connsiteY12" fmla="*/ 95250 h 1247791"/>
              <a:gd name="connsiteX13" fmla="*/ 1562101 w 2349504"/>
              <a:gd name="connsiteY13" fmla="*/ 1069975 h 1247791"/>
              <a:gd name="connsiteX14" fmla="*/ 1558925 w 2349504"/>
              <a:gd name="connsiteY14" fmla="*/ 1063625 h 1247791"/>
              <a:gd name="connsiteX0" fmla="*/ 1558925 w 2349504"/>
              <a:gd name="connsiteY0" fmla="*/ 1063625 h 1247802"/>
              <a:gd name="connsiteX1" fmla="*/ 1457325 w 2349504"/>
              <a:gd name="connsiteY1" fmla="*/ 1165225 h 1247802"/>
              <a:gd name="connsiteX2" fmla="*/ 1527175 w 2349504"/>
              <a:gd name="connsiteY2" fmla="*/ 1247775 h 1247802"/>
              <a:gd name="connsiteX3" fmla="*/ 2251075 w 2349504"/>
              <a:gd name="connsiteY3" fmla="*/ 1241425 h 1247802"/>
              <a:gd name="connsiteX4" fmla="*/ 2349500 w 2349504"/>
              <a:gd name="connsiteY4" fmla="*/ 1146175 h 1247802"/>
              <a:gd name="connsiteX5" fmla="*/ 2346325 w 2349504"/>
              <a:gd name="connsiteY5" fmla="*/ 409575 h 1247802"/>
              <a:gd name="connsiteX6" fmla="*/ 2263775 w 2349504"/>
              <a:gd name="connsiteY6" fmla="*/ 365125 h 1247802"/>
              <a:gd name="connsiteX7" fmla="*/ 2159000 w 2349504"/>
              <a:gd name="connsiteY7" fmla="*/ 463550 h 1247802"/>
              <a:gd name="connsiteX8" fmla="*/ 1727200 w 2349504"/>
              <a:gd name="connsiteY8" fmla="*/ 44450 h 1247802"/>
              <a:gd name="connsiteX9" fmla="*/ 1647825 w 2349504"/>
              <a:gd name="connsiteY9" fmla="*/ 0 h 1247802"/>
              <a:gd name="connsiteX10" fmla="*/ 355600 w 2349504"/>
              <a:gd name="connsiteY10" fmla="*/ 15875 h 1247802"/>
              <a:gd name="connsiteX11" fmla="*/ 0 w 2349504"/>
              <a:gd name="connsiteY11" fmla="*/ 342900 h 1247802"/>
              <a:gd name="connsiteX12" fmla="*/ 593726 w 2349504"/>
              <a:gd name="connsiteY12" fmla="*/ 95250 h 1247802"/>
              <a:gd name="connsiteX13" fmla="*/ 1562101 w 2349504"/>
              <a:gd name="connsiteY13" fmla="*/ 1069975 h 1247802"/>
              <a:gd name="connsiteX14" fmla="*/ 1558925 w 2349504"/>
              <a:gd name="connsiteY14" fmla="*/ 1063625 h 1247802"/>
              <a:gd name="connsiteX0" fmla="*/ 1562101 w 2349504"/>
              <a:gd name="connsiteY0" fmla="*/ 1069975 h 1247802"/>
              <a:gd name="connsiteX1" fmla="*/ 1457325 w 2349504"/>
              <a:gd name="connsiteY1" fmla="*/ 1165225 h 1247802"/>
              <a:gd name="connsiteX2" fmla="*/ 1527175 w 2349504"/>
              <a:gd name="connsiteY2" fmla="*/ 1247775 h 1247802"/>
              <a:gd name="connsiteX3" fmla="*/ 2251075 w 2349504"/>
              <a:gd name="connsiteY3" fmla="*/ 1241425 h 1247802"/>
              <a:gd name="connsiteX4" fmla="*/ 2349500 w 2349504"/>
              <a:gd name="connsiteY4" fmla="*/ 1146175 h 1247802"/>
              <a:gd name="connsiteX5" fmla="*/ 2346325 w 2349504"/>
              <a:gd name="connsiteY5" fmla="*/ 409575 h 1247802"/>
              <a:gd name="connsiteX6" fmla="*/ 2263775 w 2349504"/>
              <a:gd name="connsiteY6" fmla="*/ 365125 h 1247802"/>
              <a:gd name="connsiteX7" fmla="*/ 2159000 w 2349504"/>
              <a:gd name="connsiteY7" fmla="*/ 463550 h 1247802"/>
              <a:gd name="connsiteX8" fmla="*/ 1727200 w 2349504"/>
              <a:gd name="connsiteY8" fmla="*/ 44450 h 1247802"/>
              <a:gd name="connsiteX9" fmla="*/ 1647825 w 2349504"/>
              <a:gd name="connsiteY9" fmla="*/ 0 h 1247802"/>
              <a:gd name="connsiteX10" fmla="*/ 355600 w 2349504"/>
              <a:gd name="connsiteY10" fmla="*/ 15875 h 1247802"/>
              <a:gd name="connsiteX11" fmla="*/ 0 w 2349504"/>
              <a:gd name="connsiteY11" fmla="*/ 342900 h 1247802"/>
              <a:gd name="connsiteX12" fmla="*/ 593726 w 2349504"/>
              <a:gd name="connsiteY12" fmla="*/ 95250 h 1247802"/>
              <a:gd name="connsiteX13" fmla="*/ 1562101 w 2349504"/>
              <a:gd name="connsiteY13" fmla="*/ 1069975 h 1247802"/>
              <a:gd name="connsiteX0" fmla="*/ 1562101 w 2349504"/>
              <a:gd name="connsiteY0" fmla="*/ 1069975 h 1247802"/>
              <a:gd name="connsiteX1" fmla="*/ 1457325 w 2349504"/>
              <a:gd name="connsiteY1" fmla="*/ 1165225 h 1247802"/>
              <a:gd name="connsiteX2" fmla="*/ 1527175 w 2349504"/>
              <a:gd name="connsiteY2" fmla="*/ 1247775 h 1247802"/>
              <a:gd name="connsiteX3" fmla="*/ 2251075 w 2349504"/>
              <a:gd name="connsiteY3" fmla="*/ 1241425 h 1247802"/>
              <a:gd name="connsiteX4" fmla="*/ 2349500 w 2349504"/>
              <a:gd name="connsiteY4" fmla="*/ 1146175 h 1247802"/>
              <a:gd name="connsiteX5" fmla="*/ 2346325 w 2349504"/>
              <a:gd name="connsiteY5" fmla="*/ 409575 h 1247802"/>
              <a:gd name="connsiteX6" fmla="*/ 2263775 w 2349504"/>
              <a:gd name="connsiteY6" fmla="*/ 365125 h 1247802"/>
              <a:gd name="connsiteX7" fmla="*/ 2159000 w 2349504"/>
              <a:gd name="connsiteY7" fmla="*/ 463550 h 1247802"/>
              <a:gd name="connsiteX8" fmla="*/ 1727200 w 2349504"/>
              <a:gd name="connsiteY8" fmla="*/ 44450 h 1247802"/>
              <a:gd name="connsiteX9" fmla="*/ 1647825 w 2349504"/>
              <a:gd name="connsiteY9" fmla="*/ 0 h 1247802"/>
              <a:gd name="connsiteX10" fmla="*/ 355600 w 2349504"/>
              <a:gd name="connsiteY10" fmla="*/ 15875 h 1247802"/>
              <a:gd name="connsiteX11" fmla="*/ 0 w 2349504"/>
              <a:gd name="connsiteY11" fmla="*/ 342900 h 1247802"/>
              <a:gd name="connsiteX12" fmla="*/ 593726 w 2349504"/>
              <a:gd name="connsiteY12" fmla="*/ 95250 h 1247802"/>
              <a:gd name="connsiteX13" fmla="*/ 1562101 w 2349504"/>
              <a:gd name="connsiteY13" fmla="*/ 1069975 h 1247802"/>
              <a:gd name="connsiteX0" fmla="*/ 1562101 w 2349504"/>
              <a:gd name="connsiteY0" fmla="*/ 1069975 h 1247802"/>
              <a:gd name="connsiteX1" fmla="*/ 1457325 w 2349504"/>
              <a:gd name="connsiteY1" fmla="*/ 1165225 h 1247802"/>
              <a:gd name="connsiteX2" fmla="*/ 1527175 w 2349504"/>
              <a:gd name="connsiteY2" fmla="*/ 1247775 h 1247802"/>
              <a:gd name="connsiteX3" fmla="*/ 2251075 w 2349504"/>
              <a:gd name="connsiteY3" fmla="*/ 1241425 h 1247802"/>
              <a:gd name="connsiteX4" fmla="*/ 2349500 w 2349504"/>
              <a:gd name="connsiteY4" fmla="*/ 1146175 h 1247802"/>
              <a:gd name="connsiteX5" fmla="*/ 2346325 w 2349504"/>
              <a:gd name="connsiteY5" fmla="*/ 409575 h 1247802"/>
              <a:gd name="connsiteX6" fmla="*/ 2263775 w 2349504"/>
              <a:gd name="connsiteY6" fmla="*/ 365125 h 1247802"/>
              <a:gd name="connsiteX7" fmla="*/ 2159000 w 2349504"/>
              <a:gd name="connsiteY7" fmla="*/ 463550 h 1247802"/>
              <a:gd name="connsiteX8" fmla="*/ 1727200 w 2349504"/>
              <a:gd name="connsiteY8" fmla="*/ 44450 h 1247802"/>
              <a:gd name="connsiteX9" fmla="*/ 1647825 w 2349504"/>
              <a:gd name="connsiteY9" fmla="*/ 0 h 1247802"/>
              <a:gd name="connsiteX10" fmla="*/ 355600 w 2349504"/>
              <a:gd name="connsiteY10" fmla="*/ 15875 h 1247802"/>
              <a:gd name="connsiteX11" fmla="*/ 0 w 2349504"/>
              <a:gd name="connsiteY11" fmla="*/ 342900 h 1247802"/>
              <a:gd name="connsiteX12" fmla="*/ 546101 w 2349504"/>
              <a:gd name="connsiteY12" fmla="*/ 90488 h 1247802"/>
              <a:gd name="connsiteX13" fmla="*/ 1562101 w 2349504"/>
              <a:gd name="connsiteY13" fmla="*/ 1069975 h 1247802"/>
              <a:gd name="connsiteX0" fmla="*/ 1562101 w 2349504"/>
              <a:gd name="connsiteY0" fmla="*/ 1069975 h 1247802"/>
              <a:gd name="connsiteX1" fmla="*/ 1457325 w 2349504"/>
              <a:gd name="connsiteY1" fmla="*/ 1165225 h 1247802"/>
              <a:gd name="connsiteX2" fmla="*/ 1527175 w 2349504"/>
              <a:gd name="connsiteY2" fmla="*/ 1247775 h 1247802"/>
              <a:gd name="connsiteX3" fmla="*/ 2251075 w 2349504"/>
              <a:gd name="connsiteY3" fmla="*/ 1241425 h 1247802"/>
              <a:gd name="connsiteX4" fmla="*/ 2349500 w 2349504"/>
              <a:gd name="connsiteY4" fmla="*/ 1146175 h 1247802"/>
              <a:gd name="connsiteX5" fmla="*/ 2346325 w 2349504"/>
              <a:gd name="connsiteY5" fmla="*/ 409575 h 1247802"/>
              <a:gd name="connsiteX6" fmla="*/ 2263775 w 2349504"/>
              <a:gd name="connsiteY6" fmla="*/ 365125 h 1247802"/>
              <a:gd name="connsiteX7" fmla="*/ 2159000 w 2349504"/>
              <a:gd name="connsiteY7" fmla="*/ 463550 h 1247802"/>
              <a:gd name="connsiteX8" fmla="*/ 1727200 w 2349504"/>
              <a:gd name="connsiteY8" fmla="*/ 44450 h 1247802"/>
              <a:gd name="connsiteX9" fmla="*/ 1647825 w 2349504"/>
              <a:gd name="connsiteY9" fmla="*/ 0 h 1247802"/>
              <a:gd name="connsiteX10" fmla="*/ 355600 w 2349504"/>
              <a:gd name="connsiteY10" fmla="*/ 15875 h 1247802"/>
              <a:gd name="connsiteX11" fmla="*/ 0 w 2349504"/>
              <a:gd name="connsiteY11" fmla="*/ 342900 h 1247802"/>
              <a:gd name="connsiteX12" fmla="*/ 546101 w 2349504"/>
              <a:gd name="connsiteY12" fmla="*/ 90488 h 1247802"/>
              <a:gd name="connsiteX13" fmla="*/ 1562101 w 2349504"/>
              <a:gd name="connsiteY13" fmla="*/ 1069975 h 1247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49504" h="1247802">
                <a:moveTo>
                  <a:pt x="1562101" y="1069975"/>
                </a:moveTo>
                <a:lnTo>
                  <a:pt x="1457325" y="1165225"/>
                </a:lnTo>
                <a:cubicBezTo>
                  <a:pt x="1413934" y="1218936"/>
                  <a:pt x="1465792" y="1248833"/>
                  <a:pt x="1527175" y="1247775"/>
                </a:cubicBezTo>
                <a:lnTo>
                  <a:pt x="2251075" y="1241425"/>
                </a:lnTo>
                <a:cubicBezTo>
                  <a:pt x="2302933" y="1245393"/>
                  <a:pt x="2350030" y="1201738"/>
                  <a:pt x="2349500" y="1146175"/>
                </a:cubicBezTo>
                <a:cubicBezTo>
                  <a:pt x="2348442" y="900642"/>
                  <a:pt x="2347383" y="655108"/>
                  <a:pt x="2346325" y="409575"/>
                </a:cubicBezTo>
                <a:cubicBezTo>
                  <a:pt x="2345003" y="342369"/>
                  <a:pt x="2296054" y="334698"/>
                  <a:pt x="2263775" y="365125"/>
                </a:cubicBezTo>
                <a:lnTo>
                  <a:pt x="2159000" y="463550"/>
                </a:lnTo>
                <a:lnTo>
                  <a:pt x="1727200" y="44450"/>
                </a:lnTo>
                <a:cubicBezTo>
                  <a:pt x="1703917" y="16933"/>
                  <a:pt x="1681427" y="10054"/>
                  <a:pt x="1647825" y="0"/>
                </a:cubicBezTo>
                <a:lnTo>
                  <a:pt x="355600" y="15875"/>
                </a:lnTo>
                <a:cubicBezTo>
                  <a:pt x="97896" y="65617"/>
                  <a:pt x="38100" y="198437"/>
                  <a:pt x="0" y="342900"/>
                </a:cubicBezTo>
                <a:cubicBezTo>
                  <a:pt x="61913" y="95779"/>
                  <a:pt x="309564" y="-40216"/>
                  <a:pt x="546101" y="90488"/>
                </a:cubicBezTo>
                <a:cubicBezTo>
                  <a:pt x="782638" y="221192"/>
                  <a:pt x="1239309" y="745067"/>
                  <a:pt x="1562101" y="1069975"/>
                </a:cubicBezTo>
                <a:close/>
              </a:path>
            </a:pathLst>
          </a:custGeom>
          <a:gradFill flip="none" rotWithShape="1">
            <a:gsLst>
              <a:gs pos="0">
                <a:srgbClr val="078AC5"/>
              </a:gs>
              <a:gs pos="33000">
                <a:srgbClr val="2CB9F8"/>
              </a:gs>
              <a:gs pos="100000">
                <a:srgbClr val="81D5FB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 flipH="1">
            <a:off x="4591370" y="1144928"/>
            <a:ext cx="2298987" cy="1220973"/>
          </a:xfrm>
          <a:custGeom>
            <a:avLst/>
            <a:gdLst>
              <a:gd name="connsiteX0" fmla="*/ 1298575 w 2089150"/>
              <a:gd name="connsiteY0" fmla="*/ 1069975 h 1254125"/>
              <a:gd name="connsiteX1" fmla="*/ 1196975 w 2089150"/>
              <a:gd name="connsiteY1" fmla="*/ 1171575 h 1254125"/>
              <a:gd name="connsiteX2" fmla="*/ 1266825 w 2089150"/>
              <a:gd name="connsiteY2" fmla="*/ 1254125 h 1254125"/>
              <a:gd name="connsiteX3" fmla="*/ 1990725 w 2089150"/>
              <a:gd name="connsiteY3" fmla="*/ 1247775 h 1254125"/>
              <a:gd name="connsiteX4" fmla="*/ 2089150 w 2089150"/>
              <a:gd name="connsiteY4" fmla="*/ 1152525 h 1254125"/>
              <a:gd name="connsiteX5" fmla="*/ 2085975 w 2089150"/>
              <a:gd name="connsiteY5" fmla="*/ 415925 h 1254125"/>
              <a:gd name="connsiteX6" fmla="*/ 2003425 w 2089150"/>
              <a:gd name="connsiteY6" fmla="*/ 371475 h 1254125"/>
              <a:gd name="connsiteX7" fmla="*/ 1898650 w 2089150"/>
              <a:gd name="connsiteY7" fmla="*/ 469900 h 1254125"/>
              <a:gd name="connsiteX8" fmla="*/ 1466850 w 2089150"/>
              <a:gd name="connsiteY8" fmla="*/ 50800 h 1254125"/>
              <a:gd name="connsiteX9" fmla="*/ 1387475 w 2089150"/>
              <a:gd name="connsiteY9" fmla="*/ 6350 h 1254125"/>
              <a:gd name="connsiteX10" fmla="*/ 222250 w 2089150"/>
              <a:gd name="connsiteY10" fmla="*/ 0 h 1254125"/>
              <a:gd name="connsiteX11" fmla="*/ 95250 w 2089150"/>
              <a:gd name="connsiteY11" fmla="*/ 22225 h 1254125"/>
              <a:gd name="connsiteX12" fmla="*/ 0 w 2089150"/>
              <a:gd name="connsiteY12" fmla="*/ 98425 h 1254125"/>
              <a:gd name="connsiteX0" fmla="*/ 1323975 w 2114550"/>
              <a:gd name="connsiteY0" fmla="*/ 1069975 h 1254125"/>
              <a:gd name="connsiteX1" fmla="*/ 1222375 w 2114550"/>
              <a:gd name="connsiteY1" fmla="*/ 1171575 h 1254125"/>
              <a:gd name="connsiteX2" fmla="*/ 1292225 w 2114550"/>
              <a:gd name="connsiteY2" fmla="*/ 1254125 h 1254125"/>
              <a:gd name="connsiteX3" fmla="*/ 2016125 w 2114550"/>
              <a:gd name="connsiteY3" fmla="*/ 1247775 h 1254125"/>
              <a:gd name="connsiteX4" fmla="*/ 2114550 w 2114550"/>
              <a:gd name="connsiteY4" fmla="*/ 1152525 h 1254125"/>
              <a:gd name="connsiteX5" fmla="*/ 2111375 w 2114550"/>
              <a:gd name="connsiteY5" fmla="*/ 415925 h 1254125"/>
              <a:gd name="connsiteX6" fmla="*/ 2028825 w 2114550"/>
              <a:gd name="connsiteY6" fmla="*/ 371475 h 1254125"/>
              <a:gd name="connsiteX7" fmla="*/ 1924050 w 2114550"/>
              <a:gd name="connsiteY7" fmla="*/ 469900 h 1254125"/>
              <a:gd name="connsiteX8" fmla="*/ 1492250 w 2114550"/>
              <a:gd name="connsiteY8" fmla="*/ 50800 h 1254125"/>
              <a:gd name="connsiteX9" fmla="*/ 1412875 w 2114550"/>
              <a:gd name="connsiteY9" fmla="*/ 6350 h 1254125"/>
              <a:gd name="connsiteX10" fmla="*/ 247650 w 2114550"/>
              <a:gd name="connsiteY10" fmla="*/ 0 h 1254125"/>
              <a:gd name="connsiteX11" fmla="*/ 120650 w 2114550"/>
              <a:gd name="connsiteY11" fmla="*/ 22225 h 1254125"/>
              <a:gd name="connsiteX12" fmla="*/ 0 w 2114550"/>
              <a:gd name="connsiteY12" fmla="*/ 117475 h 1254125"/>
              <a:gd name="connsiteX0" fmla="*/ 1333879 w 2124454"/>
              <a:gd name="connsiteY0" fmla="*/ 1069975 h 1254125"/>
              <a:gd name="connsiteX1" fmla="*/ 1232279 w 2124454"/>
              <a:gd name="connsiteY1" fmla="*/ 1171575 h 1254125"/>
              <a:gd name="connsiteX2" fmla="*/ 1302129 w 2124454"/>
              <a:gd name="connsiteY2" fmla="*/ 1254125 h 1254125"/>
              <a:gd name="connsiteX3" fmla="*/ 2026029 w 2124454"/>
              <a:gd name="connsiteY3" fmla="*/ 1247775 h 1254125"/>
              <a:gd name="connsiteX4" fmla="*/ 2124454 w 2124454"/>
              <a:gd name="connsiteY4" fmla="*/ 1152525 h 1254125"/>
              <a:gd name="connsiteX5" fmla="*/ 2121279 w 2124454"/>
              <a:gd name="connsiteY5" fmla="*/ 415925 h 1254125"/>
              <a:gd name="connsiteX6" fmla="*/ 2038729 w 2124454"/>
              <a:gd name="connsiteY6" fmla="*/ 371475 h 1254125"/>
              <a:gd name="connsiteX7" fmla="*/ 1933954 w 2124454"/>
              <a:gd name="connsiteY7" fmla="*/ 469900 h 1254125"/>
              <a:gd name="connsiteX8" fmla="*/ 1502154 w 2124454"/>
              <a:gd name="connsiteY8" fmla="*/ 50800 h 1254125"/>
              <a:gd name="connsiteX9" fmla="*/ 1422779 w 2124454"/>
              <a:gd name="connsiteY9" fmla="*/ 6350 h 1254125"/>
              <a:gd name="connsiteX10" fmla="*/ 257554 w 2124454"/>
              <a:gd name="connsiteY10" fmla="*/ 0 h 1254125"/>
              <a:gd name="connsiteX11" fmla="*/ 130554 w 2124454"/>
              <a:gd name="connsiteY11" fmla="*/ 22225 h 1254125"/>
              <a:gd name="connsiteX12" fmla="*/ 9904 w 2124454"/>
              <a:gd name="connsiteY12" fmla="*/ 117475 h 1254125"/>
              <a:gd name="connsiteX13" fmla="*/ 6729 w 2124454"/>
              <a:gd name="connsiteY13" fmla="*/ 117475 h 1254125"/>
              <a:gd name="connsiteX0" fmla="*/ 1409700 w 2200275"/>
              <a:gd name="connsiteY0" fmla="*/ 1069975 h 1254125"/>
              <a:gd name="connsiteX1" fmla="*/ 1308100 w 2200275"/>
              <a:gd name="connsiteY1" fmla="*/ 1171575 h 1254125"/>
              <a:gd name="connsiteX2" fmla="*/ 1377950 w 2200275"/>
              <a:gd name="connsiteY2" fmla="*/ 1254125 h 1254125"/>
              <a:gd name="connsiteX3" fmla="*/ 2101850 w 2200275"/>
              <a:gd name="connsiteY3" fmla="*/ 1247775 h 1254125"/>
              <a:gd name="connsiteX4" fmla="*/ 2200275 w 2200275"/>
              <a:gd name="connsiteY4" fmla="*/ 1152525 h 1254125"/>
              <a:gd name="connsiteX5" fmla="*/ 2197100 w 2200275"/>
              <a:gd name="connsiteY5" fmla="*/ 415925 h 1254125"/>
              <a:gd name="connsiteX6" fmla="*/ 2114550 w 2200275"/>
              <a:gd name="connsiteY6" fmla="*/ 371475 h 1254125"/>
              <a:gd name="connsiteX7" fmla="*/ 2009775 w 2200275"/>
              <a:gd name="connsiteY7" fmla="*/ 469900 h 1254125"/>
              <a:gd name="connsiteX8" fmla="*/ 1577975 w 2200275"/>
              <a:gd name="connsiteY8" fmla="*/ 50800 h 1254125"/>
              <a:gd name="connsiteX9" fmla="*/ 1498600 w 2200275"/>
              <a:gd name="connsiteY9" fmla="*/ 6350 h 1254125"/>
              <a:gd name="connsiteX10" fmla="*/ 333375 w 2200275"/>
              <a:gd name="connsiteY10" fmla="*/ 0 h 1254125"/>
              <a:gd name="connsiteX11" fmla="*/ 206375 w 2200275"/>
              <a:gd name="connsiteY11" fmla="*/ 22225 h 1254125"/>
              <a:gd name="connsiteX12" fmla="*/ 85725 w 2200275"/>
              <a:gd name="connsiteY12" fmla="*/ 117475 h 1254125"/>
              <a:gd name="connsiteX13" fmla="*/ 0 w 2200275"/>
              <a:gd name="connsiteY13" fmla="*/ 307975 h 1254125"/>
              <a:gd name="connsiteX0" fmla="*/ 1417041 w 2207616"/>
              <a:gd name="connsiteY0" fmla="*/ 1069975 h 1254125"/>
              <a:gd name="connsiteX1" fmla="*/ 1315441 w 2207616"/>
              <a:gd name="connsiteY1" fmla="*/ 1171575 h 1254125"/>
              <a:gd name="connsiteX2" fmla="*/ 1385291 w 2207616"/>
              <a:gd name="connsiteY2" fmla="*/ 1254125 h 1254125"/>
              <a:gd name="connsiteX3" fmla="*/ 2109191 w 2207616"/>
              <a:gd name="connsiteY3" fmla="*/ 1247775 h 1254125"/>
              <a:gd name="connsiteX4" fmla="*/ 2207616 w 2207616"/>
              <a:gd name="connsiteY4" fmla="*/ 1152525 h 1254125"/>
              <a:gd name="connsiteX5" fmla="*/ 2204441 w 2207616"/>
              <a:gd name="connsiteY5" fmla="*/ 415925 h 1254125"/>
              <a:gd name="connsiteX6" fmla="*/ 2121891 w 2207616"/>
              <a:gd name="connsiteY6" fmla="*/ 371475 h 1254125"/>
              <a:gd name="connsiteX7" fmla="*/ 2017116 w 2207616"/>
              <a:gd name="connsiteY7" fmla="*/ 469900 h 1254125"/>
              <a:gd name="connsiteX8" fmla="*/ 1585316 w 2207616"/>
              <a:gd name="connsiteY8" fmla="*/ 50800 h 1254125"/>
              <a:gd name="connsiteX9" fmla="*/ 1505941 w 2207616"/>
              <a:gd name="connsiteY9" fmla="*/ 6350 h 1254125"/>
              <a:gd name="connsiteX10" fmla="*/ 340716 w 2207616"/>
              <a:gd name="connsiteY10" fmla="*/ 0 h 1254125"/>
              <a:gd name="connsiteX11" fmla="*/ 213716 w 2207616"/>
              <a:gd name="connsiteY11" fmla="*/ 22225 h 1254125"/>
              <a:gd name="connsiteX12" fmla="*/ 93066 w 2207616"/>
              <a:gd name="connsiteY12" fmla="*/ 117475 h 1254125"/>
              <a:gd name="connsiteX13" fmla="*/ 7341 w 2207616"/>
              <a:gd name="connsiteY13" fmla="*/ 307975 h 1254125"/>
              <a:gd name="connsiteX14" fmla="*/ 4167 w 2207616"/>
              <a:gd name="connsiteY14" fmla="*/ 30480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22750 w 2203974"/>
              <a:gd name="connsiteY15" fmla="*/ 30797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108475 w 2203974"/>
              <a:gd name="connsiteY16" fmla="*/ 13017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213250 w 2203974"/>
              <a:gd name="connsiteY17" fmla="*/ 4445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333900 w 2203974"/>
              <a:gd name="connsiteY18" fmla="*/ 4762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448200 w 2203974"/>
              <a:gd name="connsiteY18" fmla="*/ 10160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448200 w 2203974"/>
              <a:gd name="connsiteY18" fmla="*/ 101600 h 1254125"/>
              <a:gd name="connsiteX19" fmla="*/ 448200 w 2203974"/>
              <a:gd name="connsiteY19" fmla="*/ 101600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448200 w 2203974"/>
              <a:gd name="connsiteY18" fmla="*/ 101600 h 1254125"/>
              <a:gd name="connsiteX19" fmla="*/ 1407050 w 2203974"/>
              <a:gd name="connsiteY19" fmla="*/ 106997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448200 w 2203974"/>
              <a:gd name="connsiteY18" fmla="*/ 101600 h 1254125"/>
              <a:gd name="connsiteX19" fmla="*/ 1416575 w 2203974"/>
              <a:gd name="connsiteY19" fmla="*/ 1076325 h 1254125"/>
              <a:gd name="connsiteX0" fmla="*/ 1413399 w 2203974"/>
              <a:gd name="connsiteY0" fmla="*/ 1069975 h 1254125"/>
              <a:gd name="connsiteX1" fmla="*/ 1311799 w 2203974"/>
              <a:gd name="connsiteY1" fmla="*/ 1171575 h 1254125"/>
              <a:gd name="connsiteX2" fmla="*/ 1381649 w 2203974"/>
              <a:gd name="connsiteY2" fmla="*/ 1254125 h 1254125"/>
              <a:gd name="connsiteX3" fmla="*/ 2105549 w 2203974"/>
              <a:gd name="connsiteY3" fmla="*/ 1247775 h 1254125"/>
              <a:gd name="connsiteX4" fmla="*/ 2203974 w 2203974"/>
              <a:gd name="connsiteY4" fmla="*/ 1152525 h 1254125"/>
              <a:gd name="connsiteX5" fmla="*/ 2200799 w 2203974"/>
              <a:gd name="connsiteY5" fmla="*/ 415925 h 1254125"/>
              <a:gd name="connsiteX6" fmla="*/ 2118249 w 2203974"/>
              <a:gd name="connsiteY6" fmla="*/ 371475 h 1254125"/>
              <a:gd name="connsiteX7" fmla="*/ 2013474 w 2203974"/>
              <a:gd name="connsiteY7" fmla="*/ 469900 h 1254125"/>
              <a:gd name="connsiteX8" fmla="*/ 1581674 w 2203974"/>
              <a:gd name="connsiteY8" fmla="*/ 50800 h 1254125"/>
              <a:gd name="connsiteX9" fmla="*/ 1502299 w 2203974"/>
              <a:gd name="connsiteY9" fmla="*/ 6350 h 1254125"/>
              <a:gd name="connsiteX10" fmla="*/ 337074 w 2203974"/>
              <a:gd name="connsiteY10" fmla="*/ 0 h 1254125"/>
              <a:gd name="connsiteX11" fmla="*/ 210074 w 2203974"/>
              <a:gd name="connsiteY11" fmla="*/ 22225 h 1254125"/>
              <a:gd name="connsiteX12" fmla="*/ 89424 w 2203974"/>
              <a:gd name="connsiteY12" fmla="*/ 117475 h 1254125"/>
              <a:gd name="connsiteX13" fmla="*/ 3699 w 2203974"/>
              <a:gd name="connsiteY13" fmla="*/ 307975 h 1254125"/>
              <a:gd name="connsiteX14" fmla="*/ 22750 w 2203974"/>
              <a:gd name="connsiteY14" fmla="*/ 311150 h 1254125"/>
              <a:gd name="connsiteX15" fmla="*/ 105300 w 2203974"/>
              <a:gd name="connsiteY15" fmla="*/ 133350 h 1254125"/>
              <a:gd name="connsiteX16" fmla="*/ 216425 w 2203974"/>
              <a:gd name="connsiteY16" fmla="*/ 47625 h 1254125"/>
              <a:gd name="connsiteX17" fmla="*/ 333900 w 2203974"/>
              <a:gd name="connsiteY17" fmla="*/ 53975 h 1254125"/>
              <a:gd name="connsiteX18" fmla="*/ 448200 w 2203974"/>
              <a:gd name="connsiteY18" fmla="*/ 101600 h 1254125"/>
              <a:gd name="connsiteX19" fmla="*/ 1416575 w 2203974"/>
              <a:gd name="connsiteY19" fmla="*/ 1076325 h 1254125"/>
              <a:gd name="connsiteX20" fmla="*/ 1413399 w 2203974"/>
              <a:gd name="connsiteY20" fmla="*/ 1069975 h 1254125"/>
              <a:gd name="connsiteX0" fmla="*/ 1414866 w 2205441"/>
              <a:gd name="connsiteY0" fmla="*/ 1069975 h 1254125"/>
              <a:gd name="connsiteX1" fmla="*/ 1313266 w 2205441"/>
              <a:gd name="connsiteY1" fmla="*/ 1171575 h 1254125"/>
              <a:gd name="connsiteX2" fmla="*/ 1383116 w 2205441"/>
              <a:gd name="connsiteY2" fmla="*/ 1254125 h 1254125"/>
              <a:gd name="connsiteX3" fmla="*/ 2107016 w 2205441"/>
              <a:gd name="connsiteY3" fmla="*/ 1247775 h 1254125"/>
              <a:gd name="connsiteX4" fmla="*/ 2205441 w 2205441"/>
              <a:gd name="connsiteY4" fmla="*/ 1152525 h 1254125"/>
              <a:gd name="connsiteX5" fmla="*/ 2202266 w 2205441"/>
              <a:gd name="connsiteY5" fmla="*/ 415925 h 1254125"/>
              <a:gd name="connsiteX6" fmla="*/ 2119716 w 2205441"/>
              <a:gd name="connsiteY6" fmla="*/ 371475 h 1254125"/>
              <a:gd name="connsiteX7" fmla="*/ 2014941 w 2205441"/>
              <a:gd name="connsiteY7" fmla="*/ 469900 h 1254125"/>
              <a:gd name="connsiteX8" fmla="*/ 1583141 w 2205441"/>
              <a:gd name="connsiteY8" fmla="*/ 50800 h 1254125"/>
              <a:gd name="connsiteX9" fmla="*/ 1503766 w 2205441"/>
              <a:gd name="connsiteY9" fmla="*/ 6350 h 1254125"/>
              <a:gd name="connsiteX10" fmla="*/ 338541 w 2205441"/>
              <a:gd name="connsiteY10" fmla="*/ 0 h 1254125"/>
              <a:gd name="connsiteX11" fmla="*/ 211541 w 2205441"/>
              <a:gd name="connsiteY11" fmla="*/ 22225 h 1254125"/>
              <a:gd name="connsiteX12" fmla="*/ 90891 w 2205441"/>
              <a:gd name="connsiteY12" fmla="*/ 117475 h 1254125"/>
              <a:gd name="connsiteX13" fmla="*/ 5166 w 2205441"/>
              <a:gd name="connsiteY13" fmla="*/ 307975 h 1254125"/>
              <a:gd name="connsiteX14" fmla="*/ 11517 w 2205441"/>
              <a:gd name="connsiteY14" fmla="*/ 314325 h 1254125"/>
              <a:gd name="connsiteX15" fmla="*/ 106767 w 2205441"/>
              <a:gd name="connsiteY15" fmla="*/ 133350 h 1254125"/>
              <a:gd name="connsiteX16" fmla="*/ 217892 w 2205441"/>
              <a:gd name="connsiteY16" fmla="*/ 47625 h 1254125"/>
              <a:gd name="connsiteX17" fmla="*/ 335367 w 2205441"/>
              <a:gd name="connsiteY17" fmla="*/ 53975 h 1254125"/>
              <a:gd name="connsiteX18" fmla="*/ 449667 w 2205441"/>
              <a:gd name="connsiteY18" fmla="*/ 101600 h 1254125"/>
              <a:gd name="connsiteX19" fmla="*/ 1418042 w 2205441"/>
              <a:gd name="connsiteY19" fmla="*/ 1076325 h 1254125"/>
              <a:gd name="connsiteX20" fmla="*/ 1414866 w 2205441"/>
              <a:gd name="connsiteY20" fmla="*/ 1069975 h 1254125"/>
              <a:gd name="connsiteX0" fmla="*/ 1414866 w 2205441"/>
              <a:gd name="connsiteY0" fmla="*/ 1069975 h 1254125"/>
              <a:gd name="connsiteX1" fmla="*/ 1313266 w 2205441"/>
              <a:gd name="connsiteY1" fmla="*/ 1171575 h 1254125"/>
              <a:gd name="connsiteX2" fmla="*/ 1383116 w 2205441"/>
              <a:gd name="connsiteY2" fmla="*/ 1254125 h 1254125"/>
              <a:gd name="connsiteX3" fmla="*/ 2107016 w 2205441"/>
              <a:gd name="connsiteY3" fmla="*/ 1247775 h 1254125"/>
              <a:gd name="connsiteX4" fmla="*/ 2205441 w 2205441"/>
              <a:gd name="connsiteY4" fmla="*/ 1152525 h 1254125"/>
              <a:gd name="connsiteX5" fmla="*/ 2202266 w 2205441"/>
              <a:gd name="connsiteY5" fmla="*/ 415925 h 1254125"/>
              <a:gd name="connsiteX6" fmla="*/ 2119716 w 2205441"/>
              <a:gd name="connsiteY6" fmla="*/ 371475 h 1254125"/>
              <a:gd name="connsiteX7" fmla="*/ 2014941 w 2205441"/>
              <a:gd name="connsiteY7" fmla="*/ 469900 h 1254125"/>
              <a:gd name="connsiteX8" fmla="*/ 1583141 w 2205441"/>
              <a:gd name="connsiteY8" fmla="*/ 50800 h 1254125"/>
              <a:gd name="connsiteX9" fmla="*/ 1503766 w 2205441"/>
              <a:gd name="connsiteY9" fmla="*/ 6350 h 1254125"/>
              <a:gd name="connsiteX10" fmla="*/ 338541 w 2205441"/>
              <a:gd name="connsiteY10" fmla="*/ 0 h 1254125"/>
              <a:gd name="connsiteX11" fmla="*/ 211541 w 2205441"/>
              <a:gd name="connsiteY11" fmla="*/ 22225 h 1254125"/>
              <a:gd name="connsiteX12" fmla="*/ 90891 w 2205441"/>
              <a:gd name="connsiteY12" fmla="*/ 117475 h 1254125"/>
              <a:gd name="connsiteX13" fmla="*/ 5166 w 2205441"/>
              <a:gd name="connsiteY13" fmla="*/ 307975 h 1254125"/>
              <a:gd name="connsiteX14" fmla="*/ 11517 w 2205441"/>
              <a:gd name="connsiteY14" fmla="*/ 314325 h 1254125"/>
              <a:gd name="connsiteX15" fmla="*/ 90892 w 2205441"/>
              <a:gd name="connsiteY15" fmla="*/ 152400 h 1254125"/>
              <a:gd name="connsiteX16" fmla="*/ 217892 w 2205441"/>
              <a:gd name="connsiteY16" fmla="*/ 47625 h 1254125"/>
              <a:gd name="connsiteX17" fmla="*/ 335367 w 2205441"/>
              <a:gd name="connsiteY17" fmla="*/ 53975 h 1254125"/>
              <a:gd name="connsiteX18" fmla="*/ 449667 w 2205441"/>
              <a:gd name="connsiteY18" fmla="*/ 101600 h 1254125"/>
              <a:gd name="connsiteX19" fmla="*/ 1418042 w 2205441"/>
              <a:gd name="connsiteY19" fmla="*/ 1076325 h 1254125"/>
              <a:gd name="connsiteX20" fmla="*/ 1414866 w 2205441"/>
              <a:gd name="connsiteY20" fmla="*/ 1069975 h 1254125"/>
              <a:gd name="connsiteX0" fmla="*/ 1414866 w 2205441"/>
              <a:gd name="connsiteY0" fmla="*/ 1126251 h 1310401"/>
              <a:gd name="connsiteX1" fmla="*/ 1313266 w 2205441"/>
              <a:gd name="connsiteY1" fmla="*/ 1227851 h 1310401"/>
              <a:gd name="connsiteX2" fmla="*/ 1383116 w 2205441"/>
              <a:gd name="connsiteY2" fmla="*/ 1310401 h 1310401"/>
              <a:gd name="connsiteX3" fmla="*/ 2107016 w 2205441"/>
              <a:gd name="connsiteY3" fmla="*/ 1304051 h 1310401"/>
              <a:gd name="connsiteX4" fmla="*/ 2205441 w 2205441"/>
              <a:gd name="connsiteY4" fmla="*/ 1208801 h 1310401"/>
              <a:gd name="connsiteX5" fmla="*/ 2202266 w 2205441"/>
              <a:gd name="connsiteY5" fmla="*/ 472201 h 1310401"/>
              <a:gd name="connsiteX6" fmla="*/ 2119716 w 2205441"/>
              <a:gd name="connsiteY6" fmla="*/ 427751 h 1310401"/>
              <a:gd name="connsiteX7" fmla="*/ 2014941 w 2205441"/>
              <a:gd name="connsiteY7" fmla="*/ 526176 h 1310401"/>
              <a:gd name="connsiteX8" fmla="*/ 1583141 w 2205441"/>
              <a:gd name="connsiteY8" fmla="*/ 107076 h 1310401"/>
              <a:gd name="connsiteX9" fmla="*/ 1503766 w 2205441"/>
              <a:gd name="connsiteY9" fmla="*/ 62626 h 1310401"/>
              <a:gd name="connsiteX10" fmla="*/ 338541 w 2205441"/>
              <a:gd name="connsiteY10" fmla="*/ 56276 h 1310401"/>
              <a:gd name="connsiteX11" fmla="*/ 211541 w 2205441"/>
              <a:gd name="connsiteY11" fmla="*/ 78501 h 1310401"/>
              <a:gd name="connsiteX12" fmla="*/ 90891 w 2205441"/>
              <a:gd name="connsiteY12" fmla="*/ 173751 h 1310401"/>
              <a:gd name="connsiteX13" fmla="*/ 5166 w 2205441"/>
              <a:gd name="connsiteY13" fmla="*/ 364251 h 1310401"/>
              <a:gd name="connsiteX14" fmla="*/ 11517 w 2205441"/>
              <a:gd name="connsiteY14" fmla="*/ 370601 h 1310401"/>
              <a:gd name="connsiteX15" fmla="*/ 90892 w 2205441"/>
              <a:gd name="connsiteY15" fmla="*/ 208676 h 1310401"/>
              <a:gd name="connsiteX16" fmla="*/ 217892 w 2205441"/>
              <a:gd name="connsiteY16" fmla="*/ 103901 h 1310401"/>
              <a:gd name="connsiteX17" fmla="*/ 335367 w 2205441"/>
              <a:gd name="connsiteY17" fmla="*/ 110251 h 1310401"/>
              <a:gd name="connsiteX18" fmla="*/ 449667 w 2205441"/>
              <a:gd name="connsiteY18" fmla="*/ 157876 h 1310401"/>
              <a:gd name="connsiteX19" fmla="*/ 1418042 w 2205441"/>
              <a:gd name="connsiteY19" fmla="*/ 1132601 h 1310401"/>
              <a:gd name="connsiteX20" fmla="*/ 1414866 w 2205441"/>
              <a:gd name="connsiteY20" fmla="*/ 1126251 h 1310401"/>
              <a:gd name="connsiteX0" fmla="*/ 1414866 w 2205441"/>
              <a:gd name="connsiteY0" fmla="*/ 1126251 h 1310401"/>
              <a:gd name="connsiteX1" fmla="*/ 1313266 w 2205441"/>
              <a:gd name="connsiteY1" fmla="*/ 1227851 h 1310401"/>
              <a:gd name="connsiteX2" fmla="*/ 1383116 w 2205441"/>
              <a:gd name="connsiteY2" fmla="*/ 1310401 h 1310401"/>
              <a:gd name="connsiteX3" fmla="*/ 2107016 w 2205441"/>
              <a:gd name="connsiteY3" fmla="*/ 1304051 h 1310401"/>
              <a:gd name="connsiteX4" fmla="*/ 2205441 w 2205441"/>
              <a:gd name="connsiteY4" fmla="*/ 1208801 h 1310401"/>
              <a:gd name="connsiteX5" fmla="*/ 2202266 w 2205441"/>
              <a:gd name="connsiteY5" fmla="*/ 472201 h 1310401"/>
              <a:gd name="connsiteX6" fmla="*/ 2119716 w 2205441"/>
              <a:gd name="connsiteY6" fmla="*/ 427751 h 1310401"/>
              <a:gd name="connsiteX7" fmla="*/ 2014941 w 2205441"/>
              <a:gd name="connsiteY7" fmla="*/ 526176 h 1310401"/>
              <a:gd name="connsiteX8" fmla="*/ 1583141 w 2205441"/>
              <a:gd name="connsiteY8" fmla="*/ 107076 h 1310401"/>
              <a:gd name="connsiteX9" fmla="*/ 1503766 w 2205441"/>
              <a:gd name="connsiteY9" fmla="*/ 62626 h 1310401"/>
              <a:gd name="connsiteX10" fmla="*/ 211541 w 2205441"/>
              <a:gd name="connsiteY10" fmla="*/ 78501 h 1310401"/>
              <a:gd name="connsiteX11" fmla="*/ 90891 w 2205441"/>
              <a:gd name="connsiteY11" fmla="*/ 173751 h 1310401"/>
              <a:gd name="connsiteX12" fmla="*/ 5166 w 2205441"/>
              <a:gd name="connsiteY12" fmla="*/ 364251 h 1310401"/>
              <a:gd name="connsiteX13" fmla="*/ 11517 w 2205441"/>
              <a:gd name="connsiteY13" fmla="*/ 370601 h 1310401"/>
              <a:gd name="connsiteX14" fmla="*/ 90892 w 2205441"/>
              <a:gd name="connsiteY14" fmla="*/ 208676 h 1310401"/>
              <a:gd name="connsiteX15" fmla="*/ 217892 w 2205441"/>
              <a:gd name="connsiteY15" fmla="*/ 103901 h 1310401"/>
              <a:gd name="connsiteX16" fmla="*/ 335367 w 2205441"/>
              <a:gd name="connsiteY16" fmla="*/ 110251 h 1310401"/>
              <a:gd name="connsiteX17" fmla="*/ 449667 w 2205441"/>
              <a:gd name="connsiteY17" fmla="*/ 157876 h 1310401"/>
              <a:gd name="connsiteX18" fmla="*/ 1418042 w 2205441"/>
              <a:gd name="connsiteY18" fmla="*/ 1132601 h 1310401"/>
              <a:gd name="connsiteX19" fmla="*/ 1414866 w 2205441"/>
              <a:gd name="connsiteY19" fmla="*/ 1126251 h 1310401"/>
              <a:gd name="connsiteX0" fmla="*/ 1414866 w 2205441"/>
              <a:gd name="connsiteY0" fmla="*/ 1064271 h 1248421"/>
              <a:gd name="connsiteX1" fmla="*/ 1313266 w 2205441"/>
              <a:gd name="connsiteY1" fmla="*/ 1165871 h 1248421"/>
              <a:gd name="connsiteX2" fmla="*/ 1383116 w 2205441"/>
              <a:gd name="connsiteY2" fmla="*/ 1248421 h 1248421"/>
              <a:gd name="connsiteX3" fmla="*/ 2107016 w 2205441"/>
              <a:gd name="connsiteY3" fmla="*/ 1242071 h 1248421"/>
              <a:gd name="connsiteX4" fmla="*/ 2205441 w 2205441"/>
              <a:gd name="connsiteY4" fmla="*/ 1146821 h 1248421"/>
              <a:gd name="connsiteX5" fmla="*/ 2202266 w 2205441"/>
              <a:gd name="connsiteY5" fmla="*/ 410221 h 1248421"/>
              <a:gd name="connsiteX6" fmla="*/ 2119716 w 2205441"/>
              <a:gd name="connsiteY6" fmla="*/ 365771 h 1248421"/>
              <a:gd name="connsiteX7" fmla="*/ 2014941 w 2205441"/>
              <a:gd name="connsiteY7" fmla="*/ 464196 h 1248421"/>
              <a:gd name="connsiteX8" fmla="*/ 1583141 w 2205441"/>
              <a:gd name="connsiteY8" fmla="*/ 45096 h 1248421"/>
              <a:gd name="connsiteX9" fmla="*/ 1503766 w 2205441"/>
              <a:gd name="connsiteY9" fmla="*/ 646 h 1248421"/>
              <a:gd name="connsiteX10" fmla="*/ 211541 w 2205441"/>
              <a:gd name="connsiteY10" fmla="*/ 16521 h 1248421"/>
              <a:gd name="connsiteX11" fmla="*/ 90891 w 2205441"/>
              <a:gd name="connsiteY11" fmla="*/ 111771 h 1248421"/>
              <a:gd name="connsiteX12" fmla="*/ 5166 w 2205441"/>
              <a:gd name="connsiteY12" fmla="*/ 302271 h 1248421"/>
              <a:gd name="connsiteX13" fmla="*/ 11517 w 2205441"/>
              <a:gd name="connsiteY13" fmla="*/ 308621 h 1248421"/>
              <a:gd name="connsiteX14" fmla="*/ 90892 w 2205441"/>
              <a:gd name="connsiteY14" fmla="*/ 146696 h 1248421"/>
              <a:gd name="connsiteX15" fmla="*/ 217892 w 2205441"/>
              <a:gd name="connsiteY15" fmla="*/ 41921 h 1248421"/>
              <a:gd name="connsiteX16" fmla="*/ 449667 w 2205441"/>
              <a:gd name="connsiteY16" fmla="*/ 95896 h 1248421"/>
              <a:gd name="connsiteX17" fmla="*/ 1418042 w 2205441"/>
              <a:gd name="connsiteY17" fmla="*/ 1070621 h 1248421"/>
              <a:gd name="connsiteX18" fmla="*/ 1414866 w 2205441"/>
              <a:gd name="connsiteY18" fmla="*/ 1064271 h 1248421"/>
              <a:gd name="connsiteX0" fmla="*/ 1414866 w 2205441"/>
              <a:gd name="connsiteY0" fmla="*/ 1063625 h 1247775"/>
              <a:gd name="connsiteX1" fmla="*/ 1313266 w 2205441"/>
              <a:gd name="connsiteY1" fmla="*/ 1165225 h 1247775"/>
              <a:gd name="connsiteX2" fmla="*/ 1383116 w 2205441"/>
              <a:gd name="connsiteY2" fmla="*/ 1247775 h 1247775"/>
              <a:gd name="connsiteX3" fmla="*/ 2107016 w 2205441"/>
              <a:gd name="connsiteY3" fmla="*/ 1241425 h 1247775"/>
              <a:gd name="connsiteX4" fmla="*/ 2205441 w 2205441"/>
              <a:gd name="connsiteY4" fmla="*/ 1146175 h 1247775"/>
              <a:gd name="connsiteX5" fmla="*/ 2202266 w 2205441"/>
              <a:gd name="connsiteY5" fmla="*/ 409575 h 1247775"/>
              <a:gd name="connsiteX6" fmla="*/ 2119716 w 2205441"/>
              <a:gd name="connsiteY6" fmla="*/ 365125 h 1247775"/>
              <a:gd name="connsiteX7" fmla="*/ 2014941 w 2205441"/>
              <a:gd name="connsiteY7" fmla="*/ 463550 h 1247775"/>
              <a:gd name="connsiteX8" fmla="*/ 1583141 w 2205441"/>
              <a:gd name="connsiteY8" fmla="*/ 44450 h 1247775"/>
              <a:gd name="connsiteX9" fmla="*/ 1503766 w 2205441"/>
              <a:gd name="connsiteY9" fmla="*/ 0 h 1247775"/>
              <a:gd name="connsiteX10" fmla="*/ 211541 w 2205441"/>
              <a:gd name="connsiteY10" fmla="*/ 15875 h 1247775"/>
              <a:gd name="connsiteX11" fmla="*/ 90891 w 2205441"/>
              <a:gd name="connsiteY11" fmla="*/ 111125 h 1247775"/>
              <a:gd name="connsiteX12" fmla="*/ 5166 w 2205441"/>
              <a:gd name="connsiteY12" fmla="*/ 301625 h 1247775"/>
              <a:gd name="connsiteX13" fmla="*/ 11517 w 2205441"/>
              <a:gd name="connsiteY13" fmla="*/ 307975 h 1247775"/>
              <a:gd name="connsiteX14" fmla="*/ 90892 w 2205441"/>
              <a:gd name="connsiteY14" fmla="*/ 146050 h 1247775"/>
              <a:gd name="connsiteX15" fmla="*/ 217892 w 2205441"/>
              <a:gd name="connsiteY15" fmla="*/ 41275 h 1247775"/>
              <a:gd name="connsiteX16" fmla="*/ 449667 w 2205441"/>
              <a:gd name="connsiteY16" fmla="*/ 95250 h 1247775"/>
              <a:gd name="connsiteX17" fmla="*/ 1418042 w 2205441"/>
              <a:gd name="connsiteY17" fmla="*/ 1069975 h 1247775"/>
              <a:gd name="connsiteX18" fmla="*/ 1414866 w 2205441"/>
              <a:gd name="connsiteY18" fmla="*/ 1063625 h 1247775"/>
              <a:gd name="connsiteX0" fmla="*/ 1414866 w 2205441"/>
              <a:gd name="connsiteY0" fmla="*/ 1063625 h 1247775"/>
              <a:gd name="connsiteX1" fmla="*/ 1313266 w 2205441"/>
              <a:gd name="connsiteY1" fmla="*/ 1165225 h 1247775"/>
              <a:gd name="connsiteX2" fmla="*/ 1383116 w 2205441"/>
              <a:gd name="connsiteY2" fmla="*/ 1247775 h 1247775"/>
              <a:gd name="connsiteX3" fmla="*/ 2107016 w 2205441"/>
              <a:gd name="connsiteY3" fmla="*/ 1241425 h 1247775"/>
              <a:gd name="connsiteX4" fmla="*/ 2205441 w 2205441"/>
              <a:gd name="connsiteY4" fmla="*/ 1146175 h 1247775"/>
              <a:gd name="connsiteX5" fmla="*/ 2202266 w 2205441"/>
              <a:gd name="connsiteY5" fmla="*/ 409575 h 1247775"/>
              <a:gd name="connsiteX6" fmla="*/ 2119716 w 2205441"/>
              <a:gd name="connsiteY6" fmla="*/ 365125 h 1247775"/>
              <a:gd name="connsiteX7" fmla="*/ 2014941 w 2205441"/>
              <a:gd name="connsiteY7" fmla="*/ 463550 h 1247775"/>
              <a:gd name="connsiteX8" fmla="*/ 1583141 w 2205441"/>
              <a:gd name="connsiteY8" fmla="*/ 44450 h 1247775"/>
              <a:gd name="connsiteX9" fmla="*/ 1503766 w 2205441"/>
              <a:gd name="connsiteY9" fmla="*/ 0 h 1247775"/>
              <a:gd name="connsiteX10" fmla="*/ 211541 w 2205441"/>
              <a:gd name="connsiteY10" fmla="*/ 15875 h 1247775"/>
              <a:gd name="connsiteX11" fmla="*/ 90891 w 2205441"/>
              <a:gd name="connsiteY11" fmla="*/ 111125 h 1247775"/>
              <a:gd name="connsiteX12" fmla="*/ 5166 w 2205441"/>
              <a:gd name="connsiteY12" fmla="*/ 301625 h 1247775"/>
              <a:gd name="connsiteX13" fmla="*/ 11517 w 2205441"/>
              <a:gd name="connsiteY13" fmla="*/ 307975 h 1247775"/>
              <a:gd name="connsiteX14" fmla="*/ 90892 w 2205441"/>
              <a:gd name="connsiteY14" fmla="*/ 146050 h 1247775"/>
              <a:gd name="connsiteX15" fmla="*/ 189317 w 2205441"/>
              <a:gd name="connsiteY15" fmla="*/ 63500 h 1247775"/>
              <a:gd name="connsiteX16" fmla="*/ 449667 w 2205441"/>
              <a:gd name="connsiteY16" fmla="*/ 95250 h 1247775"/>
              <a:gd name="connsiteX17" fmla="*/ 1418042 w 2205441"/>
              <a:gd name="connsiteY17" fmla="*/ 1069975 h 1247775"/>
              <a:gd name="connsiteX18" fmla="*/ 1414866 w 2205441"/>
              <a:gd name="connsiteY18" fmla="*/ 1063625 h 1247775"/>
              <a:gd name="connsiteX0" fmla="*/ 1414866 w 2205441"/>
              <a:gd name="connsiteY0" fmla="*/ 1063625 h 1247775"/>
              <a:gd name="connsiteX1" fmla="*/ 1313266 w 2205441"/>
              <a:gd name="connsiteY1" fmla="*/ 1165225 h 1247775"/>
              <a:gd name="connsiteX2" fmla="*/ 1383116 w 2205441"/>
              <a:gd name="connsiteY2" fmla="*/ 1247775 h 1247775"/>
              <a:gd name="connsiteX3" fmla="*/ 2107016 w 2205441"/>
              <a:gd name="connsiteY3" fmla="*/ 1241425 h 1247775"/>
              <a:gd name="connsiteX4" fmla="*/ 2205441 w 2205441"/>
              <a:gd name="connsiteY4" fmla="*/ 1146175 h 1247775"/>
              <a:gd name="connsiteX5" fmla="*/ 2202266 w 2205441"/>
              <a:gd name="connsiteY5" fmla="*/ 409575 h 1247775"/>
              <a:gd name="connsiteX6" fmla="*/ 2119716 w 2205441"/>
              <a:gd name="connsiteY6" fmla="*/ 365125 h 1247775"/>
              <a:gd name="connsiteX7" fmla="*/ 2014941 w 2205441"/>
              <a:gd name="connsiteY7" fmla="*/ 463550 h 1247775"/>
              <a:gd name="connsiteX8" fmla="*/ 1583141 w 2205441"/>
              <a:gd name="connsiteY8" fmla="*/ 44450 h 1247775"/>
              <a:gd name="connsiteX9" fmla="*/ 1503766 w 2205441"/>
              <a:gd name="connsiteY9" fmla="*/ 0 h 1247775"/>
              <a:gd name="connsiteX10" fmla="*/ 211541 w 2205441"/>
              <a:gd name="connsiteY10" fmla="*/ 15875 h 1247775"/>
              <a:gd name="connsiteX11" fmla="*/ 90891 w 2205441"/>
              <a:gd name="connsiteY11" fmla="*/ 111125 h 1247775"/>
              <a:gd name="connsiteX12" fmla="*/ 5166 w 2205441"/>
              <a:gd name="connsiteY12" fmla="*/ 301625 h 1247775"/>
              <a:gd name="connsiteX13" fmla="*/ 11517 w 2205441"/>
              <a:gd name="connsiteY13" fmla="*/ 307975 h 1247775"/>
              <a:gd name="connsiteX14" fmla="*/ 90892 w 2205441"/>
              <a:gd name="connsiteY14" fmla="*/ 146050 h 1247775"/>
              <a:gd name="connsiteX15" fmla="*/ 449667 w 2205441"/>
              <a:gd name="connsiteY15" fmla="*/ 95250 h 1247775"/>
              <a:gd name="connsiteX16" fmla="*/ 1418042 w 2205441"/>
              <a:gd name="connsiteY16" fmla="*/ 1069975 h 1247775"/>
              <a:gd name="connsiteX17" fmla="*/ 1414866 w 2205441"/>
              <a:gd name="connsiteY17" fmla="*/ 1063625 h 1247775"/>
              <a:gd name="connsiteX0" fmla="*/ 1414866 w 2205441"/>
              <a:gd name="connsiteY0" fmla="*/ 1063625 h 1247775"/>
              <a:gd name="connsiteX1" fmla="*/ 1313266 w 2205441"/>
              <a:gd name="connsiteY1" fmla="*/ 1165225 h 1247775"/>
              <a:gd name="connsiteX2" fmla="*/ 1383116 w 2205441"/>
              <a:gd name="connsiteY2" fmla="*/ 1247775 h 1247775"/>
              <a:gd name="connsiteX3" fmla="*/ 2107016 w 2205441"/>
              <a:gd name="connsiteY3" fmla="*/ 1241425 h 1247775"/>
              <a:gd name="connsiteX4" fmla="*/ 2205441 w 2205441"/>
              <a:gd name="connsiteY4" fmla="*/ 1146175 h 1247775"/>
              <a:gd name="connsiteX5" fmla="*/ 2202266 w 2205441"/>
              <a:gd name="connsiteY5" fmla="*/ 409575 h 1247775"/>
              <a:gd name="connsiteX6" fmla="*/ 2119716 w 2205441"/>
              <a:gd name="connsiteY6" fmla="*/ 365125 h 1247775"/>
              <a:gd name="connsiteX7" fmla="*/ 2014941 w 2205441"/>
              <a:gd name="connsiteY7" fmla="*/ 463550 h 1247775"/>
              <a:gd name="connsiteX8" fmla="*/ 1583141 w 2205441"/>
              <a:gd name="connsiteY8" fmla="*/ 44450 h 1247775"/>
              <a:gd name="connsiteX9" fmla="*/ 1503766 w 2205441"/>
              <a:gd name="connsiteY9" fmla="*/ 0 h 1247775"/>
              <a:gd name="connsiteX10" fmla="*/ 211541 w 2205441"/>
              <a:gd name="connsiteY10" fmla="*/ 15875 h 1247775"/>
              <a:gd name="connsiteX11" fmla="*/ 90891 w 2205441"/>
              <a:gd name="connsiteY11" fmla="*/ 111125 h 1247775"/>
              <a:gd name="connsiteX12" fmla="*/ 5166 w 2205441"/>
              <a:gd name="connsiteY12" fmla="*/ 301625 h 1247775"/>
              <a:gd name="connsiteX13" fmla="*/ 11517 w 2205441"/>
              <a:gd name="connsiteY13" fmla="*/ 307975 h 1247775"/>
              <a:gd name="connsiteX14" fmla="*/ 90892 w 2205441"/>
              <a:gd name="connsiteY14" fmla="*/ 146050 h 1247775"/>
              <a:gd name="connsiteX15" fmla="*/ 449667 w 2205441"/>
              <a:gd name="connsiteY15" fmla="*/ 95250 h 1247775"/>
              <a:gd name="connsiteX16" fmla="*/ 1418042 w 2205441"/>
              <a:gd name="connsiteY16" fmla="*/ 1069975 h 1247775"/>
              <a:gd name="connsiteX17" fmla="*/ 1414866 w 2205441"/>
              <a:gd name="connsiteY17" fmla="*/ 1063625 h 1247775"/>
              <a:gd name="connsiteX0" fmla="*/ 1413153 w 2203728"/>
              <a:gd name="connsiteY0" fmla="*/ 1063625 h 1247775"/>
              <a:gd name="connsiteX1" fmla="*/ 1311553 w 2203728"/>
              <a:gd name="connsiteY1" fmla="*/ 1165225 h 1247775"/>
              <a:gd name="connsiteX2" fmla="*/ 1381403 w 2203728"/>
              <a:gd name="connsiteY2" fmla="*/ 1247775 h 1247775"/>
              <a:gd name="connsiteX3" fmla="*/ 2105303 w 2203728"/>
              <a:gd name="connsiteY3" fmla="*/ 1241425 h 1247775"/>
              <a:gd name="connsiteX4" fmla="*/ 2203728 w 2203728"/>
              <a:gd name="connsiteY4" fmla="*/ 1146175 h 1247775"/>
              <a:gd name="connsiteX5" fmla="*/ 2200553 w 2203728"/>
              <a:gd name="connsiteY5" fmla="*/ 409575 h 1247775"/>
              <a:gd name="connsiteX6" fmla="*/ 2118003 w 2203728"/>
              <a:gd name="connsiteY6" fmla="*/ 365125 h 1247775"/>
              <a:gd name="connsiteX7" fmla="*/ 2013228 w 2203728"/>
              <a:gd name="connsiteY7" fmla="*/ 463550 h 1247775"/>
              <a:gd name="connsiteX8" fmla="*/ 1581428 w 2203728"/>
              <a:gd name="connsiteY8" fmla="*/ 44450 h 1247775"/>
              <a:gd name="connsiteX9" fmla="*/ 1502053 w 2203728"/>
              <a:gd name="connsiteY9" fmla="*/ 0 h 1247775"/>
              <a:gd name="connsiteX10" fmla="*/ 209828 w 2203728"/>
              <a:gd name="connsiteY10" fmla="*/ 15875 h 1247775"/>
              <a:gd name="connsiteX11" fmla="*/ 89178 w 2203728"/>
              <a:gd name="connsiteY11" fmla="*/ 111125 h 1247775"/>
              <a:gd name="connsiteX12" fmla="*/ 3453 w 2203728"/>
              <a:gd name="connsiteY12" fmla="*/ 301625 h 1247775"/>
              <a:gd name="connsiteX13" fmla="*/ 25679 w 2203728"/>
              <a:gd name="connsiteY13" fmla="*/ 320675 h 1247775"/>
              <a:gd name="connsiteX14" fmla="*/ 89179 w 2203728"/>
              <a:gd name="connsiteY14" fmla="*/ 146050 h 1247775"/>
              <a:gd name="connsiteX15" fmla="*/ 447954 w 2203728"/>
              <a:gd name="connsiteY15" fmla="*/ 95250 h 1247775"/>
              <a:gd name="connsiteX16" fmla="*/ 1416329 w 2203728"/>
              <a:gd name="connsiteY16" fmla="*/ 1069975 h 1247775"/>
              <a:gd name="connsiteX17" fmla="*/ 1413153 w 2203728"/>
              <a:gd name="connsiteY17" fmla="*/ 1063625 h 1247775"/>
              <a:gd name="connsiteX0" fmla="*/ 1440435 w 2231010"/>
              <a:gd name="connsiteY0" fmla="*/ 1063625 h 1247775"/>
              <a:gd name="connsiteX1" fmla="*/ 1338835 w 2231010"/>
              <a:gd name="connsiteY1" fmla="*/ 1165225 h 1247775"/>
              <a:gd name="connsiteX2" fmla="*/ 1408685 w 2231010"/>
              <a:gd name="connsiteY2" fmla="*/ 1247775 h 1247775"/>
              <a:gd name="connsiteX3" fmla="*/ 2132585 w 2231010"/>
              <a:gd name="connsiteY3" fmla="*/ 1241425 h 1247775"/>
              <a:gd name="connsiteX4" fmla="*/ 2231010 w 2231010"/>
              <a:gd name="connsiteY4" fmla="*/ 1146175 h 1247775"/>
              <a:gd name="connsiteX5" fmla="*/ 2227835 w 2231010"/>
              <a:gd name="connsiteY5" fmla="*/ 409575 h 1247775"/>
              <a:gd name="connsiteX6" fmla="*/ 2145285 w 2231010"/>
              <a:gd name="connsiteY6" fmla="*/ 365125 h 1247775"/>
              <a:gd name="connsiteX7" fmla="*/ 2040510 w 2231010"/>
              <a:gd name="connsiteY7" fmla="*/ 463550 h 1247775"/>
              <a:gd name="connsiteX8" fmla="*/ 1608710 w 2231010"/>
              <a:gd name="connsiteY8" fmla="*/ 44450 h 1247775"/>
              <a:gd name="connsiteX9" fmla="*/ 1529335 w 2231010"/>
              <a:gd name="connsiteY9" fmla="*/ 0 h 1247775"/>
              <a:gd name="connsiteX10" fmla="*/ 237110 w 2231010"/>
              <a:gd name="connsiteY10" fmla="*/ 15875 h 1247775"/>
              <a:gd name="connsiteX11" fmla="*/ 116460 w 2231010"/>
              <a:gd name="connsiteY11" fmla="*/ 111125 h 1247775"/>
              <a:gd name="connsiteX12" fmla="*/ 2160 w 2231010"/>
              <a:gd name="connsiteY12" fmla="*/ 292100 h 1247775"/>
              <a:gd name="connsiteX13" fmla="*/ 52961 w 2231010"/>
              <a:gd name="connsiteY13" fmla="*/ 320675 h 1247775"/>
              <a:gd name="connsiteX14" fmla="*/ 116461 w 2231010"/>
              <a:gd name="connsiteY14" fmla="*/ 146050 h 1247775"/>
              <a:gd name="connsiteX15" fmla="*/ 475236 w 2231010"/>
              <a:gd name="connsiteY15" fmla="*/ 95250 h 1247775"/>
              <a:gd name="connsiteX16" fmla="*/ 1443611 w 2231010"/>
              <a:gd name="connsiteY16" fmla="*/ 1069975 h 1247775"/>
              <a:gd name="connsiteX17" fmla="*/ 1440435 w 2231010"/>
              <a:gd name="connsiteY17" fmla="*/ 1063625 h 1247775"/>
              <a:gd name="connsiteX0" fmla="*/ 1438275 w 2228850"/>
              <a:gd name="connsiteY0" fmla="*/ 1063625 h 1247775"/>
              <a:gd name="connsiteX1" fmla="*/ 1336675 w 2228850"/>
              <a:gd name="connsiteY1" fmla="*/ 1165225 h 1247775"/>
              <a:gd name="connsiteX2" fmla="*/ 1406525 w 2228850"/>
              <a:gd name="connsiteY2" fmla="*/ 1247775 h 1247775"/>
              <a:gd name="connsiteX3" fmla="*/ 2130425 w 2228850"/>
              <a:gd name="connsiteY3" fmla="*/ 1241425 h 1247775"/>
              <a:gd name="connsiteX4" fmla="*/ 2228850 w 2228850"/>
              <a:gd name="connsiteY4" fmla="*/ 1146175 h 1247775"/>
              <a:gd name="connsiteX5" fmla="*/ 2225675 w 2228850"/>
              <a:gd name="connsiteY5" fmla="*/ 409575 h 1247775"/>
              <a:gd name="connsiteX6" fmla="*/ 2143125 w 2228850"/>
              <a:gd name="connsiteY6" fmla="*/ 365125 h 1247775"/>
              <a:gd name="connsiteX7" fmla="*/ 2038350 w 2228850"/>
              <a:gd name="connsiteY7" fmla="*/ 463550 h 1247775"/>
              <a:gd name="connsiteX8" fmla="*/ 1606550 w 2228850"/>
              <a:gd name="connsiteY8" fmla="*/ 44450 h 1247775"/>
              <a:gd name="connsiteX9" fmla="*/ 1527175 w 2228850"/>
              <a:gd name="connsiteY9" fmla="*/ 0 h 1247775"/>
              <a:gd name="connsiteX10" fmla="*/ 234950 w 2228850"/>
              <a:gd name="connsiteY10" fmla="*/ 15875 h 1247775"/>
              <a:gd name="connsiteX11" fmla="*/ 114300 w 2228850"/>
              <a:gd name="connsiteY11" fmla="*/ 111125 h 1247775"/>
              <a:gd name="connsiteX12" fmla="*/ 0 w 2228850"/>
              <a:gd name="connsiteY12" fmla="*/ 292100 h 1247775"/>
              <a:gd name="connsiteX13" fmla="*/ 114301 w 2228850"/>
              <a:gd name="connsiteY13" fmla="*/ 146050 h 1247775"/>
              <a:gd name="connsiteX14" fmla="*/ 473076 w 2228850"/>
              <a:gd name="connsiteY14" fmla="*/ 95250 h 1247775"/>
              <a:gd name="connsiteX15" fmla="*/ 1441451 w 2228850"/>
              <a:gd name="connsiteY15" fmla="*/ 1069975 h 1247775"/>
              <a:gd name="connsiteX16" fmla="*/ 1438275 w 2228850"/>
              <a:gd name="connsiteY16" fmla="*/ 1063625 h 1247775"/>
              <a:gd name="connsiteX0" fmla="*/ 1438275 w 2228850"/>
              <a:gd name="connsiteY0" fmla="*/ 1063625 h 1247775"/>
              <a:gd name="connsiteX1" fmla="*/ 1336675 w 2228850"/>
              <a:gd name="connsiteY1" fmla="*/ 1165225 h 1247775"/>
              <a:gd name="connsiteX2" fmla="*/ 1406525 w 2228850"/>
              <a:gd name="connsiteY2" fmla="*/ 1247775 h 1247775"/>
              <a:gd name="connsiteX3" fmla="*/ 2130425 w 2228850"/>
              <a:gd name="connsiteY3" fmla="*/ 1241425 h 1247775"/>
              <a:gd name="connsiteX4" fmla="*/ 2228850 w 2228850"/>
              <a:gd name="connsiteY4" fmla="*/ 1146175 h 1247775"/>
              <a:gd name="connsiteX5" fmla="*/ 2225675 w 2228850"/>
              <a:gd name="connsiteY5" fmla="*/ 409575 h 1247775"/>
              <a:gd name="connsiteX6" fmla="*/ 2143125 w 2228850"/>
              <a:gd name="connsiteY6" fmla="*/ 365125 h 1247775"/>
              <a:gd name="connsiteX7" fmla="*/ 2038350 w 2228850"/>
              <a:gd name="connsiteY7" fmla="*/ 463550 h 1247775"/>
              <a:gd name="connsiteX8" fmla="*/ 1606550 w 2228850"/>
              <a:gd name="connsiteY8" fmla="*/ 44450 h 1247775"/>
              <a:gd name="connsiteX9" fmla="*/ 1527175 w 2228850"/>
              <a:gd name="connsiteY9" fmla="*/ 0 h 1247775"/>
              <a:gd name="connsiteX10" fmla="*/ 234950 w 2228850"/>
              <a:gd name="connsiteY10" fmla="*/ 15875 h 1247775"/>
              <a:gd name="connsiteX11" fmla="*/ 114300 w 2228850"/>
              <a:gd name="connsiteY11" fmla="*/ 111125 h 1247775"/>
              <a:gd name="connsiteX12" fmla="*/ 0 w 2228850"/>
              <a:gd name="connsiteY12" fmla="*/ 292100 h 1247775"/>
              <a:gd name="connsiteX13" fmla="*/ 114301 w 2228850"/>
              <a:gd name="connsiteY13" fmla="*/ 146050 h 1247775"/>
              <a:gd name="connsiteX14" fmla="*/ 473076 w 2228850"/>
              <a:gd name="connsiteY14" fmla="*/ 95250 h 1247775"/>
              <a:gd name="connsiteX15" fmla="*/ 1441451 w 2228850"/>
              <a:gd name="connsiteY15" fmla="*/ 1069975 h 1247775"/>
              <a:gd name="connsiteX16" fmla="*/ 1438275 w 2228850"/>
              <a:gd name="connsiteY16" fmla="*/ 1063625 h 1247775"/>
              <a:gd name="connsiteX0" fmla="*/ 1393828 w 2184403"/>
              <a:gd name="connsiteY0" fmla="*/ 1063625 h 1247775"/>
              <a:gd name="connsiteX1" fmla="*/ 1292228 w 2184403"/>
              <a:gd name="connsiteY1" fmla="*/ 1165225 h 1247775"/>
              <a:gd name="connsiteX2" fmla="*/ 1362078 w 2184403"/>
              <a:gd name="connsiteY2" fmla="*/ 1247775 h 1247775"/>
              <a:gd name="connsiteX3" fmla="*/ 2085978 w 2184403"/>
              <a:gd name="connsiteY3" fmla="*/ 1241425 h 1247775"/>
              <a:gd name="connsiteX4" fmla="*/ 2184403 w 2184403"/>
              <a:gd name="connsiteY4" fmla="*/ 1146175 h 1247775"/>
              <a:gd name="connsiteX5" fmla="*/ 2181228 w 2184403"/>
              <a:gd name="connsiteY5" fmla="*/ 409575 h 1247775"/>
              <a:gd name="connsiteX6" fmla="*/ 2098678 w 2184403"/>
              <a:gd name="connsiteY6" fmla="*/ 365125 h 1247775"/>
              <a:gd name="connsiteX7" fmla="*/ 1993903 w 2184403"/>
              <a:gd name="connsiteY7" fmla="*/ 463550 h 1247775"/>
              <a:gd name="connsiteX8" fmla="*/ 1562103 w 2184403"/>
              <a:gd name="connsiteY8" fmla="*/ 44450 h 1247775"/>
              <a:gd name="connsiteX9" fmla="*/ 1482728 w 2184403"/>
              <a:gd name="connsiteY9" fmla="*/ 0 h 1247775"/>
              <a:gd name="connsiteX10" fmla="*/ 190503 w 2184403"/>
              <a:gd name="connsiteY10" fmla="*/ 15875 h 1247775"/>
              <a:gd name="connsiteX11" fmla="*/ 69853 w 2184403"/>
              <a:gd name="connsiteY11" fmla="*/ 111125 h 1247775"/>
              <a:gd name="connsiteX12" fmla="*/ 3 w 2184403"/>
              <a:gd name="connsiteY12" fmla="*/ 330200 h 1247775"/>
              <a:gd name="connsiteX13" fmla="*/ 69854 w 2184403"/>
              <a:gd name="connsiteY13" fmla="*/ 146050 h 1247775"/>
              <a:gd name="connsiteX14" fmla="*/ 428629 w 2184403"/>
              <a:gd name="connsiteY14" fmla="*/ 95250 h 1247775"/>
              <a:gd name="connsiteX15" fmla="*/ 1397004 w 2184403"/>
              <a:gd name="connsiteY15" fmla="*/ 1069975 h 1247775"/>
              <a:gd name="connsiteX16" fmla="*/ 1393828 w 2184403"/>
              <a:gd name="connsiteY16" fmla="*/ 1063625 h 1247775"/>
              <a:gd name="connsiteX0" fmla="*/ 1457325 w 2247900"/>
              <a:gd name="connsiteY0" fmla="*/ 1063625 h 1247775"/>
              <a:gd name="connsiteX1" fmla="*/ 1355725 w 2247900"/>
              <a:gd name="connsiteY1" fmla="*/ 1165225 h 1247775"/>
              <a:gd name="connsiteX2" fmla="*/ 1425575 w 2247900"/>
              <a:gd name="connsiteY2" fmla="*/ 1247775 h 1247775"/>
              <a:gd name="connsiteX3" fmla="*/ 2149475 w 2247900"/>
              <a:gd name="connsiteY3" fmla="*/ 1241425 h 1247775"/>
              <a:gd name="connsiteX4" fmla="*/ 2247900 w 2247900"/>
              <a:gd name="connsiteY4" fmla="*/ 1146175 h 1247775"/>
              <a:gd name="connsiteX5" fmla="*/ 2244725 w 2247900"/>
              <a:gd name="connsiteY5" fmla="*/ 409575 h 1247775"/>
              <a:gd name="connsiteX6" fmla="*/ 2162175 w 2247900"/>
              <a:gd name="connsiteY6" fmla="*/ 365125 h 1247775"/>
              <a:gd name="connsiteX7" fmla="*/ 2057400 w 2247900"/>
              <a:gd name="connsiteY7" fmla="*/ 463550 h 1247775"/>
              <a:gd name="connsiteX8" fmla="*/ 1625600 w 2247900"/>
              <a:gd name="connsiteY8" fmla="*/ 44450 h 1247775"/>
              <a:gd name="connsiteX9" fmla="*/ 1546225 w 2247900"/>
              <a:gd name="connsiteY9" fmla="*/ 0 h 1247775"/>
              <a:gd name="connsiteX10" fmla="*/ 254000 w 2247900"/>
              <a:gd name="connsiteY10" fmla="*/ 15875 h 1247775"/>
              <a:gd name="connsiteX11" fmla="*/ 133350 w 2247900"/>
              <a:gd name="connsiteY11" fmla="*/ 111125 h 1247775"/>
              <a:gd name="connsiteX12" fmla="*/ 0 w 2247900"/>
              <a:gd name="connsiteY12" fmla="*/ 298450 h 1247775"/>
              <a:gd name="connsiteX13" fmla="*/ 133351 w 2247900"/>
              <a:gd name="connsiteY13" fmla="*/ 146050 h 1247775"/>
              <a:gd name="connsiteX14" fmla="*/ 492126 w 2247900"/>
              <a:gd name="connsiteY14" fmla="*/ 95250 h 1247775"/>
              <a:gd name="connsiteX15" fmla="*/ 1460501 w 2247900"/>
              <a:gd name="connsiteY15" fmla="*/ 1069975 h 1247775"/>
              <a:gd name="connsiteX16" fmla="*/ 1457325 w 2247900"/>
              <a:gd name="connsiteY16" fmla="*/ 1063625 h 1247775"/>
              <a:gd name="connsiteX0" fmla="*/ 1457325 w 2247900"/>
              <a:gd name="connsiteY0" fmla="*/ 1063625 h 1247775"/>
              <a:gd name="connsiteX1" fmla="*/ 1355725 w 2247900"/>
              <a:gd name="connsiteY1" fmla="*/ 1165225 h 1247775"/>
              <a:gd name="connsiteX2" fmla="*/ 1425575 w 2247900"/>
              <a:gd name="connsiteY2" fmla="*/ 1247775 h 1247775"/>
              <a:gd name="connsiteX3" fmla="*/ 2149475 w 2247900"/>
              <a:gd name="connsiteY3" fmla="*/ 1241425 h 1247775"/>
              <a:gd name="connsiteX4" fmla="*/ 2247900 w 2247900"/>
              <a:gd name="connsiteY4" fmla="*/ 1146175 h 1247775"/>
              <a:gd name="connsiteX5" fmla="*/ 2244725 w 2247900"/>
              <a:gd name="connsiteY5" fmla="*/ 409575 h 1247775"/>
              <a:gd name="connsiteX6" fmla="*/ 2162175 w 2247900"/>
              <a:gd name="connsiteY6" fmla="*/ 365125 h 1247775"/>
              <a:gd name="connsiteX7" fmla="*/ 2057400 w 2247900"/>
              <a:gd name="connsiteY7" fmla="*/ 463550 h 1247775"/>
              <a:gd name="connsiteX8" fmla="*/ 1625600 w 2247900"/>
              <a:gd name="connsiteY8" fmla="*/ 44450 h 1247775"/>
              <a:gd name="connsiteX9" fmla="*/ 1546225 w 2247900"/>
              <a:gd name="connsiteY9" fmla="*/ 0 h 1247775"/>
              <a:gd name="connsiteX10" fmla="*/ 254000 w 2247900"/>
              <a:gd name="connsiteY10" fmla="*/ 15875 h 1247775"/>
              <a:gd name="connsiteX11" fmla="*/ 133350 w 2247900"/>
              <a:gd name="connsiteY11" fmla="*/ 111125 h 1247775"/>
              <a:gd name="connsiteX12" fmla="*/ 0 w 2247900"/>
              <a:gd name="connsiteY12" fmla="*/ 298450 h 1247775"/>
              <a:gd name="connsiteX13" fmla="*/ 133351 w 2247900"/>
              <a:gd name="connsiteY13" fmla="*/ 146050 h 1247775"/>
              <a:gd name="connsiteX14" fmla="*/ 492126 w 2247900"/>
              <a:gd name="connsiteY14" fmla="*/ 95250 h 1247775"/>
              <a:gd name="connsiteX15" fmla="*/ 1460501 w 2247900"/>
              <a:gd name="connsiteY15" fmla="*/ 1069975 h 1247775"/>
              <a:gd name="connsiteX16" fmla="*/ 1457325 w 2247900"/>
              <a:gd name="connsiteY16" fmla="*/ 1063625 h 1247775"/>
              <a:gd name="connsiteX0" fmla="*/ 1457325 w 2247900"/>
              <a:gd name="connsiteY0" fmla="*/ 1063625 h 1247775"/>
              <a:gd name="connsiteX1" fmla="*/ 1355725 w 2247900"/>
              <a:gd name="connsiteY1" fmla="*/ 1165225 h 1247775"/>
              <a:gd name="connsiteX2" fmla="*/ 1425575 w 2247900"/>
              <a:gd name="connsiteY2" fmla="*/ 1247775 h 1247775"/>
              <a:gd name="connsiteX3" fmla="*/ 2149475 w 2247900"/>
              <a:gd name="connsiteY3" fmla="*/ 1241425 h 1247775"/>
              <a:gd name="connsiteX4" fmla="*/ 2247900 w 2247900"/>
              <a:gd name="connsiteY4" fmla="*/ 1146175 h 1247775"/>
              <a:gd name="connsiteX5" fmla="*/ 2244725 w 2247900"/>
              <a:gd name="connsiteY5" fmla="*/ 409575 h 1247775"/>
              <a:gd name="connsiteX6" fmla="*/ 2162175 w 2247900"/>
              <a:gd name="connsiteY6" fmla="*/ 365125 h 1247775"/>
              <a:gd name="connsiteX7" fmla="*/ 2057400 w 2247900"/>
              <a:gd name="connsiteY7" fmla="*/ 463550 h 1247775"/>
              <a:gd name="connsiteX8" fmla="*/ 1625600 w 2247900"/>
              <a:gd name="connsiteY8" fmla="*/ 44450 h 1247775"/>
              <a:gd name="connsiteX9" fmla="*/ 1546225 w 2247900"/>
              <a:gd name="connsiteY9" fmla="*/ 0 h 1247775"/>
              <a:gd name="connsiteX10" fmla="*/ 254000 w 2247900"/>
              <a:gd name="connsiteY10" fmla="*/ 15875 h 1247775"/>
              <a:gd name="connsiteX11" fmla="*/ 133350 w 2247900"/>
              <a:gd name="connsiteY11" fmla="*/ 111125 h 1247775"/>
              <a:gd name="connsiteX12" fmla="*/ 0 w 2247900"/>
              <a:gd name="connsiteY12" fmla="*/ 298450 h 1247775"/>
              <a:gd name="connsiteX13" fmla="*/ 133351 w 2247900"/>
              <a:gd name="connsiteY13" fmla="*/ 146050 h 1247775"/>
              <a:gd name="connsiteX14" fmla="*/ 492126 w 2247900"/>
              <a:gd name="connsiteY14" fmla="*/ 95250 h 1247775"/>
              <a:gd name="connsiteX15" fmla="*/ 1460501 w 2247900"/>
              <a:gd name="connsiteY15" fmla="*/ 1069975 h 1247775"/>
              <a:gd name="connsiteX16" fmla="*/ 1457325 w 2247900"/>
              <a:gd name="connsiteY16" fmla="*/ 1063625 h 1247775"/>
              <a:gd name="connsiteX0" fmla="*/ 1460753 w 2251328"/>
              <a:gd name="connsiteY0" fmla="*/ 1063625 h 1247775"/>
              <a:gd name="connsiteX1" fmla="*/ 1359153 w 2251328"/>
              <a:gd name="connsiteY1" fmla="*/ 1165225 h 1247775"/>
              <a:gd name="connsiteX2" fmla="*/ 1429003 w 2251328"/>
              <a:gd name="connsiteY2" fmla="*/ 1247775 h 1247775"/>
              <a:gd name="connsiteX3" fmla="*/ 2152903 w 2251328"/>
              <a:gd name="connsiteY3" fmla="*/ 1241425 h 1247775"/>
              <a:gd name="connsiteX4" fmla="*/ 2251328 w 2251328"/>
              <a:gd name="connsiteY4" fmla="*/ 1146175 h 1247775"/>
              <a:gd name="connsiteX5" fmla="*/ 2248153 w 2251328"/>
              <a:gd name="connsiteY5" fmla="*/ 409575 h 1247775"/>
              <a:gd name="connsiteX6" fmla="*/ 2165603 w 2251328"/>
              <a:gd name="connsiteY6" fmla="*/ 365125 h 1247775"/>
              <a:gd name="connsiteX7" fmla="*/ 2060828 w 2251328"/>
              <a:gd name="connsiteY7" fmla="*/ 463550 h 1247775"/>
              <a:gd name="connsiteX8" fmla="*/ 1629028 w 2251328"/>
              <a:gd name="connsiteY8" fmla="*/ 44450 h 1247775"/>
              <a:gd name="connsiteX9" fmla="*/ 1549653 w 2251328"/>
              <a:gd name="connsiteY9" fmla="*/ 0 h 1247775"/>
              <a:gd name="connsiteX10" fmla="*/ 257428 w 2251328"/>
              <a:gd name="connsiteY10" fmla="*/ 15875 h 1247775"/>
              <a:gd name="connsiteX11" fmla="*/ 3428 w 2251328"/>
              <a:gd name="connsiteY11" fmla="*/ 298450 h 1247775"/>
              <a:gd name="connsiteX12" fmla="*/ 136779 w 2251328"/>
              <a:gd name="connsiteY12" fmla="*/ 146050 h 1247775"/>
              <a:gd name="connsiteX13" fmla="*/ 495554 w 2251328"/>
              <a:gd name="connsiteY13" fmla="*/ 95250 h 1247775"/>
              <a:gd name="connsiteX14" fmla="*/ 1463929 w 2251328"/>
              <a:gd name="connsiteY14" fmla="*/ 1069975 h 1247775"/>
              <a:gd name="connsiteX15" fmla="*/ 1460753 w 2251328"/>
              <a:gd name="connsiteY15" fmla="*/ 1063625 h 1247775"/>
              <a:gd name="connsiteX0" fmla="*/ 1460753 w 2251328"/>
              <a:gd name="connsiteY0" fmla="*/ 1063625 h 1247775"/>
              <a:gd name="connsiteX1" fmla="*/ 1359153 w 2251328"/>
              <a:gd name="connsiteY1" fmla="*/ 1165225 h 1247775"/>
              <a:gd name="connsiteX2" fmla="*/ 1429003 w 2251328"/>
              <a:gd name="connsiteY2" fmla="*/ 1247775 h 1247775"/>
              <a:gd name="connsiteX3" fmla="*/ 2152903 w 2251328"/>
              <a:gd name="connsiteY3" fmla="*/ 1241425 h 1247775"/>
              <a:gd name="connsiteX4" fmla="*/ 2251328 w 2251328"/>
              <a:gd name="connsiteY4" fmla="*/ 1146175 h 1247775"/>
              <a:gd name="connsiteX5" fmla="*/ 2248153 w 2251328"/>
              <a:gd name="connsiteY5" fmla="*/ 409575 h 1247775"/>
              <a:gd name="connsiteX6" fmla="*/ 2165603 w 2251328"/>
              <a:gd name="connsiteY6" fmla="*/ 365125 h 1247775"/>
              <a:gd name="connsiteX7" fmla="*/ 2060828 w 2251328"/>
              <a:gd name="connsiteY7" fmla="*/ 463550 h 1247775"/>
              <a:gd name="connsiteX8" fmla="*/ 1629028 w 2251328"/>
              <a:gd name="connsiteY8" fmla="*/ 44450 h 1247775"/>
              <a:gd name="connsiteX9" fmla="*/ 1549653 w 2251328"/>
              <a:gd name="connsiteY9" fmla="*/ 0 h 1247775"/>
              <a:gd name="connsiteX10" fmla="*/ 257428 w 2251328"/>
              <a:gd name="connsiteY10" fmla="*/ 15875 h 1247775"/>
              <a:gd name="connsiteX11" fmla="*/ 3428 w 2251328"/>
              <a:gd name="connsiteY11" fmla="*/ 298450 h 1247775"/>
              <a:gd name="connsiteX12" fmla="*/ 136779 w 2251328"/>
              <a:gd name="connsiteY12" fmla="*/ 146050 h 1247775"/>
              <a:gd name="connsiteX13" fmla="*/ 495554 w 2251328"/>
              <a:gd name="connsiteY13" fmla="*/ 95250 h 1247775"/>
              <a:gd name="connsiteX14" fmla="*/ 1463929 w 2251328"/>
              <a:gd name="connsiteY14" fmla="*/ 1069975 h 1247775"/>
              <a:gd name="connsiteX15" fmla="*/ 1460753 w 2251328"/>
              <a:gd name="connsiteY15" fmla="*/ 1063625 h 1247775"/>
              <a:gd name="connsiteX0" fmla="*/ 1460753 w 2251328"/>
              <a:gd name="connsiteY0" fmla="*/ 1063625 h 1247775"/>
              <a:gd name="connsiteX1" fmla="*/ 1359153 w 2251328"/>
              <a:gd name="connsiteY1" fmla="*/ 1165225 h 1247775"/>
              <a:gd name="connsiteX2" fmla="*/ 1429003 w 2251328"/>
              <a:gd name="connsiteY2" fmla="*/ 1247775 h 1247775"/>
              <a:gd name="connsiteX3" fmla="*/ 2152903 w 2251328"/>
              <a:gd name="connsiteY3" fmla="*/ 1241425 h 1247775"/>
              <a:gd name="connsiteX4" fmla="*/ 2251328 w 2251328"/>
              <a:gd name="connsiteY4" fmla="*/ 1146175 h 1247775"/>
              <a:gd name="connsiteX5" fmla="*/ 2248153 w 2251328"/>
              <a:gd name="connsiteY5" fmla="*/ 409575 h 1247775"/>
              <a:gd name="connsiteX6" fmla="*/ 2165603 w 2251328"/>
              <a:gd name="connsiteY6" fmla="*/ 365125 h 1247775"/>
              <a:gd name="connsiteX7" fmla="*/ 2060828 w 2251328"/>
              <a:gd name="connsiteY7" fmla="*/ 463550 h 1247775"/>
              <a:gd name="connsiteX8" fmla="*/ 1629028 w 2251328"/>
              <a:gd name="connsiteY8" fmla="*/ 44450 h 1247775"/>
              <a:gd name="connsiteX9" fmla="*/ 1549653 w 2251328"/>
              <a:gd name="connsiteY9" fmla="*/ 0 h 1247775"/>
              <a:gd name="connsiteX10" fmla="*/ 257428 w 2251328"/>
              <a:gd name="connsiteY10" fmla="*/ 15875 h 1247775"/>
              <a:gd name="connsiteX11" fmla="*/ 3428 w 2251328"/>
              <a:gd name="connsiteY11" fmla="*/ 298450 h 1247775"/>
              <a:gd name="connsiteX12" fmla="*/ 136779 w 2251328"/>
              <a:gd name="connsiteY12" fmla="*/ 146050 h 1247775"/>
              <a:gd name="connsiteX13" fmla="*/ 495554 w 2251328"/>
              <a:gd name="connsiteY13" fmla="*/ 95250 h 1247775"/>
              <a:gd name="connsiteX14" fmla="*/ 1463929 w 2251328"/>
              <a:gd name="connsiteY14" fmla="*/ 1069975 h 1247775"/>
              <a:gd name="connsiteX15" fmla="*/ 1460753 w 2251328"/>
              <a:gd name="connsiteY15" fmla="*/ 1063625 h 1247775"/>
              <a:gd name="connsiteX0" fmla="*/ 1460753 w 2251328"/>
              <a:gd name="connsiteY0" fmla="*/ 1063625 h 1247775"/>
              <a:gd name="connsiteX1" fmla="*/ 1359153 w 2251328"/>
              <a:gd name="connsiteY1" fmla="*/ 1165225 h 1247775"/>
              <a:gd name="connsiteX2" fmla="*/ 1429003 w 2251328"/>
              <a:gd name="connsiteY2" fmla="*/ 1247775 h 1247775"/>
              <a:gd name="connsiteX3" fmla="*/ 2152903 w 2251328"/>
              <a:gd name="connsiteY3" fmla="*/ 1241425 h 1247775"/>
              <a:gd name="connsiteX4" fmla="*/ 2251328 w 2251328"/>
              <a:gd name="connsiteY4" fmla="*/ 1146175 h 1247775"/>
              <a:gd name="connsiteX5" fmla="*/ 2248153 w 2251328"/>
              <a:gd name="connsiteY5" fmla="*/ 409575 h 1247775"/>
              <a:gd name="connsiteX6" fmla="*/ 2165603 w 2251328"/>
              <a:gd name="connsiteY6" fmla="*/ 365125 h 1247775"/>
              <a:gd name="connsiteX7" fmla="*/ 2060828 w 2251328"/>
              <a:gd name="connsiteY7" fmla="*/ 463550 h 1247775"/>
              <a:gd name="connsiteX8" fmla="*/ 1629028 w 2251328"/>
              <a:gd name="connsiteY8" fmla="*/ 44450 h 1247775"/>
              <a:gd name="connsiteX9" fmla="*/ 1549653 w 2251328"/>
              <a:gd name="connsiteY9" fmla="*/ 0 h 1247775"/>
              <a:gd name="connsiteX10" fmla="*/ 257428 w 2251328"/>
              <a:gd name="connsiteY10" fmla="*/ 15875 h 1247775"/>
              <a:gd name="connsiteX11" fmla="*/ 3428 w 2251328"/>
              <a:gd name="connsiteY11" fmla="*/ 298450 h 1247775"/>
              <a:gd name="connsiteX12" fmla="*/ 136779 w 2251328"/>
              <a:gd name="connsiteY12" fmla="*/ 146050 h 1247775"/>
              <a:gd name="connsiteX13" fmla="*/ 495554 w 2251328"/>
              <a:gd name="connsiteY13" fmla="*/ 95250 h 1247775"/>
              <a:gd name="connsiteX14" fmla="*/ 1463929 w 2251328"/>
              <a:gd name="connsiteY14" fmla="*/ 1069975 h 1247775"/>
              <a:gd name="connsiteX15" fmla="*/ 1460753 w 2251328"/>
              <a:gd name="connsiteY15" fmla="*/ 1063625 h 1247775"/>
              <a:gd name="connsiteX0" fmla="*/ 1454613 w 2245188"/>
              <a:gd name="connsiteY0" fmla="*/ 1063625 h 1247775"/>
              <a:gd name="connsiteX1" fmla="*/ 1353013 w 2245188"/>
              <a:gd name="connsiteY1" fmla="*/ 1165225 h 1247775"/>
              <a:gd name="connsiteX2" fmla="*/ 1422863 w 2245188"/>
              <a:gd name="connsiteY2" fmla="*/ 1247775 h 1247775"/>
              <a:gd name="connsiteX3" fmla="*/ 2146763 w 2245188"/>
              <a:gd name="connsiteY3" fmla="*/ 1241425 h 1247775"/>
              <a:gd name="connsiteX4" fmla="*/ 2245188 w 2245188"/>
              <a:gd name="connsiteY4" fmla="*/ 1146175 h 1247775"/>
              <a:gd name="connsiteX5" fmla="*/ 2242013 w 2245188"/>
              <a:gd name="connsiteY5" fmla="*/ 409575 h 1247775"/>
              <a:gd name="connsiteX6" fmla="*/ 2159463 w 2245188"/>
              <a:gd name="connsiteY6" fmla="*/ 365125 h 1247775"/>
              <a:gd name="connsiteX7" fmla="*/ 2054688 w 2245188"/>
              <a:gd name="connsiteY7" fmla="*/ 463550 h 1247775"/>
              <a:gd name="connsiteX8" fmla="*/ 1622888 w 2245188"/>
              <a:gd name="connsiteY8" fmla="*/ 44450 h 1247775"/>
              <a:gd name="connsiteX9" fmla="*/ 1543513 w 2245188"/>
              <a:gd name="connsiteY9" fmla="*/ 0 h 1247775"/>
              <a:gd name="connsiteX10" fmla="*/ 251288 w 2245188"/>
              <a:gd name="connsiteY10" fmla="*/ 15875 h 1247775"/>
              <a:gd name="connsiteX11" fmla="*/ 3638 w 2245188"/>
              <a:gd name="connsiteY11" fmla="*/ 352425 h 1247775"/>
              <a:gd name="connsiteX12" fmla="*/ 130639 w 2245188"/>
              <a:gd name="connsiteY12" fmla="*/ 146050 h 1247775"/>
              <a:gd name="connsiteX13" fmla="*/ 489414 w 2245188"/>
              <a:gd name="connsiteY13" fmla="*/ 95250 h 1247775"/>
              <a:gd name="connsiteX14" fmla="*/ 1457789 w 2245188"/>
              <a:gd name="connsiteY14" fmla="*/ 1069975 h 1247775"/>
              <a:gd name="connsiteX15" fmla="*/ 1454613 w 2245188"/>
              <a:gd name="connsiteY15" fmla="*/ 1063625 h 1247775"/>
              <a:gd name="connsiteX0" fmla="*/ 1450975 w 2241550"/>
              <a:gd name="connsiteY0" fmla="*/ 1063625 h 1247775"/>
              <a:gd name="connsiteX1" fmla="*/ 1349375 w 2241550"/>
              <a:gd name="connsiteY1" fmla="*/ 1165225 h 1247775"/>
              <a:gd name="connsiteX2" fmla="*/ 1419225 w 2241550"/>
              <a:gd name="connsiteY2" fmla="*/ 1247775 h 1247775"/>
              <a:gd name="connsiteX3" fmla="*/ 2143125 w 2241550"/>
              <a:gd name="connsiteY3" fmla="*/ 1241425 h 1247775"/>
              <a:gd name="connsiteX4" fmla="*/ 2241550 w 2241550"/>
              <a:gd name="connsiteY4" fmla="*/ 1146175 h 1247775"/>
              <a:gd name="connsiteX5" fmla="*/ 2238375 w 2241550"/>
              <a:gd name="connsiteY5" fmla="*/ 409575 h 1247775"/>
              <a:gd name="connsiteX6" fmla="*/ 2155825 w 2241550"/>
              <a:gd name="connsiteY6" fmla="*/ 365125 h 1247775"/>
              <a:gd name="connsiteX7" fmla="*/ 2051050 w 2241550"/>
              <a:gd name="connsiteY7" fmla="*/ 463550 h 1247775"/>
              <a:gd name="connsiteX8" fmla="*/ 1619250 w 2241550"/>
              <a:gd name="connsiteY8" fmla="*/ 44450 h 1247775"/>
              <a:gd name="connsiteX9" fmla="*/ 1539875 w 2241550"/>
              <a:gd name="connsiteY9" fmla="*/ 0 h 1247775"/>
              <a:gd name="connsiteX10" fmla="*/ 247650 w 2241550"/>
              <a:gd name="connsiteY10" fmla="*/ 15875 h 1247775"/>
              <a:gd name="connsiteX11" fmla="*/ 0 w 2241550"/>
              <a:gd name="connsiteY11" fmla="*/ 352425 h 1247775"/>
              <a:gd name="connsiteX12" fmla="*/ 485776 w 2241550"/>
              <a:gd name="connsiteY12" fmla="*/ 95250 h 1247775"/>
              <a:gd name="connsiteX13" fmla="*/ 1454151 w 2241550"/>
              <a:gd name="connsiteY13" fmla="*/ 1069975 h 1247775"/>
              <a:gd name="connsiteX14" fmla="*/ 1450975 w 2241550"/>
              <a:gd name="connsiteY14" fmla="*/ 1063625 h 1247775"/>
              <a:gd name="connsiteX0" fmla="*/ 1450975 w 2241550"/>
              <a:gd name="connsiteY0" fmla="*/ 1063625 h 1247775"/>
              <a:gd name="connsiteX1" fmla="*/ 1349375 w 2241550"/>
              <a:gd name="connsiteY1" fmla="*/ 1165225 h 1247775"/>
              <a:gd name="connsiteX2" fmla="*/ 1419225 w 2241550"/>
              <a:gd name="connsiteY2" fmla="*/ 1247775 h 1247775"/>
              <a:gd name="connsiteX3" fmla="*/ 2143125 w 2241550"/>
              <a:gd name="connsiteY3" fmla="*/ 1241425 h 1247775"/>
              <a:gd name="connsiteX4" fmla="*/ 2241550 w 2241550"/>
              <a:gd name="connsiteY4" fmla="*/ 1146175 h 1247775"/>
              <a:gd name="connsiteX5" fmla="*/ 2238375 w 2241550"/>
              <a:gd name="connsiteY5" fmla="*/ 409575 h 1247775"/>
              <a:gd name="connsiteX6" fmla="*/ 2155825 w 2241550"/>
              <a:gd name="connsiteY6" fmla="*/ 365125 h 1247775"/>
              <a:gd name="connsiteX7" fmla="*/ 2051050 w 2241550"/>
              <a:gd name="connsiteY7" fmla="*/ 463550 h 1247775"/>
              <a:gd name="connsiteX8" fmla="*/ 1619250 w 2241550"/>
              <a:gd name="connsiteY8" fmla="*/ 44450 h 1247775"/>
              <a:gd name="connsiteX9" fmla="*/ 1539875 w 2241550"/>
              <a:gd name="connsiteY9" fmla="*/ 0 h 1247775"/>
              <a:gd name="connsiteX10" fmla="*/ 247650 w 2241550"/>
              <a:gd name="connsiteY10" fmla="*/ 15875 h 1247775"/>
              <a:gd name="connsiteX11" fmla="*/ 0 w 2241550"/>
              <a:gd name="connsiteY11" fmla="*/ 352425 h 1247775"/>
              <a:gd name="connsiteX12" fmla="*/ 485776 w 2241550"/>
              <a:gd name="connsiteY12" fmla="*/ 95250 h 1247775"/>
              <a:gd name="connsiteX13" fmla="*/ 1454151 w 2241550"/>
              <a:gd name="connsiteY13" fmla="*/ 1069975 h 1247775"/>
              <a:gd name="connsiteX14" fmla="*/ 1450975 w 2241550"/>
              <a:gd name="connsiteY14" fmla="*/ 1063625 h 1247775"/>
              <a:gd name="connsiteX0" fmla="*/ 1450975 w 2241550"/>
              <a:gd name="connsiteY0" fmla="*/ 1063625 h 1247775"/>
              <a:gd name="connsiteX1" fmla="*/ 1349375 w 2241550"/>
              <a:gd name="connsiteY1" fmla="*/ 1165225 h 1247775"/>
              <a:gd name="connsiteX2" fmla="*/ 1419225 w 2241550"/>
              <a:gd name="connsiteY2" fmla="*/ 1247775 h 1247775"/>
              <a:gd name="connsiteX3" fmla="*/ 2143125 w 2241550"/>
              <a:gd name="connsiteY3" fmla="*/ 1241425 h 1247775"/>
              <a:gd name="connsiteX4" fmla="*/ 2241550 w 2241550"/>
              <a:gd name="connsiteY4" fmla="*/ 1146175 h 1247775"/>
              <a:gd name="connsiteX5" fmla="*/ 2238375 w 2241550"/>
              <a:gd name="connsiteY5" fmla="*/ 409575 h 1247775"/>
              <a:gd name="connsiteX6" fmla="*/ 2155825 w 2241550"/>
              <a:gd name="connsiteY6" fmla="*/ 365125 h 1247775"/>
              <a:gd name="connsiteX7" fmla="*/ 2051050 w 2241550"/>
              <a:gd name="connsiteY7" fmla="*/ 463550 h 1247775"/>
              <a:gd name="connsiteX8" fmla="*/ 1619250 w 2241550"/>
              <a:gd name="connsiteY8" fmla="*/ 44450 h 1247775"/>
              <a:gd name="connsiteX9" fmla="*/ 1539875 w 2241550"/>
              <a:gd name="connsiteY9" fmla="*/ 0 h 1247775"/>
              <a:gd name="connsiteX10" fmla="*/ 247650 w 2241550"/>
              <a:gd name="connsiteY10" fmla="*/ 15875 h 1247775"/>
              <a:gd name="connsiteX11" fmla="*/ 0 w 2241550"/>
              <a:gd name="connsiteY11" fmla="*/ 352425 h 1247775"/>
              <a:gd name="connsiteX12" fmla="*/ 485776 w 2241550"/>
              <a:gd name="connsiteY12" fmla="*/ 95250 h 1247775"/>
              <a:gd name="connsiteX13" fmla="*/ 1454151 w 2241550"/>
              <a:gd name="connsiteY13" fmla="*/ 1069975 h 1247775"/>
              <a:gd name="connsiteX14" fmla="*/ 1450975 w 2241550"/>
              <a:gd name="connsiteY14" fmla="*/ 1063625 h 1247775"/>
              <a:gd name="connsiteX0" fmla="*/ 1450975 w 2241550"/>
              <a:gd name="connsiteY0" fmla="*/ 1063625 h 1247775"/>
              <a:gd name="connsiteX1" fmla="*/ 1349375 w 2241550"/>
              <a:gd name="connsiteY1" fmla="*/ 1165225 h 1247775"/>
              <a:gd name="connsiteX2" fmla="*/ 1419225 w 2241550"/>
              <a:gd name="connsiteY2" fmla="*/ 1247775 h 1247775"/>
              <a:gd name="connsiteX3" fmla="*/ 2143125 w 2241550"/>
              <a:gd name="connsiteY3" fmla="*/ 1241425 h 1247775"/>
              <a:gd name="connsiteX4" fmla="*/ 2241550 w 2241550"/>
              <a:gd name="connsiteY4" fmla="*/ 1146175 h 1247775"/>
              <a:gd name="connsiteX5" fmla="*/ 2238375 w 2241550"/>
              <a:gd name="connsiteY5" fmla="*/ 409575 h 1247775"/>
              <a:gd name="connsiteX6" fmla="*/ 2155825 w 2241550"/>
              <a:gd name="connsiteY6" fmla="*/ 365125 h 1247775"/>
              <a:gd name="connsiteX7" fmla="*/ 2051050 w 2241550"/>
              <a:gd name="connsiteY7" fmla="*/ 463550 h 1247775"/>
              <a:gd name="connsiteX8" fmla="*/ 1619250 w 2241550"/>
              <a:gd name="connsiteY8" fmla="*/ 44450 h 1247775"/>
              <a:gd name="connsiteX9" fmla="*/ 1539875 w 2241550"/>
              <a:gd name="connsiteY9" fmla="*/ 0 h 1247775"/>
              <a:gd name="connsiteX10" fmla="*/ 247650 w 2241550"/>
              <a:gd name="connsiteY10" fmla="*/ 15875 h 1247775"/>
              <a:gd name="connsiteX11" fmla="*/ 0 w 2241550"/>
              <a:gd name="connsiteY11" fmla="*/ 352425 h 1247775"/>
              <a:gd name="connsiteX12" fmla="*/ 485776 w 2241550"/>
              <a:gd name="connsiteY12" fmla="*/ 95250 h 1247775"/>
              <a:gd name="connsiteX13" fmla="*/ 1454151 w 2241550"/>
              <a:gd name="connsiteY13" fmla="*/ 1069975 h 1247775"/>
              <a:gd name="connsiteX14" fmla="*/ 1450975 w 2241550"/>
              <a:gd name="connsiteY14" fmla="*/ 1063625 h 1247775"/>
              <a:gd name="connsiteX0" fmla="*/ 1450975 w 2241550"/>
              <a:gd name="connsiteY0" fmla="*/ 1063625 h 1247775"/>
              <a:gd name="connsiteX1" fmla="*/ 1349375 w 2241550"/>
              <a:gd name="connsiteY1" fmla="*/ 1165225 h 1247775"/>
              <a:gd name="connsiteX2" fmla="*/ 1419225 w 2241550"/>
              <a:gd name="connsiteY2" fmla="*/ 1247775 h 1247775"/>
              <a:gd name="connsiteX3" fmla="*/ 2143125 w 2241550"/>
              <a:gd name="connsiteY3" fmla="*/ 1241425 h 1247775"/>
              <a:gd name="connsiteX4" fmla="*/ 2241550 w 2241550"/>
              <a:gd name="connsiteY4" fmla="*/ 1146175 h 1247775"/>
              <a:gd name="connsiteX5" fmla="*/ 2238375 w 2241550"/>
              <a:gd name="connsiteY5" fmla="*/ 409575 h 1247775"/>
              <a:gd name="connsiteX6" fmla="*/ 2155825 w 2241550"/>
              <a:gd name="connsiteY6" fmla="*/ 365125 h 1247775"/>
              <a:gd name="connsiteX7" fmla="*/ 2051050 w 2241550"/>
              <a:gd name="connsiteY7" fmla="*/ 463550 h 1247775"/>
              <a:gd name="connsiteX8" fmla="*/ 1619250 w 2241550"/>
              <a:gd name="connsiteY8" fmla="*/ 44450 h 1247775"/>
              <a:gd name="connsiteX9" fmla="*/ 1539875 w 2241550"/>
              <a:gd name="connsiteY9" fmla="*/ 0 h 1247775"/>
              <a:gd name="connsiteX10" fmla="*/ 247650 w 2241550"/>
              <a:gd name="connsiteY10" fmla="*/ 15875 h 1247775"/>
              <a:gd name="connsiteX11" fmla="*/ 0 w 2241550"/>
              <a:gd name="connsiteY11" fmla="*/ 352425 h 1247775"/>
              <a:gd name="connsiteX12" fmla="*/ 485776 w 2241550"/>
              <a:gd name="connsiteY12" fmla="*/ 95250 h 1247775"/>
              <a:gd name="connsiteX13" fmla="*/ 1454151 w 2241550"/>
              <a:gd name="connsiteY13" fmla="*/ 1069975 h 1247775"/>
              <a:gd name="connsiteX14" fmla="*/ 1450975 w 2241550"/>
              <a:gd name="connsiteY14" fmla="*/ 1063625 h 1247775"/>
              <a:gd name="connsiteX0" fmla="*/ 1444625 w 2235200"/>
              <a:gd name="connsiteY0" fmla="*/ 1063625 h 1247775"/>
              <a:gd name="connsiteX1" fmla="*/ 1343025 w 2235200"/>
              <a:gd name="connsiteY1" fmla="*/ 1165225 h 1247775"/>
              <a:gd name="connsiteX2" fmla="*/ 1412875 w 2235200"/>
              <a:gd name="connsiteY2" fmla="*/ 1247775 h 1247775"/>
              <a:gd name="connsiteX3" fmla="*/ 2136775 w 2235200"/>
              <a:gd name="connsiteY3" fmla="*/ 1241425 h 1247775"/>
              <a:gd name="connsiteX4" fmla="*/ 2235200 w 2235200"/>
              <a:gd name="connsiteY4" fmla="*/ 1146175 h 1247775"/>
              <a:gd name="connsiteX5" fmla="*/ 2232025 w 2235200"/>
              <a:gd name="connsiteY5" fmla="*/ 409575 h 1247775"/>
              <a:gd name="connsiteX6" fmla="*/ 2149475 w 2235200"/>
              <a:gd name="connsiteY6" fmla="*/ 365125 h 1247775"/>
              <a:gd name="connsiteX7" fmla="*/ 2044700 w 2235200"/>
              <a:gd name="connsiteY7" fmla="*/ 463550 h 1247775"/>
              <a:gd name="connsiteX8" fmla="*/ 1612900 w 2235200"/>
              <a:gd name="connsiteY8" fmla="*/ 44450 h 1247775"/>
              <a:gd name="connsiteX9" fmla="*/ 1533525 w 2235200"/>
              <a:gd name="connsiteY9" fmla="*/ 0 h 1247775"/>
              <a:gd name="connsiteX10" fmla="*/ 241300 w 2235200"/>
              <a:gd name="connsiteY10" fmla="*/ 15875 h 1247775"/>
              <a:gd name="connsiteX11" fmla="*/ 0 w 2235200"/>
              <a:gd name="connsiteY11" fmla="*/ 269875 h 1247775"/>
              <a:gd name="connsiteX12" fmla="*/ 479426 w 2235200"/>
              <a:gd name="connsiteY12" fmla="*/ 95250 h 1247775"/>
              <a:gd name="connsiteX13" fmla="*/ 1447801 w 2235200"/>
              <a:gd name="connsiteY13" fmla="*/ 1069975 h 1247775"/>
              <a:gd name="connsiteX14" fmla="*/ 1444625 w 2235200"/>
              <a:gd name="connsiteY14" fmla="*/ 1063625 h 1247775"/>
              <a:gd name="connsiteX0" fmla="*/ 1492250 w 2282825"/>
              <a:gd name="connsiteY0" fmla="*/ 1063625 h 1247775"/>
              <a:gd name="connsiteX1" fmla="*/ 1390650 w 2282825"/>
              <a:gd name="connsiteY1" fmla="*/ 1165225 h 1247775"/>
              <a:gd name="connsiteX2" fmla="*/ 1460500 w 2282825"/>
              <a:gd name="connsiteY2" fmla="*/ 1247775 h 1247775"/>
              <a:gd name="connsiteX3" fmla="*/ 2184400 w 2282825"/>
              <a:gd name="connsiteY3" fmla="*/ 1241425 h 1247775"/>
              <a:gd name="connsiteX4" fmla="*/ 2282825 w 2282825"/>
              <a:gd name="connsiteY4" fmla="*/ 1146175 h 1247775"/>
              <a:gd name="connsiteX5" fmla="*/ 2279650 w 2282825"/>
              <a:gd name="connsiteY5" fmla="*/ 409575 h 1247775"/>
              <a:gd name="connsiteX6" fmla="*/ 2197100 w 2282825"/>
              <a:gd name="connsiteY6" fmla="*/ 365125 h 1247775"/>
              <a:gd name="connsiteX7" fmla="*/ 2092325 w 2282825"/>
              <a:gd name="connsiteY7" fmla="*/ 463550 h 1247775"/>
              <a:gd name="connsiteX8" fmla="*/ 1660525 w 2282825"/>
              <a:gd name="connsiteY8" fmla="*/ 44450 h 1247775"/>
              <a:gd name="connsiteX9" fmla="*/ 1581150 w 2282825"/>
              <a:gd name="connsiteY9" fmla="*/ 0 h 1247775"/>
              <a:gd name="connsiteX10" fmla="*/ 288925 w 2282825"/>
              <a:gd name="connsiteY10" fmla="*/ 15875 h 1247775"/>
              <a:gd name="connsiteX11" fmla="*/ 0 w 2282825"/>
              <a:gd name="connsiteY11" fmla="*/ 304800 h 1247775"/>
              <a:gd name="connsiteX12" fmla="*/ 527051 w 2282825"/>
              <a:gd name="connsiteY12" fmla="*/ 95250 h 1247775"/>
              <a:gd name="connsiteX13" fmla="*/ 1495426 w 2282825"/>
              <a:gd name="connsiteY13" fmla="*/ 1069975 h 1247775"/>
              <a:gd name="connsiteX14" fmla="*/ 1492250 w 2282825"/>
              <a:gd name="connsiteY14" fmla="*/ 1063625 h 1247775"/>
              <a:gd name="connsiteX0" fmla="*/ 1514475 w 2305050"/>
              <a:gd name="connsiteY0" fmla="*/ 1063625 h 1247775"/>
              <a:gd name="connsiteX1" fmla="*/ 1412875 w 2305050"/>
              <a:gd name="connsiteY1" fmla="*/ 1165225 h 1247775"/>
              <a:gd name="connsiteX2" fmla="*/ 1482725 w 2305050"/>
              <a:gd name="connsiteY2" fmla="*/ 1247775 h 1247775"/>
              <a:gd name="connsiteX3" fmla="*/ 2206625 w 2305050"/>
              <a:gd name="connsiteY3" fmla="*/ 1241425 h 1247775"/>
              <a:gd name="connsiteX4" fmla="*/ 2305050 w 2305050"/>
              <a:gd name="connsiteY4" fmla="*/ 1146175 h 1247775"/>
              <a:gd name="connsiteX5" fmla="*/ 2301875 w 2305050"/>
              <a:gd name="connsiteY5" fmla="*/ 409575 h 1247775"/>
              <a:gd name="connsiteX6" fmla="*/ 2219325 w 2305050"/>
              <a:gd name="connsiteY6" fmla="*/ 365125 h 1247775"/>
              <a:gd name="connsiteX7" fmla="*/ 2114550 w 2305050"/>
              <a:gd name="connsiteY7" fmla="*/ 463550 h 1247775"/>
              <a:gd name="connsiteX8" fmla="*/ 1682750 w 2305050"/>
              <a:gd name="connsiteY8" fmla="*/ 44450 h 1247775"/>
              <a:gd name="connsiteX9" fmla="*/ 1603375 w 2305050"/>
              <a:gd name="connsiteY9" fmla="*/ 0 h 1247775"/>
              <a:gd name="connsiteX10" fmla="*/ 311150 w 2305050"/>
              <a:gd name="connsiteY10" fmla="*/ 15875 h 1247775"/>
              <a:gd name="connsiteX11" fmla="*/ 0 w 2305050"/>
              <a:gd name="connsiteY11" fmla="*/ 323850 h 1247775"/>
              <a:gd name="connsiteX12" fmla="*/ 549276 w 2305050"/>
              <a:gd name="connsiteY12" fmla="*/ 95250 h 1247775"/>
              <a:gd name="connsiteX13" fmla="*/ 1517651 w 2305050"/>
              <a:gd name="connsiteY13" fmla="*/ 1069975 h 1247775"/>
              <a:gd name="connsiteX14" fmla="*/ 1514475 w 230505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0"/>
              <a:gd name="connsiteY0" fmla="*/ 1063625 h 1247775"/>
              <a:gd name="connsiteX1" fmla="*/ 1457325 w 2349500"/>
              <a:gd name="connsiteY1" fmla="*/ 1165225 h 1247775"/>
              <a:gd name="connsiteX2" fmla="*/ 1527175 w 2349500"/>
              <a:gd name="connsiteY2" fmla="*/ 1247775 h 1247775"/>
              <a:gd name="connsiteX3" fmla="*/ 2251075 w 2349500"/>
              <a:gd name="connsiteY3" fmla="*/ 1241425 h 1247775"/>
              <a:gd name="connsiteX4" fmla="*/ 2349500 w 2349500"/>
              <a:gd name="connsiteY4" fmla="*/ 1146175 h 1247775"/>
              <a:gd name="connsiteX5" fmla="*/ 2346325 w 2349500"/>
              <a:gd name="connsiteY5" fmla="*/ 409575 h 1247775"/>
              <a:gd name="connsiteX6" fmla="*/ 2263775 w 2349500"/>
              <a:gd name="connsiteY6" fmla="*/ 365125 h 1247775"/>
              <a:gd name="connsiteX7" fmla="*/ 2159000 w 2349500"/>
              <a:gd name="connsiteY7" fmla="*/ 463550 h 1247775"/>
              <a:gd name="connsiteX8" fmla="*/ 1727200 w 2349500"/>
              <a:gd name="connsiteY8" fmla="*/ 44450 h 1247775"/>
              <a:gd name="connsiteX9" fmla="*/ 1647825 w 2349500"/>
              <a:gd name="connsiteY9" fmla="*/ 0 h 1247775"/>
              <a:gd name="connsiteX10" fmla="*/ 355600 w 2349500"/>
              <a:gd name="connsiteY10" fmla="*/ 15875 h 1247775"/>
              <a:gd name="connsiteX11" fmla="*/ 0 w 2349500"/>
              <a:gd name="connsiteY11" fmla="*/ 342900 h 1247775"/>
              <a:gd name="connsiteX12" fmla="*/ 593726 w 2349500"/>
              <a:gd name="connsiteY12" fmla="*/ 95250 h 1247775"/>
              <a:gd name="connsiteX13" fmla="*/ 1562101 w 2349500"/>
              <a:gd name="connsiteY13" fmla="*/ 1069975 h 1247775"/>
              <a:gd name="connsiteX14" fmla="*/ 1558925 w 2349500"/>
              <a:gd name="connsiteY14" fmla="*/ 1063625 h 1247775"/>
              <a:gd name="connsiteX0" fmla="*/ 1558925 w 2349503"/>
              <a:gd name="connsiteY0" fmla="*/ 1063625 h 1247775"/>
              <a:gd name="connsiteX1" fmla="*/ 1457325 w 2349503"/>
              <a:gd name="connsiteY1" fmla="*/ 1165225 h 1247775"/>
              <a:gd name="connsiteX2" fmla="*/ 1527175 w 2349503"/>
              <a:gd name="connsiteY2" fmla="*/ 1247775 h 1247775"/>
              <a:gd name="connsiteX3" fmla="*/ 2251075 w 2349503"/>
              <a:gd name="connsiteY3" fmla="*/ 1241425 h 1247775"/>
              <a:gd name="connsiteX4" fmla="*/ 2349500 w 2349503"/>
              <a:gd name="connsiteY4" fmla="*/ 1146175 h 1247775"/>
              <a:gd name="connsiteX5" fmla="*/ 2346325 w 2349503"/>
              <a:gd name="connsiteY5" fmla="*/ 409575 h 1247775"/>
              <a:gd name="connsiteX6" fmla="*/ 2263775 w 2349503"/>
              <a:gd name="connsiteY6" fmla="*/ 365125 h 1247775"/>
              <a:gd name="connsiteX7" fmla="*/ 2159000 w 2349503"/>
              <a:gd name="connsiteY7" fmla="*/ 463550 h 1247775"/>
              <a:gd name="connsiteX8" fmla="*/ 1727200 w 2349503"/>
              <a:gd name="connsiteY8" fmla="*/ 44450 h 1247775"/>
              <a:gd name="connsiteX9" fmla="*/ 1647825 w 2349503"/>
              <a:gd name="connsiteY9" fmla="*/ 0 h 1247775"/>
              <a:gd name="connsiteX10" fmla="*/ 355600 w 2349503"/>
              <a:gd name="connsiteY10" fmla="*/ 15875 h 1247775"/>
              <a:gd name="connsiteX11" fmla="*/ 0 w 2349503"/>
              <a:gd name="connsiteY11" fmla="*/ 342900 h 1247775"/>
              <a:gd name="connsiteX12" fmla="*/ 593726 w 2349503"/>
              <a:gd name="connsiteY12" fmla="*/ 95250 h 1247775"/>
              <a:gd name="connsiteX13" fmla="*/ 1562101 w 2349503"/>
              <a:gd name="connsiteY13" fmla="*/ 1069975 h 1247775"/>
              <a:gd name="connsiteX14" fmla="*/ 1558925 w 2349503"/>
              <a:gd name="connsiteY14" fmla="*/ 1063625 h 1247775"/>
              <a:gd name="connsiteX0" fmla="*/ 1558925 w 2349504"/>
              <a:gd name="connsiteY0" fmla="*/ 1063625 h 1247775"/>
              <a:gd name="connsiteX1" fmla="*/ 1457325 w 2349504"/>
              <a:gd name="connsiteY1" fmla="*/ 1165225 h 1247775"/>
              <a:gd name="connsiteX2" fmla="*/ 1527175 w 2349504"/>
              <a:gd name="connsiteY2" fmla="*/ 1247775 h 1247775"/>
              <a:gd name="connsiteX3" fmla="*/ 2251075 w 2349504"/>
              <a:gd name="connsiteY3" fmla="*/ 1241425 h 1247775"/>
              <a:gd name="connsiteX4" fmla="*/ 2349500 w 2349504"/>
              <a:gd name="connsiteY4" fmla="*/ 1146175 h 1247775"/>
              <a:gd name="connsiteX5" fmla="*/ 2346325 w 2349504"/>
              <a:gd name="connsiteY5" fmla="*/ 409575 h 1247775"/>
              <a:gd name="connsiteX6" fmla="*/ 2263775 w 2349504"/>
              <a:gd name="connsiteY6" fmla="*/ 365125 h 1247775"/>
              <a:gd name="connsiteX7" fmla="*/ 2159000 w 2349504"/>
              <a:gd name="connsiteY7" fmla="*/ 463550 h 1247775"/>
              <a:gd name="connsiteX8" fmla="*/ 1727200 w 2349504"/>
              <a:gd name="connsiteY8" fmla="*/ 44450 h 1247775"/>
              <a:gd name="connsiteX9" fmla="*/ 1647825 w 2349504"/>
              <a:gd name="connsiteY9" fmla="*/ 0 h 1247775"/>
              <a:gd name="connsiteX10" fmla="*/ 355600 w 2349504"/>
              <a:gd name="connsiteY10" fmla="*/ 15875 h 1247775"/>
              <a:gd name="connsiteX11" fmla="*/ 0 w 2349504"/>
              <a:gd name="connsiteY11" fmla="*/ 342900 h 1247775"/>
              <a:gd name="connsiteX12" fmla="*/ 593726 w 2349504"/>
              <a:gd name="connsiteY12" fmla="*/ 95250 h 1247775"/>
              <a:gd name="connsiteX13" fmla="*/ 1562101 w 2349504"/>
              <a:gd name="connsiteY13" fmla="*/ 1069975 h 1247775"/>
              <a:gd name="connsiteX14" fmla="*/ 1558925 w 2349504"/>
              <a:gd name="connsiteY14" fmla="*/ 1063625 h 1247775"/>
              <a:gd name="connsiteX0" fmla="*/ 1558925 w 2349504"/>
              <a:gd name="connsiteY0" fmla="*/ 1063625 h 1247775"/>
              <a:gd name="connsiteX1" fmla="*/ 1457325 w 2349504"/>
              <a:gd name="connsiteY1" fmla="*/ 1165225 h 1247775"/>
              <a:gd name="connsiteX2" fmla="*/ 1527175 w 2349504"/>
              <a:gd name="connsiteY2" fmla="*/ 1247775 h 1247775"/>
              <a:gd name="connsiteX3" fmla="*/ 2251075 w 2349504"/>
              <a:gd name="connsiteY3" fmla="*/ 1241425 h 1247775"/>
              <a:gd name="connsiteX4" fmla="*/ 2349500 w 2349504"/>
              <a:gd name="connsiteY4" fmla="*/ 1146175 h 1247775"/>
              <a:gd name="connsiteX5" fmla="*/ 2346325 w 2349504"/>
              <a:gd name="connsiteY5" fmla="*/ 409575 h 1247775"/>
              <a:gd name="connsiteX6" fmla="*/ 2263775 w 2349504"/>
              <a:gd name="connsiteY6" fmla="*/ 365125 h 1247775"/>
              <a:gd name="connsiteX7" fmla="*/ 2159000 w 2349504"/>
              <a:gd name="connsiteY7" fmla="*/ 463550 h 1247775"/>
              <a:gd name="connsiteX8" fmla="*/ 1727200 w 2349504"/>
              <a:gd name="connsiteY8" fmla="*/ 44450 h 1247775"/>
              <a:gd name="connsiteX9" fmla="*/ 1647825 w 2349504"/>
              <a:gd name="connsiteY9" fmla="*/ 0 h 1247775"/>
              <a:gd name="connsiteX10" fmla="*/ 355600 w 2349504"/>
              <a:gd name="connsiteY10" fmla="*/ 15875 h 1247775"/>
              <a:gd name="connsiteX11" fmla="*/ 0 w 2349504"/>
              <a:gd name="connsiteY11" fmla="*/ 342900 h 1247775"/>
              <a:gd name="connsiteX12" fmla="*/ 593726 w 2349504"/>
              <a:gd name="connsiteY12" fmla="*/ 95250 h 1247775"/>
              <a:gd name="connsiteX13" fmla="*/ 1562101 w 2349504"/>
              <a:gd name="connsiteY13" fmla="*/ 1069975 h 1247775"/>
              <a:gd name="connsiteX14" fmla="*/ 1558925 w 2349504"/>
              <a:gd name="connsiteY14" fmla="*/ 1063625 h 1247775"/>
              <a:gd name="connsiteX0" fmla="*/ 1558925 w 2349504"/>
              <a:gd name="connsiteY0" fmla="*/ 1063625 h 1247775"/>
              <a:gd name="connsiteX1" fmla="*/ 1457325 w 2349504"/>
              <a:gd name="connsiteY1" fmla="*/ 1165225 h 1247775"/>
              <a:gd name="connsiteX2" fmla="*/ 1527175 w 2349504"/>
              <a:gd name="connsiteY2" fmla="*/ 1247775 h 1247775"/>
              <a:gd name="connsiteX3" fmla="*/ 2251075 w 2349504"/>
              <a:gd name="connsiteY3" fmla="*/ 1241425 h 1247775"/>
              <a:gd name="connsiteX4" fmla="*/ 2349500 w 2349504"/>
              <a:gd name="connsiteY4" fmla="*/ 1146175 h 1247775"/>
              <a:gd name="connsiteX5" fmla="*/ 2346325 w 2349504"/>
              <a:gd name="connsiteY5" fmla="*/ 409575 h 1247775"/>
              <a:gd name="connsiteX6" fmla="*/ 2263775 w 2349504"/>
              <a:gd name="connsiteY6" fmla="*/ 365125 h 1247775"/>
              <a:gd name="connsiteX7" fmla="*/ 2159000 w 2349504"/>
              <a:gd name="connsiteY7" fmla="*/ 463550 h 1247775"/>
              <a:gd name="connsiteX8" fmla="*/ 1727200 w 2349504"/>
              <a:gd name="connsiteY8" fmla="*/ 44450 h 1247775"/>
              <a:gd name="connsiteX9" fmla="*/ 1647825 w 2349504"/>
              <a:gd name="connsiteY9" fmla="*/ 0 h 1247775"/>
              <a:gd name="connsiteX10" fmla="*/ 355600 w 2349504"/>
              <a:gd name="connsiteY10" fmla="*/ 15875 h 1247775"/>
              <a:gd name="connsiteX11" fmla="*/ 0 w 2349504"/>
              <a:gd name="connsiteY11" fmla="*/ 342900 h 1247775"/>
              <a:gd name="connsiteX12" fmla="*/ 593726 w 2349504"/>
              <a:gd name="connsiteY12" fmla="*/ 95250 h 1247775"/>
              <a:gd name="connsiteX13" fmla="*/ 1562101 w 2349504"/>
              <a:gd name="connsiteY13" fmla="*/ 1069975 h 1247775"/>
              <a:gd name="connsiteX14" fmla="*/ 1558925 w 2349504"/>
              <a:gd name="connsiteY14" fmla="*/ 1063625 h 1247775"/>
              <a:gd name="connsiteX0" fmla="*/ 1558925 w 2349504"/>
              <a:gd name="connsiteY0" fmla="*/ 1063625 h 1247775"/>
              <a:gd name="connsiteX1" fmla="*/ 1457325 w 2349504"/>
              <a:gd name="connsiteY1" fmla="*/ 1165225 h 1247775"/>
              <a:gd name="connsiteX2" fmla="*/ 1527175 w 2349504"/>
              <a:gd name="connsiteY2" fmla="*/ 1247775 h 1247775"/>
              <a:gd name="connsiteX3" fmla="*/ 2251075 w 2349504"/>
              <a:gd name="connsiteY3" fmla="*/ 1241425 h 1247775"/>
              <a:gd name="connsiteX4" fmla="*/ 2349500 w 2349504"/>
              <a:gd name="connsiteY4" fmla="*/ 1146175 h 1247775"/>
              <a:gd name="connsiteX5" fmla="*/ 2346325 w 2349504"/>
              <a:gd name="connsiteY5" fmla="*/ 409575 h 1247775"/>
              <a:gd name="connsiteX6" fmla="*/ 2263775 w 2349504"/>
              <a:gd name="connsiteY6" fmla="*/ 365125 h 1247775"/>
              <a:gd name="connsiteX7" fmla="*/ 2159000 w 2349504"/>
              <a:gd name="connsiteY7" fmla="*/ 463550 h 1247775"/>
              <a:gd name="connsiteX8" fmla="*/ 1727200 w 2349504"/>
              <a:gd name="connsiteY8" fmla="*/ 44450 h 1247775"/>
              <a:gd name="connsiteX9" fmla="*/ 1647825 w 2349504"/>
              <a:gd name="connsiteY9" fmla="*/ 0 h 1247775"/>
              <a:gd name="connsiteX10" fmla="*/ 355600 w 2349504"/>
              <a:gd name="connsiteY10" fmla="*/ 15875 h 1247775"/>
              <a:gd name="connsiteX11" fmla="*/ 0 w 2349504"/>
              <a:gd name="connsiteY11" fmla="*/ 342900 h 1247775"/>
              <a:gd name="connsiteX12" fmla="*/ 593726 w 2349504"/>
              <a:gd name="connsiteY12" fmla="*/ 95250 h 1247775"/>
              <a:gd name="connsiteX13" fmla="*/ 1562101 w 2349504"/>
              <a:gd name="connsiteY13" fmla="*/ 1069975 h 1247775"/>
              <a:gd name="connsiteX14" fmla="*/ 1558925 w 2349504"/>
              <a:gd name="connsiteY14" fmla="*/ 1063625 h 1247775"/>
              <a:gd name="connsiteX0" fmla="*/ 1558925 w 2349504"/>
              <a:gd name="connsiteY0" fmla="*/ 1063625 h 1247789"/>
              <a:gd name="connsiteX1" fmla="*/ 1457325 w 2349504"/>
              <a:gd name="connsiteY1" fmla="*/ 1165225 h 1247789"/>
              <a:gd name="connsiteX2" fmla="*/ 1527175 w 2349504"/>
              <a:gd name="connsiteY2" fmla="*/ 1247775 h 1247789"/>
              <a:gd name="connsiteX3" fmla="*/ 2251075 w 2349504"/>
              <a:gd name="connsiteY3" fmla="*/ 1241425 h 1247789"/>
              <a:gd name="connsiteX4" fmla="*/ 2349500 w 2349504"/>
              <a:gd name="connsiteY4" fmla="*/ 1146175 h 1247789"/>
              <a:gd name="connsiteX5" fmla="*/ 2346325 w 2349504"/>
              <a:gd name="connsiteY5" fmla="*/ 409575 h 1247789"/>
              <a:gd name="connsiteX6" fmla="*/ 2263775 w 2349504"/>
              <a:gd name="connsiteY6" fmla="*/ 365125 h 1247789"/>
              <a:gd name="connsiteX7" fmla="*/ 2159000 w 2349504"/>
              <a:gd name="connsiteY7" fmla="*/ 463550 h 1247789"/>
              <a:gd name="connsiteX8" fmla="*/ 1727200 w 2349504"/>
              <a:gd name="connsiteY8" fmla="*/ 44450 h 1247789"/>
              <a:gd name="connsiteX9" fmla="*/ 1647825 w 2349504"/>
              <a:gd name="connsiteY9" fmla="*/ 0 h 1247789"/>
              <a:gd name="connsiteX10" fmla="*/ 355600 w 2349504"/>
              <a:gd name="connsiteY10" fmla="*/ 15875 h 1247789"/>
              <a:gd name="connsiteX11" fmla="*/ 0 w 2349504"/>
              <a:gd name="connsiteY11" fmla="*/ 342900 h 1247789"/>
              <a:gd name="connsiteX12" fmla="*/ 593726 w 2349504"/>
              <a:gd name="connsiteY12" fmla="*/ 95250 h 1247789"/>
              <a:gd name="connsiteX13" fmla="*/ 1562101 w 2349504"/>
              <a:gd name="connsiteY13" fmla="*/ 1069975 h 1247789"/>
              <a:gd name="connsiteX14" fmla="*/ 1558925 w 2349504"/>
              <a:gd name="connsiteY14" fmla="*/ 1063625 h 1247789"/>
              <a:gd name="connsiteX0" fmla="*/ 1558925 w 2349504"/>
              <a:gd name="connsiteY0" fmla="*/ 1063625 h 1247791"/>
              <a:gd name="connsiteX1" fmla="*/ 1457325 w 2349504"/>
              <a:gd name="connsiteY1" fmla="*/ 1165225 h 1247791"/>
              <a:gd name="connsiteX2" fmla="*/ 1527175 w 2349504"/>
              <a:gd name="connsiteY2" fmla="*/ 1247775 h 1247791"/>
              <a:gd name="connsiteX3" fmla="*/ 2251075 w 2349504"/>
              <a:gd name="connsiteY3" fmla="*/ 1241425 h 1247791"/>
              <a:gd name="connsiteX4" fmla="*/ 2349500 w 2349504"/>
              <a:gd name="connsiteY4" fmla="*/ 1146175 h 1247791"/>
              <a:gd name="connsiteX5" fmla="*/ 2346325 w 2349504"/>
              <a:gd name="connsiteY5" fmla="*/ 409575 h 1247791"/>
              <a:gd name="connsiteX6" fmla="*/ 2263775 w 2349504"/>
              <a:gd name="connsiteY6" fmla="*/ 365125 h 1247791"/>
              <a:gd name="connsiteX7" fmla="*/ 2159000 w 2349504"/>
              <a:gd name="connsiteY7" fmla="*/ 463550 h 1247791"/>
              <a:gd name="connsiteX8" fmla="*/ 1727200 w 2349504"/>
              <a:gd name="connsiteY8" fmla="*/ 44450 h 1247791"/>
              <a:gd name="connsiteX9" fmla="*/ 1647825 w 2349504"/>
              <a:gd name="connsiteY9" fmla="*/ 0 h 1247791"/>
              <a:gd name="connsiteX10" fmla="*/ 355600 w 2349504"/>
              <a:gd name="connsiteY10" fmla="*/ 15875 h 1247791"/>
              <a:gd name="connsiteX11" fmla="*/ 0 w 2349504"/>
              <a:gd name="connsiteY11" fmla="*/ 342900 h 1247791"/>
              <a:gd name="connsiteX12" fmla="*/ 593726 w 2349504"/>
              <a:gd name="connsiteY12" fmla="*/ 95250 h 1247791"/>
              <a:gd name="connsiteX13" fmla="*/ 1562101 w 2349504"/>
              <a:gd name="connsiteY13" fmla="*/ 1069975 h 1247791"/>
              <a:gd name="connsiteX14" fmla="*/ 1558925 w 2349504"/>
              <a:gd name="connsiteY14" fmla="*/ 1063625 h 1247791"/>
              <a:gd name="connsiteX0" fmla="*/ 1558925 w 2349504"/>
              <a:gd name="connsiteY0" fmla="*/ 1063625 h 1247802"/>
              <a:gd name="connsiteX1" fmla="*/ 1457325 w 2349504"/>
              <a:gd name="connsiteY1" fmla="*/ 1165225 h 1247802"/>
              <a:gd name="connsiteX2" fmla="*/ 1527175 w 2349504"/>
              <a:gd name="connsiteY2" fmla="*/ 1247775 h 1247802"/>
              <a:gd name="connsiteX3" fmla="*/ 2251075 w 2349504"/>
              <a:gd name="connsiteY3" fmla="*/ 1241425 h 1247802"/>
              <a:gd name="connsiteX4" fmla="*/ 2349500 w 2349504"/>
              <a:gd name="connsiteY4" fmla="*/ 1146175 h 1247802"/>
              <a:gd name="connsiteX5" fmla="*/ 2346325 w 2349504"/>
              <a:gd name="connsiteY5" fmla="*/ 409575 h 1247802"/>
              <a:gd name="connsiteX6" fmla="*/ 2263775 w 2349504"/>
              <a:gd name="connsiteY6" fmla="*/ 365125 h 1247802"/>
              <a:gd name="connsiteX7" fmla="*/ 2159000 w 2349504"/>
              <a:gd name="connsiteY7" fmla="*/ 463550 h 1247802"/>
              <a:gd name="connsiteX8" fmla="*/ 1727200 w 2349504"/>
              <a:gd name="connsiteY8" fmla="*/ 44450 h 1247802"/>
              <a:gd name="connsiteX9" fmla="*/ 1647825 w 2349504"/>
              <a:gd name="connsiteY9" fmla="*/ 0 h 1247802"/>
              <a:gd name="connsiteX10" fmla="*/ 355600 w 2349504"/>
              <a:gd name="connsiteY10" fmla="*/ 15875 h 1247802"/>
              <a:gd name="connsiteX11" fmla="*/ 0 w 2349504"/>
              <a:gd name="connsiteY11" fmla="*/ 342900 h 1247802"/>
              <a:gd name="connsiteX12" fmla="*/ 593726 w 2349504"/>
              <a:gd name="connsiteY12" fmla="*/ 95250 h 1247802"/>
              <a:gd name="connsiteX13" fmla="*/ 1562101 w 2349504"/>
              <a:gd name="connsiteY13" fmla="*/ 1069975 h 1247802"/>
              <a:gd name="connsiteX14" fmla="*/ 1558925 w 2349504"/>
              <a:gd name="connsiteY14" fmla="*/ 1063625 h 1247802"/>
              <a:gd name="connsiteX0" fmla="*/ 1562101 w 2349504"/>
              <a:gd name="connsiteY0" fmla="*/ 1069975 h 1247802"/>
              <a:gd name="connsiteX1" fmla="*/ 1457325 w 2349504"/>
              <a:gd name="connsiteY1" fmla="*/ 1165225 h 1247802"/>
              <a:gd name="connsiteX2" fmla="*/ 1527175 w 2349504"/>
              <a:gd name="connsiteY2" fmla="*/ 1247775 h 1247802"/>
              <a:gd name="connsiteX3" fmla="*/ 2251075 w 2349504"/>
              <a:gd name="connsiteY3" fmla="*/ 1241425 h 1247802"/>
              <a:gd name="connsiteX4" fmla="*/ 2349500 w 2349504"/>
              <a:gd name="connsiteY4" fmla="*/ 1146175 h 1247802"/>
              <a:gd name="connsiteX5" fmla="*/ 2346325 w 2349504"/>
              <a:gd name="connsiteY5" fmla="*/ 409575 h 1247802"/>
              <a:gd name="connsiteX6" fmla="*/ 2263775 w 2349504"/>
              <a:gd name="connsiteY6" fmla="*/ 365125 h 1247802"/>
              <a:gd name="connsiteX7" fmla="*/ 2159000 w 2349504"/>
              <a:gd name="connsiteY7" fmla="*/ 463550 h 1247802"/>
              <a:gd name="connsiteX8" fmla="*/ 1727200 w 2349504"/>
              <a:gd name="connsiteY8" fmla="*/ 44450 h 1247802"/>
              <a:gd name="connsiteX9" fmla="*/ 1647825 w 2349504"/>
              <a:gd name="connsiteY9" fmla="*/ 0 h 1247802"/>
              <a:gd name="connsiteX10" fmla="*/ 355600 w 2349504"/>
              <a:gd name="connsiteY10" fmla="*/ 15875 h 1247802"/>
              <a:gd name="connsiteX11" fmla="*/ 0 w 2349504"/>
              <a:gd name="connsiteY11" fmla="*/ 342900 h 1247802"/>
              <a:gd name="connsiteX12" fmla="*/ 593726 w 2349504"/>
              <a:gd name="connsiteY12" fmla="*/ 95250 h 1247802"/>
              <a:gd name="connsiteX13" fmla="*/ 1562101 w 2349504"/>
              <a:gd name="connsiteY13" fmla="*/ 1069975 h 1247802"/>
              <a:gd name="connsiteX0" fmla="*/ 1562101 w 2349504"/>
              <a:gd name="connsiteY0" fmla="*/ 1069975 h 1247802"/>
              <a:gd name="connsiteX1" fmla="*/ 1457325 w 2349504"/>
              <a:gd name="connsiteY1" fmla="*/ 1165225 h 1247802"/>
              <a:gd name="connsiteX2" fmla="*/ 1527175 w 2349504"/>
              <a:gd name="connsiteY2" fmla="*/ 1247775 h 1247802"/>
              <a:gd name="connsiteX3" fmla="*/ 2251075 w 2349504"/>
              <a:gd name="connsiteY3" fmla="*/ 1241425 h 1247802"/>
              <a:gd name="connsiteX4" fmla="*/ 2349500 w 2349504"/>
              <a:gd name="connsiteY4" fmla="*/ 1146175 h 1247802"/>
              <a:gd name="connsiteX5" fmla="*/ 2346325 w 2349504"/>
              <a:gd name="connsiteY5" fmla="*/ 409575 h 1247802"/>
              <a:gd name="connsiteX6" fmla="*/ 2263775 w 2349504"/>
              <a:gd name="connsiteY6" fmla="*/ 365125 h 1247802"/>
              <a:gd name="connsiteX7" fmla="*/ 2159000 w 2349504"/>
              <a:gd name="connsiteY7" fmla="*/ 463550 h 1247802"/>
              <a:gd name="connsiteX8" fmla="*/ 1727200 w 2349504"/>
              <a:gd name="connsiteY8" fmla="*/ 44450 h 1247802"/>
              <a:gd name="connsiteX9" fmla="*/ 1647825 w 2349504"/>
              <a:gd name="connsiteY9" fmla="*/ 0 h 1247802"/>
              <a:gd name="connsiteX10" fmla="*/ 355600 w 2349504"/>
              <a:gd name="connsiteY10" fmla="*/ 15875 h 1247802"/>
              <a:gd name="connsiteX11" fmla="*/ 0 w 2349504"/>
              <a:gd name="connsiteY11" fmla="*/ 342900 h 1247802"/>
              <a:gd name="connsiteX12" fmla="*/ 593726 w 2349504"/>
              <a:gd name="connsiteY12" fmla="*/ 95250 h 1247802"/>
              <a:gd name="connsiteX13" fmla="*/ 1562101 w 2349504"/>
              <a:gd name="connsiteY13" fmla="*/ 1069975 h 1247802"/>
              <a:gd name="connsiteX0" fmla="*/ 1562101 w 2349504"/>
              <a:gd name="connsiteY0" fmla="*/ 1069975 h 1247802"/>
              <a:gd name="connsiteX1" fmla="*/ 1457325 w 2349504"/>
              <a:gd name="connsiteY1" fmla="*/ 1165225 h 1247802"/>
              <a:gd name="connsiteX2" fmla="*/ 1527175 w 2349504"/>
              <a:gd name="connsiteY2" fmla="*/ 1247775 h 1247802"/>
              <a:gd name="connsiteX3" fmla="*/ 2251075 w 2349504"/>
              <a:gd name="connsiteY3" fmla="*/ 1241425 h 1247802"/>
              <a:gd name="connsiteX4" fmla="*/ 2349500 w 2349504"/>
              <a:gd name="connsiteY4" fmla="*/ 1146175 h 1247802"/>
              <a:gd name="connsiteX5" fmla="*/ 2346325 w 2349504"/>
              <a:gd name="connsiteY5" fmla="*/ 409575 h 1247802"/>
              <a:gd name="connsiteX6" fmla="*/ 2263775 w 2349504"/>
              <a:gd name="connsiteY6" fmla="*/ 365125 h 1247802"/>
              <a:gd name="connsiteX7" fmla="*/ 2159000 w 2349504"/>
              <a:gd name="connsiteY7" fmla="*/ 463550 h 1247802"/>
              <a:gd name="connsiteX8" fmla="*/ 1727200 w 2349504"/>
              <a:gd name="connsiteY8" fmla="*/ 44450 h 1247802"/>
              <a:gd name="connsiteX9" fmla="*/ 1647825 w 2349504"/>
              <a:gd name="connsiteY9" fmla="*/ 0 h 1247802"/>
              <a:gd name="connsiteX10" fmla="*/ 355600 w 2349504"/>
              <a:gd name="connsiteY10" fmla="*/ 15875 h 1247802"/>
              <a:gd name="connsiteX11" fmla="*/ 0 w 2349504"/>
              <a:gd name="connsiteY11" fmla="*/ 342900 h 1247802"/>
              <a:gd name="connsiteX12" fmla="*/ 546101 w 2349504"/>
              <a:gd name="connsiteY12" fmla="*/ 90488 h 1247802"/>
              <a:gd name="connsiteX13" fmla="*/ 1562101 w 2349504"/>
              <a:gd name="connsiteY13" fmla="*/ 1069975 h 1247802"/>
              <a:gd name="connsiteX0" fmla="*/ 1562101 w 2349504"/>
              <a:gd name="connsiteY0" fmla="*/ 1069975 h 1247802"/>
              <a:gd name="connsiteX1" fmla="*/ 1457325 w 2349504"/>
              <a:gd name="connsiteY1" fmla="*/ 1165225 h 1247802"/>
              <a:gd name="connsiteX2" fmla="*/ 1527175 w 2349504"/>
              <a:gd name="connsiteY2" fmla="*/ 1247775 h 1247802"/>
              <a:gd name="connsiteX3" fmla="*/ 2251075 w 2349504"/>
              <a:gd name="connsiteY3" fmla="*/ 1241425 h 1247802"/>
              <a:gd name="connsiteX4" fmla="*/ 2349500 w 2349504"/>
              <a:gd name="connsiteY4" fmla="*/ 1146175 h 1247802"/>
              <a:gd name="connsiteX5" fmla="*/ 2346325 w 2349504"/>
              <a:gd name="connsiteY5" fmla="*/ 409575 h 1247802"/>
              <a:gd name="connsiteX6" fmla="*/ 2263775 w 2349504"/>
              <a:gd name="connsiteY6" fmla="*/ 365125 h 1247802"/>
              <a:gd name="connsiteX7" fmla="*/ 2159000 w 2349504"/>
              <a:gd name="connsiteY7" fmla="*/ 463550 h 1247802"/>
              <a:gd name="connsiteX8" fmla="*/ 1727200 w 2349504"/>
              <a:gd name="connsiteY8" fmla="*/ 44450 h 1247802"/>
              <a:gd name="connsiteX9" fmla="*/ 1647825 w 2349504"/>
              <a:gd name="connsiteY9" fmla="*/ 0 h 1247802"/>
              <a:gd name="connsiteX10" fmla="*/ 355600 w 2349504"/>
              <a:gd name="connsiteY10" fmla="*/ 15875 h 1247802"/>
              <a:gd name="connsiteX11" fmla="*/ 0 w 2349504"/>
              <a:gd name="connsiteY11" fmla="*/ 342900 h 1247802"/>
              <a:gd name="connsiteX12" fmla="*/ 546101 w 2349504"/>
              <a:gd name="connsiteY12" fmla="*/ 90488 h 1247802"/>
              <a:gd name="connsiteX13" fmla="*/ 1562101 w 2349504"/>
              <a:gd name="connsiteY13" fmla="*/ 1069975 h 1247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49504" h="1247802">
                <a:moveTo>
                  <a:pt x="1562101" y="1069975"/>
                </a:moveTo>
                <a:lnTo>
                  <a:pt x="1457325" y="1165225"/>
                </a:lnTo>
                <a:cubicBezTo>
                  <a:pt x="1413934" y="1218936"/>
                  <a:pt x="1465792" y="1248833"/>
                  <a:pt x="1527175" y="1247775"/>
                </a:cubicBezTo>
                <a:lnTo>
                  <a:pt x="2251075" y="1241425"/>
                </a:lnTo>
                <a:cubicBezTo>
                  <a:pt x="2302933" y="1245393"/>
                  <a:pt x="2350030" y="1201738"/>
                  <a:pt x="2349500" y="1146175"/>
                </a:cubicBezTo>
                <a:cubicBezTo>
                  <a:pt x="2348442" y="900642"/>
                  <a:pt x="2347383" y="655108"/>
                  <a:pt x="2346325" y="409575"/>
                </a:cubicBezTo>
                <a:cubicBezTo>
                  <a:pt x="2345003" y="342369"/>
                  <a:pt x="2296054" y="334698"/>
                  <a:pt x="2263775" y="365125"/>
                </a:cubicBezTo>
                <a:lnTo>
                  <a:pt x="2159000" y="463550"/>
                </a:lnTo>
                <a:lnTo>
                  <a:pt x="1727200" y="44450"/>
                </a:lnTo>
                <a:cubicBezTo>
                  <a:pt x="1703917" y="16933"/>
                  <a:pt x="1681427" y="10054"/>
                  <a:pt x="1647825" y="0"/>
                </a:cubicBezTo>
                <a:lnTo>
                  <a:pt x="355600" y="15875"/>
                </a:lnTo>
                <a:cubicBezTo>
                  <a:pt x="97896" y="65617"/>
                  <a:pt x="38100" y="198437"/>
                  <a:pt x="0" y="342900"/>
                </a:cubicBezTo>
                <a:cubicBezTo>
                  <a:pt x="61913" y="95779"/>
                  <a:pt x="309564" y="-40216"/>
                  <a:pt x="546101" y="90488"/>
                </a:cubicBezTo>
                <a:cubicBezTo>
                  <a:pt x="782638" y="221192"/>
                  <a:pt x="1239309" y="745067"/>
                  <a:pt x="1562101" y="1069975"/>
                </a:cubicBezTo>
                <a:close/>
              </a:path>
            </a:pathLst>
          </a:custGeom>
          <a:gradFill flip="none" rotWithShape="1">
            <a:gsLst>
              <a:gs pos="0">
                <a:srgbClr val="294B69"/>
              </a:gs>
              <a:gs pos="29000">
                <a:srgbClr val="457EB1"/>
              </a:gs>
              <a:gs pos="100000">
                <a:srgbClr val="6596C3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直角三角形 2065"/>
          <p:cNvSpPr/>
          <p:nvPr/>
        </p:nvSpPr>
        <p:spPr>
          <a:xfrm rot="13697575">
            <a:off x="2061615" y="3716104"/>
            <a:ext cx="182608" cy="187543"/>
          </a:xfrm>
          <a:custGeom>
            <a:avLst/>
            <a:gdLst/>
            <a:ahLst/>
            <a:cxnLst/>
            <a:rect l="l" t="t" r="r" b="b"/>
            <a:pathLst>
              <a:path w="801896" h="801896">
                <a:moveTo>
                  <a:pt x="0" y="801896"/>
                </a:moveTo>
                <a:lnTo>
                  <a:pt x="0" y="0"/>
                </a:lnTo>
                <a:lnTo>
                  <a:pt x="150766" y="150766"/>
                </a:lnTo>
                <a:lnTo>
                  <a:pt x="150766" y="633124"/>
                </a:lnTo>
                <a:lnTo>
                  <a:pt x="633123" y="633124"/>
                </a:lnTo>
                <a:lnTo>
                  <a:pt x="801896" y="801896"/>
                </a:lnTo>
                <a:close/>
              </a:path>
            </a:pathLst>
          </a:custGeom>
          <a:solidFill>
            <a:srgbClr val="58C8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504980" y="195758"/>
            <a:ext cx="49621" cy="781200"/>
            <a:chOff x="504980" y="195758"/>
            <a:chExt cx="49621" cy="781200"/>
          </a:xfrm>
        </p:grpSpPr>
        <p:sp>
          <p:nvSpPr>
            <p:cNvPr id="113" name="矩形 112"/>
            <p:cNvSpPr/>
            <p:nvPr/>
          </p:nvSpPr>
          <p:spPr>
            <a:xfrm>
              <a:off x="504980" y="195758"/>
              <a:ext cx="49621" cy="179981"/>
            </a:xfrm>
            <a:prstGeom prst="rect">
              <a:avLst/>
            </a:prstGeom>
            <a:gradFill flip="none" rotWithShape="1">
              <a:gsLst>
                <a:gs pos="25000">
                  <a:srgbClr val="D8730E">
                    <a:lumMod val="97000"/>
                  </a:srgbClr>
                </a:gs>
                <a:gs pos="7000">
                  <a:srgbClr val="C8620E">
                    <a:lumMod val="89000"/>
                  </a:srgbClr>
                </a:gs>
                <a:gs pos="100000">
                  <a:srgbClr val="F08224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矩形 113"/>
            <p:cNvSpPr/>
            <p:nvPr/>
          </p:nvSpPr>
          <p:spPr>
            <a:xfrm>
              <a:off x="504980" y="396164"/>
              <a:ext cx="49621" cy="179981"/>
            </a:xfrm>
            <a:prstGeom prst="rect">
              <a:avLst/>
            </a:prstGeom>
            <a:gradFill flip="none" rotWithShape="1">
              <a:gsLst>
                <a:gs pos="0">
                  <a:srgbClr val="294B69"/>
                </a:gs>
                <a:gs pos="29000">
                  <a:srgbClr val="457EB1"/>
                </a:gs>
                <a:gs pos="100000">
                  <a:srgbClr val="6596C3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矩形 114"/>
            <p:cNvSpPr/>
            <p:nvPr/>
          </p:nvSpPr>
          <p:spPr>
            <a:xfrm flipH="1">
              <a:off x="504980" y="796977"/>
              <a:ext cx="49621" cy="179981"/>
            </a:xfrm>
            <a:prstGeom prst="rect">
              <a:avLst/>
            </a:prstGeom>
            <a:gradFill>
              <a:gsLst>
                <a:gs pos="3000">
                  <a:srgbClr val="C68606"/>
                </a:gs>
                <a:gs pos="25000">
                  <a:srgbClr val="F9AC13"/>
                </a:gs>
                <a:gs pos="100000">
                  <a:srgbClr val="FAB93C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矩形 115"/>
            <p:cNvSpPr/>
            <p:nvPr/>
          </p:nvSpPr>
          <p:spPr>
            <a:xfrm flipH="1">
              <a:off x="504980" y="596571"/>
              <a:ext cx="49621" cy="179981"/>
            </a:xfrm>
            <a:prstGeom prst="rect">
              <a:avLst/>
            </a:prstGeom>
            <a:gradFill flip="none" rotWithShape="1">
              <a:gsLst>
                <a:gs pos="0">
                  <a:srgbClr val="078AC5"/>
                </a:gs>
                <a:gs pos="33000">
                  <a:srgbClr val="2CB9F8"/>
                </a:gs>
                <a:gs pos="100000">
                  <a:srgbClr val="81D5FB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467545" y="324748"/>
            <a:ext cx="2449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Add your title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635266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2" name="组合 231"/>
          <p:cNvGrpSpPr/>
          <p:nvPr/>
        </p:nvGrpSpPr>
        <p:grpSpPr>
          <a:xfrm>
            <a:off x="3094079" y="1732673"/>
            <a:ext cx="1776566" cy="2365856"/>
            <a:chOff x="1142976" y="2857502"/>
            <a:chExt cx="1911546" cy="2545610"/>
          </a:xfrm>
        </p:grpSpPr>
        <p:grpSp>
          <p:nvGrpSpPr>
            <p:cNvPr id="231" name="组合 230"/>
            <p:cNvGrpSpPr/>
            <p:nvPr/>
          </p:nvGrpSpPr>
          <p:grpSpPr>
            <a:xfrm>
              <a:off x="1142976" y="2973586"/>
              <a:ext cx="1710482" cy="2429526"/>
              <a:chOff x="1142976" y="2973586"/>
              <a:chExt cx="1710482" cy="2429526"/>
            </a:xfrm>
          </p:grpSpPr>
          <p:sp>
            <p:nvSpPr>
              <p:cNvPr id="226" name="任意多边形 225"/>
              <p:cNvSpPr/>
              <p:nvPr/>
            </p:nvSpPr>
            <p:spPr>
              <a:xfrm rot="14400000" flipH="1" flipV="1">
                <a:off x="607191" y="3795757"/>
                <a:ext cx="2143140" cy="1071570"/>
              </a:xfrm>
              <a:custGeom>
                <a:avLst/>
                <a:gdLst>
                  <a:gd name="connsiteX0" fmla="*/ 0 w 2143140"/>
                  <a:gd name="connsiteY0" fmla="*/ 1071570 h 1071570"/>
                  <a:gd name="connsiteX1" fmla="*/ 267893 w 2143140"/>
                  <a:gd name="connsiteY1" fmla="*/ 0 h 1071570"/>
                  <a:gd name="connsiteX2" fmla="*/ 1875248 w 2143140"/>
                  <a:gd name="connsiteY2" fmla="*/ 0 h 1071570"/>
                  <a:gd name="connsiteX3" fmla="*/ 2143140 w 2143140"/>
                  <a:gd name="connsiteY3" fmla="*/ 1071570 h 1071570"/>
                  <a:gd name="connsiteX4" fmla="*/ 0 w 2143140"/>
                  <a:gd name="connsiteY4" fmla="*/ 1071570 h 1071570"/>
                  <a:gd name="connsiteX0" fmla="*/ 0 w 2143140"/>
                  <a:gd name="connsiteY0" fmla="*/ 1071570 h 1071570"/>
                  <a:gd name="connsiteX1" fmla="*/ 625051 w 2143140"/>
                  <a:gd name="connsiteY1" fmla="*/ 0 h 1071570"/>
                  <a:gd name="connsiteX2" fmla="*/ 1875248 w 2143140"/>
                  <a:gd name="connsiteY2" fmla="*/ 0 h 1071570"/>
                  <a:gd name="connsiteX3" fmla="*/ 2143140 w 2143140"/>
                  <a:gd name="connsiteY3" fmla="*/ 1071570 h 1071570"/>
                  <a:gd name="connsiteX4" fmla="*/ 0 w 2143140"/>
                  <a:gd name="connsiteY4" fmla="*/ 1071570 h 1071570"/>
                  <a:gd name="connsiteX0" fmla="*/ 0 w 2143140"/>
                  <a:gd name="connsiteY0" fmla="*/ 1071570 h 1071570"/>
                  <a:gd name="connsiteX1" fmla="*/ 625051 w 2143140"/>
                  <a:gd name="connsiteY1" fmla="*/ 0 h 1071570"/>
                  <a:gd name="connsiteX2" fmla="*/ 1518026 w 2143140"/>
                  <a:gd name="connsiteY2" fmla="*/ 0 h 1071570"/>
                  <a:gd name="connsiteX3" fmla="*/ 2143140 w 2143140"/>
                  <a:gd name="connsiteY3" fmla="*/ 1071570 h 1071570"/>
                  <a:gd name="connsiteX4" fmla="*/ 0 w 2143140"/>
                  <a:gd name="connsiteY4" fmla="*/ 1071570 h 1071570"/>
                  <a:gd name="connsiteX0" fmla="*/ 0 w 2143140"/>
                  <a:gd name="connsiteY0" fmla="*/ 1071570 h 1071570"/>
                  <a:gd name="connsiteX1" fmla="*/ 625051 w 2143140"/>
                  <a:gd name="connsiteY1" fmla="*/ 0 h 1071570"/>
                  <a:gd name="connsiteX2" fmla="*/ 1518026 w 2143140"/>
                  <a:gd name="connsiteY2" fmla="*/ 0 h 1071570"/>
                  <a:gd name="connsiteX3" fmla="*/ 1520824 w 2143140"/>
                  <a:gd name="connsiteY3" fmla="*/ 11112 h 1071570"/>
                  <a:gd name="connsiteX4" fmla="*/ 2143140 w 2143140"/>
                  <a:gd name="connsiteY4" fmla="*/ 1071570 h 1071570"/>
                  <a:gd name="connsiteX5" fmla="*/ 0 w 2143140"/>
                  <a:gd name="connsiteY5" fmla="*/ 1071570 h 1071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43140" h="1071570">
                    <a:moveTo>
                      <a:pt x="0" y="1071570"/>
                    </a:moveTo>
                    <a:lnTo>
                      <a:pt x="625051" y="0"/>
                    </a:lnTo>
                    <a:lnTo>
                      <a:pt x="1518026" y="0"/>
                    </a:lnTo>
                    <a:lnTo>
                      <a:pt x="1520824" y="11112"/>
                    </a:lnTo>
                    <a:lnTo>
                      <a:pt x="2143140" y="1071570"/>
                    </a:lnTo>
                    <a:lnTo>
                      <a:pt x="0" y="107157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7" name="任意多边形 226"/>
              <p:cNvSpPr/>
              <p:nvPr/>
            </p:nvSpPr>
            <p:spPr>
              <a:xfrm rot="14400000" flipH="1" flipV="1">
                <a:off x="808255" y="3679673"/>
                <a:ext cx="2143140" cy="1071570"/>
              </a:xfrm>
              <a:custGeom>
                <a:avLst/>
                <a:gdLst>
                  <a:gd name="connsiteX0" fmla="*/ 0 w 2143140"/>
                  <a:gd name="connsiteY0" fmla="*/ 1071570 h 1071570"/>
                  <a:gd name="connsiteX1" fmla="*/ 267893 w 2143140"/>
                  <a:gd name="connsiteY1" fmla="*/ 0 h 1071570"/>
                  <a:gd name="connsiteX2" fmla="*/ 1875248 w 2143140"/>
                  <a:gd name="connsiteY2" fmla="*/ 0 h 1071570"/>
                  <a:gd name="connsiteX3" fmla="*/ 2143140 w 2143140"/>
                  <a:gd name="connsiteY3" fmla="*/ 1071570 h 1071570"/>
                  <a:gd name="connsiteX4" fmla="*/ 0 w 2143140"/>
                  <a:gd name="connsiteY4" fmla="*/ 1071570 h 1071570"/>
                  <a:gd name="connsiteX0" fmla="*/ 0 w 2143140"/>
                  <a:gd name="connsiteY0" fmla="*/ 1071570 h 1071570"/>
                  <a:gd name="connsiteX1" fmla="*/ 625051 w 2143140"/>
                  <a:gd name="connsiteY1" fmla="*/ 0 h 1071570"/>
                  <a:gd name="connsiteX2" fmla="*/ 1875248 w 2143140"/>
                  <a:gd name="connsiteY2" fmla="*/ 0 h 1071570"/>
                  <a:gd name="connsiteX3" fmla="*/ 2143140 w 2143140"/>
                  <a:gd name="connsiteY3" fmla="*/ 1071570 h 1071570"/>
                  <a:gd name="connsiteX4" fmla="*/ 0 w 2143140"/>
                  <a:gd name="connsiteY4" fmla="*/ 1071570 h 1071570"/>
                  <a:gd name="connsiteX0" fmla="*/ 0 w 2143140"/>
                  <a:gd name="connsiteY0" fmla="*/ 1071570 h 1071570"/>
                  <a:gd name="connsiteX1" fmla="*/ 625051 w 2143140"/>
                  <a:gd name="connsiteY1" fmla="*/ 0 h 1071570"/>
                  <a:gd name="connsiteX2" fmla="*/ 1518026 w 2143140"/>
                  <a:gd name="connsiteY2" fmla="*/ 0 h 1071570"/>
                  <a:gd name="connsiteX3" fmla="*/ 2143140 w 2143140"/>
                  <a:gd name="connsiteY3" fmla="*/ 1071570 h 1071570"/>
                  <a:gd name="connsiteX4" fmla="*/ 0 w 2143140"/>
                  <a:gd name="connsiteY4" fmla="*/ 1071570 h 1071570"/>
                  <a:gd name="connsiteX0" fmla="*/ 0 w 2143140"/>
                  <a:gd name="connsiteY0" fmla="*/ 1071570 h 1071570"/>
                  <a:gd name="connsiteX1" fmla="*/ 625051 w 2143140"/>
                  <a:gd name="connsiteY1" fmla="*/ 0 h 1071570"/>
                  <a:gd name="connsiteX2" fmla="*/ 1518026 w 2143140"/>
                  <a:gd name="connsiteY2" fmla="*/ 0 h 1071570"/>
                  <a:gd name="connsiteX3" fmla="*/ 1520824 w 2143140"/>
                  <a:gd name="connsiteY3" fmla="*/ 11112 h 1071570"/>
                  <a:gd name="connsiteX4" fmla="*/ 2143140 w 2143140"/>
                  <a:gd name="connsiteY4" fmla="*/ 1071570 h 1071570"/>
                  <a:gd name="connsiteX5" fmla="*/ 0 w 2143140"/>
                  <a:gd name="connsiteY5" fmla="*/ 1071570 h 1071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43140" h="1071570">
                    <a:moveTo>
                      <a:pt x="0" y="1071570"/>
                    </a:moveTo>
                    <a:lnTo>
                      <a:pt x="625051" y="0"/>
                    </a:lnTo>
                    <a:lnTo>
                      <a:pt x="1518026" y="0"/>
                    </a:lnTo>
                    <a:lnTo>
                      <a:pt x="1520824" y="11112"/>
                    </a:lnTo>
                    <a:lnTo>
                      <a:pt x="2143140" y="1071570"/>
                    </a:lnTo>
                    <a:lnTo>
                      <a:pt x="0" y="1071570"/>
                    </a:lnTo>
                    <a:close/>
                  </a:path>
                </a:pathLst>
              </a:cu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8" name="任意多边形 227"/>
              <p:cNvSpPr/>
              <p:nvPr/>
            </p:nvSpPr>
            <p:spPr>
              <a:xfrm rot="14400000" flipH="1" flipV="1">
                <a:off x="1009320" y="3563588"/>
                <a:ext cx="2143140" cy="1071570"/>
              </a:xfrm>
              <a:custGeom>
                <a:avLst/>
                <a:gdLst>
                  <a:gd name="connsiteX0" fmla="*/ 0 w 2143140"/>
                  <a:gd name="connsiteY0" fmla="*/ 1071570 h 1071570"/>
                  <a:gd name="connsiteX1" fmla="*/ 267893 w 2143140"/>
                  <a:gd name="connsiteY1" fmla="*/ 0 h 1071570"/>
                  <a:gd name="connsiteX2" fmla="*/ 1875248 w 2143140"/>
                  <a:gd name="connsiteY2" fmla="*/ 0 h 1071570"/>
                  <a:gd name="connsiteX3" fmla="*/ 2143140 w 2143140"/>
                  <a:gd name="connsiteY3" fmla="*/ 1071570 h 1071570"/>
                  <a:gd name="connsiteX4" fmla="*/ 0 w 2143140"/>
                  <a:gd name="connsiteY4" fmla="*/ 1071570 h 1071570"/>
                  <a:gd name="connsiteX0" fmla="*/ 0 w 2143140"/>
                  <a:gd name="connsiteY0" fmla="*/ 1071570 h 1071570"/>
                  <a:gd name="connsiteX1" fmla="*/ 625051 w 2143140"/>
                  <a:gd name="connsiteY1" fmla="*/ 0 h 1071570"/>
                  <a:gd name="connsiteX2" fmla="*/ 1875248 w 2143140"/>
                  <a:gd name="connsiteY2" fmla="*/ 0 h 1071570"/>
                  <a:gd name="connsiteX3" fmla="*/ 2143140 w 2143140"/>
                  <a:gd name="connsiteY3" fmla="*/ 1071570 h 1071570"/>
                  <a:gd name="connsiteX4" fmla="*/ 0 w 2143140"/>
                  <a:gd name="connsiteY4" fmla="*/ 1071570 h 1071570"/>
                  <a:gd name="connsiteX0" fmla="*/ 0 w 2143140"/>
                  <a:gd name="connsiteY0" fmla="*/ 1071570 h 1071570"/>
                  <a:gd name="connsiteX1" fmla="*/ 625051 w 2143140"/>
                  <a:gd name="connsiteY1" fmla="*/ 0 h 1071570"/>
                  <a:gd name="connsiteX2" fmla="*/ 1518026 w 2143140"/>
                  <a:gd name="connsiteY2" fmla="*/ 0 h 1071570"/>
                  <a:gd name="connsiteX3" fmla="*/ 2143140 w 2143140"/>
                  <a:gd name="connsiteY3" fmla="*/ 1071570 h 1071570"/>
                  <a:gd name="connsiteX4" fmla="*/ 0 w 2143140"/>
                  <a:gd name="connsiteY4" fmla="*/ 1071570 h 1071570"/>
                  <a:gd name="connsiteX0" fmla="*/ 0 w 2143140"/>
                  <a:gd name="connsiteY0" fmla="*/ 1071570 h 1071570"/>
                  <a:gd name="connsiteX1" fmla="*/ 625051 w 2143140"/>
                  <a:gd name="connsiteY1" fmla="*/ 0 h 1071570"/>
                  <a:gd name="connsiteX2" fmla="*/ 1518026 w 2143140"/>
                  <a:gd name="connsiteY2" fmla="*/ 0 h 1071570"/>
                  <a:gd name="connsiteX3" fmla="*/ 1520824 w 2143140"/>
                  <a:gd name="connsiteY3" fmla="*/ 11112 h 1071570"/>
                  <a:gd name="connsiteX4" fmla="*/ 2143140 w 2143140"/>
                  <a:gd name="connsiteY4" fmla="*/ 1071570 h 1071570"/>
                  <a:gd name="connsiteX5" fmla="*/ 0 w 2143140"/>
                  <a:gd name="connsiteY5" fmla="*/ 1071570 h 1071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43140" h="1071570">
                    <a:moveTo>
                      <a:pt x="0" y="1071570"/>
                    </a:moveTo>
                    <a:lnTo>
                      <a:pt x="625051" y="0"/>
                    </a:lnTo>
                    <a:lnTo>
                      <a:pt x="1518026" y="0"/>
                    </a:lnTo>
                    <a:lnTo>
                      <a:pt x="1520824" y="11112"/>
                    </a:lnTo>
                    <a:lnTo>
                      <a:pt x="2143140" y="1071570"/>
                    </a:lnTo>
                    <a:lnTo>
                      <a:pt x="0" y="107157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任意多边形 228"/>
              <p:cNvSpPr/>
              <p:nvPr/>
            </p:nvSpPr>
            <p:spPr>
              <a:xfrm rot="14400000" flipH="1" flipV="1">
                <a:off x="1246103" y="3509371"/>
                <a:ext cx="2143140" cy="1071570"/>
              </a:xfrm>
              <a:custGeom>
                <a:avLst/>
                <a:gdLst>
                  <a:gd name="connsiteX0" fmla="*/ 0 w 2143140"/>
                  <a:gd name="connsiteY0" fmla="*/ 1071570 h 1071570"/>
                  <a:gd name="connsiteX1" fmla="*/ 267893 w 2143140"/>
                  <a:gd name="connsiteY1" fmla="*/ 0 h 1071570"/>
                  <a:gd name="connsiteX2" fmla="*/ 1875248 w 2143140"/>
                  <a:gd name="connsiteY2" fmla="*/ 0 h 1071570"/>
                  <a:gd name="connsiteX3" fmla="*/ 2143140 w 2143140"/>
                  <a:gd name="connsiteY3" fmla="*/ 1071570 h 1071570"/>
                  <a:gd name="connsiteX4" fmla="*/ 0 w 2143140"/>
                  <a:gd name="connsiteY4" fmla="*/ 1071570 h 1071570"/>
                  <a:gd name="connsiteX0" fmla="*/ 0 w 2143140"/>
                  <a:gd name="connsiteY0" fmla="*/ 1071570 h 1071570"/>
                  <a:gd name="connsiteX1" fmla="*/ 625051 w 2143140"/>
                  <a:gd name="connsiteY1" fmla="*/ 0 h 1071570"/>
                  <a:gd name="connsiteX2" fmla="*/ 1875248 w 2143140"/>
                  <a:gd name="connsiteY2" fmla="*/ 0 h 1071570"/>
                  <a:gd name="connsiteX3" fmla="*/ 2143140 w 2143140"/>
                  <a:gd name="connsiteY3" fmla="*/ 1071570 h 1071570"/>
                  <a:gd name="connsiteX4" fmla="*/ 0 w 2143140"/>
                  <a:gd name="connsiteY4" fmla="*/ 1071570 h 1071570"/>
                  <a:gd name="connsiteX0" fmla="*/ 0 w 2143140"/>
                  <a:gd name="connsiteY0" fmla="*/ 1071570 h 1071570"/>
                  <a:gd name="connsiteX1" fmla="*/ 625051 w 2143140"/>
                  <a:gd name="connsiteY1" fmla="*/ 0 h 1071570"/>
                  <a:gd name="connsiteX2" fmla="*/ 1518026 w 2143140"/>
                  <a:gd name="connsiteY2" fmla="*/ 0 h 1071570"/>
                  <a:gd name="connsiteX3" fmla="*/ 2143140 w 2143140"/>
                  <a:gd name="connsiteY3" fmla="*/ 1071570 h 1071570"/>
                  <a:gd name="connsiteX4" fmla="*/ 0 w 2143140"/>
                  <a:gd name="connsiteY4" fmla="*/ 1071570 h 1071570"/>
                  <a:gd name="connsiteX0" fmla="*/ 0 w 2143140"/>
                  <a:gd name="connsiteY0" fmla="*/ 1071570 h 1071570"/>
                  <a:gd name="connsiteX1" fmla="*/ 625051 w 2143140"/>
                  <a:gd name="connsiteY1" fmla="*/ 0 h 1071570"/>
                  <a:gd name="connsiteX2" fmla="*/ 1518026 w 2143140"/>
                  <a:gd name="connsiteY2" fmla="*/ 0 h 1071570"/>
                  <a:gd name="connsiteX3" fmla="*/ 1520824 w 2143140"/>
                  <a:gd name="connsiteY3" fmla="*/ 11112 h 1071570"/>
                  <a:gd name="connsiteX4" fmla="*/ 2143140 w 2143140"/>
                  <a:gd name="connsiteY4" fmla="*/ 1071570 h 1071570"/>
                  <a:gd name="connsiteX5" fmla="*/ 0 w 2143140"/>
                  <a:gd name="connsiteY5" fmla="*/ 1071570 h 1071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43140" h="1071570">
                    <a:moveTo>
                      <a:pt x="0" y="1071570"/>
                    </a:moveTo>
                    <a:lnTo>
                      <a:pt x="625051" y="0"/>
                    </a:lnTo>
                    <a:lnTo>
                      <a:pt x="1518026" y="0"/>
                    </a:lnTo>
                    <a:lnTo>
                      <a:pt x="1520824" y="11112"/>
                    </a:lnTo>
                    <a:lnTo>
                      <a:pt x="2143140" y="1071570"/>
                    </a:lnTo>
                    <a:lnTo>
                      <a:pt x="0" y="1071570"/>
                    </a:lnTo>
                    <a:close/>
                  </a:path>
                </a:pathLst>
              </a:cu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0" name="任意多边形 229"/>
            <p:cNvSpPr/>
            <p:nvPr/>
          </p:nvSpPr>
          <p:spPr>
            <a:xfrm rot="14400000" flipH="1" flipV="1">
              <a:off x="1447167" y="3393287"/>
              <a:ext cx="2143140" cy="1071570"/>
            </a:xfrm>
            <a:custGeom>
              <a:avLst/>
              <a:gdLst>
                <a:gd name="connsiteX0" fmla="*/ 0 w 2143140"/>
                <a:gd name="connsiteY0" fmla="*/ 1071570 h 1071570"/>
                <a:gd name="connsiteX1" fmla="*/ 267893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1520824 w 2143140"/>
                <a:gd name="connsiteY3" fmla="*/ 11112 h 1071570"/>
                <a:gd name="connsiteX4" fmla="*/ 2143140 w 2143140"/>
                <a:gd name="connsiteY4" fmla="*/ 1071570 h 1071570"/>
                <a:gd name="connsiteX5" fmla="*/ 0 w 2143140"/>
                <a:gd name="connsiteY5" fmla="*/ 1071570 h 1071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3140" h="1071570">
                  <a:moveTo>
                    <a:pt x="0" y="1071570"/>
                  </a:moveTo>
                  <a:lnTo>
                    <a:pt x="625051" y="0"/>
                  </a:lnTo>
                  <a:lnTo>
                    <a:pt x="1518026" y="0"/>
                  </a:lnTo>
                  <a:lnTo>
                    <a:pt x="1520824" y="11112"/>
                  </a:lnTo>
                  <a:lnTo>
                    <a:pt x="2143140" y="1071570"/>
                  </a:lnTo>
                  <a:lnTo>
                    <a:pt x="0" y="107157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4472284" y="1799067"/>
            <a:ext cx="1776566" cy="2306537"/>
            <a:chOff x="6455545" y="1811398"/>
            <a:chExt cx="1911546" cy="2481784"/>
          </a:xfrm>
        </p:grpSpPr>
        <p:sp>
          <p:nvSpPr>
            <p:cNvPr id="216" name="任意多边形 215"/>
            <p:cNvSpPr/>
            <p:nvPr/>
          </p:nvSpPr>
          <p:spPr>
            <a:xfrm rot="7200000" flipV="1">
              <a:off x="6759736" y="2685827"/>
              <a:ext cx="2143140" cy="1071570"/>
            </a:xfrm>
            <a:custGeom>
              <a:avLst/>
              <a:gdLst>
                <a:gd name="connsiteX0" fmla="*/ 0 w 2143140"/>
                <a:gd name="connsiteY0" fmla="*/ 1071570 h 1071570"/>
                <a:gd name="connsiteX1" fmla="*/ 267893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1520824 w 2143140"/>
                <a:gd name="connsiteY3" fmla="*/ 11112 h 1071570"/>
                <a:gd name="connsiteX4" fmla="*/ 2143140 w 2143140"/>
                <a:gd name="connsiteY4" fmla="*/ 1071570 h 1071570"/>
                <a:gd name="connsiteX5" fmla="*/ 0 w 2143140"/>
                <a:gd name="connsiteY5" fmla="*/ 1071570 h 1071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3140" h="1071570">
                  <a:moveTo>
                    <a:pt x="0" y="1071570"/>
                  </a:moveTo>
                  <a:lnTo>
                    <a:pt x="625051" y="0"/>
                  </a:lnTo>
                  <a:lnTo>
                    <a:pt x="1518026" y="0"/>
                  </a:lnTo>
                  <a:lnTo>
                    <a:pt x="1520824" y="11112"/>
                  </a:lnTo>
                  <a:lnTo>
                    <a:pt x="2143140" y="1071570"/>
                  </a:lnTo>
                  <a:lnTo>
                    <a:pt x="0" y="1071570"/>
                  </a:lnTo>
                  <a:close/>
                </a:path>
              </a:pathLst>
            </a:custGeom>
            <a:solidFill>
              <a:srgbClr val="412939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" name="任意多边形 216"/>
            <p:cNvSpPr/>
            <p:nvPr/>
          </p:nvSpPr>
          <p:spPr>
            <a:xfrm rot="7200000" flipV="1">
              <a:off x="6558672" y="2633569"/>
              <a:ext cx="2143140" cy="1071570"/>
            </a:xfrm>
            <a:custGeom>
              <a:avLst/>
              <a:gdLst>
                <a:gd name="connsiteX0" fmla="*/ 0 w 2143140"/>
                <a:gd name="connsiteY0" fmla="*/ 1071570 h 1071570"/>
                <a:gd name="connsiteX1" fmla="*/ 267893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1520824 w 2143140"/>
                <a:gd name="connsiteY3" fmla="*/ 11112 h 1071570"/>
                <a:gd name="connsiteX4" fmla="*/ 2143140 w 2143140"/>
                <a:gd name="connsiteY4" fmla="*/ 1071570 h 1071570"/>
                <a:gd name="connsiteX5" fmla="*/ 0 w 2143140"/>
                <a:gd name="connsiteY5" fmla="*/ 1071570 h 1071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3140" h="1071570">
                  <a:moveTo>
                    <a:pt x="0" y="1071570"/>
                  </a:moveTo>
                  <a:lnTo>
                    <a:pt x="625051" y="0"/>
                  </a:lnTo>
                  <a:lnTo>
                    <a:pt x="1518026" y="0"/>
                  </a:lnTo>
                  <a:lnTo>
                    <a:pt x="1520824" y="11112"/>
                  </a:lnTo>
                  <a:lnTo>
                    <a:pt x="2143140" y="1071570"/>
                  </a:lnTo>
                  <a:lnTo>
                    <a:pt x="0" y="1071570"/>
                  </a:ln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" name="任意多边形 217"/>
            <p:cNvSpPr/>
            <p:nvPr/>
          </p:nvSpPr>
          <p:spPr>
            <a:xfrm rot="7200000" flipV="1">
              <a:off x="6357607" y="2517484"/>
              <a:ext cx="2143140" cy="1071570"/>
            </a:xfrm>
            <a:custGeom>
              <a:avLst/>
              <a:gdLst>
                <a:gd name="connsiteX0" fmla="*/ 0 w 2143140"/>
                <a:gd name="connsiteY0" fmla="*/ 1071570 h 1071570"/>
                <a:gd name="connsiteX1" fmla="*/ 267893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1520824 w 2143140"/>
                <a:gd name="connsiteY3" fmla="*/ 11112 h 1071570"/>
                <a:gd name="connsiteX4" fmla="*/ 2143140 w 2143140"/>
                <a:gd name="connsiteY4" fmla="*/ 1071570 h 1071570"/>
                <a:gd name="connsiteX5" fmla="*/ 0 w 2143140"/>
                <a:gd name="connsiteY5" fmla="*/ 1071570 h 1071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3140" h="1071570">
                  <a:moveTo>
                    <a:pt x="0" y="1071570"/>
                  </a:moveTo>
                  <a:lnTo>
                    <a:pt x="625051" y="0"/>
                  </a:lnTo>
                  <a:lnTo>
                    <a:pt x="1518026" y="0"/>
                  </a:lnTo>
                  <a:lnTo>
                    <a:pt x="1520824" y="11112"/>
                  </a:lnTo>
                  <a:lnTo>
                    <a:pt x="2143140" y="1071570"/>
                  </a:lnTo>
                  <a:lnTo>
                    <a:pt x="0" y="1071570"/>
                  </a:lnTo>
                  <a:close/>
                </a:path>
              </a:pathLst>
            </a:custGeom>
            <a:solidFill>
              <a:srgbClr val="412939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" name="任意多边形 218"/>
            <p:cNvSpPr/>
            <p:nvPr/>
          </p:nvSpPr>
          <p:spPr>
            <a:xfrm rot="7200000" flipV="1">
              <a:off x="6120824" y="2463267"/>
              <a:ext cx="2143140" cy="1071570"/>
            </a:xfrm>
            <a:custGeom>
              <a:avLst/>
              <a:gdLst>
                <a:gd name="connsiteX0" fmla="*/ 0 w 2143140"/>
                <a:gd name="connsiteY0" fmla="*/ 1071570 h 1071570"/>
                <a:gd name="connsiteX1" fmla="*/ 267893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1520824 w 2143140"/>
                <a:gd name="connsiteY3" fmla="*/ 11112 h 1071570"/>
                <a:gd name="connsiteX4" fmla="*/ 2143140 w 2143140"/>
                <a:gd name="connsiteY4" fmla="*/ 1071570 h 1071570"/>
                <a:gd name="connsiteX5" fmla="*/ 0 w 2143140"/>
                <a:gd name="connsiteY5" fmla="*/ 1071570 h 1071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3140" h="1071570">
                  <a:moveTo>
                    <a:pt x="0" y="1071570"/>
                  </a:moveTo>
                  <a:lnTo>
                    <a:pt x="625051" y="0"/>
                  </a:lnTo>
                  <a:lnTo>
                    <a:pt x="1518026" y="0"/>
                  </a:lnTo>
                  <a:lnTo>
                    <a:pt x="1520824" y="11112"/>
                  </a:lnTo>
                  <a:lnTo>
                    <a:pt x="2143140" y="1071570"/>
                  </a:lnTo>
                  <a:lnTo>
                    <a:pt x="0" y="1071570"/>
                  </a:ln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任意多边形 219"/>
            <p:cNvSpPr/>
            <p:nvPr/>
          </p:nvSpPr>
          <p:spPr>
            <a:xfrm rot="7200000" flipV="1">
              <a:off x="5919760" y="2347183"/>
              <a:ext cx="2143140" cy="1071570"/>
            </a:xfrm>
            <a:custGeom>
              <a:avLst/>
              <a:gdLst>
                <a:gd name="connsiteX0" fmla="*/ 0 w 2143140"/>
                <a:gd name="connsiteY0" fmla="*/ 1071570 h 1071570"/>
                <a:gd name="connsiteX1" fmla="*/ 267893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1520824 w 2143140"/>
                <a:gd name="connsiteY3" fmla="*/ 11112 h 1071570"/>
                <a:gd name="connsiteX4" fmla="*/ 2143140 w 2143140"/>
                <a:gd name="connsiteY4" fmla="*/ 1071570 h 1071570"/>
                <a:gd name="connsiteX5" fmla="*/ 0 w 2143140"/>
                <a:gd name="connsiteY5" fmla="*/ 1071570 h 1071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3140" h="1071570">
                  <a:moveTo>
                    <a:pt x="0" y="1071570"/>
                  </a:moveTo>
                  <a:lnTo>
                    <a:pt x="625051" y="0"/>
                  </a:lnTo>
                  <a:lnTo>
                    <a:pt x="1518026" y="0"/>
                  </a:lnTo>
                  <a:lnTo>
                    <a:pt x="1520824" y="11112"/>
                  </a:lnTo>
                  <a:lnTo>
                    <a:pt x="2143140" y="1071570"/>
                  </a:lnTo>
                  <a:lnTo>
                    <a:pt x="0" y="1071570"/>
                  </a:lnTo>
                  <a:close/>
                </a:path>
              </a:pathLst>
            </a:custGeom>
            <a:solidFill>
              <a:srgbClr val="412939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4" name="组合 213"/>
          <p:cNvGrpSpPr/>
          <p:nvPr/>
        </p:nvGrpSpPr>
        <p:grpSpPr>
          <a:xfrm>
            <a:off x="3675561" y="736787"/>
            <a:ext cx="2058200" cy="1859002"/>
            <a:chOff x="6500826" y="-214332"/>
            <a:chExt cx="2214578" cy="2000246"/>
          </a:xfrm>
        </p:grpSpPr>
        <p:sp>
          <p:nvSpPr>
            <p:cNvPr id="208" name="任意多边形 207"/>
            <p:cNvSpPr/>
            <p:nvPr/>
          </p:nvSpPr>
          <p:spPr>
            <a:xfrm flipV="1">
              <a:off x="6500826" y="-214332"/>
              <a:ext cx="2143140" cy="1071570"/>
            </a:xfrm>
            <a:custGeom>
              <a:avLst/>
              <a:gdLst>
                <a:gd name="connsiteX0" fmla="*/ 0 w 2143140"/>
                <a:gd name="connsiteY0" fmla="*/ 1071570 h 1071570"/>
                <a:gd name="connsiteX1" fmla="*/ 267893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1520824 w 2143140"/>
                <a:gd name="connsiteY3" fmla="*/ 11112 h 1071570"/>
                <a:gd name="connsiteX4" fmla="*/ 2143140 w 2143140"/>
                <a:gd name="connsiteY4" fmla="*/ 1071570 h 1071570"/>
                <a:gd name="connsiteX5" fmla="*/ 0 w 2143140"/>
                <a:gd name="connsiteY5" fmla="*/ 1071570 h 1071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3140" h="1071570">
                  <a:moveTo>
                    <a:pt x="0" y="1071570"/>
                  </a:moveTo>
                  <a:lnTo>
                    <a:pt x="625051" y="0"/>
                  </a:lnTo>
                  <a:lnTo>
                    <a:pt x="1518026" y="0"/>
                  </a:lnTo>
                  <a:lnTo>
                    <a:pt x="1520824" y="11112"/>
                  </a:lnTo>
                  <a:lnTo>
                    <a:pt x="2143140" y="1071570"/>
                  </a:lnTo>
                  <a:lnTo>
                    <a:pt x="0" y="107157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9" name="任意多边形 208"/>
            <p:cNvSpPr/>
            <p:nvPr/>
          </p:nvSpPr>
          <p:spPr>
            <a:xfrm flipV="1">
              <a:off x="6500826" y="17837"/>
              <a:ext cx="2143140" cy="1071570"/>
            </a:xfrm>
            <a:custGeom>
              <a:avLst/>
              <a:gdLst>
                <a:gd name="connsiteX0" fmla="*/ 0 w 2143140"/>
                <a:gd name="connsiteY0" fmla="*/ 1071570 h 1071570"/>
                <a:gd name="connsiteX1" fmla="*/ 267893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1520824 w 2143140"/>
                <a:gd name="connsiteY3" fmla="*/ 11112 h 1071570"/>
                <a:gd name="connsiteX4" fmla="*/ 2143140 w 2143140"/>
                <a:gd name="connsiteY4" fmla="*/ 1071570 h 1071570"/>
                <a:gd name="connsiteX5" fmla="*/ 0 w 2143140"/>
                <a:gd name="connsiteY5" fmla="*/ 1071570 h 1071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3140" h="1071570">
                  <a:moveTo>
                    <a:pt x="0" y="1071570"/>
                  </a:moveTo>
                  <a:lnTo>
                    <a:pt x="625051" y="0"/>
                  </a:lnTo>
                  <a:lnTo>
                    <a:pt x="1518026" y="0"/>
                  </a:lnTo>
                  <a:lnTo>
                    <a:pt x="1520824" y="11112"/>
                  </a:lnTo>
                  <a:lnTo>
                    <a:pt x="2143140" y="1071570"/>
                  </a:lnTo>
                  <a:lnTo>
                    <a:pt x="0" y="1071570"/>
                  </a:ln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0" name="任意多边形 209"/>
            <p:cNvSpPr/>
            <p:nvPr/>
          </p:nvSpPr>
          <p:spPr>
            <a:xfrm flipV="1">
              <a:off x="6500826" y="250006"/>
              <a:ext cx="2143140" cy="1071570"/>
            </a:xfrm>
            <a:custGeom>
              <a:avLst/>
              <a:gdLst>
                <a:gd name="connsiteX0" fmla="*/ 0 w 2143140"/>
                <a:gd name="connsiteY0" fmla="*/ 1071570 h 1071570"/>
                <a:gd name="connsiteX1" fmla="*/ 267893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1520824 w 2143140"/>
                <a:gd name="connsiteY3" fmla="*/ 11112 h 1071570"/>
                <a:gd name="connsiteX4" fmla="*/ 2143140 w 2143140"/>
                <a:gd name="connsiteY4" fmla="*/ 1071570 h 1071570"/>
                <a:gd name="connsiteX5" fmla="*/ 0 w 2143140"/>
                <a:gd name="connsiteY5" fmla="*/ 1071570 h 1071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3140" h="1071570">
                  <a:moveTo>
                    <a:pt x="0" y="1071570"/>
                  </a:moveTo>
                  <a:lnTo>
                    <a:pt x="625051" y="0"/>
                  </a:lnTo>
                  <a:lnTo>
                    <a:pt x="1518026" y="0"/>
                  </a:lnTo>
                  <a:lnTo>
                    <a:pt x="1520824" y="11112"/>
                  </a:lnTo>
                  <a:lnTo>
                    <a:pt x="2143140" y="1071570"/>
                  </a:lnTo>
                  <a:lnTo>
                    <a:pt x="0" y="107157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1" name="任意多边形 210"/>
            <p:cNvSpPr/>
            <p:nvPr/>
          </p:nvSpPr>
          <p:spPr>
            <a:xfrm flipV="1">
              <a:off x="6572264" y="482175"/>
              <a:ext cx="2143140" cy="1071570"/>
            </a:xfrm>
            <a:custGeom>
              <a:avLst/>
              <a:gdLst>
                <a:gd name="connsiteX0" fmla="*/ 0 w 2143140"/>
                <a:gd name="connsiteY0" fmla="*/ 1071570 h 1071570"/>
                <a:gd name="connsiteX1" fmla="*/ 267893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1520824 w 2143140"/>
                <a:gd name="connsiteY3" fmla="*/ 11112 h 1071570"/>
                <a:gd name="connsiteX4" fmla="*/ 2143140 w 2143140"/>
                <a:gd name="connsiteY4" fmla="*/ 1071570 h 1071570"/>
                <a:gd name="connsiteX5" fmla="*/ 0 w 2143140"/>
                <a:gd name="connsiteY5" fmla="*/ 1071570 h 1071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3140" h="1071570">
                  <a:moveTo>
                    <a:pt x="0" y="1071570"/>
                  </a:moveTo>
                  <a:lnTo>
                    <a:pt x="625051" y="0"/>
                  </a:lnTo>
                  <a:lnTo>
                    <a:pt x="1518026" y="0"/>
                  </a:lnTo>
                  <a:lnTo>
                    <a:pt x="1520824" y="11112"/>
                  </a:lnTo>
                  <a:lnTo>
                    <a:pt x="2143140" y="1071570"/>
                  </a:lnTo>
                  <a:lnTo>
                    <a:pt x="0" y="1071570"/>
                  </a:ln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2" name="任意多边形 211"/>
            <p:cNvSpPr/>
            <p:nvPr/>
          </p:nvSpPr>
          <p:spPr>
            <a:xfrm flipV="1">
              <a:off x="6572264" y="714344"/>
              <a:ext cx="2143140" cy="1071570"/>
            </a:xfrm>
            <a:custGeom>
              <a:avLst/>
              <a:gdLst>
                <a:gd name="connsiteX0" fmla="*/ 0 w 2143140"/>
                <a:gd name="connsiteY0" fmla="*/ 1071570 h 1071570"/>
                <a:gd name="connsiteX1" fmla="*/ 267893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875248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2143140 w 2143140"/>
                <a:gd name="connsiteY3" fmla="*/ 1071570 h 1071570"/>
                <a:gd name="connsiteX4" fmla="*/ 0 w 2143140"/>
                <a:gd name="connsiteY4" fmla="*/ 1071570 h 1071570"/>
                <a:gd name="connsiteX0" fmla="*/ 0 w 2143140"/>
                <a:gd name="connsiteY0" fmla="*/ 1071570 h 1071570"/>
                <a:gd name="connsiteX1" fmla="*/ 625051 w 2143140"/>
                <a:gd name="connsiteY1" fmla="*/ 0 h 1071570"/>
                <a:gd name="connsiteX2" fmla="*/ 1518026 w 2143140"/>
                <a:gd name="connsiteY2" fmla="*/ 0 h 1071570"/>
                <a:gd name="connsiteX3" fmla="*/ 1520824 w 2143140"/>
                <a:gd name="connsiteY3" fmla="*/ 11112 h 1071570"/>
                <a:gd name="connsiteX4" fmla="*/ 2143140 w 2143140"/>
                <a:gd name="connsiteY4" fmla="*/ 1071570 h 1071570"/>
                <a:gd name="connsiteX5" fmla="*/ 0 w 2143140"/>
                <a:gd name="connsiteY5" fmla="*/ 1071570 h 1071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3140" h="1071570">
                  <a:moveTo>
                    <a:pt x="0" y="1071570"/>
                  </a:moveTo>
                  <a:lnTo>
                    <a:pt x="625051" y="0"/>
                  </a:lnTo>
                  <a:lnTo>
                    <a:pt x="1518026" y="0"/>
                  </a:lnTo>
                  <a:lnTo>
                    <a:pt x="1520824" y="11112"/>
                  </a:lnTo>
                  <a:lnTo>
                    <a:pt x="2143140" y="1071570"/>
                  </a:lnTo>
                  <a:lnTo>
                    <a:pt x="0" y="107157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9" name="圆角矩形 198"/>
          <p:cNvSpPr/>
          <p:nvPr/>
        </p:nvSpPr>
        <p:spPr>
          <a:xfrm rot="5400000" flipH="1">
            <a:off x="3727078" y="4138106"/>
            <a:ext cx="855080" cy="421176"/>
          </a:xfrm>
          <a:prstGeom prst="roundRect">
            <a:avLst/>
          </a:prstGeom>
          <a:gradFill flip="none" rotWithShape="1">
            <a:gsLst>
              <a:gs pos="16000">
                <a:schemeClr val="bg1"/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  <a:gs pos="3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38100" dist="50800" dir="5940000" sx="103000" sy="103000" algn="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0" name="TextBox 199"/>
          <p:cNvSpPr txBox="1"/>
          <p:nvPr/>
        </p:nvSpPr>
        <p:spPr>
          <a:xfrm rot="5400000" flipH="1">
            <a:off x="3879542" y="4271656"/>
            <a:ext cx="550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F9900"/>
                </a:solidFill>
                <a:latin typeface="Algerian" pitchFamily="82" charset="0"/>
                <a:ea typeface="方正粗圆简体" pitchFamily="65" charset="-122"/>
                <a:cs typeface="Aharoni" pitchFamily="2" charset="-79"/>
              </a:rPr>
              <a:t>03</a:t>
            </a:r>
            <a:endParaRPr lang="zh-CN" altLang="en-US" sz="2400" dirty="0">
              <a:solidFill>
                <a:srgbClr val="FF9900"/>
              </a:solidFill>
              <a:latin typeface="Algerian" pitchFamily="82" charset="0"/>
              <a:ea typeface="方正粗圆简体" pitchFamily="65" charset="-122"/>
              <a:cs typeface="Aharoni" pitchFamily="2" charset="-79"/>
            </a:endParaRPr>
          </a:p>
        </p:txBody>
      </p:sp>
      <p:grpSp>
        <p:nvGrpSpPr>
          <p:cNvPr id="195" name="组合 194"/>
          <p:cNvGrpSpPr/>
          <p:nvPr/>
        </p:nvGrpSpPr>
        <p:grpSpPr>
          <a:xfrm flipH="1">
            <a:off x="6065728" y="1633325"/>
            <a:ext cx="858538" cy="530968"/>
            <a:chOff x="3295605" y="31544"/>
            <a:chExt cx="923767" cy="571310"/>
          </a:xfrm>
        </p:grpSpPr>
        <p:sp>
          <p:nvSpPr>
            <p:cNvPr id="196" name="圆角矩形 195"/>
            <p:cNvSpPr/>
            <p:nvPr/>
          </p:nvSpPr>
          <p:spPr>
            <a:xfrm rot="1707866">
              <a:off x="3299324" y="149677"/>
              <a:ext cx="920048" cy="453177"/>
            </a:xfrm>
            <a:prstGeom prst="roundRect">
              <a:avLst/>
            </a:prstGeom>
            <a:gradFill flip="none" rotWithShape="1">
              <a:gsLst>
                <a:gs pos="16000">
                  <a:schemeClr val="bg1"/>
                </a:gs>
                <a:gs pos="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  <a:gs pos="3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38100" dist="50800" dir="5940000" sx="103000" sy="103000" algn="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TextBox 196"/>
            <p:cNvSpPr txBox="1"/>
            <p:nvPr/>
          </p:nvSpPr>
          <p:spPr>
            <a:xfrm rot="1771674">
              <a:off x="3295605" y="31544"/>
              <a:ext cx="591950" cy="4967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412939"/>
                  </a:solidFill>
                  <a:latin typeface="Algerian" pitchFamily="82" charset="0"/>
                  <a:ea typeface="方正粗圆简体" pitchFamily="65" charset="-122"/>
                  <a:cs typeface="Aharoni" pitchFamily="2" charset="-79"/>
                </a:rPr>
                <a:t>02</a:t>
              </a:r>
              <a:endParaRPr lang="zh-CN" altLang="en-US" sz="2400" dirty="0">
                <a:solidFill>
                  <a:srgbClr val="412939"/>
                </a:solidFill>
                <a:latin typeface="Algerian" pitchFamily="82" charset="0"/>
                <a:ea typeface="方正粗圆简体" pitchFamily="65" charset="-122"/>
                <a:cs typeface="Aharoni" pitchFamily="2" charset="-79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891114" y="780613"/>
            <a:ext cx="855081" cy="535550"/>
            <a:chOff x="2891114" y="780613"/>
            <a:chExt cx="855081" cy="535550"/>
          </a:xfrm>
        </p:grpSpPr>
        <p:sp>
          <p:nvSpPr>
            <p:cNvPr id="60" name="圆角矩形 59"/>
            <p:cNvSpPr/>
            <p:nvPr/>
          </p:nvSpPr>
          <p:spPr>
            <a:xfrm rot="1768517">
              <a:off x="2891114" y="894985"/>
              <a:ext cx="855081" cy="421178"/>
            </a:xfrm>
            <a:prstGeom prst="roundRect">
              <a:avLst/>
            </a:prstGeom>
            <a:gradFill flip="none" rotWithShape="1">
              <a:gsLst>
                <a:gs pos="16000">
                  <a:schemeClr val="bg1"/>
                </a:gs>
                <a:gs pos="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  <a:gs pos="3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38100" dist="50800" dir="5940000" sx="103000" sy="103000" algn="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TextBox 104"/>
            <p:cNvSpPr txBox="1"/>
            <p:nvPr/>
          </p:nvSpPr>
          <p:spPr>
            <a:xfrm rot="1756499">
              <a:off x="2906806" y="780613"/>
              <a:ext cx="609463" cy="523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2">
                      <a:lumMod val="50000"/>
                    </a:schemeClr>
                  </a:solidFill>
                  <a:latin typeface="Algerian" pitchFamily="82" charset="0"/>
                  <a:ea typeface="方正粗圆简体" pitchFamily="65" charset="-122"/>
                  <a:cs typeface="Aharoni" pitchFamily="2" charset="-79"/>
                </a:rPr>
                <a:t>01</a:t>
              </a:r>
              <a:endParaRPr lang="zh-CN" altLang="en-US" sz="2800" dirty="0">
                <a:solidFill>
                  <a:schemeClr val="bg2">
                    <a:lumMod val="50000"/>
                  </a:schemeClr>
                </a:solidFill>
                <a:latin typeface="Algerian" pitchFamily="82" charset="0"/>
                <a:ea typeface="方正粗圆简体" pitchFamily="65" charset="-122"/>
                <a:cs typeface="Aharoni" pitchFamily="2" charset="-79"/>
              </a:endParaRPr>
            </a:p>
          </p:txBody>
        </p:sp>
      </p:grpSp>
      <p:sp>
        <p:nvSpPr>
          <p:cNvPr id="176" name="任意多边形 175"/>
          <p:cNvSpPr/>
          <p:nvPr/>
        </p:nvSpPr>
        <p:spPr>
          <a:xfrm rot="7200000">
            <a:off x="2612944" y="1369380"/>
            <a:ext cx="1991806" cy="995903"/>
          </a:xfrm>
          <a:custGeom>
            <a:avLst/>
            <a:gdLst>
              <a:gd name="connsiteX0" fmla="*/ 0 w 2143140"/>
              <a:gd name="connsiteY0" fmla="*/ 1071570 h 1071570"/>
              <a:gd name="connsiteX1" fmla="*/ 267893 w 2143140"/>
              <a:gd name="connsiteY1" fmla="*/ 0 h 1071570"/>
              <a:gd name="connsiteX2" fmla="*/ 1875248 w 2143140"/>
              <a:gd name="connsiteY2" fmla="*/ 0 h 1071570"/>
              <a:gd name="connsiteX3" fmla="*/ 2143140 w 2143140"/>
              <a:gd name="connsiteY3" fmla="*/ 1071570 h 1071570"/>
              <a:gd name="connsiteX4" fmla="*/ 0 w 2143140"/>
              <a:gd name="connsiteY4" fmla="*/ 1071570 h 1071570"/>
              <a:gd name="connsiteX0" fmla="*/ 0 w 2143140"/>
              <a:gd name="connsiteY0" fmla="*/ 1071570 h 1071570"/>
              <a:gd name="connsiteX1" fmla="*/ 625051 w 2143140"/>
              <a:gd name="connsiteY1" fmla="*/ 0 h 1071570"/>
              <a:gd name="connsiteX2" fmla="*/ 1875248 w 2143140"/>
              <a:gd name="connsiteY2" fmla="*/ 0 h 1071570"/>
              <a:gd name="connsiteX3" fmla="*/ 2143140 w 2143140"/>
              <a:gd name="connsiteY3" fmla="*/ 1071570 h 1071570"/>
              <a:gd name="connsiteX4" fmla="*/ 0 w 2143140"/>
              <a:gd name="connsiteY4" fmla="*/ 1071570 h 1071570"/>
              <a:gd name="connsiteX0" fmla="*/ 0 w 2143140"/>
              <a:gd name="connsiteY0" fmla="*/ 1071570 h 1071570"/>
              <a:gd name="connsiteX1" fmla="*/ 625051 w 2143140"/>
              <a:gd name="connsiteY1" fmla="*/ 0 h 1071570"/>
              <a:gd name="connsiteX2" fmla="*/ 1518026 w 2143140"/>
              <a:gd name="connsiteY2" fmla="*/ 0 h 1071570"/>
              <a:gd name="connsiteX3" fmla="*/ 2143140 w 2143140"/>
              <a:gd name="connsiteY3" fmla="*/ 1071570 h 1071570"/>
              <a:gd name="connsiteX4" fmla="*/ 0 w 2143140"/>
              <a:gd name="connsiteY4" fmla="*/ 1071570 h 1071570"/>
              <a:gd name="connsiteX0" fmla="*/ 0 w 2143140"/>
              <a:gd name="connsiteY0" fmla="*/ 1071570 h 1071570"/>
              <a:gd name="connsiteX1" fmla="*/ 625051 w 2143140"/>
              <a:gd name="connsiteY1" fmla="*/ 0 h 1071570"/>
              <a:gd name="connsiteX2" fmla="*/ 1518026 w 2143140"/>
              <a:gd name="connsiteY2" fmla="*/ 0 h 1071570"/>
              <a:gd name="connsiteX3" fmla="*/ 1520824 w 2143140"/>
              <a:gd name="connsiteY3" fmla="*/ 11112 h 1071570"/>
              <a:gd name="connsiteX4" fmla="*/ 2143140 w 2143140"/>
              <a:gd name="connsiteY4" fmla="*/ 1071570 h 1071570"/>
              <a:gd name="connsiteX5" fmla="*/ 0 w 2143140"/>
              <a:gd name="connsiteY5" fmla="*/ 1071570 h 1071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3140" h="1071570">
                <a:moveTo>
                  <a:pt x="0" y="1071570"/>
                </a:moveTo>
                <a:lnTo>
                  <a:pt x="625051" y="0"/>
                </a:lnTo>
                <a:lnTo>
                  <a:pt x="1518026" y="0"/>
                </a:lnTo>
                <a:lnTo>
                  <a:pt x="1520824" y="11112"/>
                </a:lnTo>
                <a:lnTo>
                  <a:pt x="2143140" y="1071570"/>
                </a:lnTo>
                <a:lnTo>
                  <a:pt x="0" y="107157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57150">
            <a:solidFill>
              <a:schemeClr val="bg1"/>
            </a:solidFill>
          </a:ln>
          <a:effec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任意多边形 174"/>
          <p:cNvSpPr/>
          <p:nvPr/>
        </p:nvSpPr>
        <p:spPr>
          <a:xfrm rot="14400000">
            <a:off x="4737538" y="1369380"/>
            <a:ext cx="1991806" cy="995903"/>
          </a:xfrm>
          <a:custGeom>
            <a:avLst/>
            <a:gdLst>
              <a:gd name="connsiteX0" fmla="*/ 0 w 2143140"/>
              <a:gd name="connsiteY0" fmla="*/ 1071570 h 1071570"/>
              <a:gd name="connsiteX1" fmla="*/ 267893 w 2143140"/>
              <a:gd name="connsiteY1" fmla="*/ 0 h 1071570"/>
              <a:gd name="connsiteX2" fmla="*/ 1875248 w 2143140"/>
              <a:gd name="connsiteY2" fmla="*/ 0 h 1071570"/>
              <a:gd name="connsiteX3" fmla="*/ 2143140 w 2143140"/>
              <a:gd name="connsiteY3" fmla="*/ 1071570 h 1071570"/>
              <a:gd name="connsiteX4" fmla="*/ 0 w 2143140"/>
              <a:gd name="connsiteY4" fmla="*/ 1071570 h 1071570"/>
              <a:gd name="connsiteX0" fmla="*/ 0 w 2143140"/>
              <a:gd name="connsiteY0" fmla="*/ 1071570 h 1071570"/>
              <a:gd name="connsiteX1" fmla="*/ 625051 w 2143140"/>
              <a:gd name="connsiteY1" fmla="*/ 0 h 1071570"/>
              <a:gd name="connsiteX2" fmla="*/ 1875248 w 2143140"/>
              <a:gd name="connsiteY2" fmla="*/ 0 h 1071570"/>
              <a:gd name="connsiteX3" fmla="*/ 2143140 w 2143140"/>
              <a:gd name="connsiteY3" fmla="*/ 1071570 h 1071570"/>
              <a:gd name="connsiteX4" fmla="*/ 0 w 2143140"/>
              <a:gd name="connsiteY4" fmla="*/ 1071570 h 1071570"/>
              <a:gd name="connsiteX0" fmla="*/ 0 w 2143140"/>
              <a:gd name="connsiteY0" fmla="*/ 1071570 h 1071570"/>
              <a:gd name="connsiteX1" fmla="*/ 625051 w 2143140"/>
              <a:gd name="connsiteY1" fmla="*/ 0 h 1071570"/>
              <a:gd name="connsiteX2" fmla="*/ 1518026 w 2143140"/>
              <a:gd name="connsiteY2" fmla="*/ 0 h 1071570"/>
              <a:gd name="connsiteX3" fmla="*/ 2143140 w 2143140"/>
              <a:gd name="connsiteY3" fmla="*/ 1071570 h 1071570"/>
              <a:gd name="connsiteX4" fmla="*/ 0 w 2143140"/>
              <a:gd name="connsiteY4" fmla="*/ 1071570 h 1071570"/>
              <a:gd name="connsiteX0" fmla="*/ 0 w 2143140"/>
              <a:gd name="connsiteY0" fmla="*/ 1071570 h 1071570"/>
              <a:gd name="connsiteX1" fmla="*/ 625051 w 2143140"/>
              <a:gd name="connsiteY1" fmla="*/ 0 h 1071570"/>
              <a:gd name="connsiteX2" fmla="*/ 1518026 w 2143140"/>
              <a:gd name="connsiteY2" fmla="*/ 0 h 1071570"/>
              <a:gd name="connsiteX3" fmla="*/ 1520824 w 2143140"/>
              <a:gd name="connsiteY3" fmla="*/ 11112 h 1071570"/>
              <a:gd name="connsiteX4" fmla="*/ 2143140 w 2143140"/>
              <a:gd name="connsiteY4" fmla="*/ 1071570 h 1071570"/>
              <a:gd name="connsiteX5" fmla="*/ 0 w 2143140"/>
              <a:gd name="connsiteY5" fmla="*/ 1071570 h 1071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3140" h="1071570">
                <a:moveTo>
                  <a:pt x="0" y="1071570"/>
                </a:moveTo>
                <a:lnTo>
                  <a:pt x="625051" y="0"/>
                </a:lnTo>
                <a:lnTo>
                  <a:pt x="1518026" y="0"/>
                </a:lnTo>
                <a:lnTo>
                  <a:pt x="1520824" y="11112"/>
                </a:lnTo>
                <a:lnTo>
                  <a:pt x="2143140" y="1071570"/>
                </a:lnTo>
                <a:lnTo>
                  <a:pt x="0" y="1071570"/>
                </a:lnTo>
                <a:close/>
              </a:path>
            </a:pathLst>
          </a:custGeom>
          <a:solidFill>
            <a:srgbClr val="412939"/>
          </a:solidFill>
          <a:ln w="57150">
            <a:solidFill>
              <a:schemeClr val="bg1"/>
            </a:solidFill>
          </a:ln>
          <a:effec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6" name="任意多边形 165"/>
          <p:cNvSpPr/>
          <p:nvPr/>
        </p:nvSpPr>
        <p:spPr>
          <a:xfrm>
            <a:off x="3675561" y="3193331"/>
            <a:ext cx="1991806" cy="995903"/>
          </a:xfrm>
          <a:custGeom>
            <a:avLst/>
            <a:gdLst>
              <a:gd name="connsiteX0" fmla="*/ 0 w 2143140"/>
              <a:gd name="connsiteY0" fmla="*/ 1071570 h 1071570"/>
              <a:gd name="connsiteX1" fmla="*/ 267893 w 2143140"/>
              <a:gd name="connsiteY1" fmla="*/ 0 h 1071570"/>
              <a:gd name="connsiteX2" fmla="*/ 1875248 w 2143140"/>
              <a:gd name="connsiteY2" fmla="*/ 0 h 1071570"/>
              <a:gd name="connsiteX3" fmla="*/ 2143140 w 2143140"/>
              <a:gd name="connsiteY3" fmla="*/ 1071570 h 1071570"/>
              <a:gd name="connsiteX4" fmla="*/ 0 w 2143140"/>
              <a:gd name="connsiteY4" fmla="*/ 1071570 h 1071570"/>
              <a:gd name="connsiteX0" fmla="*/ 0 w 2143140"/>
              <a:gd name="connsiteY0" fmla="*/ 1071570 h 1071570"/>
              <a:gd name="connsiteX1" fmla="*/ 625051 w 2143140"/>
              <a:gd name="connsiteY1" fmla="*/ 0 h 1071570"/>
              <a:gd name="connsiteX2" fmla="*/ 1875248 w 2143140"/>
              <a:gd name="connsiteY2" fmla="*/ 0 h 1071570"/>
              <a:gd name="connsiteX3" fmla="*/ 2143140 w 2143140"/>
              <a:gd name="connsiteY3" fmla="*/ 1071570 h 1071570"/>
              <a:gd name="connsiteX4" fmla="*/ 0 w 2143140"/>
              <a:gd name="connsiteY4" fmla="*/ 1071570 h 1071570"/>
              <a:gd name="connsiteX0" fmla="*/ 0 w 2143140"/>
              <a:gd name="connsiteY0" fmla="*/ 1071570 h 1071570"/>
              <a:gd name="connsiteX1" fmla="*/ 625051 w 2143140"/>
              <a:gd name="connsiteY1" fmla="*/ 0 h 1071570"/>
              <a:gd name="connsiteX2" fmla="*/ 1518026 w 2143140"/>
              <a:gd name="connsiteY2" fmla="*/ 0 h 1071570"/>
              <a:gd name="connsiteX3" fmla="*/ 2143140 w 2143140"/>
              <a:gd name="connsiteY3" fmla="*/ 1071570 h 1071570"/>
              <a:gd name="connsiteX4" fmla="*/ 0 w 2143140"/>
              <a:gd name="connsiteY4" fmla="*/ 1071570 h 1071570"/>
              <a:gd name="connsiteX0" fmla="*/ 0 w 2143140"/>
              <a:gd name="connsiteY0" fmla="*/ 1071570 h 1071570"/>
              <a:gd name="connsiteX1" fmla="*/ 625051 w 2143140"/>
              <a:gd name="connsiteY1" fmla="*/ 0 h 1071570"/>
              <a:gd name="connsiteX2" fmla="*/ 1518026 w 2143140"/>
              <a:gd name="connsiteY2" fmla="*/ 0 h 1071570"/>
              <a:gd name="connsiteX3" fmla="*/ 1520824 w 2143140"/>
              <a:gd name="connsiteY3" fmla="*/ 11112 h 1071570"/>
              <a:gd name="connsiteX4" fmla="*/ 2143140 w 2143140"/>
              <a:gd name="connsiteY4" fmla="*/ 1071570 h 1071570"/>
              <a:gd name="connsiteX5" fmla="*/ 0 w 2143140"/>
              <a:gd name="connsiteY5" fmla="*/ 1071570 h 1071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3140" h="1071570">
                <a:moveTo>
                  <a:pt x="0" y="1071570"/>
                </a:moveTo>
                <a:lnTo>
                  <a:pt x="625051" y="0"/>
                </a:lnTo>
                <a:lnTo>
                  <a:pt x="1518026" y="0"/>
                </a:lnTo>
                <a:lnTo>
                  <a:pt x="1520824" y="11112"/>
                </a:lnTo>
                <a:lnTo>
                  <a:pt x="2143140" y="1071570"/>
                </a:lnTo>
                <a:lnTo>
                  <a:pt x="0" y="1071570"/>
                </a:lnTo>
                <a:close/>
              </a:path>
            </a:pathLst>
          </a:custGeom>
          <a:solidFill>
            <a:srgbClr val="D56509"/>
          </a:solidFill>
          <a:ln w="57150">
            <a:solidFill>
              <a:schemeClr val="bg1"/>
            </a:solidFill>
          </a:ln>
          <a:effec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流程图: 摘录 100"/>
          <p:cNvSpPr/>
          <p:nvPr/>
        </p:nvSpPr>
        <p:spPr>
          <a:xfrm rot="5400000" flipH="1">
            <a:off x="3807358" y="1468089"/>
            <a:ext cx="199190" cy="197210"/>
          </a:xfrm>
          <a:prstGeom prst="flowChartExtra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3" name="任意多边形 232"/>
          <p:cNvSpPr/>
          <p:nvPr/>
        </p:nvSpPr>
        <p:spPr>
          <a:xfrm>
            <a:off x="3865217" y="1790888"/>
            <a:ext cx="1597871" cy="1394263"/>
          </a:xfrm>
          <a:custGeom>
            <a:avLst/>
            <a:gdLst>
              <a:gd name="connsiteX0" fmla="*/ 0 w 1643074"/>
              <a:gd name="connsiteY0" fmla="*/ 750099 h 1500197"/>
              <a:gd name="connsiteX1" fmla="*/ 375049 w 1643074"/>
              <a:gd name="connsiteY1" fmla="*/ 0 h 1500197"/>
              <a:gd name="connsiteX2" fmla="*/ 1268025 w 1643074"/>
              <a:gd name="connsiteY2" fmla="*/ 0 h 1500197"/>
              <a:gd name="connsiteX3" fmla="*/ 1643074 w 1643074"/>
              <a:gd name="connsiteY3" fmla="*/ 750099 h 1500197"/>
              <a:gd name="connsiteX4" fmla="*/ 1268025 w 1643074"/>
              <a:gd name="connsiteY4" fmla="*/ 1500197 h 1500197"/>
              <a:gd name="connsiteX5" fmla="*/ 375049 w 1643074"/>
              <a:gd name="connsiteY5" fmla="*/ 1500197 h 1500197"/>
              <a:gd name="connsiteX6" fmla="*/ 0 w 1643074"/>
              <a:gd name="connsiteY6" fmla="*/ 750099 h 1500197"/>
              <a:gd name="connsiteX0" fmla="*/ 0 w 1719274"/>
              <a:gd name="connsiteY0" fmla="*/ 750099 h 1500197"/>
              <a:gd name="connsiteX1" fmla="*/ 375049 w 1719274"/>
              <a:gd name="connsiteY1" fmla="*/ 0 h 1500197"/>
              <a:gd name="connsiteX2" fmla="*/ 1268025 w 1719274"/>
              <a:gd name="connsiteY2" fmla="*/ 0 h 1500197"/>
              <a:gd name="connsiteX3" fmla="*/ 1719274 w 1719274"/>
              <a:gd name="connsiteY3" fmla="*/ 734859 h 1500197"/>
              <a:gd name="connsiteX4" fmla="*/ 1268025 w 1719274"/>
              <a:gd name="connsiteY4" fmla="*/ 1500197 h 1500197"/>
              <a:gd name="connsiteX5" fmla="*/ 375049 w 1719274"/>
              <a:gd name="connsiteY5" fmla="*/ 1500197 h 1500197"/>
              <a:gd name="connsiteX6" fmla="*/ 0 w 1719274"/>
              <a:gd name="connsiteY6" fmla="*/ 750099 h 1500197"/>
              <a:gd name="connsiteX0" fmla="*/ 0 w 1719274"/>
              <a:gd name="connsiteY0" fmla="*/ 750099 h 1500197"/>
              <a:gd name="connsiteX1" fmla="*/ 375049 w 1719274"/>
              <a:gd name="connsiteY1" fmla="*/ 0 h 1500197"/>
              <a:gd name="connsiteX2" fmla="*/ 1268025 w 1719274"/>
              <a:gd name="connsiteY2" fmla="*/ 0 h 1500197"/>
              <a:gd name="connsiteX3" fmla="*/ 1719274 w 1719274"/>
              <a:gd name="connsiteY3" fmla="*/ 734859 h 1500197"/>
              <a:gd name="connsiteX4" fmla="*/ 1268025 w 1719274"/>
              <a:gd name="connsiteY4" fmla="*/ 1500197 h 1500197"/>
              <a:gd name="connsiteX5" fmla="*/ 405529 w 1719274"/>
              <a:gd name="connsiteY5" fmla="*/ 1500197 h 1500197"/>
              <a:gd name="connsiteX6" fmla="*/ 0 w 1719274"/>
              <a:gd name="connsiteY6" fmla="*/ 750099 h 1500197"/>
              <a:gd name="connsiteX0" fmla="*/ 0 w 1719274"/>
              <a:gd name="connsiteY0" fmla="*/ 750099 h 1500197"/>
              <a:gd name="connsiteX1" fmla="*/ 375049 w 1719274"/>
              <a:gd name="connsiteY1" fmla="*/ 0 h 1500197"/>
              <a:gd name="connsiteX2" fmla="*/ 1268025 w 1719274"/>
              <a:gd name="connsiteY2" fmla="*/ 0 h 1500197"/>
              <a:gd name="connsiteX3" fmla="*/ 1300166 w 1719274"/>
              <a:gd name="connsiteY3" fmla="*/ 1909 h 1500197"/>
              <a:gd name="connsiteX4" fmla="*/ 1719274 w 1719274"/>
              <a:gd name="connsiteY4" fmla="*/ 734859 h 1500197"/>
              <a:gd name="connsiteX5" fmla="*/ 1268025 w 1719274"/>
              <a:gd name="connsiteY5" fmla="*/ 1500197 h 1500197"/>
              <a:gd name="connsiteX6" fmla="*/ 405529 w 1719274"/>
              <a:gd name="connsiteY6" fmla="*/ 1500197 h 1500197"/>
              <a:gd name="connsiteX7" fmla="*/ 0 w 1719274"/>
              <a:gd name="connsiteY7" fmla="*/ 750099 h 1500197"/>
              <a:gd name="connsiteX0" fmla="*/ 0 w 1719274"/>
              <a:gd name="connsiteY0" fmla="*/ 750099 h 1500197"/>
              <a:gd name="connsiteX1" fmla="*/ 413149 w 1719274"/>
              <a:gd name="connsiteY1" fmla="*/ 7620 h 1500197"/>
              <a:gd name="connsiteX2" fmla="*/ 1268025 w 1719274"/>
              <a:gd name="connsiteY2" fmla="*/ 0 h 1500197"/>
              <a:gd name="connsiteX3" fmla="*/ 1300166 w 1719274"/>
              <a:gd name="connsiteY3" fmla="*/ 1909 h 1500197"/>
              <a:gd name="connsiteX4" fmla="*/ 1719274 w 1719274"/>
              <a:gd name="connsiteY4" fmla="*/ 734859 h 1500197"/>
              <a:gd name="connsiteX5" fmla="*/ 1268025 w 1719274"/>
              <a:gd name="connsiteY5" fmla="*/ 1500197 h 1500197"/>
              <a:gd name="connsiteX6" fmla="*/ 405529 w 1719274"/>
              <a:gd name="connsiteY6" fmla="*/ 1500197 h 1500197"/>
              <a:gd name="connsiteX7" fmla="*/ 0 w 1719274"/>
              <a:gd name="connsiteY7" fmla="*/ 750099 h 1500197"/>
              <a:gd name="connsiteX0" fmla="*/ 0 w 1719274"/>
              <a:gd name="connsiteY0" fmla="*/ 750099 h 1500197"/>
              <a:gd name="connsiteX1" fmla="*/ 413149 w 1719274"/>
              <a:gd name="connsiteY1" fmla="*/ 7620 h 1500197"/>
              <a:gd name="connsiteX2" fmla="*/ 1268025 w 1719274"/>
              <a:gd name="connsiteY2" fmla="*/ 0 h 1500197"/>
              <a:gd name="connsiteX3" fmla="*/ 1300166 w 1719274"/>
              <a:gd name="connsiteY3" fmla="*/ 1909 h 1500197"/>
              <a:gd name="connsiteX4" fmla="*/ 1719274 w 1719274"/>
              <a:gd name="connsiteY4" fmla="*/ 734859 h 1500197"/>
              <a:gd name="connsiteX5" fmla="*/ 1268025 w 1719274"/>
              <a:gd name="connsiteY5" fmla="*/ 1500197 h 1500197"/>
              <a:gd name="connsiteX6" fmla="*/ 429342 w 1719274"/>
              <a:gd name="connsiteY6" fmla="*/ 1495434 h 1500197"/>
              <a:gd name="connsiteX7" fmla="*/ 0 w 1719274"/>
              <a:gd name="connsiteY7" fmla="*/ 750099 h 1500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19274" h="1500197">
                <a:moveTo>
                  <a:pt x="0" y="750099"/>
                </a:moveTo>
                <a:lnTo>
                  <a:pt x="413149" y="7620"/>
                </a:lnTo>
                <a:lnTo>
                  <a:pt x="1268025" y="0"/>
                </a:lnTo>
                <a:lnTo>
                  <a:pt x="1300166" y="1909"/>
                </a:lnTo>
                <a:lnTo>
                  <a:pt x="1719274" y="734859"/>
                </a:lnTo>
                <a:lnTo>
                  <a:pt x="1268025" y="1500197"/>
                </a:lnTo>
                <a:lnTo>
                  <a:pt x="429342" y="1495434"/>
                </a:lnTo>
                <a:lnTo>
                  <a:pt x="0" y="750099"/>
                </a:lnTo>
                <a:close/>
              </a:path>
            </a:pathLst>
          </a:custGeom>
          <a:solidFill>
            <a:schemeClr val="bg1"/>
          </a:solidFill>
          <a:ln w="88900">
            <a:solidFill>
              <a:schemeClr val="bg1"/>
            </a:solidFill>
          </a:ln>
          <a:effectLst>
            <a:innerShdw blurRad="215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6" name="组合 98"/>
          <p:cNvGrpSpPr/>
          <p:nvPr/>
        </p:nvGrpSpPr>
        <p:grpSpPr>
          <a:xfrm>
            <a:off x="5800154" y="1467099"/>
            <a:ext cx="199181" cy="199181"/>
            <a:chOff x="4913316" y="928676"/>
            <a:chExt cx="214314" cy="214314"/>
          </a:xfrm>
        </p:grpSpPr>
        <p:sp>
          <p:nvSpPr>
            <p:cNvPr id="247" name="任意多边形 246"/>
            <p:cNvSpPr/>
            <p:nvPr/>
          </p:nvSpPr>
          <p:spPr>
            <a:xfrm flipH="1">
              <a:off x="5000628" y="928676"/>
              <a:ext cx="39690" cy="214314"/>
            </a:xfrm>
            <a:custGeom>
              <a:avLst/>
              <a:gdLst>
                <a:gd name="connsiteX0" fmla="*/ 0 w 71438"/>
                <a:gd name="connsiteY0" fmla="*/ 11907 h 357190"/>
                <a:gd name="connsiteX1" fmla="*/ 3487 w 71438"/>
                <a:gd name="connsiteY1" fmla="*/ 3487 h 357190"/>
                <a:gd name="connsiteX2" fmla="*/ 11907 w 71438"/>
                <a:gd name="connsiteY2" fmla="*/ 0 h 357190"/>
                <a:gd name="connsiteX3" fmla="*/ 59531 w 71438"/>
                <a:gd name="connsiteY3" fmla="*/ 0 h 357190"/>
                <a:gd name="connsiteX4" fmla="*/ 67951 w 71438"/>
                <a:gd name="connsiteY4" fmla="*/ 3487 h 357190"/>
                <a:gd name="connsiteX5" fmla="*/ 71438 w 71438"/>
                <a:gd name="connsiteY5" fmla="*/ 11907 h 357190"/>
                <a:gd name="connsiteX6" fmla="*/ 71438 w 71438"/>
                <a:gd name="connsiteY6" fmla="*/ 345283 h 357190"/>
                <a:gd name="connsiteX7" fmla="*/ 67951 w 71438"/>
                <a:gd name="connsiteY7" fmla="*/ 353703 h 357190"/>
                <a:gd name="connsiteX8" fmla="*/ 59531 w 71438"/>
                <a:gd name="connsiteY8" fmla="*/ 357190 h 357190"/>
                <a:gd name="connsiteX9" fmla="*/ 11907 w 71438"/>
                <a:gd name="connsiteY9" fmla="*/ 357190 h 357190"/>
                <a:gd name="connsiteX10" fmla="*/ 3487 w 71438"/>
                <a:gd name="connsiteY10" fmla="*/ 353703 h 357190"/>
                <a:gd name="connsiteX11" fmla="*/ 0 w 71438"/>
                <a:gd name="connsiteY11" fmla="*/ 345283 h 357190"/>
                <a:gd name="connsiteX12" fmla="*/ 0 w 71438"/>
                <a:gd name="connsiteY12" fmla="*/ 11907 h 35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1438" h="357190">
                  <a:moveTo>
                    <a:pt x="0" y="11907"/>
                  </a:moveTo>
                  <a:cubicBezTo>
                    <a:pt x="0" y="8749"/>
                    <a:pt x="1254" y="5720"/>
                    <a:pt x="3487" y="3487"/>
                  </a:cubicBezTo>
                  <a:cubicBezTo>
                    <a:pt x="5720" y="1254"/>
                    <a:pt x="8749" y="0"/>
                    <a:pt x="11907" y="0"/>
                  </a:cubicBezTo>
                  <a:lnTo>
                    <a:pt x="59531" y="0"/>
                  </a:lnTo>
                  <a:cubicBezTo>
                    <a:pt x="62689" y="0"/>
                    <a:pt x="65718" y="1254"/>
                    <a:pt x="67951" y="3487"/>
                  </a:cubicBezTo>
                  <a:cubicBezTo>
                    <a:pt x="70184" y="5720"/>
                    <a:pt x="71438" y="8749"/>
                    <a:pt x="71438" y="11907"/>
                  </a:cubicBezTo>
                  <a:lnTo>
                    <a:pt x="71438" y="345283"/>
                  </a:lnTo>
                  <a:cubicBezTo>
                    <a:pt x="71438" y="348441"/>
                    <a:pt x="70184" y="351470"/>
                    <a:pt x="67951" y="353703"/>
                  </a:cubicBezTo>
                  <a:cubicBezTo>
                    <a:pt x="65718" y="355936"/>
                    <a:pt x="62689" y="357190"/>
                    <a:pt x="59531" y="357190"/>
                  </a:cubicBezTo>
                  <a:lnTo>
                    <a:pt x="11907" y="357190"/>
                  </a:lnTo>
                  <a:cubicBezTo>
                    <a:pt x="8749" y="357190"/>
                    <a:pt x="5720" y="355936"/>
                    <a:pt x="3487" y="353703"/>
                  </a:cubicBezTo>
                  <a:cubicBezTo>
                    <a:pt x="1254" y="351470"/>
                    <a:pt x="0" y="348441"/>
                    <a:pt x="0" y="345283"/>
                  </a:cubicBezTo>
                  <a:lnTo>
                    <a:pt x="0" y="1190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8" name="任意多边形 247"/>
            <p:cNvSpPr/>
            <p:nvPr/>
          </p:nvSpPr>
          <p:spPr>
            <a:xfrm rot="16200000" flipH="1">
              <a:off x="5000628" y="928676"/>
              <a:ext cx="39690" cy="214314"/>
            </a:xfrm>
            <a:custGeom>
              <a:avLst/>
              <a:gdLst>
                <a:gd name="connsiteX0" fmla="*/ 0 w 71438"/>
                <a:gd name="connsiteY0" fmla="*/ 11907 h 357190"/>
                <a:gd name="connsiteX1" fmla="*/ 3487 w 71438"/>
                <a:gd name="connsiteY1" fmla="*/ 3487 h 357190"/>
                <a:gd name="connsiteX2" fmla="*/ 11907 w 71438"/>
                <a:gd name="connsiteY2" fmla="*/ 0 h 357190"/>
                <a:gd name="connsiteX3" fmla="*/ 59531 w 71438"/>
                <a:gd name="connsiteY3" fmla="*/ 0 h 357190"/>
                <a:gd name="connsiteX4" fmla="*/ 67951 w 71438"/>
                <a:gd name="connsiteY4" fmla="*/ 3487 h 357190"/>
                <a:gd name="connsiteX5" fmla="*/ 71438 w 71438"/>
                <a:gd name="connsiteY5" fmla="*/ 11907 h 357190"/>
                <a:gd name="connsiteX6" fmla="*/ 71438 w 71438"/>
                <a:gd name="connsiteY6" fmla="*/ 345283 h 357190"/>
                <a:gd name="connsiteX7" fmla="*/ 67951 w 71438"/>
                <a:gd name="connsiteY7" fmla="*/ 353703 h 357190"/>
                <a:gd name="connsiteX8" fmla="*/ 59531 w 71438"/>
                <a:gd name="connsiteY8" fmla="*/ 357190 h 357190"/>
                <a:gd name="connsiteX9" fmla="*/ 11907 w 71438"/>
                <a:gd name="connsiteY9" fmla="*/ 357190 h 357190"/>
                <a:gd name="connsiteX10" fmla="*/ 3487 w 71438"/>
                <a:gd name="connsiteY10" fmla="*/ 353703 h 357190"/>
                <a:gd name="connsiteX11" fmla="*/ 0 w 71438"/>
                <a:gd name="connsiteY11" fmla="*/ 345283 h 357190"/>
                <a:gd name="connsiteX12" fmla="*/ 0 w 71438"/>
                <a:gd name="connsiteY12" fmla="*/ 11907 h 35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1438" h="357190">
                  <a:moveTo>
                    <a:pt x="0" y="11907"/>
                  </a:moveTo>
                  <a:cubicBezTo>
                    <a:pt x="0" y="8749"/>
                    <a:pt x="1254" y="5720"/>
                    <a:pt x="3487" y="3487"/>
                  </a:cubicBezTo>
                  <a:cubicBezTo>
                    <a:pt x="5720" y="1254"/>
                    <a:pt x="8749" y="0"/>
                    <a:pt x="11907" y="0"/>
                  </a:cubicBezTo>
                  <a:lnTo>
                    <a:pt x="59531" y="0"/>
                  </a:lnTo>
                  <a:cubicBezTo>
                    <a:pt x="62689" y="0"/>
                    <a:pt x="65718" y="1254"/>
                    <a:pt x="67951" y="3487"/>
                  </a:cubicBezTo>
                  <a:cubicBezTo>
                    <a:pt x="70184" y="5720"/>
                    <a:pt x="71438" y="8749"/>
                    <a:pt x="71438" y="11907"/>
                  </a:cubicBezTo>
                  <a:lnTo>
                    <a:pt x="71438" y="345283"/>
                  </a:lnTo>
                  <a:cubicBezTo>
                    <a:pt x="71438" y="348441"/>
                    <a:pt x="70184" y="351470"/>
                    <a:pt x="67951" y="353703"/>
                  </a:cubicBezTo>
                  <a:cubicBezTo>
                    <a:pt x="65718" y="355936"/>
                    <a:pt x="62689" y="357190"/>
                    <a:pt x="59531" y="357190"/>
                  </a:cubicBezTo>
                  <a:lnTo>
                    <a:pt x="11907" y="357190"/>
                  </a:lnTo>
                  <a:cubicBezTo>
                    <a:pt x="8749" y="357190"/>
                    <a:pt x="5720" y="355936"/>
                    <a:pt x="3487" y="353703"/>
                  </a:cubicBezTo>
                  <a:cubicBezTo>
                    <a:pt x="1254" y="351470"/>
                    <a:pt x="0" y="348441"/>
                    <a:pt x="0" y="345283"/>
                  </a:cubicBezTo>
                  <a:lnTo>
                    <a:pt x="0" y="1190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0" name="椭圆 259"/>
          <p:cNvSpPr/>
          <p:nvPr/>
        </p:nvSpPr>
        <p:spPr>
          <a:xfrm>
            <a:off x="4944658" y="3405565"/>
            <a:ext cx="191145" cy="1911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TextBox 49"/>
          <p:cNvSpPr txBox="1"/>
          <p:nvPr/>
        </p:nvSpPr>
        <p:spPr>
          <a:xfrm>
            <a:off x="4041046" y="3514176"/>
            <a:ext cx="12608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Add your title</a:t>
            </a:r>
          </a:p>
          <a:p>
            <a:pPr algn="dist"/>
            <a:endParaRPr lang="en-US" altLang="zh-CN" sz="300" b="1" dirty="0" smtClean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  <a:p>
            <a:pPr algn="dist"/>
            <a:endParaRPr lang="en-US" altLang="zh-CN" sz="300" b="1" dirty="0" smtClean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  <a:p>
            <a:pPr algn="r"/>
            <a:r>
              <a:rPr lang="en-US" altLang="zh-CN" sz="6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Add  your  texts  here</a:t>
            </a:r>
          </a:p>
          <a:p>
            <a:pPr algn="r"/>
            <a:r>
              <a:rPr lang="en-US" altLang="zh-CN" sz="6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Add </a:t>
            </a:r>
            <a:r>
              <a:rPr lang="en-US" altLang="zh-CN" sz="6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 your  texts  </a:t>
            </a:r>
            <a:r>
              <a:rPr lang="en-US" altLang="zh-CN" sz="6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here</a:t>
            </a:r>
          </a:p>
          <a:p>
            <a:pPr algn="r"/>
            <a:r>
              <a:rPr lang="en-US" altLang="zh-CN" sz="6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Add </a:t>
            </a:r>
            <a:r>
              <a:rPr lang="en-US" altLang="zh-CN" sz="6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 your  texts  here</a:t>
            </a:r>
            <a:endParaRPr lang="en-US" altLang="zh-CN" sz="600" b="1" dirty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951236" y="1660312"/>
            <a:ext cx="12608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Add your title</a:t>
            </a:r>
          </a:p>
          <a:p>
            <a:pPr algn="dist"/>
            <a:endParaRPr lang="en-US" altLang="zh-CN" sz="300" b="1" dirty="0" smtClean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  <a:p>
            <a:pPr algn="dist"/>
            <a:endParaRPr lang="en-US" altLang="zh-CN" sz="300" b="1" dirty="0" smtClean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  <a:p>
            <a:r>
              <a:rPr lang="en-US" altLang="zh-CN" sz="6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Add  your  texts  here</a:t>
            </a:r>
          </a:p>
          <a:p>
            <a:r>
              <a:rPr lang="en-US" altLang="zh-CN" sz="6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Add </a:t>
            </a:r>
            <a:r>
              <a:rPr lang="en-US" altLang="zh-CN" sz="6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 your  texts  </a:t>
            </a:r>
            <a:r>
              <a:rPr lang="en-US" altLang="zh-CN" sz="6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here</a:t>
            </a:r>
          </a:p>
          <a:p>
            <a:r>
              <a:rPr lang="en-US" altLang="zh-CN" sz="6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Add  </a:t>
            </a:r>
            <a:r>
              <a:rPr lang="en-US" altLang="zh-CN" sz="6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your </a:t>
            </a:r>
            <a:r>
              <a:rPr lang="en-US" altLang="zh-CN" sz="6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 texts  here</a:t>
            </a:r>
            <a:endParaRPr lang="en-US" altLang="zh-CN" sz="600" b="1" dirty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119641" y="1645927"/>
            <a:ext cx="12608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Add your title</a:t>
            </a:r>
          </a:p>
          <a:p>
            <a:pPr algn="dist"/>
            <a:endParaRPr lang="en-US" altLang="zh-CN" sz="300" b="1" dirty="0" smtClean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  <a:p>
            <a:pPr algn="dist"/>
            <a:endParaRPr lang="en-US" altLang="zh-CN" sz="300" b="1" dirty="0" smtClean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  <a:p>
            <a:pPr algn="r"/>
            <a:r>
              <a:rPr lang="en-US" altLang="zh-CN" sz="6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Add  your  texts  here</a:t>
            </a:r>
          </a:p>
          <a:p>
            <a:pPr algn="r"/>
            <a:r>
              <a:rPr lang="en-US" altLang="zh-CN" sz="6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Add </a:t>
            </a:r>
            <a:r>
              <a:rPr lang="en-US" altLang="zh-CN" sz="6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 your  texts  </a:t>
            </a:r>
            <a:r>
              <a:rPr lang="en-US" altLang="zh-CN" sz="6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here</a:t>
            </a:r>
          </a:p>
          <a:p>
            <a:pPr algn="r"/>
            <a:r>
              <a:rPr lang="en-US" altLang="zh-CN" sz="6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Add  </a:t>
            </a:r>
            <a:r>
              <a:rPr lang="en-US" altLang="zh-CN" sz="6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your </a:t>
            </a:r>
            <a:r>
              <a:rPr lang="en-US" altLang="zh-CN" sz="6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 texts  here</a:t>
            </a:r>
            <a:endParaRPr lang="en-US" altLang="zh-CN" sz="600" b="1" dirty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04980" y="195758"/>
            <a:ext cx="49621" cy="781200"/>
            <a:chOff x="504980" y="195758"/>
            <a:chExt cx="49621" cy="781200"/>
          </a:xfrm>
        </p:grpSpPr>
        <p:sp>
          <p:nvSpPr>
            <p:cNvPr id="55" name="矩形 54"/>
            <p:cNvSpPr/>
            <p:nvPr/>
          </p:nvSpPr>
          <p:spPr>
            <a:xfrm>
              <a:off x="504980" y="195758"/>
              <a:ext cx="49621" cy="17998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504980" y="396164"/>
              <a:ext cx="49621" cy="17998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 flipH="1">
              <a:off x="504980" y="796977"/>
              <a:ext cx="49621" cy="17998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25400">
              <a:noFill/>
            </a:ln>
            <a:effec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 flipH="1">
              <a:off x="504980" y="596571"/>
              <a:ext cx="49621" cy="1799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67545" y="324748"/>
            <a:ext cx="2449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Add your title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675279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/>
          <p:cNvGrpSpPr/>
          <p:nvPr/>
        </p:nvGrpSpPr>
        <p:grpSpPr>
          <a:xfrm>
            <a:off x="504980" y="195758"/>
            <a:ext cx="49621" cy="781200"/>
            <a:chOff x="480170" y="0"/>
            <a:chExt cx="359779" cy="6148200"/>
          </a:xfrm>
        </p:grpSpPr>
        <p:sp>
          <p:nvSpPr>
            <p:cNvPr id="63" name="矩形 62"/>
            <p:cNvSpPr/>
            <p:nvPr/>
          </p:nvSpPr>
          <p:spPr>
            <a:xfrm>
              <a:off x="480170" y="0"/>
              <a:ext cx="359779" cy="1416484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480170" y="1577239"/>
              <a:ext cx="359779" cy="1416484"/>
            </a:xfrm>
            <a:prstGeom prst="rect">
              <a:avLst/>
            </a:prstGeom>
            <a:gradFill flip="none" rotWithShape="1">
              <a:gsLst>
                <a:gs pos="3000">
                  <a:srgbClr val="6CB1CA"/>
                </a:gs>
                <a:gs pos="71000">
                  <a:srgbClr val="82BED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 flipH="1">
              <a:off x="480170" y="4731716"/>
              <a:ext cx="359779" cy="1416484"/>
            </a:xfrm>
            <a:prstGeom prst="rect">
              <a:avLst/>
            </a:prstGeom>
            <a:gradFill flip="none" rotWithShape="1">
              <a:gsLst>
                <a:gs pos="100000">
                  <a:srgbClr val="E17919"/>
                </a:gs>
                <a:gs pos="50000">
                  <a:srgbClr val="E97E1F"/>
                </a:gs>
                <a:gs pos="0">
                  <a:srgbClr val="F08224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 flipH="1">
              <a:off x="480170" y="3154478"/>
              <a:ext cx="359779" cy="1416484"/>
            </a:xfrm>
            <a:prstGeom prst="rect">
              <a:avLst/>
            </a:prstGeom>
            <a:solidFill>
              <a:srgbClr val="8C6E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85193" y="2623512"/>
            <a:ext cx="771365" cy="535975"/>
            <a:chOff x="502519" y="2756632"/>
            <a:chExt cx="771365" cy="535975"/>
          </a:xfrm>
        </p:grpSpPr>
        <p:grpSp>
          <p:nvGrpSpPr>
            <p:cNvPr id="3093" name="组合 48"/>
            <p:cNvGrpSpPr>
              <a:grpSpLocks/>
            </p:cNvGrpSpPr>
            <p:nvPr/>
          </p:nvGrpSpPr>
          <p:grpSpPr bwMode="auto">
            <a:xfrm>
              <a:off x="838816" y="2756632"/>
              <a:ext cx="273050" cy="192088"/>
              <a:chOff x="1542330" y="2063252"/>
              <a:chExt cx="272408" cy="192975"/>
            </a:xfrm>
          </p:grpSpPr>
          <p:sp>
            <p:nvSpPr>
              <p:cNvPr id="50" name="平行四边形 43"/>
              <p:cNvSpPr/>
              <p:nvPr/>
            </p:nvSpPr>
            <p:spPr>
              <a:xfrm rot="19055090" flipV="1">
                <a:off x="1542330" y="2195623"/>
                <a:ext cx="267657" cy="60604"/>
              </a:xfrm>
              <a:custGeom>
                <a:avLst/>
                <a:gdLst>
                  <a:gd name="connsiteX0" fmla="*/ 0 w 720080"/>
                  <a:gd name="connsiteY0" fmla="*/ 157553 h 157553"/>
                  <a:gd name="connsiteX1" fmla="*/ 39388 w 720080"/>
                  <a:gd name="connsiteY1" fmla="*/ 0 h 157553"/>
                  <a:gd name="connsiteX2" fmla="*/ 720080 w 720080"/>
                  <a:gd name="connsiteY2" fmla="*/ 0 h 157553"/>
                  <a:gd name="connsiteX3" fmla="*/ 680692 w 720080"/>
                  <a:gd name="connsiteY3" fmla="*/ 157553 h 157553"/>
                  <a:gd name="connsiteX4" fmla="*/ 0 w 720080"/>
                  <a:gd name="connsiteY4" fmla="*/ 157553 h 157553"/>
                  <a:gd name="connsiteX0" fmla="*/ 106673 w 826753"/>
                  <a:gd name="connsiteY0" fmla="*/ 157553 h 157553"/>
                  <a:gd name="connsiteX1" fmla="*/ 0 w 826753"/>
                  <a:gd name="connsiteY1" fmla="*/ 9587 h 157553"/>
                  <a:gd name="connsiteX2" fmla="*/ 826753 w 826753"/>
                  <a:gd name="connsiteY2" fmla="*/ 0 h 157553"/>
                  <a:gd name="connsiteX3" fmla="*/ 787365 w 826753"/>
                  <a:gd name="connsiteY3" fmla="*/ 157553 h 157553"/>
                  <a:gd name="connsiteX4" fmla="*/ 106673 w 826753"/>
                  <a:gd name="connsiteY4" fmla="*/ 157553 h 157553"/>
                  <a:gd name="connsiteX0" fmla="*/ 207295 w 826753"/>
                  <a:gd name="connsiteY0" fmla="*/ 164083 h 164083"/>
                  <a:gd name="connsiteX1" fmla="*/ 0 w 826753"/>
                  <a:gd name="connsiteY1" fmla="*/ 9587 h 164083"/>
                  <a:gd name="connsiteX2" fmla="*/ 826753 w 826753"/>
                  <a:gd name="connsiteY2" fmla="*/ 0 h 164083"/>
                  <a:gd name="connsiteX3" fmla="*/ 787365 w 826753"/>
                  <a:gd name="connsiteY3" fmla="*/ 157553 h 164083"/>
                  <a:gd name="connsiteX4" fmla="*/ 207295 w 826753"/>
                  <a:gd name="connsiteY4" fmla="*/ 164083 h 164083"/>
                  <a:gd name="connsiteX0" fmla="*/ 160738 w 826753"/>
                  <a:gd name="connsiteY0" fmla="*/ 157987 h 157987"/>
                  <a:gd name="connsiteX1" fmla="*/ 0 w 826753"/>
                  <a:gd name="connsiteY1" fmla="*/ 9587 h 157987"/>
                  <a:gd name="connsiteX2" fmla="*/ 826753 w 826753"/>
                  <a:gd name="connsiteY2" fmla="*/ 0 h 157987"/>
                  <a:gd name="connsiteX3" fmla="*/ 787365 w 826753"/>
                  <a:gd name="connsiteY3" fmla="*/ 157553 h 157987"/>
                  <a:gd name="connsiteX4" fmla="*/ 160738 w 826753"/>
                  <a:gd name="connsiteY4" fmla="*/ 157987 h 157987"/>
                  <a:gd name="connsiteX0" fmla="*/ 160738 w 826753"/>
                  <a:gd name="connsiteY0" fmla="*/ 157987 h 157987"/>
                  <a:gd name="connsiteX1" fmla="*/ 0 w 826753"/>
                  <a:gd name="connsiteY1" fmla="*/ 9587 h 157987"/>
                  <a:gd name="connsiteX2" fmla="*/ 826753 w 826753"/>
                  <a:gd name="connsiteY2" fmla="*/ 0 h 157987"/>
                  <a:gd name="connsiteX3" fmla="*/ 787365 w 826753"/>
                  <a:gd name="connsiteY3" fmla="*/ 157553 h 157987"/>
                  <a:gd name="connsiteX4" fmla="*/ 160738 w 826753"/>
                  <a:gd name="connsiteY4" fmla="*/ 157987 h 157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6753" h="157987">
                    <a:moveTo>
                      <a:pt x="160738" y="157987"/>
                    </a:moveTo>
                    <a:cubicBezTo>
                      <a:pt x="48053" y="45497"/>
                      <a:pt x="53579" y="59054"/>
                      <a:pt x="0" y="9587"/>
                    </a:cubicBezTo>
                    <a:lnTo>
                      <a:pt x="826753" y="0"/>
                    </a:lnTo>
                    <a:lnTo>
                      <a:pt x="787365" y="157553"/>
                    </a:lnTo>
                    <a:lnTo>
                      <a:pt x="160738" y="157987"/>
                    </a:lnTo>
                    <a:close/>
                  </a:path>
                </a:pathLst>
              </a:custGeom>
              <a:solidFill>
                <a:srgbClr val="CC81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400"/>
              </a:p>
            </p:txBody>
          </p:sp>
          <p:sp>
            <p:nvSpPr>
              <p:cNvPr id="51" name="平行四边形 43"/>
              <p:cNvSpPr/>
              <p:nvPr/>
            </p:nvSpPr>
            <p:spPr>
              <a:xfrm rot="2544910">
                <a:off x="1547082" y="2063252"/>
                <a:ext cx="267656" cy="60604"/>
              </a:xfrm>
              <a:custGeom>
                <a:avLst/>
                <a:gdLst>
                  <a:gd name="connsiteX0" fmla="*/ 0 w 720080"/>
                  <a:gd name="connsiteY0" fmla="*/ 157553 h 157553"/>
                  <a:gd name="connsiteX1" fmla="*/ 39388 w 720080"/>
                  <a:gd name="connsiteY1" fmla="*/ 0 h 157553"/>
                  <a:gd name="connsiteX2" fmla="*/ 720080 w 720080"/>
                  <a:gd name="connsiteY2" fmla="*/ 0 h 157553"/>
                  <a:gd name="connsiteX3" fmla="*/ 680692 w 720080"/>
                  <a:gd name="connsiteY3" fmla="*/ 157553 h 157553"/>
                  <a:gd name="connsiteX4" fmla="*/ 0 w 720080"/>
                  <a:gd name="connsiteY4" fmla="*/ 157553 h 157553"/>
                  <a:gd name="connsiteX0" fmla="*/ 106673 w 826753"/>
                  <a:gd name="connsiteY0" fmla="*/ 157553 h 157553"/>
                  <a:gd name="connsiteX1" fmla="*/ 0 w 826753"/>
                  <a:gd name="connsiteY1" fmla="*/ 9587 h 157553"/>
                  <a:gd name="connsiteX2" fmla="*/ 826753 w 826753"/>
                  <a:gd name="connsiteY2" fmla="*/ 0 h 157553"/>
                  <a:gd name="connsiteX3" fmla="*/ 787365 w 826753"/>
                  <a:gd name="connsiteY3" fmla="*/ 157553 h 157553"/>
                  <a:gd name="connsiteX4" fmla="*/ 106673 w 826753"/>
                  <a:gd name="connsiteY4" fmla="*/ 157553 h 157553"/>
                  <a:gd name="connsiteX0" fmla="*/ 207295 w 826753"/>
                  <a:gd name="connsiteY0" fmla="*/ 164083 h 164083"/>
                  <a:gd name="connsiteX1" fmla="*/ 0 w 826753"/>
                  <a:gd name="connsiteY1" fmla="*/ 9587 h 164083"/>
                  <a:gd name="connsiteX2" fmla="*/ 826753 w 826753"/>
                  <a:gd name="connsiteY2" fmla="*/ 0 h 164083"/>
                  <a:gd name="connsiteX3" fmla="*/ 787365 w 826753"/>
                  <a:gd name="connsiteY3" fmla="*/ 157553 h 164083"/>
                  <a:gd name="connsiteX4" fmla="*/ 207295 w 826753"/>
                  <a:gd name="connsiteY4" fmla="*/ 164083 h 164083"/>
                  <a:gd name="connsiteX0" fmla="*/ 160738 w 826753"/>
                  <a:gd name="connsiteY0" fmla="*/ 157987 h 157987"/>
                  <a:gd name="connsiteX1" fmla="*/ 0 w 826753"/>
                  <a:gd name="connsiteY1" fmla="*/ 9587 h 157987"/>
                  <a:gd name="connsiteX2" fmla="*/ 826753 w 826753"/>
                  <a:gd name="connsiteY2" fmla="*/ 0 h 157987"/>
                  <a:gd name="connsiteX3" fmla="*/ 787365 w 826753"/>
                  <a:gd name="connsiteY3" fmla="*/ 157553 h 157987"/>
                  <a:gd name="connsiteX4" fmla="*/ 160738 w 826753"/>
                  <a:gd name="connsiteY4" fmla="*/ 157987 h 157987"/>
                  <a:gd name="connsiteX0" fmla="*/ 160738 w 826753"/>
                  <a:gd name="connsiteY0" fmla="*/ 157987 h 157987"/>
                  <a:gd name="connsiteX1" fmla="*/ 0 w 826753"/>
                  <a:gd name="connsiteY1" fmla="*/ 9587 h 157987"/>
                  <a:gd name="connsiteX2" fmla="*/ 826753 w 826753"/>
                  <a:gd name="connsiteY2" fmla="*/ 0 h 157987"/>
                  <a:gd name="connsiteX3" fmla="*/ 787365 w 826753"/>
                  <a:gd name="connsiteY3" fmla="*/ 157553 h 157987"/>
                  <a:gd name="connsiteX4" fmla="*/ 160738 w 826753"/>
                  <a:gd name="connsiteY4" fmla="*/ 157987 h 157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6753" h="157987">
                    <a:moveTo>
                      <a:pt x="160738" y="157987"/>
                    </a:moveTo>
                    <a:cubicBezTo>
                      <a:pt x="48053" y="45497"/>
                      <a:pt x="53579" y="59054"/>
                      <a:pt x="0" y="9587"/>
                    </a:cubicBezTo>
                    <a:lnTo>
                      <a:pt x="826753" y="0"/>
                    </a:lnTo>
                    <a:lnTo>
                      <a:pt x="787365" y="157553"/>
                    </a:lnTo>
                    <a:lnTo>
                      <a:pt x="160738" y="157987"/>
                    </a:lnTo>
                    <a:close/>
                  </a:path>
                </a:pathLst>
              </a:custGeom>
              <a:solidFill>
                <a:srgbClr val="D69B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400"/>
              </a:p>
            </p:txBody>
          </p:sp>
        </p:grpSp>
        <p:sp>
          <p:nvSpPr>
            <p:cNvPr id="3097" name="TextBox 58"/>
            <p:cNvSpPr txBox="1">
              <a:spLocks noChangeArrowheads="1"/>
            </p:cNvSpPr>
            <p:nvPr/>
          </p:nvSpPr>
          <p:spPr bwMode="auto">
            <a:xfrm>
              <a:off x="502519" y="3030997"/>
              <a:ext cx="77136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100" dirty="0">
                  <a:solidFill>
                    <a:srgbClr val="D79759"/>
                  </a:solidFill>
                  <a:latin typeface="Kozuka Mincho Pro H" pitchFamily="18" charset="-128"/>
                  <a:ea typeface="Kozuka Mincho Pro H" pitchFamily="18" charset="-128"/>
                </a:rPr>
                <a:t>OPTIONS</a:t>
              </a:r>
              <a:endParaRPr lang="zh-CN" altLang="en-US" sz="1100" dirty="0">
                <a:solidFill>
                  <a:srgbClr val="D79759"/>
                </a:solidFill>
                <a:latin typeface="Kozuka Mincho Pro H" pitchFamily="18" charset="-128"/>
                <a:ea typeface="Kozuka Mincho Pro H" pitchFamily="18" charset="-128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985193" y="3393412"/>
            <a:ext cx="771365" cy="534686"/>
            <a:chOff x="504980" y="3470114"/>
            <a:chExt cx="771365" cy="534686"/>
          </a:xfrm>
        </p:grpSpPr>
        <p:grpSp>
          <p:nvGrpSpPr>
            <p:cNvPr id="3094" name="组合 51"/>
            <p:cNvGrpSpPr>
              <a:grpSpLocks/>
            </p:cNvGrpSpPr>
            <p:nvPr/>
          </p:nvGrpSpPr>
          <p:grpSpPr bwMode="auto">
            <a:xfrm>
              <a:off x="841990" y="3470114"/>
              <a:ext cx="271463" cy="192087"/>
              <a:chOff x="1542330" y="2063252"/>
              <a:chExt cx="272408" cy="192975"/>
            </a:xfrm>
          </p:grpSpPr>
          <p:sp>
            <p:nvSpPr>
              <p:cNvPr id="53" name="平行四边形 43"/>
              <p:cNvSpPr/>
              <p:nvPr/>
            </p:nvSpPr>
            <p:spPr>
              <a:xfrm rot="19055090" flipV="1">
                <a:off x="1542330" y="2195623"/>
                <a:ext cx="267628" cy="60604"/>
              </a:xfrm>
              <a:custGeom>
                <a:avLst/>
                <a:gdLst>
                  <a:gd name="connsiteX0" fmla="*/ 0 w 720080"/>
                  <a:gd name="connsiteY0" fmla="*/ 157553 h 157553"/>
                  <a:gd name="connsiteX1" fmla="*/ 39388 w 720080"/>
                  <a:gd name="connsiteY1" fmla="*/ 0 h 157553"/>
                  <a:gd name="connsiteX2" fmla="*/ 720080 w 720080"/>
                  <a:gd name="connsiteY2" fmla="*/ 0 h 157553"/>
                  <a:gd name="connsiteX3" fmla="*/ 680692 w 720080"/>
                  <a:gd name="connsiteY3" fmla="*/ 157553 h 157553"/>
                  <a:gd name="connsiteX4" fmla="*/ 0 w 720080"/>
                  <a:gd name="connsiteY4" fmla="*/ 157553 h 157553"/>
                  <a:gd name="connsiteX0" fmla="*/ 106673 w 826753"/>
                  <a:gd name="connsiteY0" fmla="*/ 157553 h 157553"/>
                  <a:gd name="connsiteX1" fmla="*/ 0 w 826753"/>
                  <a:gd name="connsiteY1" fmla="*/ 9587 h 157553"/>
                  <a:gd name="connsiteX2" fmla="*/ 826753 w 826753"/>
                  <a:gd name="connsiteY2" fmla="*/ 0 h 157553"/>
                  <a:gd name="connsiteX3" fmla="*/ 787365 w 826753"/>
                  <a:gd name="connsiteY3" fmla="*/ 157553 h 157553"/>
                  <a:gd name="connsiteX4" fmla="*/ 106673 w 826753"/>
                  <a:gd name="connsiteY4" fmla="*/ 157553 h 157553"/>
                  <a:gd name="connsiteX0" fmla="*/ 207295 w 826753"/>
                  <a:gd name="connsiteY0" fmla="*/ 164083 h 164083"/>
                  <a:gd name="connsiteX1" fmla="*/ 0 w 826753"/>
                  <a:gd name="connsiteY1" fmla="*/ 9587 h 164083"/>
                  <a:gd name="connsiteX2" fmla="*/ 826753 w 826753"/>
                  <a:gd name="connsiteY2" fmla="*/ 0 h 164083"/>
                  <a:gd name="connsiteX3" fmla="*/ 787365 w 826753"/>
                  <a:gd name="connsiteY3" fmla="*/ 157553 h 164083"/>
                  <a:gd name="connsiteX4" fmla="*/ 207295 w 826753"/>
                  <a:gd name="connsiteY4" fmla="*/ 164083 h 164083"/>
                  <a:gd name="connsiteX0" fmla="*/ 160738 w 826753"/>
                  <a:gd name="connsiteY0" fmla="*/ 157987 h 157987"/>
                  <a:gd name="connsiteX1" fmla="*/ 0 w 826753"/>
                  <a:gd name="connsiteY1" fmla="*/ 9587 h 157987"/>
                  <a:gd name="connsiteX2" fmla="*/ 826753 w 826753"/>
                  <a:gd name="connsiteY2" fmla="*/ 0 h 157987"/>
                  <a:gd name="connsiteX3" fmla="*/ 787365 w 826753"/>
                  <a:gd name="connsiteY3" fmla="*/ 157553 h 157987"/>
                  <a:gd name="connsiteX4" fmla="*/ 160738 w 826753"/>
                  <a:gd name="connsiteY4" fmla="*/ 157987 h 157987"/>
                  <a:gd name="connsiteX0" fmla="*/ 160738 w 826753"/>
                  <a:gd name="connsiteY0" fmla="*/ 157987 h 157987"/>
                  <a:gd name="connsiteX1" fmla="*/ 0 w 826753"/>
                  <a:gd name="connsiteY1" fmla="*/ 9587 h 157987"/>
                  <a:gd name="connsiteX2" fmla="*/ 826753 w 826753"/>
                  <a:gd name="connsiteY2" fmla="*/ 0 h 157987"/>
                  <a:gd name="connsiteX3" fmla="*/ 787365 w 826753"/>
                  <a:gd name="connsiteY3" fmla="*/ 157553 h 157987"/>
                  <a:gd name="connsiteX4" fmla="*/ 160738 w 826753"/>
                  <a:gd name="connsiteY4" fmla="*/ 157987 h 157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6753" h="157987">
                    <a:moveTo>
                      <a:pt x="160738" y="157987"/>
                    </a:moveTo>
                    <a:cubicBezTo>
                      <a:pt x="48053" y="45497"/>
                      <a:pt x="53579" y="59054"/>
                      <a:pt x="0" y="9587"/>
                    </a:cubicBezTo>
                    <a:lnTo>
                      <a:pt x="826753" y="0"/>
                    </a:lnTo>
                    <a:lnTo>
                      <a:pt x="787365" y="157553"/>
                    </a:lnTo>
                    <a:lnTo>
                      <a:pt x="160738" y="157987"/>
                    </a:lnTo>
                    <a:close/>
                  </a:path>
                </a:pathLst>
              </a:custGeom>
              <a:solidFill>
                <a:srgbClr val="6A4F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400"/>
              </a:p>
            </p:txBody>
          </p:sp>
          <p:sp>
            <p:nvSpPr>
              <p:cNvPr id="54" name="平行四边形 43"/>
              <p:cNvSpPr/>
              <p:nvPr/>
            </p:nvSpPr>
            <p:spPr>
              <a:xfrm rot="2544910">
                <a:off x="1547110" y="2063252"/>
                <a:ext cx="267628" cy="60604"/>
              </a:xfrm>
              <a:custGeom>
                <a:avLst/>
                <a:gdLst>
                  <a:gd name="connsiteX0" fmla="*/ 0 w 720080"/>
                  <a:gd name="connsiteY0" fmla="*/ 157553 h 157553"/>
                  <a:gd name="connsiteX1" fmla="*/ 39388 w 720080"/>
                  <a:gd name="connsiteY1" fmla="*/ 0 h 157553"/>
                  <a:gd name="connsiteX2" fmla="*/ 720080 w 720080"/>
                  <a:gd name="connsiteY2" fmla="*/ 0 h 157553"/>
                  <a:gd name="connsiteX3" fmla="*/ 680692 w 720080"/>
                  <a:gd name="connsiteY3" fmla="*/ 157553 h 157553"/>
                  <a:gd name="connsiteX4" fmla="*/ 0 w 720080"/>
                  <a:gd name="connsiteY4" fmla="*/ 157553 h 157553"/>
                  <a:gd name="connsiteX0" fmla="*/ 106673 w 826753"/>
                  <a:gd name="connsiteY0" fmla="*/ 157553 h 157553"/>
                  <a:gd name="connsiteX1" fmla="*/ 0 w 826753"/>
                  <a:gd name="connsiteY1" fmla="*/ 9587 h 157553"/>
                  <a:gd name="connsiteX2" fmla="*/ 826753 w 826753"/>
                  <a:gd name="connsiteY2" fmla="*/ 0 h 157553"/>
                  <a:gd name="connsiteX3" fmla="*/ 787365 w 826753"/>
                  <a:gd name="connsiteY3" fmla="*/ 157553 h 157553"/>
                  <a:gd name="connsiteX4" fmla="*/ 106673 w 826753"/>
                  <a:gd name="connsiteY4" fmla="*/ 157553 h 157553"/>
                  <a:gd name="connsiteX0" fmla="*/ 207295 w 826753"/>
                  <a:gd name="connsiteY0" fmla="*/ 164083 h 164083"/>
                  <a:gd name="connsiteX1" fmla="*/ 0 w 826753"/>
                  <a:gd name="connsiteY1" fmla="*/ 9587 h 164083"/>
                  <a:gd name="connsiteX2" fmla="*/ 826753 w 826753"/>
                  <a:gd name="connsiteY2" fmla="*/ 0 h 164083"/>
                  <a:gd name="connsiteX3" fmla="*/ 787365 w 826753"/>
                  <a:gd name="connsiteY3" fmla="*/ 157553 h 164083"/>
                  <a:gd name="connsiteX4" fmla="*/ 207295 w 826753"/>
                  <a:gd name="connsiteY4" fmla="*/ 164083 h 164083"/>
                  <a:gd name="connsiteX0" fmla="*/ 160738 w 826753"/>
                  <a:gd name="connsiteY0" fmla="*/ 157987 h 157987"/>
                  <a:gd name="connsiteX1" fmla="*/ 0 w 826753"/>
                  <a:gd name="connsiteY1" fmla="*/ 9587 h 157987"/>
                  <a:gd name="connsiteX2" fmla="*/ 826753 w 826753"/>
                  <a:gd name="connsiteY2" fmla="*/ 0 h 157987"/>
                  <a:gd name="connsiteX3" fmla="*/ 787365 w 826753"/>
                  <a:gd name="connsiteY3" fmla="*/ 157553 h 157987"/>
                  <a:gd name="connsiteX4" fmla="*/ 160738 w 826753"/>
                  <a:gd name="connsiteY4" fmla="*/ 157987 h 157987"/>
                  <a:gd name="connsiteX0" fmla="*/ 160738 w 826753"/>
                  <a:gd name="connsiteY0" fmla="*/ 157987 h 157987"/>
                  <a:gd name="connsiteX1" fmla="*/ 0 w 826753"/>
                  <a:gd name="connsiteY1" fmla="*/ 9587 h 157987"/>
                  <a:gd name="connsiteX2" fmla="*/ 826753 w 826753"/>
                  <a:gd name="connsiteY2" fmla="*/ 0 h 157987"/>
                  <a:gd name="connsiteX3" fmla="*/ 787365 w 826753"/>
                  <a:gd name="connsiteY3" fmla="*/ 157553 h 157987"/>
                  <a:gd name="connsiteX4" fmla="*/ 160738 w 826753"/>
                  <a:gd name="connsiteY4" fmla="*/ 157987 h 157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6753" h="157987">
                    <a:moveTo>
                      <a:pt x="160738" y="157987"/>
                    </a:moveTo>
                    <a:cubicBezTo>
                      <a:pt x="48053" y="45497"/>
                      <a:pt x="53579" y="59054"/>
                      <a:pt x="0" y="9587"/>
                    </a:cubicBezTo>
                    <a:lnTo>
                      <a:pt x="826753" y="0"/>
                    </a:lnTo>
                    <a:lnTo>
                      <a:pt x="787365" y="157553"/>
                    </a:lnTo>
                    <a:lnTo>
                      <a:pt x="160738" y="157987"/>
                    </a:lnTo>
                    <a:close/>
                  </a:path>
                </a:pathLst>
              </a:custGeom>
              <a:solidFill>
                <a:srgbClr val="896F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400"/>
              </a:p>
            </p:txBody>
          </p:sp>
        </p:grpSp>
        <p:sp>
          <p:nvSpPr>
            <p:cNvPr id="3098" name="TextBox 59"/>
            <p:cNvSpPr txBox="1">
              <a:spLocks noChangeArrowheads="1"/>
            </p:cNvSpPr>
            <p:nvPr/>
          </p:nvSpPr>
          <p:spPr bwMode="auto">
            <a:xfrm>
              <a:off x="504980" y="3743190"/>
              <a:ext cx="77136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100" dirty="0">
                  <a:solidFill>
                    <a:srgbClr val="896F59"/>
                  </a:solidFill>
                  <a:latin typeface="Kozuka Mincho Pro H" pitchFamily="18" charset="-128"/>
                  <a:ea typeface="Kozuka Mincho Pro H" pitchFamily="18" charset="-128"/>
                </a:rPr>
                <a:t>OPTIONS</a:t>
              </a:r>
              <a:endParaRPr lang="zh-CN" altLang="en-US" sz="1100" dirty="0">
                <a:solidFill>
                  <a:srgbClr val="896F59"/>
                </a:solidFill>
                <a:latin typeface="Kozuka Mincho Pro H" pitchFamily="18" charset="-128"/>
                <a:ea typeface="Kozuka Mincho Pro H" pitchFamily="18" charset="-128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85193" y="4162222"/>
            <a:ext cx="771365" cy="537103"/>
            <a:chOff x="494730" y="4162222"/>
            <a:chExt cx="771365" cy="537103"/>
          </a:xfrm>
        </p:grpSpPr>
        <p:grpSp>
          <p:nvGrpSpPr>
            <p:cNvPr id="3095" name="组合 54"/>
            <p:cNvGrpSpPr>
              <a:grpSpLocks/>
            </p:cNvGrpSpPr>
            <p:nvPr/>
          </p:nvGrpSpPr>
          <p:grpSpPr bwMode="auto">
            <a:xfrm>
              <a:off x="833421" y="4162222"/>
              <a:ext cx="271463" cy="193675"/>
              <a:chOff x="1542330" y="2063252"/>
              <a:chExt cx="272408" cy="192975"/>
            </a:xfrm>
          </p:grpSpPr>
          <p:sp>
            <p:nvSpPr>
              <p:cNvPr id="56" name="平行四边形 43"/>
              <p:cNvSpPr/>
              <p:nvPr/>
            </p:nvSpPr>
            <p:spPr>
              <a:xfrm rot="19055090" flipV="1">
                <a:off x="1542330" y="2194539"/>
                <a:ext cx="267628" cy="61688"/>
              </a:xfrm>
              <a:custGeom>
                <a:avLst/>
                <a:gdLst>
                  <a:gd name="connsiteX0" fmla="*/ 0 w 720080"/>
                  <a:gd name="connsiteY0" fmla="*/ 157553 h 157553"/>
                  <a:gd name="connsiteX1" fmla="*/ 39388 w 720080"/>
                  <a:gd name="connsiteY1" fmla="*/ 0 h 157553"/>
                  <a:gd name="connsiteX2" fmla="*/ 720080 w 720080"/>
                  <a:gd name="connsiteY2" fmla="*/ 0 h 157553"/>
                  <a:gd name="connsiteX3" fmla="*/ 680692 w 720080"/>
                  <a:gd name="connsiteY3" fmla="*/ 157553 h 157553"/>
                  <a:gd name="connsiteX4" fmla="*/ 0 w 720080"/>
                  <a:gd name="connsiteY4" fmla="*/ 157553 h 157553"/>
                  <a:gd name="connsiteX0" fmla="*/ 106673 w 826753"/>
                  <a:gd name="connsiteY0" fmla="*/ 157553 h 157553"/>
                  <a:gd name="connsiteX1" fmla="*/ 0 w 826753"/>
                  <a:gd name="connsiteY1" fmla="*/ 9587 h 157553"/>
                  <a:gd name="connsiteX2" fmla="*/ 826753 w 826753"/>
                  <a:gd name="connsiteY2" fmla="*/ 0 h 157553"/>
                  <a:gd name="connsiteX3" fmla="*/ 787365 w 826753"/>
                  <a:gd name="connsiteY3" fmla="*/ 157553 h 157553"/>
                  <a:gd name="connsiteX4" fmla="*/ 106673 w 826753"/>
                  <a:gd name="connsiteY4" fmla="*/ 157553 h 157553"/>
                  <a:gd name="connsiteX0" fmla="*/ 207295 w 826753"/>
                  <a:gd name="connsiteY0" fmla="*/ 164083 h 164083"/>
                  <a:gd name="connsiteX1" fmla="*/ 0 w 826753"/>
                  <a:gd name="connsiteY1" fmla="*/ 9587 h 164083"/>
                  <a:gd name="connsiteX2" fmla="*/ 826753 w 826753"/>
                  <a:gd name="connsiteY2" fmla="*/ 0 h 164083"/>
                  <a:gd name="connsiteX3" fmla="*/ 787365 w 826753"/>
                  <a:gd name="connsiteY3" fmla="*/ 157553 h 164083"/>
                  <a:gd name="connsiteX4" fmla="*/ 207295 w 826753"/>
                  <a:gd name="connsiteY4" fmla="*/ 164083 h 164083"/>
                  <a:gd name="connsiteX0" fmla="*/ 160738 w 826753"/>
                  <a:gd name="connsiteY0" fmla="*/ 157987 h 157987"/>
                  <a:gd name="connsiteX1" fmla="*/ 0 w 826753"/>
                  <a:gd name="connsiteY1" fmla="*/ 9587 h 157987"/>
                  <a:gd name="connsiteX2" fmla="*/ 826753 w 826753"/>
                  <a:gd name="connsiteY2" fmla="*/ 0 h 157987"/>
                  <a:gd name="connsiteX3" fmla="*/ 787365 w 826753"/>
                  <a:gd name="connsiteY3" fmla="*/ 157553 h 157987"/>
                  <a:gd name="connsiteX4" fmla="*/ 160738 w 826753"/>
                  <a:gd name="connsiteY4" fmla="*/ 157987 h 157987"/>
                  <a:gd name="connsiteX0" fmla="*/ 160738 w 826753"/>
                  <a:gd name="connsiteY0" fmla="*/ 157987 h 157987"/>
                  <a:gd name="connsiteX1" fmla="*/ 0 w 826753"/>
                  <a:gd name="connsiteY1" fmla="*/ 9587 h 157987"/>
                  <a:gd name="connsiteX2" fmla="*/ 826753 w 826753"/>
                  <a:gd name="connsiteY2" fmla="*/ 0 h 157987"/>
                  <a:gd name="connsiteX3" fmla="*/ 787365 w 826753"/>
                  <a:gd name="connsiteY3" fmla="*/ 157553 h 157987"/>
                  <a:gd name="connsiteX4" fmla="*/ 160738 w 826753"/>
                  <a:gd name="connsiteY4" fmla="*/ 157987 h 157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6753" h="157987">
                    <a:moveTo>
                      <a:pt x="160738" y="157987"/>
                    </a:moveTo>
                    <a:cubicBezTo>
                      <a:pt x="48053" y="45497"/>
                      <a:pt x="53579" y="59054"/>
                      <a:pt x="0" y="9587"/>
                    </a:cubicBezTo>
                    <a:lnTo>
                      <a:pt x="826753" y="0"/>
                    </a:lnTo>
                    <a:lnTo>
                      <a:pt x="787365" y="157553"/>
                    </a:lnTo>
                    <a:lnTo>
                      <a:pt x="160738" y="157987"/>
                    </a:lnTo>
                    <a:close/>
                  </a:path>
                </a:pathLst>
              </a:custGeom>
              <a:solidFill>
                <a:srgbClr val="85A6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400"/>
              </a:p>
            </p:txBody>
          </p:sp>
          <p:sp>
            <p:nvSpPr>
              <p:cNvPr id="57" name="平行四边形 43"/>
              <p:cNvSpPr/>
              <p:nvPr/>
            </p:nvSpPr>
            <p:spPr>
              <a:xfrm rot="2544910">
                <a:off x="1547110" y="2063252"/>
                <a:ext cx="267628" cy="61689"/>
              </a:xfrm>
              <a:custGeom>
                <a:avLst/>
                <a:gdLst>
                  <a:gd name="connsiteX0" fmla="*/ 0 w 720080"/>
                  <a:gd name="connsiteY0" fmla="*/ 157553 h 157553"/>
                  <a:gd name="connsiteX1" fmla="*/ 39388 w 720080"/>
                  <a:gd name="connsiteY1" fmla="*/ 0 h 157553"/>
                  <a:gd name="connsiteX2" fmla="*/ 720080 w 720080"/>
                  <a:gd name="connsiteY2" fmla="*/ 0 h 157553"/>
                  <a:gd name="connsiteX3" fmla="*/ 680692 w 720080"/>
                  <a:gd name="connsiteY3" fmla="*/ 157553 h 157553"/>
                  <a:gd name="connsiteX4" fmla="*/ 0 w 720080"/>
                  <a:gd name="connsiteY4" fmla="*/ 157553 h 157553"/>
                  <a:gd name="connsiteX0" fmla="*/ 106673 w 826753"/>
                  <a:gd name="connsiteY0" fmla="*/ 157553 h 157553"/>
                  <a:gd name="connsiteX1" fmla="*/ 0 w 826753"/>
                  <a:gd name="connsiteY1" fmla="*/ 9587 h 157553"/>
                  <a:gd name="connsiteX2" fmla="*/ 826753 w 826753"/>
                  <a:gd name="connsiteY2" fmla="*/ 0 h 157553"/>
                  <a:gd name="connsiteX3" fmla="*/ 787365 w 826753"/>
                  <a:gd name="connsiteY3" fmla="*/ 157553 h 157553"/>
                  <a:gd name="connsiteX4" fmla="*/ 106673 w 826753"/>
                  <a:gd name="connsiteY4" fmla="*/ 157553 h 157553"/>
                  <a:gd name="connsiteX0" fmla="*/ 207295 w 826753"/>
                  <a:gd name="connsiteY0" fmla="*/ 164083 h 164083"/>
                  <a:gd name="connsiteX1" fmla="*/ 0 w 826753"/>
                  <a:gd name="connsiteY1" fmla="*/ 9587 h 164083"/>
                  <a:gd name="connsiteX2" fmla="*/ 826753 w 826753"/>
                  <a:gd name="connsiteY2" fmla="*/ 0 h 164083"/>
                  <a:gd name="connsiteX3" fmla="*/ 787365 w 826753"/>
                  <a:gd name="connsiteY3" fmla="*/ 157553 h 164083"/>
                  <a:gd name="connsiteX4" fmla="*/ 207295 w 826753"/>
                  <a:gd name="connsiteY4" fmla="*/ 164083 h 164083"/>
                  <a:gd name="connsiteX0" fmla="*/ 160738 w 826753"/>
                  <a:gd name="connsiteY0" fmla="*/ 157987 h 157987"/>
                  <a:gd name="connsiteX1" fmla="*/ 0 w 826753"/>
                  <a:gd name="connsiteY1" fmla="*/ 9587 h 157987"/>
                  <a:gd name="connsiteX2" fmla="*/ 826753 w 826753"/>
                  <a:gd name="connsiteY2" fmla="*/ 0 h 157987"/>
                  <a:gd name="connsiteX3" fmla="*/ 787365 w 826753"/>
                  <a:gd name="connsiteY3" fmla="*/ 157553 h 157987"/>
                  <a:gd name="connsiteX4" fmla="*/ 160738 w 826753"/>
                  <a:gd name="connsiteY4" fmla="*/ 157987 h 157987"/>
                  <a:gd name="connsiteX0" fmla="*/ 160738 w 826753"/>
                  <a:gd name="connsiteY0" fmla="*/ 157987 h 157987"/>
                  <a:gd name="connsiteX1" fmla="*/ 0 w 826753"/>
                  <a:gd name="connsiteY1" fmla="*/ 9587 h 157987"/>
                  <a:gd name="connsiteX2" fmla="*/ 826753 w 826753"/>
                  <a:gd name="connsiteY2" fmla="*/ 0 h 157987"/>
                  <a:gd name="connsiteX3" fmla="*/ 787365 w 826753"/>
                  <a:gd name="connsiteY3" fmla="*/ 157553 h 157987"/>
                  <a:gd name="connsiteX4" fmla="*/ 160738 w 826753"/>
                  <a:gd name="connsiteY4" fmla="*/ 157987 h 157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6753" h="157987">
                    <a:moveTo>
                      <a:pt x="160738" y="157987"/>
                    </a:moveTo>
                    <a:cubicBezTo>
                      <a:pt x="48053" y="45497"/>
                      <a:pt x="53579" y="59054"/>
                      <a:pt x="0" y="9587"/>
                    </a:cubicBezTo>
                    <a:lnTo>
                      <a:pt x="826753" y="0"/>
                    </a:lnTo>
                    <a:lnTo>
                      <a:pt x="787365" y="157553"/>
                    </a:lnTo>
                    <a:lnTo>
                      <a:pt x="160738" y="157987"/>
                    </a:lnTo>
                    <a:close/>
                  </a:path>
                </a:pathLst>
              </a:custGeom>
              <a:solidFill>
                <a:srgbClr val="90B4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400"/>
              </a:p>
            </p:txBody>
          </p:sp>
        </p:grpSp>
        <p:sp>
          <p:nvSpPr>
            <p:cNvPr id="3099" name="TextBox 60"/>
            <p:cNvSpPr txBox="1">
              <a:spLocks noChangeArrowheads="1"/>
            </p:cNvSpPr>
            <p:nvPr/>
          </p:nvSpPr>
          <p:spPr bwMode="auto">
            <a:xfrm>
              <a:off x="494730" y="4437715"/>
              <a:ext cx="77136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100" dirty="0">
                  <a:solidFill>
                    <a:srgbClr val="91AFB4"/>
                  </a:solidFill>
                  <a:latin typeface="Kozuka Mincho Pro H" pitchFamily="18" charset="-128"/>
                  <a:ea typeface="Kozuka Mincho Pro H" pitchFamily="18" charset="-128"/>
                </a:rPr>
                <a:t>OPTIONS</a:t>
              </a:r>
              <a:endParaRPr lang="zh-CN" altLang="en-US" sz="1100" dirty="0">
                <a:solidFill>
                  <a:srgbClr val="91AFB4"/>
                </a:solidFill>
                <a:latin typeface="Kozuka Mincho Pro H" pitchFamily="18" charset="-128"/>
                <a:ea typeface="Kozuka Mincho Pro H" pitchFamily="18" charset="-128"/>
              </a:endParaRPr>
            </a:p>
          </p:txBody>
        </p:sp>
      </p:grpSp>
      <p:grpSp>
        <p:nvGrpSpPr>
          <p:cNvPr id="3077" name="组合 34"/>
          <p:cNvGrpSpPr>
            <a:grpSpLocks/>
          </p:cNvGrpSpPr>
          <p:nvPr/>
        </p:nvGrpSpPr>
        <p:grpSpPr bwMode="auto">
          <a:xfrm>
            <a:off x="3600001" y="3109686"/>
            <a:ext cx="2606869" cy="1785592"/>
            <a:chOff x="2675762" y="3212762"/>
            <a:chExt cx="2575591" cy="1764046"/>
          </a:xfrm>
        </p:grpSpPr>
        <p:sp>
          <p:nvSpPr>
            <p:cNvPr id="22" name="矩形 5"/>
            <p:cNvSpPr/>
            <p:nvPr/>
          </p:nvSpPr>
          <p:spPr>
            <a:xfrm>
              <a:off x="3298223" y="3214349"/>
              <a:ext cx="1219515" cy="550966"/>
            </a:xfrm>
            <a:custGeom>
              <a:avLst/>
              <a:gdLst>
                <a:gd name="connsiteX0" fmla="*/ 660442 w 1846240"/>
                <a:gd name="connsiteY0" fmla="*/ 0 h 545393"/>
                <a:gd name="connsiteX1" fmla="*/ 1415715 w 1846240"/>
                <a:gd name="connsiteY1" fmla="*/ 0 h 545393"/>
                <a:gd name="connsiteX2" fmla="*/ 1415716 w 1846240"/>
                <a:gd name="connsiteY2" fmla="*/ 274 h 545393"/>
                <a:gd name="connsiteX3" fmla="*/ 1846240 w 1846240"/>
                <a:gd name="connsiteY3" fmla="*/ 274 h 545393"/>
                <a:gd name="connsiteX4" fmla="*/ 1846240 w 1846240"/>
                <a:gd name="connsiteY4" fmla="*/ 545393 h 545393"/>
                <a:gd name="connsiteX5" fmla="*/ 1345001 w 1846240"/>
                <a:gd name="connsiteY5" fmla="*/ 545393 h 545393"/>
                <a:gd name="connsiteX6" fmla="*/ 1345001 w 1846240"/>
                <a:gd name="connsiteY6" fmla="*/ 545124 h 545393"/>
                <a:gd name="connsiteX7" fmla="*/ 0 w 1846240"/>
                <a:gd name="connsiteY7" fmla="*/ 540000 h 545393"/>
                <a:gd name="connsiteX8" fmla="*/ 660442 w 1846240"/>
                <a:gd name="connsiteY8" fmla="*/ 0 h 545393"/>
                <a:gd name="connsiteX0" fmla="*/ 660442 w 1846240"/>
                <a:gd name="connsiteY0" fmla="*/ 0 h 545393"/>
                <a:gd name="connsiteX1" fmla="*/ 1415715 w 1846240"/>
                <a:gd name="connsiteY1" fmla="*/ 0 h 545393"/>
                <a:gd name="connsiteX2" fmla="*/ 1415716 w 1846240"/>
                <a:gd name="connsiteY2" fmla="*/ 274 h 545393"/>
                <a:gd name="connsiteX3" fmla="*/ 1846240 w 1846240"/>
                <a:gd name="connsiteY3" fmla="*/ 274 h 545393"/>
                <a:gd name="connsiteX4" fmla="*/ 1846240 w 1846240"/>
                <a:gd name="connsiteY4" fmla="*/ 545393 h 545393"/>
                <a:gd name="connsiteX5" fmla="*/ 1345001 w 1846240"/>
                <a:gd name="connsiteY5" fmla="*/ 545393 h 545393"/>
                <a:gd name="connsiteX6" fmla="*/ 1205301 w 1846240"/>
                <a:gd name="connsiteY6" fmla="*/ 538774 h 545393"/>
                <a:gd name="connsiteX7" fmla="*/ 0 w 1846240"/>
                <a:gd name="connsiteY7" fmla="*/ 540000 h 545393"/>
                <a:gd name="connsiteX8" fmla="*/ 660442 w 1846240"/>
                <a:gd name="connsiteY8" fmla="*/ 0 h 545393"/>
                <a:gd name="connsiteX0" fmla="*/ 660442 w 1846240"/>
                <a:gd name="connsiteY0" fmla="*/ 0 h 545393"/>
                <a:gd name="connsiteX1" fmla="*/ 1415715 w 1846240"/>
                <a:gd name="connsiteY1" fmla="*/ 0 h 545393"/>
                <a:gd name="connsiteX2" fmla="*/ 1415716 w 1846240"/>
                <a:gd name="connsiteY2" fmla="*/ 274 h 545393"/>
                <a:gd name="connsiteX3" fmla="*/ 1846240 w 1846240"/>
                <a:gd name="connsiteY3" fmla="*/ 274 h 545393"/>
                <a:gd name="connsiteX4" fmla="*/ 1846240 w 1846240"/>
                <a:gd name="connsiteY4" fmla="*/ 545393 h 545393"/>
                <a:gd name="connsiteX5" fmla="*/ 1205301 w 1846240"/>
                <a:gd name="connsiteY5" fmla="*/ 538774 h 545393"/>
                <a:gd name="connsiteX6" fmla="*/ 0 w 1846240"/>
                <a:gd name="connsiteY6" fmla="*/ 540000 h 545393"/>
                <a:gd name="connsiteX7" fmla="*/ 660442 w 1846240"/>
                <a:gd name="connsiteY7" fmla="*/ 0 h 545393"/>
                <a:gd name="connsiteX0" fmla="*/ 660442 w 1846240"/>
                <a:gd name="connsiteY0" fmla="*/ 0 h 540000"/>
                <a:gd name="connsiteX1" fmla="*/ 1415715 w 1846240"/>
                <a:gd name="connsiteY1" fmla="*/ 0 h 540000"/>
                <a:gd name="connsiteX2" fmla="*/ 1415716 w 1846240"/>
                <a:gd name="connsiteY2" fmla="*/ 274 h 540000"/>
                <a:gd name="connsiteX3" fmla="*/ 1846240 w 1846240"/>
                <a:gd name="connsiteY3" fmla="*/ 274 h 540000"/>
                <a:gd name="connsiteX4" fmla="*/ 1205301 w 1846240"/>
                <a:gd name="connsiteY4" fmla="*/ 538774 h 540000"/>
                <a:gd name="connsiteX5" fmla="*/ 0 w 1846240"/>
                <a:gd name="connsiteY5" fmla="*/ 540000 h 540000"/>
                <a:gd name="connsiteX6" fmla="*/ 660442 w 1846240"/>
                <a:gd name="connsiteY6" fmla="*/ 0 h 540000"/>
                <a:gd name="connsiteX0" fmla="*/ 660442 w 1415716"/>
                <a:gd name="connsiteY0" fmla="*/ 0 h 540000"/>
                <a:gd name="connsiteX1" fmla="*/ 1415715 w 1415716"/>
                <a:gd name="connsiteY1" fmla="*/ 0 h 540000"/>
                <a:gd name="connsiteX2" fmla="*/ 1415716 w 1415716"/>
                <a:gd name="connsiteY2" fmla="*/ 274 h 540000"/>
                <a:gd name="connsiteX3" fmla="*/ 1205301 w 1415716"/>
                <a:gd name="connsiteY3" fmla="*/ 538774 h 540000"/>
                <a:gd name="connsiteX4" fmla="*/ 0 w 1415716"/>
                <a:gd name="connsiteY4" fmla="*/ 540000 h 540000"/>
                <a:gd name="connsiteX5" fmla="*/ 660442 w 1415716"/>
                <a:gd name="connsiteY5" fmla="*/ 0 h 540000"/>
                <a:gd name="connsiteX0" fmla="*/ 660442 w 1415715"/>
                <a:gd name="connsiteY0" fmla="*/ 6076 h 546076"/>
                <a:gd name="connsiteX1" fmla="*/ 1415715 w 1415715"/>
                <a:gd name="connsiteY1" fmla="*/ 6076 h 546076"/>
                <a:gd name="connsiteX2" fmla="*/ 1199816 w 1415715"/>
                <a:gd name="connsiteY2" fmla="*/ 0 h 546076"/>
                <a:gd name="connsiteX3" fmla="*/ 1205301 w 1415715"/>
                <a:gd name="connsiteY3" fmla="*/ 544850 h 546076"/>
                <a:gd name="connsiteX4" fmla="*/ 0 w 1415715"/>
                <a:gd name="connsiteY4" fmla="*/ 546076 h 546076"/>
                <a:gd name="connsiteX5" fmla="*/ 660442 w 1415715"/>
                <a:gd name="connsiteY5" fmla="*/ 6076 h 546076"/>
                <a:gd name="connsiteX0" fmla="*/ 660442 w 1205301"/>
                <a:gd name="connsiteY0" fmla="*/ 6076 h 546076"/>
                <a:gd name="connsiteX1" fmla="*/ 1199816 w 1205301"/>
                <a:gd name="connsiteY1" fmla="*/ 0 h 546076"/>
                <a:gd name="connsiteX2" fmla="*/ 1205301 w 1205301"/>
                <a:gd name="connsiteY2" fmla="*/ 544850 h 546076"/>
                <a:gd name="connsiteX3" fmla="*/ 0 w 1205301"/>
                <a:gd name="connsiteY3" fmla="*/ 546076 h 546076"/>
                <a:gd name="connsiteX4" fmla="*/ 660442 w 1205301"/>
                <a:gd name="connsiteY4" fmla="*/ 6076 h 546076"/>
                <a:gd name="connsiteX0" fmla="*/ 660442 w 1219002"/>
                <a:gd name="connsiteY0" fmla="*/ 6076 h 546076"/>
                <a:gd name="connsiteX1" fmla="*/ 1218866 w 1219002"/>
                <a:gd name="connsiteY1" fmla="*/ 0 h 546076"/>
                <a:gd name="connsiteX2" fmla="*/ 1205301 w 1219002"/>
                <a:gd name="connsiteY2" fmla="*/ 544850 h 546076"/>
                <a:gd name="connsiteX3" fmla="*/ 0 w 1219002"/>
                <a:gd name="connsiteY3" fmla="*/ 546076 h 546076"/>
                <a:gd name="connsiteX4" fmla="*/ 660442 w 1219002"/>
                <a:gd name="connsiteY4" fmla="*/ 6076 h 546076"/>
                <a:gd name="connsiteX0" fmla="*/ 660442 w 1219310"/>
                <a:gd name="connsiteY0" fmla="*/ 6076 h 551200"/>
                <a:gd name="connsiteX1" fmla="*/ 1218866 w 1219310"/>
                <a:gd name="connsiteY1" fmla="*/ 0 h 551200"/>
                <a:gd name="connsiteX2" fmla="*/ 1218001 w 1219310"/>
                <a:gd name="connsiteY2" fmla="*/ 551200 h 551200"/>
                <a:gd name="connsiteX3" fmla="*/ 0 w 1219310"/>
                <a:gd name="connsiteY3" fmla="*/ 546076 h 551200"/>
                <a:gd name="connsiteX4" fmla="*/ 660442 w 1219310"/>
                <a:gd name="connsiteY4" fmla="*/ 6076 h 55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310" h="551200">
                  <a:moveTo>
                    <a:pt x="660442" y="6076"/>
                  </a:moveTo>
                  <a:lnTo>
                    <a:pt x="1218866" y="0"/>
                  </a:lnTo>
                  <a:cubicBezTo>
                    <a:pt x="1220694" y="181617"/>
                    <a:pt x="1216173" y="369583"/>
                    <a:pt x="1218001" y="551200"/>
                  </a:cubicBezTo>
                  <a:lnTo>
                    <a:pt x="0" y="546076"/>
                  </a:lnTo>
                  <a:lnTo>
                    <a:pt x="660442" y="607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8ACA5"/>
                </a:gs>
                <a:gs pos="50000">
                  <a:srgbClr val="96BAB1"/>
                </a:gs>
                <a:gs pos="100000">
                  <a:srgbClr val="A2C2BA"/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pic>
          <p:nvPicPr>
            <p:cNvPr id="3123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8446870" flipH="1">
              <a:off x="2675762" y="3460194"/>
              <a:ext cx="2016000" cy="4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124" name="组合 22"/>
            <p:cNvGrpSpPr>
              <a:grpSpLocks/>
            </p:cNvGrpSpPr>
            <p:nvPr/>
          </p:nvGrpSpPr>
          <p:grpSpPr bwMode="auto">
            <a:xfrm flipV="1">
              <a:off x="4324013" y="3212762"/>
              <a:ext cx="927340" cy="1764046"/>
              <a:chOff x="4948575" y="342516"/>
              <a:chExt cx="927340" cy="1764046"/>
            </a:xfrm>
          </p:grpSpPr>
          <p:sp>
            <p:nvSpPr>
              <p:cNvPr id="24" name="上箭头 3"/>
              <p:cNvSpPr/>
              <p:nvPr/>
            </p:nvSpPr>
            <p:spPr>
              <a:xfrm>
                <a:off x="4948575" y="342516"/>
                <a:ext cx="927340" cy="1221019"/>
              </a:xfrm>
              <a:custGeom>
                <a:avLst/>
                <a:gdLst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737655 w 927699"/>
                  <a:gd name="connsiteY3" fmla="*/ 456864 h 1220846"/>
                  <a:gd name="connsiteX4" fmla="*/ 737655 w 927699"/>
                  <a:gd name="connsiteY4" fmla="*/ 1220846 h 1220846"/>
                  <a:gd name="connsiteX5" fmla="*/ 190044 w 927699"/>
                  <a:gd name="connsiteY5" fmla="*/ 1220846 h 1220846"/>
                  <a:gd name="connsiteX6" fmla="*/ 190044 w 927699"/>
                  <a:gd name="connsiteY6" fmla="*/ 456864 h 1220846"/>
                  <a:gd name="connsiteX7" fmla="*/ 0 w 927699"/>
                  <a:gd name="connsiteY7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47745 w 927699"/>
                  <a:gd name="connsiteY3" fmla="*/ 455203 h 1220846"/>
                  <a:gd name="connsiteX4" fmla="*/ 737655 w 927699"/>
                  <a:gd name="connsiteY4" fmla="*/ 456864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37655 w 927699"/>
                  <a:gd name="connsiteY4" fmla="*/ 456864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35274 w 927699"/>
                  <a:gd name="connsiteY4" fmla="*/ 411620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20987 w 927699"/>
                  <a:gd name="connsiteY4" fmla="*/ 394951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38009"/>
                  <a:gd name="connsiteY0" fmla="*/ 456864 h 1220846"/>
                  <a:gd name="connsiteX1" fmla="*/ 463850 w 938009"/>
                  <a:gd name="connsiteY1" fmla="*/ 0 h 1220846"/>
                  <a:gd name="connsiteX2" fmla="*/ 927699 w 938009"/>
                  <a:gd name="connsiteY2" fmla="*/ 456864 h 1220846"/>
                  <a:gd name="connsiteX3" fmla="*/ 873939 w 938009"/>
                  <a:gd name="connsiteY3" fmla="*/ 493303 h 1220846"/>
                  <a:gd name="connsiteX4" fmla="*/ 740037 w 938009"/>
                  <a:gd name="connsiteY4" fmla="*/ 416383 h 1220846"/>
                  <a:gd name="connsiteX5" fmla="*/ 737655 w 938009"/>
                  <a:gd name="connsiteY5" fmla="*/ 1220846 h 1220846"/>
                  <a:gd name="connsiteX6" fmla="*/ 190044 w 938009"/>
                  <a:gd name="connsiteY6" fmla="*/ 1220846 h 1220846"/>
                  <a:gd name="connsiteX7" fmla="*/ 190044 w 938009"/>
                  <a:gd name="connsiteY7" fmla="*/ 456864 h 1220846"/>
                  <a:gd name="connsiteX8" fmla="*/ 0 w 93800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38796"/>
                  <a:gd name="connsiteY0" fmla="*/ 456864 h 1220846"/>
                  <a:gd name="connsiteX1" fmla="*/ 463850 w 938796"/>
                  <a:gd name="connsiteY1" fmla="*/ 0 h 1220846"/>
                  <a:gd name="connsiteX2" fmla="*/ 927699 w 938796"/>
                  <a:gd name="connsiteY2" fmla="*/ 456864 h 1220846"/>
                  <a:gd name="connsiteX3" fmla="*/ 873939 w 938796"/>
                  <a:gd name="connsiteY3" fmla="*/ 493303 h 1220846"/>
                  <a:gd name="connsiteX4" fmla="*/ 740037 w 938796"/>
                  <a:gd name="connsiteY4" fmla="*/ 416383 h 1220846"/>
                  <a:gd name="connsiteX5" fmla="*/ 737655 w 938796"/>
                  <a:gd name="connsiteY5" fmla="*/ 1220846 h 1220846"/>
                  <a:gd name="connsiteX6" fmla="*/ 190044 w 938796"/>
                  <a:gd name="connsiteY6" fmla="*/ 1220846 h 1220846"/>
                  <a:gd name="connsiteX7" fmla="*/ 190044 w 938796"/>
                  <a:gd name="connsiteY7" fmla="*/ 456864 h 1220846"/>
                  <a:gd name="connsiteX8" fmla="*/ 0 w 938796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14002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201951 w 927699"/>
                  <a:gd name="connsiteY7" fmla="*/ 411621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85282 w 927699"/>
                  <a:gd name="connsiteY7" fmla="*/ 418765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85282 w 927699"/>
                  <a:gd name="connsiteY7" fmla="*/ 418765 h 1220846"/>
                  <a:gd name="connsiteX8" fmla="*/ 59551 w 927699"/>
                  <a:gd name="connsiteY8" fmla="*/ 445678 h 1220846"/>
                  <a:gd name="connsiteX9" fmla="*/ 0 w 927699"/>
                  <a:gd name="connsiteY9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85282 w 927699"/>
                  <a:gd name="connsiteY7" fmla="*/ 418765 h 1220846"/>
                  <a:gd name="connsiteX8" fmla="*/ 52407 w 927699"/>
                  <a:gd name="connsiteY8" fmla="*/ 493303 h 1220846"/>
                  <a:gd name="connsiteX9" fmla="*/ 0 w 927699"/>
                  <a:gd name="connsiteY9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85282 w 927699"/>
                  <a:gd name="connsiteY7" fmla="*/ 418765 h 1220846"/>
                  <a:gd name="connsiteX8" fmla="*/ 52407 w 927699"/>
                  <a:gd name="connsiteY8" fmla="*/ 493303 h 1220846"/>
                  <a:gd name="connsiteX9" fmla="*/ 0 w 927699"/>
                  <a:gd name="connsiteY9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85282 w 927699"/>
                  <a:gd name="connsiteY7" fmla="*/ 418765 h 1220846"/>
                  <a:gd name="connsiteX8" fmla="*/ 52407 w 927699"/>
                  <a:gd name="connsiteY8" fmla="*/ 493303 h 1220846"/>
                  <a:gd name="connsiteX9" fmla="*/ 0 w 927699"/>
                  <a:gd name="connsiteY9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85282 w 927699"/>
                  <a:gd name="connsiteY7" fmla="*/ 418765 h 1220846"/>
                  <a:gd name="connsiteX8" fmla="*/ 52407 w 927699"/>
                  <a:gd name="connsiteY8" fmla="*/ 493303 h 1220846"/>
                  <a:gd name="connsiteX9" fmla="*/ 0 w 927699"/>
                  <a:gd name="connsiteY9" fmla="*/ 456864 h 1220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7699" h="1220846">
                    <a:moveTo>
                      <a:pt x="0" y="456864"/>
                    </a:moveTo>
                    <a:lnTo>
                      <a:pt x="463850" y="0"/>
                    </a:lnTo>
                    <a:cubicBezTo>
                      <a:pt x="618466" y="152288"/>
                      <a:pt x="618302" y="156939"/>
                      <a:pt x="927699" y="456864"/>
                    </a:cubicBezTo>
                    <a:cubicBezTo>
                      <a:pt x="914542" y="488060"/>
                      <a:pt x="915671" y="488300"/>
                      <a:pt x="873939" y="493303"/>
                    </a:cubicBezTo>
                    <a:lnTo>
                      <a:pt x="740037" y="416383"/>
                    </a:lnTo>
                    <a:cubicBezTo>
                      <a:pt x="740831" y="686125"/>
                      <a:pt x="736861" y="951104"/>
                      <a:pt x="737655" y="1220846"/>
                    </a:cubicBezTo>
                    <a:lnTo>
                      <a:pt x="190044" y="1220846"/>
                    </a:lnTo>
                    <a:cubicBezTo>
                      <a:pt x="188457" y="953486"/>
                      <a:pt x="186869" y="686125"/>
                      <a:pt x="185282" y="418765"/>
                    </a:cubicBezTo>
                    <a:lnTo>
                      <a:pt x="52407" y="493303"/>
                    </a:lnTo>
                    <a:cubicBezTo>
                      <a:pt x="11125" y="485918"/>
                      <a:pt x="19850" y="488060"/>
                      <a:pt x="0" y="456864"/>
                    </a:cubicBezTo>
                    <a:close/>
                  </a:path>
                </a:pathLst>
              </a:custGeom>
              <a:solidFill>
                <a:srgbClr val="90B4AB"/>
              </a:solidFill>
              <a:ln>
                <a:noFill/>
              </a:ln>
              <a:effectLst>
                <a:outerShdw blurRad="63500" dist="50800" dir="10800000" algn="r" rotWithShape="0">
                  <a:schemeClr val="bg1">
                    <a:lumMod val="6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5" name="直角三角形 24"/>
              <p:cNvSpPr/>
              <p:nvPr/>
            </p:nvSpPr>
            <p:spPr>
              <a:xfrm rot="16200000" flipH="1" flipV="1">
                <a:off x="5140731" y="1563515"/>
                <a:ext cx="544616" cy="541477"/>
              </a:xfrm>
              <a:prstGeom prst="rtTriangle">
                <a:avLst/>
              </a:prstGeom>
              <a:solidFill>
                <a:srgbClr val="90B4A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</p:grpSp>
      <p:sp>
        <p:nvSpPr>
          <p:cNvPr id="43" name="矩形 39"/>
          <p:cNvSpPr/>
          <p:nvPr/>
        </p:nvSpPr>
        <p:spPr>
          <a:xfrm flipH="1" flipV="1">
            <a:off x="5269875" y="3095220"/>
            <a:ext cx="194470" cy="573768"/>
          </a:xfrm>
          <a:custGeom>
            <a:avLst/>
            <a:gdLst>
              <a:gd name="connsiteX0" fmla="*/ 0 w 523309"/>
              <a:gd name="connsiteY0" fmla="*/ 0 h 926067"/>
              <a:gd name="connsiteX1" fmla="*/ 523309 w 523309"/>
              <a:gd name="connsiteY1" fmla="*/ 0 h 926067"/>
              <a:gd name="connsiteX2" fmla="*/ 523309 w 523309"/>
              <a:gd name="connsiteY2" fmla="*/ 926067 h 926067"/>
              <a:gd name="connsiteX3" fmla="*/ 0 w 523309"/>
              <a:gd name="connsiteY3" fmla="*/ 926067 h 926067"/>
              <a:gd name="connsiteX4" fmla="*/ 0 w 523309"/>
              <a:gd name="connsiteY4" fmla="*/ 0 h 926067"/>
              <a:gd name="connsiteX0" fmla="*/ 0 w 523309"/>
              <a:gd name="connsiteY0" fmla="*/ 0 h 926067"/>
              <a:gd name="connsiteX1" fmla="*/ 523309 w 523309"/>
              <a:gd name="connsiteY1" fmla="*/ 0 h 926067"/>
              <a:gd name="connsiteX2" fmla="*/ 0 w 523309"/>
              <a:gd name="connsiteY2" fmla="*/ 926067 h 926067"/>
              <a:gd name="connsiteX3" fmla="*/ 0 w 523309"/>
              <a:gd name="connsiteY3" fmla="*/ 0 h 926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9" h="926067">
                <a:moveTo>
                  <a:pt x="0" y="0"/>
                </a:moveTo>
                <a:lnTo>
                  <a:pt x="523309" y="0"/>
                </a:lnTo>
                <a:lnTo>
                  <a:pt x="0" y="92606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3" name="矩形 72"/>
          <p:cNvSpPr/>
          <p:nvPr/>
        </p:nvSpPr>
        <p:spPr>
          <a:xfrm>
            <a:off x="5432838" y="4097867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Algerian" pitchFamily="82" charset="0"/>
              </a:rPr>
              <a:t>04</a:t>
            </a:r>
          </a:p>
        </p:txBody>
      </p:sp>
      <p:pic>
        <p:nvPicPr>
          <p:cNvPr id="31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" r="7205" b="57680"/>
          <a:stretch>
            <a:fillRect/>
          </a:stretch>
        </p:blipFill>
        <p:spPr bwMode="auto">
          <a:xfrm rot="8446870" flipH="1">
            <a:off x="3649825" y="2764286"/>
            <a:ext cx="2040996" cy="45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矩形 17"/>
          <p:cNvSpPr/>
          <p:nvPr/>
        </p:nvSpPr>
        <p:spPr bwMode="auto">
          <a:xfrm>
            <a:off x="4229572" y="2566454"/>
            <a:ext cx="2478324" cy="551780"/>
          </a:xfrm>
          <a:custGeom>
            <a:avLst/>
            <a:gdLst/>
            <a:ahLst/>
            <a:cxnLst/>
            <a:rect l="l" t="t" r="r" b="b"/>
            <a:pathLst>
              <a:path w="2447972" h="545393">
                <a:moveTo>
                  <a:pt x="660442" y="0"/>
                </a:moveTo>
                <a:lnTo>
                  <a:pt x="1415715" y="0"/>
                </a:lnTo>
                <a:lnTo>
                  <a:pt x="1415716" y="274"/>
                </a:lnTo>
                <a:lnTo>
                  <a:pt x="1846240" y="274"/>
                </a:lnTo>
                <a:lnTo>
                  <a:pt x="1846240" y="0"/>
                </a:lnTo>
                <a:lnTo>
                  <a:pt x="2447972" y="0"/>
                </a:lnTo>
                <a:lnTo>
                  <a:pt x="2447972" y="545393"/>
                </a:lnTo>
                <a:lnTo>
                  <a:pt x="1846240" y="545393"/>
                </a:lnTo>
                <a:lnTo>
                  <a:pt x="1415541" y="545393"/>
                </a:lnTo>
                <a:lnTo>
                  <a:pt x="1345001" y="545393"/>
                </a:lnTo>
                <a:lnTo>
                  <a:pt x="1345001" y="545124"/>
                </a:lnTo>
                <a:lnTo>
                  <a:pt x="0" y="540000"/>
                </a:lnTo>
                <a:close/>
              </a:path>
            </a:pathLst>
          </a:custGeom>
          <a:gradFill>
            <a:gsLst>
              <a:gs pos="99000">
                <a:srgbClr val="7F6245"/>
              </a:gs>
              <a:gs pos="50000">
                <a:srgbClr val="795C41"/>
              </a:gs>
              <a:gs pos="0">
                <a:srgbClr val="6E533B"/>
              </a:gs>
            </a:gsLst>
            <a:lin ang="5400000" scaled="1"/>
          </a:gradFill>
          <a:ln>
            <a:noFill/>
          </a:ln>
          <a:effectLst>
            <a:innerShdw blurRad="63500" dist="50800" dir="16200000">
              <a:schemeClr val="tx1">
                <a:lumMod val="85000"/>
                <a:lumOff val="1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119" name="组合 25"/>
          <p:cNvGrpSpPr>
            <a:grpSpLocks/>
          </p:cNvGrpSpPr>
          <p:nvPr/>
        </p:nvGrpSpPr>
        <p:grpSpPr bwMode="auto">
          <a:xfrm flipV="1">
            <a:off x="6513245" y="2569944"/>
            <a:ext cx="939201" cy="1783709"/>
            <a:chOff x="4952980" y="342516"/>
            <a:chExt cx="927699" cy="1763062"/>
          </a:xfrm>
        </p:grpSpPr>
        <p:sp>
          <p:nvSpPr>
            <p:cNvPr id="27" name="上箭头 3"/>
            <p:cNvSpPr/>
            <p:nvPr/>
          </p:nvSpPr>
          <p:spPr>
            <a:xfrm>
              <a:off x="4953573" y="342516"/>
              <a:ext cx="927106" cy="1221625"/>
            </a:xfrm>
            <a:custGeom>
              <a:avLst/>
              <a:gdLst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737655 w 927699"/>
                <a:gd name="connsiteY3" fmla="*/ 456864 h 1220846"/>
                <a:gd name="connsiteX4" fmla="*/ 737655 w 927699"/>
                <a:gd name="connsiteY4" fmla="*/ 1220846 h 1220846"/>
                <a:gd name="connsiteX5" fmla="*/ 190044 w 927699"/>
                <a:gd name="connsiteY5" fmla="*/ 1220846 h 1220846"/>
                <a:gd name="connsiteX6" fmla="*/ 190044 w 927699"/>
                <a:gd name="connsiteY6" fmla="*/ 456864 h 1220846"/>
                <a:gd name="connsiteX7" fmla="*/ 0 w 927699"/>
                <a:gd name="connsiteY7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47745 w 927699"/>
                <a:gd name="connsiteY3" fmla="*/ 455203 h 1220846"/>
                <a:gd name="connsiteX4" fmla="*/ 737655 w 927699"/>
                <a:gd name="connsiteY4" fmla="*/ 456864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37655 w 927699"/>
                <a:gd name="connsiteY4" fmla="*/ 456864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35274 w 927699"/>
                <a:gd name="connsiteY4" fmla="*/ 411620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20987 w 927699"/>
                <a:gd name="connsiteY4" fmla="*/ 394951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38009"/>
                <a:gd name="connsiteY0" fmla="*/ 456864 h 1220846"/>
                <a:gd name="connsiteX1" fmla="*/ 463850 w 938009"/>
                <a:gd name="connsiteY1" fmla="*/ 0 h 1220846"/>
                <a:gd name="connsiteX2" fmla="*/ 927699 w 938009"/>
                <a:gd name="connsiteY2" fmla="*/ 456864 h 1220846"/>
                <a:gd name="connsiteX3" fmla="*/ 873939 w 938009"/>
                <a:gd name="connsiteY3" fmla="*/ 493303 h 1220846"/>
                <a:gd name="connsiteX4" fmla="*/ 740037 w 938009"/>
                <a:gd name="connsiteY4" fmla="*/ 416383 h 1220846"/>
                <a:gd name="connsiteX5" fmla="*/ 737655 w 938009"/>
                <a:gd name="connsiteY5" fmla="*/ 1220846 h 1220846"/>
                <a:gd name="connsiteX6" fmla="*/ 190044 w 938009"/>
                <a:gd name="connsiteY6" fmla="*/ 1220846 h 1220846"/>
                <a:gd name="connsiteX7" fmla="*/ 190044 w 938009"/>
                <a:gd name="connsiteY7" fmla="*/ 456864 h 1220846"/>
                <a:gd name="connsiteX8" fmla="*/ 0 w 93800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38796"/>
                <a:gd name="connsiteY0" fmla="*/ 456864 h 1220846"/>
                <a:gd name="connsiteX1" fmla="*/ 463850 w 938796"/>
                <a:gd name="connsiteY1" fmla="*/ 0 h 1220846"/>
                <a:gd name="connsiteX2" fmla="*/ 927699 w 938796"/>
                <a:gd name="connsiteY2" fmla="*/ 456864 h 1220846"/>
                <a:gd name="connsiteX3" fmla="*/ 873939 w 938796"/>
                <a:gd name="connsiteY3" fmla="*/ 493303 h 1220846"/>
                <a:gd name="connsiteX4" fmla="*/ 740037 w 938796"/>
                <a:gd name="connsiteY4" fmla="*/ 416383 h 1220846"/>
                <a:gd name="connsiteX5" fmla="*/ 737655 w 938796"/>
                <a:gd name="connsiteY5" fmla="*/ 1220846 h 1220846"/>
                <a:gd name="connsiteX6" fmla="*/ 190044 w 938796"/>
                <a:gd name="connsiteY6" fmla="*/ 1220846 h 1220846"/>
                <a:gd name="connsiteX7" fmla="*/ 190044 w 938796"/>
                <a:gd name="connsiteY7" fmla="*/ 456864 h 1220846"/>
                <a:gd name="connsiteX8" fmla="*/ 0 w 938796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14002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201951 w 927699"/>
                <a:gd name="connsiteY7" fmla="*/ 411621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85282 w 927699"/>
                <a:gd name="connsiteY7" fmla="*/ 418765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85282 w 927699"/>
                <a:gd name="connsiteY7" fmla="*/ 418765 h 1220846"/>
                <a:gd name="connsiteX8" fmla="*/ 59551 w 927699"/>
                <a:gd name="connsiteY8" fmla="*/ 445678 h 1220846"/>
                <a:gd name="connsiteX9" fmla="*/ 0 w 927699"/>
                <a:gd name="connsiteY9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85282 w 927699"/>
                <a:gd name="connsiteY7" fmla="*/ 418765 h 1220846"/>
                <a:gd name="connsiteX8" fmla="*/ 52407 w 927699"/>
                <a:gd name="connsiteY8" fmla="*/ 493303 h 1220846"/>
                <a:gd name="connsiteX9" fmla="*/ 0 w 927699"/>
                <a:gd name="connsiteY9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85282 w 927699"/>
                <a:gd name="connsiteY7" fmla="*/ 418765 h 1220846"/>
                <a:gd name="connsiteX8" fmla="*/ 52407 w 927699"/>
                <a:gd name="connsiteY8" fmla="*/ 493303 h 1220846"/>
                <a:gd name="connsiteX9" fmla="*/ 0 w 927699"/>
                <a:gd name="connsiteY9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85282 w 927699"/>
                <a:gd name="connsiteY7" fmla="*/ 418765 h 1220846"/>
                <a:gd name="connsiteX8" fmla="*/ 52407 w 927699"/>
                <a:gd name="connsiteY8" fmla="*/ 493303 h 1220846"/>
                <a:gd name="connsiteX9" fmla="*/ 0 w 927699"/>
                <a:gd name="connsiteY9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85282 w 927699"/>
                <a:gd name="connsiteY7" fmla="*/ 418765 h 1220846"/>
                <a:gd name="connsiteX8" fmla="*/ 52407 w 927699"/>
                <a:gd name="connsiteY8" fmla="*/ 493303 h 1220846"/>
                <a:gd name="connsiteX9" fmla="*/ 0 w 927699"/>
                <a:gd name="connsiteY9" fmla="*/ 456864 h 1220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7699" h="1220846">
                  <a:moveTo>
                    <a:pt x="0" y="456864"/>
                  </a:moveTo>
                  <a:lnTo>
                    <a:pt x="463850" y="0"/>
                  </a:lnTo>
                  <a:cubicBezTo>
                    <a:pt x="618466" y="152288"/>
                    <a:pt x="618302" y="156939"/>
                    <a:pt x="927699" y="456864"/>
                  </a:cubicBezTo>
                  <a:cubicBezTo>
                    <a:pt x="914542" y="488060"/>
                    <a:pt x="915671" y="488300"/>
                    <a:pt x="873939" y="493303"/>
                  </a:cubicBezTo>
                  <a:lnTo>
                    <a:pt x="740037" y="416383"/>
                  </a:lnTo>
                  <a:cubicBezTo>
                    <a:pt x="740831" y="686125"/>
                    <a:pt x="736861" y="951104"/>
                    <a:pt x="737655" y="1220846"/>
                  </a:cubicBezTo>
                  <a:lnTo>
                    <a:pt x="190044" y="1220846"/>
                  </a:lnTo>
                  <a:cubicBezTo>
                    <a:pt x="188457" y="953486"/>
                    <a:pt x="186869" y="686125"/>
                    <a:pt x="185282" y="418765"/>
                  </a:cubicBezTo>
                  <a:lnTo>
                    <a:pt x="52407" y="493303"/>
                  </a:lnTo>
                  <a:cubicBezTo>
                    <a:pt x="11125" y="485918"/>
                    <a:pt x="19850" y="488060"/>
                    <a:pt x="0" y="456864"/>
                  </a:cubicBezTo>
                  <a:close/>
                </a:path>
              </a:pathLst>
            </a:custGeom>
            <a:solidFill>
              <a:srgbClr val="76593F"/>
            </a:solidFill>
            <a:ln>
              <a:noFill/>
            </a:ln>
            <a:effectLst>
              <a:outerShdw blurRad="63500" dist="50800" dir="10800000" algn="r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flipV="1">
              <a:off x="5145661" y="1564141"/>
              <a:ext cx="542929" cy="541710"/>
            </a:xfrm>
            <a:prstGeom prst="rtTriangle">
              <a:avLst/>
            </a:prstGeom>
            <a:gradFill flip="none" rotWithShape="1">
              <a:gsLst>
                <a:gs pos="0">
                  <a:srgbClr val="775A44"/>
                </a:gs>
                <a:gs pos="50000">
                  <a:srgbClr val="73553E"/>
                </a:gs>
                <a:gs pos="100000">
                  <a:srgbClr val="76593F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42" name="矩形 39"/>
          <p:cNvSpPr/>
          <p:nvPr/>
        </p:nvSpPr>
        <p:spPr>
          <a:xfrm flipH="1" flipV="1">
            <a:off x="6513845" y="2568062"/>
            <a:ext cx="194470" cy="548052"/>
          </a:xfrm>
          <a:custGeom>
            <a:avLst/>
            <a:gdLst>
              <a:gd name="connsiteX0" fmla="*/ 0 w 523309"/>
              <a:gd name="connsiteY0" fmla="*/ 0 h 926067"/>
              <a:gd name="connsiteX1" fmla="*/ 523309 w 523309"/>
              <a:gd name="connsiteY1" fmla="*/ 0 h 926067"/>
              <a:gd name="connsiteX2" fmla="*/ 523309 w 523309"/>
              <a:gd name="connsiteY2" fmla="*/ 926067 h 926067"/>
              <a:gd name="connsiteX3" fmla="*/ 0 w 523309"/>
              <a:gd name="connsiteY3" fmla="*/ 926067 h 926067"/>
              <a:gd name="connsiteX4" fmla="*/ 0 w 523309"/>
              <a:gd name="connsiteY4" fmla="*/ 0 h 926067"/>
              <a:gd name="connsiteX0" fmla="*/ 0 w 523309"/>
              <a:gd name="connsiteY0" fmla="*/ 0 h 926067"/>
              <a:gd name="connsiteX1" fmla="*/ 523309 w 523309"/>
              <a:gd name="connsiteY1" fmla="*/ 0 h 926067"/>
              <a:gd name="connsiteX2" fmla="*/ 0 w 523309"/>
              <a:gd name="connsiteY2" fmla="*/ 926067 h 926067"/>
              <a:gd name="connsiteX3" fmla="*/ 0 w 523309"/>
              <a:gd name="connsiteY3" fmla="*/ 0 h 926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9" h="926067">
                <a:moveTo>
                  <a:pt x="0" y="0"/>
                </a:moveTo>
                <a:lnTo>
                  <a:pt x="523309" y="0"/>
                </a:lnTo>
                <a:lnTo>
                  <a:pt x="0" y="92606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076" name="组合 18"/>
          <p:cNvGrpSpPr>
            <a:grpSpLocks/>
          </p:cNvGrpSpPr>
          <p:nvPr/>
        </p:nvGrpSpPr>
        <p:grpSpPr bwMode="auto">
          <a:xfrm>
            <a:off x="7218599" y="784076"/>
            <a:ext cx="940208" cy="1785593"/>
            <a:chOff x="4950602" y="342516"/>
            <a:chExt cx="927699" cy="1763062"/>
          </a:xfrm>
        </p:grpSpPr>
        <p:sp>
          <p:nvSpPr>
            <p:cNvPr id="20" name="上箭头 3"/>
            <p:cNvSpPr/>
            <p:nvPr/>
          </p:nvSpPr>
          <p:spPr>
            <a:xfrm>
              <a:off x="4950602" y="342516"/>
              <a:ext cx="927699" cy="1220337"/>
            </a:xfrm>
            <a:custGeom>
              <a:avLst/>
              <a:gdLst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737655 w 927699"/>
                <a:gd name="connsiteY3" fmla="*/ 456864 h 1220846"/>
                <a:gd name="connsiteX4" fmla="*/ 737655 w 927699"/>
                <a:gd name="connsiteY4" fmla="*/ 1220846 h 1220846"/>
                <a:gd name="connsiteX5" fmla="*/ 190044 w 927699"/>
                <a:gd name="connsiteY5" fmla="*/ 1220846 h 1220846"/>
                <a:gd name="connsiteX6" fmla="*/ 190044 w 927699"/>
                <a:gd name="connsiteY6" fmla="*/ 456864 h 1220846"/>
                <a:gd name="connsiteX7" fmla="*/ 0 w 927699"/>
                <a:gd name="connsiteY7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47745 w 927699"/>
                <a:gd name="connsiteY3" fmla="*/ 455203 h 1220846"/>
                <a:gd name="connsiteX4" fmla="*/ 737655 w 927699"/>
                <a:gd name="connsiteY4" fmla="*/ 456864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37655 w 927699"/>
                <a:gd name="connsiteY4" fmla="*/ 456864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35274 w 927699"/>
                <a:gd name="connsiteY4" fmla="*/ 411620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20987 w 927699"/>
                <a:gd name="connsiteY4" fmla="*/ 394951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38009"/>
                <a:gd name="connsiteY0" fmla="*/ 456864 h 1220846"/>
                <a:gd name="connsiteX1" fmla="*/ 463850 w 938009"/>
                <a:gd name="connsiteY1" fmla="*/ 0 h 1220846"/>
                <a:gd name="connsiteX2" fmla="*/ 927699 w 938009"/>
                <a:gd name="connsiteY2" fmla="*/ 456864 h 1220846"/>
                <a:gd name="connsiteX3" fmla="*/ 873939 w 938009"/>
                <a:gd name="connsiteY3" fmla="*/ 493303 h 1220846"/>
                <a:gd name="connsiteX4" fmla="*/ 740037 w 938009"/>
                <a:gd name="connsiteY4" fmla="*/ 416383 h 1220846"/>
                <a:gd name="connsiteX5" fmla="*/ 737655 w 938009"/>
                <a:gd name="connsiteY5" fmla="*/ 1220846 h 1220846"/>
                <a:gd name="connsiteX6" fmla="*/ 190044 w 938009"/>
                <a:gd name="connsiteY6" fmla="*/ 1220846 h 1220846"/>
                <a:gd name="connsiteX7" fmla="*/ 190044 w 938009"/>
                <a:gd name="connsiteY7" fmla="*/ 456864 h 1220846"/>
                <a:gd name="connsiteX8" fmla="*/ 0 w 93800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38796"/>
                <a:gd name="connsiteY0" fmla="*/ 456864 h 1220846"/>
                <a:gd name="connsiteX1" fmla="*/ 463850 w 938796"/>
                <a:gd name="connsiteY1" fmla="*/ 0 h 1220846"/>
                <a:gd name="connsiteX2" fmla="*/ 927699 w 938796"/>
                <a:gd name="connsiteY2" fmla="*/ 456864 h 1220846"/>
                <a:gd name="connsiteX3" fmla="*/ 873939 w 938796"/>
                <a:gd name="connsiteY3" fmla="*/ 493303 h 1220846"/>
                <a:gd name="connsiteX4" fmla="*/ 740037 w 938796"/>
                <a:gd name="connsiteY4" fmla="*/ 416383 h 1220846"/>
                <a:gd name="connsiteX5" fmla="*/ 737655 w 938796"/>
                <a:gd name="connsiteY5" fmla="*/ 1220846 h 1220846"/>
                <a:gd name="connsiteX6" fmla="*/ 190044 w 938796"/>
                <a:gd name="connsiteY6" fmla="*/ 1220846 h 1220846"/>
                <a:gd name="connsiteX7" fmla="*/ 190044 w 938796"/>
                <a:gd name="connsiteY7" fmla="*/ 456864 h 1220846"/>
                <a:gd name="connsiteX8" fmla="*/ 0 w 938796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56864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90044 w 927699"/>
                <a:gd name="connsiteY7" fmla="*/ 414002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201951 w 927699"/>
                <a:gd name="connsiteY7" fmla="*/ 411621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85282 w 927699"/>
                <a:gd name="connsiteY7" fmla="*/ 418765 h 1220846"/>
                <a:gd name="connsiteX8" fmla="*/ 0 w 927699"/>
                <a:gd name="connsiteY8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85282 w 927699"/>
                <a:gd name="connsiteY7" fmla="*/ 418765 h 1220846"/>
                <a:gd name="connsiteX8" fmla="*/ 59551 w 927699"/>
                <a:gd name="connsiteY8" fmla="*/ 445678 h 1220846"/>
                <a:gd name="connsiteX9" fmla="*/ 0 w 927699"/>
                <a:gd name="connsiteY9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85282 w 927699"/>
                <a:gd name="connsiteY7" fmla="*/ 418765 h 1220846"/>
                <a:gd name="connsiteX8" fmla="*/ 52407 w 927699"/>
                <a:gd name="connsiteY8" fmla="*/ 493303 h 1220846"/>
                <a:gd name="connsiteX9" fmla="*/ 0 w 927699"/>
                <a:gd name="connsiteY9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85282 w 927699"/>
                <a:gd name="connsiteY7" fmla="*/ 418765 h 1220846"/>
                <a:gd name="connsiteX8" fmla="*/ 52407 w 927699"/>
                <a:gd name="connsiteY8" fmla="*/ 493303 h 1220846"/>
                <a:gd name="connsiteX9" fmla="*/ 0 w 927699"/>
                <a:gd name="connsiteY9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85282 w 927699"/>
                <a:gd name="connsiteY7" fmla="*/ 418765 h 1220846"/>
                <a:gd name="connsiteX8" fmla="*/ 52407 w 927699"/>
                <a:gd name="connsiteY8" fmla="*/ 493303 h 1220846"/>
                <a:gd name="connsiteX9" fmla="*/ 0 w 927699"/>
                <a:gd name="connsiteY9" fmla="*/ 456864 h 1220846"/>
                <a:gd name="connsiteX0" fmla="*/ 0 w 927699"/>
                <a:gd name="connsiteY0" fmla="*/ 456864 h 1220846"/>
                <a:gd name="connsiteX1" fmla="*/ 463850 w 927699"/>
                <a:gd name="connsiteY1" fmla="*/ 0 h 1220846"/>
                <a:gd name="connsiteX2" fmla="*/ 927699 w 927699"/>
                <a:gd name="connsiteY2" fmla="*/ 456864 h 1220846"/>
                <a:gd name="connsiteX3" fmla="*/ 873939 w 927699"/>
                <a:gd name="connsiteY3" fmla="*/ 493303 h 1220846"/>
                <a:gd name="connsiteX4" fmla="*/ 740037 w 927699"/>
                <a:gd name="connsiteY4" fmla="*/ 416383 h 1220846"/>
                <a:gd name="connsiteX5" fmla="*/ 737655 w 927699"/>
                <a:gd name="connsiteY5" fmla="*/ 1220846 h 1220846"/>
                <a:gd name="connsiteX6" fmla="*/ 190044 w 927699"/>
                <a:gd name="connsiteY6" fmla="*/ 1220846 h 1220846"/>
                <a:gd name="connsiteX7" fmla="*/ 185282 w 927699"/>
                <a:gd name="connsiteY7" fmla="*/ 418765 h 1220846"/>
                <a:gd name="connsiteX8" fmla="*/ 52407 w 927699"/>
                <a:gd name="connsiteY8" fmla="*/ 493303 h 1220846"/>
                <a:gd name="connsiteX9" fmla="*/ 0 w 927699"/>
                <a:gd name="connsiteY9" fmla="*/ 456864 h 1220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7699" h="1220846">
                  <a:moveTo>
                    <a:pt x="0" y="456864"/>
                  </a:moveTo>
                  <a:lnTo>
                    <a:pt x="463850" y="0"/>
                  </a:lnTo>
                  <a:cubicBezTo>
                    <a:pt x="618466" y="152288"/>
                    <a:pt x="618302" y="156939"/>
                    <a:pt x="927699" y="456864"/>
                  </a:cubicBezTo>
                  <a:cubicBezTo>
                    <a:pt x="914542" y="488060"/>
                    <a:pt x="915671" y="488300"/>
                    <a:pt x="873939" y="493303"/>
                  </a:cubicBezTo>
                  <a:lnTo>
                    <a:pt x="740037" y="416383"/>
                  </a:lnTo>
                  <a:cubicBezTo>
                    <a:pt x="740831" y="686125"/>
                    <a:pt x="736861" y="951104"/>
                    <a:pt x="737655" y="1220846"/>
                  </a:cubicBezTo>
                  <a:lnTo>
                    <a:pt x="190044" y="1220846"/>
                  </a:lnTo>
                  <a:cubicBezTo>
                    <a:pt x="188457" y="953486"/>
                    <a:pt x="186869" y="686125"/>
                    <a:pt x="185282" y="418765"/>
                  </a:cubicBezTo>
                  <a:lnTo>
                    <a:pt x="52407" y="493303"/>
                  </a:lnTo>
                  <a:cubicBezTo>
                    <a:pt x="11125" y="485918"/>
                    <a:pt x="19850" y="488060"/>
                    <a:pt x="0" y="456864"/>
                  </a:cubicBezTo>
                  <a:close/>
                </a:path>
              </a:pathLst>
            </a:custGeom>
            <a:solidFill>
              <a:srgbClr val="CB804E"/>
            </a:solidFill>
            <a:ln>
              <a:noFill/>
            </a:ln>
            <a:effectLst>
              <a:outerShdw blurRad="63500" dist="50800" dir="10800000" algn="r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flipV="1">
              <a:off x="5142484" y="1562853"/>
              <a:ext cx="543934" cy="542725"/>
            </a:xfrm>
            <a:prstGeom prst="rtTriangle">
              <a:avLst/>
            </a:prstGeom>
            <a:gradFill flip="none" rotWithShape="1">
              <a:gsLst>
                <a:gs pos="99000">
                  <a:srgbClr val="CB804E"/>
                </a:gs>
                <a:gs pos="50000">
                  <a:srgbClr val="BE7647"/>
                </a:gs>
                <a:gs pos="0">
                  <a:srgbClr val="BD754D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177800" dist="25400" dir="8520000" sx="89000" sy="89000" kx="1200000" algn="b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5" name="矩形 5"/>
          <p:cNvSpPr/>
          <p:nvPr/>
        </p:nvSpPr>
        <p:spPr>
          <a:xfrm>
            <a:off x="4221920" y="2017356"/>
            <a:ext cx="3192504" cy="555094"/>
          </a:xfrm>
          <a:custGeom>
            <a:avLst/>
            <a:gdLst/>
            <a:ahLst/>
            <a:cxnLst/>
            <a:rect l="l" t="t" r="r" b="b"/>
            <a:pathLst>
              <a:path w="3153385" h="551743">
                <a:moveTo>
                  <a:pt x="1846240" y="0"/>
                </a:moveTo>
                <a:lnTo>
                  <a:pt x="3153385" y="0"/>
                </a:lnTo>
                <a:lnTo>
                  <a:pt x="3153385" y="551743"/>
                </a:lnTo>
                <a:lnTo>
                  <a:pt x="1846240" y="551743"/>
                </a:lnTo>
                <a:lnTo>
                  <a:pt x="1415541" y="551743"/>
                </a:lnTo>
                <a:lnTo>
                  <a:pt x="1345001" y="551743"/>
                </a:lnTo>
                <a:lnTo>
                  <a:pt x="1345001" y="551474"/>
                </a:lnTo>
                <a:lnTo>
                  <a:pt x="0" y="546350"/>
                </a:lnTo>
                <a:lnTo>
                  <a:pt x="660442" y="6350"/>
                </a:lnTo>
                <a:lnTo>
                  <a:pt x="1415715" y="6350"/>
                </a:lnTo>
                <a:lnTo>
                  <a:pt x="1415716" y="6624"/>
                </a:lnTo>
                <a:lnTo>
                  <a:pt x="1846240" y="6624"/>
                </a:lnTo>
                <a:close/>
              </a:path>
            </a:pathLst>
          </a:custGeom>
          <a:gradFill flip="none" rotWithShape="1">
            <a:gsLst>
              <a:gs pos="100000">
                <a:srgbClr val="D98A55"/>
              </a:gs>
              <a:gs pos="50000">
                <a:srgbClr val="CC814F"/>
              </a:gs>
              <a:gs pos="0">
                <a:srgbClr val="C17849"/>
              </a:gs>
            </a:gsLst>
            <a:lin ang="8100000" scaled="1"/>
            <a:tileRect/>
          </a:gra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08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" r="7205" b="57680"/>
          <a:stretch>
            <a:fillRect/>
          </a:stretch>
        </p:blipFill>
        <p:spPr bwMode="auto">
          <a:xfrm rot="8446870" flipH="1">
            <a:off x="3608038" y="2245094"/>
            <a:ext cx="2041136" cy="46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矩形 39"/>
          <p:cNvSpPr/>
          <p:nvPr/>
        </p:nvSpPr>
        <p:spPr>
          <a:xfrm flipH="1">
            <a:off x="7219402" y="2021616"/>
            <a:ext cx="194471" cy="548053"/>
          </a:xfrm>
          <a:custGeom>
            <a:avLst/>
            <a:gdLst>
              <a:gd name="connsiteX0" fmla="*/ 0 w 523309"/>
              <a:gd name="connsiteY0" fmla="*/ 0 h 926067"/>
              <a:gd name="connsiteX1" fmla="*/ 523309 w 523309"/>
              <a:gd name="connsiteY1" fmla="*/ 0 h 926067"/>
              <a:gd name="connsiteX2" fmla="*/ 523309 w 523309"/>
              <a:gd name="connsiteY2" fmla="*/ 926067 h 926067"/>
              <a:gd name="connsiteX3" fmla="*/ 0 w 523309"/>
              <a:gd name="connsiteY3" fmla="*/ 926067 h 926067"/>
              <a:gd name="connsiteX4" fmla="*/ 0 w 523309"/>
              <a:gd name="connsiteY4" fmla="*/ 0 h 926067"/>
              <a:gd name="connsiteX0" fmla="*/ 0 w 523309"/>
              <a:gd name="connsiteY0" fmla="*/ 0 h 926067"/>
              <a:gd name="connsiteX1" fmla="*/ 523309 w 523309"/>
              <a:gd name="connsiteY1" fmla="*/ 0 h 926067"/>
              <a:gd name="connsiteX2" fmla="*/ 0 w 523309"/>
              <a:gd name="connsiteY2" fmla="*/ 926067 h 926067"/>
              <a:gd name="connsiteX3" fmla="*/ 0 w 523309"/>
              <a:gd name="connsiteY3" fmla="*/ 0 h 926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9" h="926067">
                <a:moveTo>
                  <a:pt x="0" y="0"/>
                </a:moveTo>
                <a:lnTo>
                  <a:pt x="523309" y="0"/>
                </a:lnTo>
                <a:lnTo>
                  <a:pt x="0" y="92606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087" name="组合 30"/>
          <p:cNvGrpSpPr>
            <a:grpSpLocks/>
          </p:cNvGrpSpPr>
          <p:nvPr/>
        </p:nvGrpSpPr>
        <p:grpSpPr bwMode="auto">
          <a:xfrm>
            <a:off x="3685183" y="248223"/>
            <a:ext cx="3158135" cy="1787199"/>
            <a:chOff x="2760514" y="342516"/>
            <a:chExt cx="3120165" cy="1766238"/>
          </a:xfrm>
        </p:grpSpPr>
        <p:grpSp>
          <p:nvGrpSpPr>
            <p:cNvPr id="3108" name="组合 16"/>
            <p:cNvGrpSpPr>
              <a:grpSpLocks/>
            </p:cNvGrpSpPr>
            <p:nvPr/>
          </p:nvGrpSpPr>
          <p:grpSpPr bwMode="auto">
            <a:xfrm>
              <a:off x="4952980" y="342516"/>
              <a:ext cx="927699" cy="1763062"/>
              <a:chOff x="4952980" y="342516"/>
              <a:chExt cx="927699" cy="1763062"/>
            </a:xfrm>
          </p:grpSpPr>
          <p:sp>
            <p:nvSpPr>
              <p:cNvPr id="4" name="上箭头 3"/>
              <p:cNvSpPr/>
              <p:nvPr/>
            </p:nvSpPr>
            <p:spPr>
              <a:xfrm>
                <a:off x="4953363" y="342516"/>
                <a:ext cx="927316" cy="1221436"/>
              </a:xfrm>
              <a:custGeom>
                <a:avLst/>
                <a:gdLst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737655 w 927699"/>
                  <a:gd name="connsiteY3" fmla="*/ 456864 h 1220846"/>
                  <a:gd name="connsiteX4" fmla="*/ 737655 w 927699"/>
                  <a:gd name="connsiteY4" fmla="*/ 1220846 h 1220846"/>
                  <a:gd name="connsiteX5" fmla="*/ 190044 w 927699"/>
                  <a:gd name="connsiteY5" fmla="*/ 1220846 h 1220846"/>
                  <a:gd name="connsiteX6" fmla="*/ 190044 w 927699"/>
                  <a:gd name="connsiteY6" fmla="*/ 456864 h 1220846"/>
                  <a:gd name="connsiteX7" fmla="*/ 0 w 927699"/>
                  <a:gd name="connsiteY7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47745 w 927699"/>
                  <a:gd name="connsiteY3" fmla="*/ 455203 h 1220846"/>
                  <a:gd name="connsiteX4" fmla="*/ 737655 w 927699"/>
                  <a:gd name="connsiteY4" fmla="*/ 456864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37655 w 927699"/>
                  <a:gd name="connsiteY4" fmla="*/ 456864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35274 w 927699"/>
                  <a:gd name="connsiteY4" fmla="*/ 411620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20987 w 927699"/>
                  <a:gd name="connsiteY4" fmla="*/ 394951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38009"/>
                  <a:gd name="connsiteY0" fmla="*/ 456864 h 1220846"/>
                  <a:gd name="connsiteX1" fmla="*/ 463850 w 938009"/>
                  <a:gd name="connsiteY1" fmla="*/ 0 h 1220846"/>
                  <a:gd name="connsiteX2" fmla="*/ 927699 w 938009"/>
                  <a:gd name="connsiteY2" fmla="*/ 456864 h 1220846"/>
                  <a:gd name="connsiteX3" fmla="*/ 873939 w 938009"/>
                  <a:gd name="connsiteY3" fmla="*/ 493303 h 1220846"/>
                  <a:gd name="connsiteX4" fmla="*/ 740037 w 938009"/>
                  <a:gd name="connsiteY4" fmla="*/ 416383 h 1220846"/>
                  <a:gd name="connsiteX5" fmla="*/ 737655 w 938009"/>
                  <a:gd name="connsiteY5" fmla="*/ 1220846 h 1220846"/>
                  <a:gd name="connsiteX6" fmla="*/ 190044 w 938009"/>
                  <a:gd name="connsiteY6" fmla="*/ 1220846 h 1220846"/>
                  <a:gd name="connsiteX7" fmla="*/ 190044 w 938009"/>
                  <a:gd name="connsiteY7" fmla="*/ 456864 h 1220846"/>
                  <a:gd name="connsiteX8" fmla="*/ 0 w 93800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38796"/>
                  <a:gd name="connsiteY0" fmla="*/ 456864 h 1220846"/>
                  <a:gd name="connsiteX1" fmla="*/ 463850 w 938796"/>
                  <a:gd name="connsiteY1" fmla="*/ 0 h 1220846"/>
                  <a:gd name="connsiteX2" fmla="*/ 927699 w 938796"/>
                  <a:gd name="connsiteY2" fmla="*/ 456864 h 1220846"/>
                  <a:gd name="connsiteX3" fmla="*/ 873939 w 938796"/>
                  <a:gd name="connsiteY3" fmla="*/ 493303 h 1220846"/>
                  <a:gd name="connsiteX4" fmla="*/ 740037 w 938796"/>
                  <a:gd name="connsiteY4" fmla="*/ 416383 h 1220846"/>
                  <a:gd name="connsiteX5" fmla="*/ 737655 w 938796"/>
                  <a:gd name="connsiteY5" fmla="*/ 1220846 h 1220846"/>
                  <a:gd name="connsiteX6" fmla="*/ 190044 w 938796"/>
                  <a:gd name="connsiteY6" fmla="*/ 1220846 h 1220846"/>
                  <a:gd name="connsiteX7" fmla="*/ 190044 w 938796"/>
                  <a:gd name="connsiteY7" fmla="*/ 456864 h 1220846"/>
                  <a:gd name="connsiteX8" fmla="*/ 0 w 938796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56864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90044 w 927699"/>
                  <a:gd name="connsiteY7" fmla="*/ 414002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201951 w 927699"/>
                  <a:gd name="connsiteY7" fmla="*/ 411621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85282 w 927699"/>
                  <a:gd name="connsiteY7" fmla="*/ 418765 h 1220846"/>
                  <a:gd name="connsiteX8" fmla="*/ 0 w 927699"/>
                  <a:gd name="connsiteY8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85282 w 927699"/>
                  <a:gd name="connsiteY7" fmla="*/ 418765 h 1220846"/>
                  <a:gd name="connsiteX8" fmla="*/ 59551 w 927699"/>
                  <a:gd name="connsiteY8" fmla="*/ 445678 h 1220846"/>
                  <a:gd name="connsiteX9" fmla="*/ 0 w 927699"/>
                  <a:gd name="connsiteY9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85282 w 927699"/>
                  <a:gd name="connsiteY7" fmla="*/ 418765 h 1220846"/>
                  <a:gd name="connsiteX8" fmla="*/ 52407 w 927699"/>
                  <a:gd name="connsiteY8" fmla="*/ 493303 h 1220846"/>
                  <a:gd name="connsiteX9" fmla="*/ 0 w 927699"/>
                  <a:gd name="connsiteY9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85282 w 927699"/>
                  <a:gd name="connsiteY7" fmla="*/ 418765 h 1220846"/>
                  <a:gd name="connsiteX8" fmla="*/ 52407 w 927699"/>
                  <a:gd name="connsiteY8" fmla="*/ 493303 h 1220846"/>
                  <a:gd name="connsiteX9" fmla="*/ 0 w 927699"/>
                  <a:gd name="connsiteY9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85282 w 927699"/>
                  <a:gd name="connsiteY7" fmla="*/ 418765 h 1220846"/>
                  <a:gd name="connsiteX8" fmla="*/ 52407 w 927699"/>
                  <a:gd name="connsiteY8" fmla="*/ 493303 h 1220846"/>
                  <a:gd name="connsiteX9" fmla="*/ 0 w 927699"/>
                  <a:gd name="connsiteY9" fmla="*/ 456864 h 1220846"/>
                  <a:gd name="connsiteX0" fmla="*/ 0 w 927699"/>
                  <a:gd name="connsiteY0" fmla="*/ 456864 h 1220846"/>
                  <a:gd name="connsiteX1" fmla="*/ 463850 w 927699"/>
                  <a:gd name="connsiteY1" fmla="*/ 0 h 1220846"/>
                  <a:gd name="connsiteX2" fmla="*/ 927699 w 927699"/>
                  <a:gd name="connsiteY2" fmla="*/ 456864 h 1220846"/>
                  <a:gd name="connsiteX3" fmla="*/ 873939 w 927699"/>
                  <a:gd name="connsiteY3" fmla="*/ 493303 h 1220846"/>
                  <a:gd name="connsiteX4" fmla="*/ 740037 w 927699"/>
                  <a:gd name="connsiteY4" fmla="*/ 416383 h 1220846"/>
                  <a:gd name="connsiteX5" fmla="*/ 737655 w 927699"/>
                  <a:gd name="connsiteY5" fmla="*/ 1220846 h 1220846"/>
                  <a:gd name="connsiteX6" fmla="*/ 190044 w 927699"/>
                  <a:gd name="connsiteY6" fmla="*/ 1220846 h 1220846"/>
                  <a:gd name="connsiteX7" fmla="*/ 185282 w 927699"/>
                  <a:gd name="connsiteY7" fmla="*/ 418765 h 1220846"/>
                  <a:gd name="connsiteX8" fmla="*/ 52407 w 927699"/>
                  <a:gd name="connsiteY8" fmla="*/ 493303 h 1220846"/>
                  <a:gd name="connsiteX9" fmla="*/ 0 w 927699"/>
                  <a:gd name="connsiteY9" fmla="*/ 456864 h 1220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7699" h="1220846">
                    <a:moveTo>
                      <a:pt x="0" y="456864"/>
                    </a:moveTo>
                    <a:lnTo>
                      <a:pt x="463850" y="0"/>
                    </a:lnTo>
                    <a:cubicBezTo>
                      <a:pt x="618466" y="152288"/>
                      <a:pt x="618302" y="156939"/>
                      <a:pt x="927699" y="456864"/>
                    </a:cubicBezTo>
                    <a:cubicBezTo>
                      <a:pt x="914542" y="488060"/>
                      <a:pt x="915671" y="488300"/>
                      <a:pt x="873939" y="493303"/>
                    </a:cubicBezTo>
                    <a:lnTo>
                      <a:pt x="740037" y="416383"/>
                    </a:lnTo>
                    <a:cubicBezTo>
                      <a:pt x="740831" y="686125"/>
                      <a:pt x="736861" y="951104"/>
                      <a:pt x="737655" y="1220846"/>
                    </a:cubicBezTo>
                    <a:lnTo>
                      <a:pt x="190044" y="1220846"/>
                    </a:lnTo>
                    <a:cubicBezTo>
                      <a:pt x="188457" y="953486"/>
                      <a:pt x="186869" y="686125"/>
                      <a:pt x="185282" y="418765"/>
                    </a:cubicBezTo>
                    <a:lnTo>
                      <a:pt x="52407" y="493303"/>
                    </a:lnTo>
                    <a:cubicBezTo>
                      <a:pt x="11125" y="485918"/>
                      <a:pt x="19850" y="488060"/>
                      <a:pt x="0" y="456864"/>
                    </a:cubicBezTo>
                    <a:close/>
                  </a:path>
                </a:pathLst>
              </a:custGeom>
              <a:solidFill>
                <a:srgbClr val="A9947A"/>
              </a:solidFill>
              <a:ln>
                <a:noFill/>
              </a:ln>
              <a:effectLst>
                <a:outerShdw blurRad="63500" dist="50800" dir="10800000" algn="r" rotWithShape="0">
                  <a:schemeClr val="bg1">
                    <a:lumMod val="6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" name="直角三角形 4"/>
              <p:cNvSpPr/>
              <p:nvPr/>
            </p:nvSpPr>
            <p:spPr>
              <a:xfrm flipV="1">
                <a:off x="5145496" y="1563952"/>
                <a:ext cx="543051" cy="541625"/>
              </a:xfrm>
              <a:prstGeom prst="rtTriangle">
                <a:avLst/>
              </a:prstGeom>
              <a:gradFill flip="none" rotWithShape="1">
                <a:gsLst>
                  <a:gs pos="0">
                    <a:srgbClr val="A38966"/>
                  </a:gs>
                  <a:gs pos="50000">
                    <a:srgbClr val="A38F72"/>
                  </a:gs>
                  <a:gs pos="100000">
                    <a:srgbClr val="A9947A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177800" dist="25400" dir="8520000" sx="89000" sy="89000" kx="1200000" algn="b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3299006" y="1563361"/>
              <a:ext cx="1846240" cy="545393"/>
            </a:xfrm>
            <a:custGeom>
              <a:avLst/>
              <a:gdLst/>
              <a:ahLst/>
              <a:cxnLst/>
              <a:rect l="l" t="t" r="r" b="b"/>
              <a:pathLst>
                <a:path w="1846240" h="545393">
                  <a:moveTo>
                    <a:pt x="660442" y="0"/>
                  </a:moveTo>
                  <a:lnTo>
                    <a:pt x="1415715" y="0"/>
                  </a:lnTo>
                  <a:lnTo>
                    <a:pt x="1415716" y="274"/>
                  </a:lnTo>
                  <a:lnTo>
                    <a:pt x="1846240" y="274"/>
                  </a:lnTo>
                  <a:lnTo>
                    <a:pt x="1846240" y="545393"/>
                  </a:lnTo>
                  <a:lnTo>
                    <a:pt x="1415541" y="545393"/>
                  </a:lnTo>
                  <a:lnTo>
                    <a:pt x="1345001" y="545393"/>
                  </a:lnTo>
                  <a:lnTo>
                    <a:pt x="1345001" y="545124"/>
                  </a:lnTo>
                  <a:lnTo>
                    <a:pt x="0" y="5400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29B81"/>
                </a:gs>
                <a:gs pos="50000">
                  <a:srgbClr val="BAAA93"/>
                </a:gs>
                <a:gs pos="100000">
                  <a:srgbClr val="C7BCAD"/>
                </a:gs>
              </a:gsLst>
              <a:lin ang="8100000" scaled="1"/>
              <a:tileRect/>
            </a:gra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pic>
          <p:nvPicPr>
            <p:cNvPr id="3112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8446870" flipH="1">
              <a:off x="2760514" y="1729359"/>
              <a:ext cx="2016000" cy="4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0" name="矩形 39"/>
          <p:cNvSpPr/>
          <p:nvPr/>
        </p:nvSpPr>
        <p:spPr>
          <a:xfrm flipH="1">
            <a:off x="5904717" y="1480941"/>
            <a:ext cx="194471" cy="548052"/>
          </a:xfrm>
          <a:custGeom>
            <a:avLst/>
            <a:gdLst>
              <a:gd name="connsiteX0" fmla="*/ 0 w 523309"/>
              <a:gd name="connsiteY0" fmla="*/ 0 h 926067"/>
              <a:gd name="connsiteX1" fmla="*/ 523309 w 523309"/>
              <a:gd name="connsiteY1" fmla="*/ 0 h 926067"/>
              <a:gd name="connsiteX2" fmla="*/ 523309 w 523309"/>
              <a:gd name="connsiteY2" fmla="*/ 926067 h 926067"/>
              <a:gd name="connsiteX3" fmla="*/ 0 w 523309"/>
              <a:gd name="connsiteY3" fmla="*/ 926067 h 926067"/>
              <a:gd name="connsiteX4" fmla="*/ 0 w 523309"/>
              <a:gd name="connsiteY4" fmla="*/ 0 h 926067"/>
              <a:gd name="connsiteX0" fmla="*/ 0 w 523309"/>
              <a:gd name="connsiteY0" fmla="*/ 0 h 926067"/>
              <a:gd name="connsiteX1" fmla="*/ 523309 w 523309"/>
              <a:gd name="connsiteY1" fmla="*/ 0 h 926067"/>
              <a:gd name="connsiteX2" fmla="*/ 0 w 523309"/>
              <a:gd name="connsiteY2" fmla="*/ 926067 h 926067"/>
              <a:gd name="connsiteX3" fmla="*/ 0 w 523309"/>
              <a:gd name="connsiteY3" fmla="*/ 0 h 926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9" h="926067">
                <a:moveTo>
                  <a:pt x="0" y="0"/>
                </a:moveTo>
                <a:lnTo>
                  <a:pt x="523309" y="0"/>
                </a:lnTo>
                <a:lnTo>
                  <a:pt x="0" y="92606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6069287" y="430133"/>
            <a:ext cx="6094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Algerian" pitchFamily="82" charset="0"/>
              </a:rPr>
              <a:t>01</a:t>
            </a:r>
          </a:p>
        </p:txBody>
      </p:sp>
      <p:sp>
        <p:nvSpPr>
          <p:cNvPr id="71" name="矩形 70"/>
          <p:cNvSpPr/>
          <p:nvPr/>
        </p:nvSpPr>
        <p:spPr>
          <a:xfrm>
            <a:off x="7383971" y="937716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Algerian" pitchFamily="82" charset="0"/>
              </a:rPr>
              <a:t>02</a:t>
            </a:r>
          </a:p>
        </p:txBody>
      </p:sp>
      <p:sp>
        <p:nvSpPr>
          <p:cNvPr id="72" name="矩形 71"/>
          <p:cNvSpPr/>
          <p:nvPr/>
        </p:nvSpPr>
        <p:spPr>
          <a:xfrm>
            <a:off x="6678414" y="3574647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Algerian" pitchFamily="82" charset="0"/>
              </a:rPr>
              <a:t>03</a:t>
            </a:r>
          </a:p>
        </p:txBody>
      </p:sp>
      <p:grpSp>
        <p:nvGrpSpPr>
          <p:cNvPr id="74" name="组合 73"/>
          <p:cNvGrpSpPr/>
          <p:nvPr/>
        </p:nvGrpSpPr>
        <p:grpSpPr>
          <a:xfrm>
            <a:off x="5206479" y="1487081"/>
            <a:ext cx="506645" cy="506645"/>
            <a:chOff x="1319543" y="1686014"/>
            <a:chExt cx="506645" cy="50664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75" name="椭圆 74"/>
            <p:cNvSpPr/>
            <p:nvPr/>
          </p:nvSpPr>
          <p:spPr>
            <a:xfrm rot="2871423">
              <a:off x="1522201" y="1888672"/>
              <a:ext cx="101329" cy="101329"/>
            </a:xfrm>
            <a:prstGeom prst="ellipse">
              <a:avLst/>
            </a:prstGeom>
            <a:solidFill>
              <a:schemeClr val="bg1">
                <a:alpha val="8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弧形 75"/>
            <p:cNvSpPr/>
            <p:nvPr/>
          </p:nvSpPr>
          <p:spPr>
            <a:xfrm rot="2871423">
              <a:off x="1420872" y="1787343"/>
              <a:ext cx="303987" cy="303987"/>
            </a:xfrm>
            <a:prstGeom prst="arc">
              <a:avLst/>
            </a:prstGeom>
            <a:ln w="127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弧形 76"/>
            <p:cNvSpPr/>
            <p:nvPr/>
          </p:nvSpPr>
          <p:spPr>
            <a:xfrm rot="2871423">
              <a:off x="1370208" y="1736679"/>
              <a:ext cx="405316" cy="405316"/>
            </a:xfrm>
            <a:prstGeom prst="arc">
              <a:avLst/>
            </a:prstGeom>
            <a:ln w="127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弧形 77"/>
            <p:cNvSpPr/>
            <p:nvPr/>
          </p:nvSpPr>
          <p:spPr>
            <a:xfrm rot="2871423">
              <a:off x="1319543" y="1686014"/>
              <a:ext cx="506645" cy="506645"/>
            </a:xfrm>
            <a:prstGeom prst="arc">
              <a:avLst/>
            </a:prstGeom>
            <a:ln w="127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弧形 78"/>
            <p:cNvSpPr/>
            <p:nvPr/>
          </p:nvSpPr>
          <p:spPr>
            <a:xfrm rot="2871423">
              <a:off x="1420872" y="1787343"/>
              <a:ext cx="303987" cy="303987"/>
            </a:xfrm>
            <a:prstGeom prst="arc">
              <a:avLst>
                <a:gd name="adj1" fmla="val 5326050"/>
                <a:gd name="adj2" fmla="val 10634375"/>
              </a:avLst>
            </a:prstGeom>
            <a:ln w="127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弧形 79"/>
            <p:cNvSpPr/>
            <p:nvPr/>
          </p:nvSpPr>
          <p:spPr>
            <a:xfrm rot="2871423">
              <a:off x="1370208" y="1736679"/>
              <a:ext cx="405316" cy="405316"/>
            </a:xfrm>
            <a:prstGeom prst="arc">
              <a:avLst>
                <a:gd name="adj1" fmla="val 5299373"/>
                <a:gd name="adj2" fmla="val 10617012"/>
              </a:avLst>
            </a:prstGeom>
            <a:ln w="127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弧形 80"/>
            <p:cNvSpPr/>
            <p:nvPr/>
          </p:nvSpPr>
          <p:spPr>
            <a:xfrm rot="2871423">
              <a:off x="1319543" y="1686014"/>
              <a:ext cx="506645" cy="506645"/>
            </a:xfrm>
            <a:prstGeom prst="arc">
              <a:avLst>
                <a:gd name="adj1" fmla="val 5198408"/>
                <a:gd name="adj2" fmla="val 10677568"/>
              </a:avLst>
            </a:prstGeom>
            <a:ln w="127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6070575" y="2066995"/>
            <a:ext cx="413110" cy="413110"/>
            <a:chOff x="10116616" y="1869747"/>
            <a:chExt cx="1375218" cy="1375218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83" name="椭圆 82"/>
            <p:cNvSpPr/>
            <p:nvPr/>
          </p:nvSpPr>
          <p:spPr>
            <a:xfrm>
              <a:off x="10116616" y="1869747"/>
              <a:ext cx="1375218" cy="1375218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10746497" y="1951747"/>
              <a:ext cx="115455" cy="115455"/>
            </a:xfrm>
            <a:prstGeom prst="ellipse">
              <a:avLst/>
            </a:prstGeom>
            <a:solidFill>
              <a:schemeClr val="bg1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10217185" y="2499628"/>
              <a:ext cx="115455" cy="115455"/>
            </a:xfrm>
            <a:prstGeom prst="ellipse">
              <a:avLst/>
            </a:prstGeom>
            <a:solidFill>
              <a:schemeClr val="bg1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11268744" y="2499627"/>
              <a:ext cx="115455" cy="115455"/>
            </a:xfrm>
            <a:prstGeom prst="ellipse">
              <a:avLst/>
            </a:prstGeom>
            <a:solidFill>
              <a:schemeClr val="bg1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10746497" y="3052138"/>
              <a:ext cx="115455" cy="115455"/>
            </a:xfrm>
            <a:prstGeom prst="ellipse">
              <a:avLst/>
            </a:prstGeom>
            <a:solidFill>
              <a:schemeClr val="bg1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10798596" y="2116250"/>
              <a:ext cx="5630" cy="453804"/>
            </a:xfrm>
            <a:prstGeom prst="line">
              <a:avLst/>
            </a:prstGeom>
            <a:ln w="15875">
              <a:solidFill>
                <a:schemeClr val="bg1"/>
              </a:solidFill>
              <a:headEnd type="none" w="sm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flipV="1">
              <a:off x="10438596" y="2563704"/>
              <a:ext cx="360000" cy="2"/>
            </a:xfrm>
            <a:prstGeom prst="line">
              <a:avLst/>
            </a:prstGeom>
            <a:ln w="15875">
              <a:solidFill>
                <a:schemeClr val="bg1"/>
              </a:solidFill>
              <a:headEnd type="none" w="sm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组合 89"/>
          <p:cNvGrpSpPr/>
          <p:nvPr/>
        </p:nvGrpSpPr>
        <p:grpSpPr>
          <a:xfrm>
            <a:off x="5566519" y="2635045"/>
            <a:ext cx="369515" cy="399473"/>
            <a:chOff x="9756576" y="1288324"/>
            <a:chExt cx="1586854" cy="2003506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91" name="圆角矩形 90"/>
            <p:cNvSpPr/>
            <p:nvPr/>
          </p:nvSpPr>
          <p:spPr>
            <a:xfrm>
              <a:off x="10359467" y="2820142"/>
              <a:ext cx="381068" cy="127021"/>
            </a:xfrm>
            <a:prstGeom prst="roundRect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10422966" y="3130514"/>
              <a:ext cx="254075" cy="161316"/>
            </a:xfrm>
            <a:prstGeom prst="ellipse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圆角矩形 92"/>
            <p:cNvSpPr/>
            <p:nvPr/>
          </p:nvSpPr>
          <p:spPr>
            <a:xfrm>
              <a:off x="10388002" y="2975327"/>
              <a:ext cx="323999" cy="127021"/>
            </a:xfrm>
            <a:prstGeom prst="roundRect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4" name="直接连接符 93"/>
            <p:cNvCxnSpPr/>
            <p:nvPr/>
          </p:nvCxnSpPr>
          <p:spPr>
            <a:xfrm>
              <a:off x="9756576" y="1570987"/>
              <a:ext cx="288453" cy="223045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flipH="1">
              <a:off x="11054978" y="1590032"/>
              <a:ext cx="288452" cy="20400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>
              <a:off x="10550007" y="1288324"/>
              <a:ext cx="0" cy="301707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圆角矩形 66"/>
            <p:cNvSpPr/>
            <p:nvPr/>
          </p:nvSpPr>
          <p:spPr>
            <a:xfrm>
              <a:off x="10045029" y="1681611"/>
              <a:ext cx="1009948" cy="1073456"/>
            </a:xfrm>
            <a:custGeom>
              <a:avLst/>
              <a:gdLst/>
              <a:ahLst/>
              <a:cxnLst/>
              <a:rect l="l" t="t" r="r" b="b"/>
              <a:pathLst>
                <a:path w="286232" h="304231">
                  <a:moveTo>
                    <a:pt x="143116" y="0"/>
                  </a:moveTo>
                  <a:cubicBezTo>
                    <a:pt x="222157" y="0"/>
                    <a:pt x="286232" y="64075"/>
                    <a:pt x="286232" y="143116"/>
                  </a:cubicBezTo>
                  <a:cubicBezTo>
                    <a:pt x="286232" y="204128"/>
                    <a:pt x="248053" y="256223"/>
                    <a:pt x="193959" y="275967"/>
                  </a:cubicBezTo>
                  <a:lnTo>
                    <a:pt x="193959" y="298231"/>
                  </a:lnTo>
                  <a:cubicBezTo>
                    <a:pt x="193959" y="301545"/>
                    <a:pt x="191273" y="304231"/>
                    <a:pt x="187959" y="304231"/>
                  </a:cubicBezTo>
                  <a:lnTo>
                    <a:pt x="91959" y="304231"/>
                  </a:lnTo>
                  <a:cubicBezTo>
                    <a:pt x="88645" y="304231"/>
                    <a:pt x="85959" y="301545"/>
                    <a:pt x="85959" y="298231"/>
                  </a:cubicBezTo>
                  <a:lnTo>
                    <a:pt x="85959" y="274231"/>
                  </a:lnTo>
                  <a:lnTo>
                    <a:pt x="86092" y="274098"/>
                  </a:lnTo>
                  <a:cubicBezTo>
                    <a:pt x="35372" y="252309"/>
                    <a:pt x="0" y="201843"/>
                    <a:pt x="0" y="143116"/>
                  </a:cubicBezTo>
                  <a:cubicBezTo>
                    <a:pt x="0" y="64075"/>
                    <a:pt x="64075" y="0"/>
                    <a:pt x="143116" y="0"/>
                  </a:cubicBezTo>
                  <a:close/>
                </a:path>
              </a:pathLst>
            </a:custGeom>
            <a:noFill/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8" name="直接连接符 97"/>
            <p:cNvCxnSpPr/>
            <p:nvPr/>
          </p:nvCxnSpPr>
          <p:spPr>
            <a:xfrm>
              <a:off x="11054977" y="2497747"/>
              <a:ext cx="288453" cy="223045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flipH="1">
              <a:off x="9756576" y="2502236"/>
              <a:ext cx="288454" cy="218556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组合 99"/>
          <p:cNvGrpSpPr/>
          <p:nvPr/>
        </p:nvGrpSpPr>
        <p:grpSpPr>
          <a:xfrm>
            <a:off x="4846439" y="3194771"/>
            <a:ext cx="417182" cy="385091"/>
            <a:chOff x="4274149" y="4104491"/>
            <a:chExt cx="595703" cy="565393"/>
          </a:xfrm>
        </p:grpSpPr>
        <p:grpSp>
          <p:nvGrpSpPr>
            <p:cNvPr id="101" name="组合 100"/>
            <p:cNvGrpSpPr/>
            <p:nvPr/>
          </p:nvGrpSpPr>
          <p:grpSpPr>
            <a:xfrm>
              <a:off x="4274149" y="4165884"/>
              <a:ext cx="595703" cy="504000"/>
              <a:chOff x="13212960" y="2833360"/>
              <a:chExt cx="936104" cy="792000"/>
            </a:xfrm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103" name="矩形 102"/>
              <p:cNvSpPr/>
              <p:nvPr/>
            </p:nvSpPr>
            <p:spPr>
              <a:xfrm>
                <a:off x="13212960" y="3373360"/>
                <a:ext cx="144016" cy="25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矩形 103"/>
              <p:cNvSpPr/>
              <p:nvPr/>
            </p:nvSpPr>
            <p:spPr>
              <a:xfrm>
                <a:off x="13476989" y="3229360"/>
                <a:ext cx="144016" cy="39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矩形 104"/>
              <p:cNvSpPr/>
              <p:nvPr/>
            </p:nvSpPr>
            <p:spPr>
              <a:xfrm>
                <a:off x="14005048" y="2833360"/>
                <a:ext cx="144016" cy="79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矩形 105"/>
              <p:cNvSpPr/>
              <p:nvPr/>
            </p:nvSpPr>
            <p:spPr>
              <a:xfrm>
                <a:off x="13741018" y="3121360"/>
                <a:ext cx="144016" cy="50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2" name="任意多边形 101"/>
            <p:cNvSpPr/>
            <p:nvPr/>
          </p:nvSpPr>
          <p:spPr>
            <a:xfrm>
              <a:off x="4279106" y="4104491"/>
              <a:ext cx="499099" cy="367497"/>
            </a:xfrm>
            <a:custGeom>
              <a:avLst/>
              <a:gdLst>
                <a:gd name="connsiteX0" fmla="*/ 0 w 416719"/>
                <a:gd name="connsiteY0" fmla="*/ 302419 h 302419"/>
                <a:gd name="connsiteX1" fmla="*/ 269082 w 416719"/>
                <a:gd name="connsiteY1" fmla="*/ 166687 h 302419"/>
                <a:gd name="connsiteX2" fmla="*/ 416719 w 416719"/>
                <a:gd name="connsiteY2" fmla="*/ 0 h 302419"/>
                <a:gd name="connsiteX3" fmla="*/ 416719 w 416719"/>
                <a:gd name="connsiteY3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6719" h="302419">
                  <a:moveTo>
                    <a:pt x="0" y="302419"/>
                  </a:moveTo>
                  <a:cubicBezTo>
                    <a:pt x="99814" y="259754"/>
                    <a:pt x="199629" y="217090"/>
                    <a:pt x="269082" y="166687"/>
                  </a:cubicBezTo>
                  <a:cubicBezTo>
                    <a:pt x="338535" y="116284"/>
                    <a:pt x="416719" y="0"/>
                    <a:pt x="416719" y="0"/>
                  </a:cubicBezTo>
                  <a:lnTo>
                    <a:pt x="416719" y="0"/>
                  </a:lnTo>
                </a:path>
              </a:pathLst>
            </a:custGeom>
            <a:ln w="15875">
              <a:solidFill>
                <a:schemeClr val="bg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85193" y="1853463"/>
            <a:ext cx="771365" cy="536124"/>
            <a:chOff x="497756" y="1872009"/>
            <a:chExt cx="771365" cy="536124"/>
          </a:xfrm>
        </p:grpSpPr>
        <p:sp>
          <p:nvSpPr>
            <p:cNvPr id="3096" name="TextBox 47"/>
            <p:cNvSpPr txBox="1">
              <a:spLocks noChangeArrowheads="1"/>
            </p:cNvSpPr>
            <p:nvPr/>
          </p:nvSpPr>
          <p:spPr bwMode="auto">
            <a:xfrm>
              <a:off x="497756" y="2146523"/>
              <a:ext cx="77136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100" dirty="0">
                  <a:solidFill>
                    <a:srgbClr val="A28F6A"/>
                  </a:solidFill>
                  <a:latin typeface="Kozuka Mincho Pro H" pitchFamily="18" charset="-128"/>
                  <a:ea typeface="Kozuka Mincho Pro H" pitchFamily="18" charset="-128"/>
                </a:rPr>
                <a:t>OPTIONS</a:t>
              </a:r>
              <a:endParaRPr lang="zh-CN" altLang="en-US" sz="1100" dirty="0">
                <a:solidFill>
                  <a:srgbClr val="A28F6A"/>
                </a:solidFill>
                <a:latin typeface="Kozuka Mincho Pro H" pitchFamily="18" charset="-128"/>
                <a:ea typeface="Kozuka Mincho Pro H" pitchFamily="18" charset="-128"/>
              </a:endParaRPr>
            </a:p>
          </p:txBody>
        </p:sp>
        <p:grpSp>
          <p:nvGrpSpPr>
            <p:cNvPr id="3092" name="组合 45"/>
            <p:cNvGrpSpPr>
              <a:grpSpLocks/>
            </p:cNvGrpSpPr>
            <p:nvPr/>
          </p:nvGrpSpPr>
          <p:grpSpPr bwMode="auto">
            <a:xfrm>
              <a:off x="852563" y="1872009"/>
              <a:ext cx="273050" cy="192088"/>
              <a:chOff x="1542330" y="2063252"/>
              <a:chExt cx="272408" cy="192975"/>
            </a:xfrm>
          </p:grpSpPr>
          <p:sp>
            <p:nvSpPr>
              <p:cNvPr id="47" name="平行四边形 43"/>
              <p:cNvSpPr/>
              <p:nvPr/>
            </p:nvSpPr>
            <p:spPr>
              <a:xfrm rot="19055090" flipV="1">
                <a:off x="1542330" y="2195623"/>
                <a:ext cx="267656" cy="60604"/>
              </a:xfrm>
              <a:custGeom>
                <a:avLst/>
                <a:gdLst>
                  <a:gd name="connsiteX0" fmla="*/ 0 w 720080"/>
                  <a:gd name="connsiteY0" fmla="*/ 157553 h 157553"/>
                  <a:gd name="connsiteX1" fmla="*/ 39388 w 720080"/>
                  <a:gd name="connsiteY1" fmla="*/ 0 h 157553"/>
                  <a:gd name="connsiteX2" fmla="*/ 720080 w 720080"/>
                  <a:gd name="connsiteY2" fmla="*/ 0 h 157553"/>
                  <a:gd name="connsiteX3" fmla="*/ 680692 w 720080"/>
                  <a:gd name="connsiteY3" fmla="*/ 157553 h 157553"/>
                  <a:gd name="connsiteX4" fmla="*/ 0 w 720080"/>
                  <a:gd name="connsiteY4" fmla="*/ 157553 h 157553"/>
                  <a:gd name="connsiteX0" fmla="*/ 106673 w 826753"/>
                  <a:gd name="connsiteY0" fmla="*/ 157553 h 157553"/>
                  <a:gd name="connsiteX1" fmla="*/ 0 w 826753"/>
                  <a:gd name="connsiteY1" fmla="*/ 9587 h 157553"/>
                  <a:gd name="connsiteX2" fmla="*/ 826753 w 826753"/>
                  <a:gd name="connsiteY2" fmla="*/ 0 h 157553"/>
                  <a:gd name="connsiteX3" fmla="*/ 787365 w 826753"/>
                  <a:gd name="connsiteY3" fmla="*/ 157553 h 157553"/>
                  <a:gd name="connsiteX4" fmla="*/ 106673 w 826753"/>
                  <a:gd name="connsiteY4" fmla="*/ 157553 h 157553"/>
                  <a:gd name="connsiteX0" fmla="*/ 207295 w 826753"/>
                  <a:gd name="connsiteY0" fmla="*/ 164083 h 164083"/>
                  <a:gd name="connsiteX1" fmla="*/ 0 w 826753"/>
                  <a:gd name="connsiteY1" fmla="*/ 9587 h 164083"/>
                  <a:gd name="connsiteX2" fmla="*/ 826753 w 826753"/>
                  <a:gd name="connsiteY2" fmla="*/ 0 h 164083"/>
                  <a:gd name="connsiteX3" fmla="*/ 787365 w 826753"/>
                  <a:gd name="connsiteY3" fmla="*/ 157553 h 164083"/>
                  <a:gd name="connsiteX4" fmla="*/ 207295 w 826753"/>
                  <a:gd name="connsiteY4" fmla="*/ 164083 h 164083"/>
                  <a:gd name="connsiteX0" fmla="*/ 160738 w 826753"/>
                  <a:gd name="connsiteY0" fmla="*/ 157987 h 157987"/>
                  <a:gd name="connsiteX1" fmla="*/ 0 w 826753"/>
                  <a:gd name="connsiteY1" fmla="*/ 9587 h 157987"/>
                  <a:gd name="connsiteX2" fmla="*/ 826753 w 826753"/>
                  <a:gd name="connsiteY2" fmla="*/ 0 h 157987"/>
                  <a:gd name="connsiteX3" fmla="*/ 787365 w 826753"/>
                  <a:gd name="connsiteY3" fmla="*/ 157553 h 157987"/>
                  <a:gd name="connsiteX4" fmla="*/ 160738 w 826753"/>
                  <a:gd name="connsiteY4" fmla="*/ 157987 h 157987"/>
                  <a:gd name="connsiteX0" fmla="*/ 160738 w 826753"/>
                  <a:gd name="connsiteY0" fmla="*/ 157987 h 157987"/>
                  <a:gd name="connsiteX1" fmla="*/ 0 w 826753"/>
                  <a:gd name="connsiteY1" fmla="*/ 9587 h 157987"/>
                  <a:gd name="connsiteX2" fmla="*/ 826753 w 826753"/>
                  <a:gd name="connsiteY2" fmla="*/ 0 h 157987"/>
                  <a:gd name="connsiteX3" fmla="*/ 787365 w 826753"/>
                  <a:gd name="connsiteY3" fmla="*/ 157553 h 157987"/>
                  <a:gd name="connsiteX4" fmla="*/ 160738 w 826753"/>
                  <a:gd name="connsiteY4" fmla="*/ 157987 h 157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6753" h="157987">
                    <a:moveTo>
                      <a:pt x="160738" y="157987"/>
                    </a:moveTo>
                    <a:cubicBezTo>
                      <a:pt x="48053" y="45497"/>
                      <a:pt x="53579" y="59054"/>
                      <a:pt x="0" y="9587"/>
                    </a:cubicBezTo>
                    <a:lnTo>
                      <a:pt x="826753" y="0"/>
                    </a:lnTo>
                    <a:lnTo>
                      <a:pt x="787365" y="157553"/>
                    </a:lnTo>
                    <a:lnTo>
                      <a:pt x="160738" y="157987"/>
                    </a:lnTo>
                    <a:close/>
                  </a:path>
                </a:pathLst>
              </a:custGeom>
              <a:solidFill>
                <a:srgbClr val="B6A4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400"/>
              </a:p>
            </p:txBody>
          </p:sp>
          <p:sp>
            <p:nvSpPr>
              <p:cNvPr id="44" name="平行四边形 43"/>
              <p:cNvSpPr/>
              <p:nvPr/>
            </p:nvSpPr>
            <p:spPr>
              <a:xfrm rot="2544910">
                <a:off x="1547081" y="2063252"/>
                <a:ext cx="267657" cy="60604"/>
              </a:xfrm>
              <a:custGeom>
                <a:avLst/>
                <a:gdLst>
                  <a:gd name="connsiteX0" fmla="*/ 0 w 720080"/>
                  <a:gd name="connsiteY0" fmla="*/ 157553 h 157553"/>
                  <a:gd name="connsiteX1" fmla="*/ 39388 w 720080"/>
                  <a:gd name="connsiteY1" fmla="*/ 0 h 157553"/>
                  <a:gd name="connsiteX2" fmla="*/ 720080 w 720080"/>
                  <a:gd name="connsiteY2" fmla="*/ 0 h 157553"/>
                  <a:gd name="connsiteX3" fmla="*/ 680692 w 720080"/>
                  <a:gd name="connsiteY3" fmla="*/ 157553 h 157553"/>
                  <a:gd name="connsiteX4" fmla="*/ 0 w 720080"/>
                  <a:gd name="connsiteY4" fmla="*/ 157553 h 157553"/>
                  <a:gd name="connsiteX0" fmla="*/ 106673 w 826753"/>
                  <a:gd name="connsiteY0" fmla="*/ 157553 h 157553"/>
                  <a:gd name="connsiteX1" fmla="*/ 0 w 826753"/>
                  <a:gd name="connsiteY1" fmla="*/ 9587 h 157553"/>
                  <a:gd name="connsiteX2" fmla="*/ 826753 w 826753"/>
                  <a:gd name="connsiteY2" fmla="*/ 0 h 157553"/>
                  <a:gd name="connsiteX3" fmla="*/ 787365 w 826753"/>
                  <a:gd name="connsiteY3" fmla="*/ 157553 h 157553"/>
                  <a:gd name="connsiteX4" fmla="*/ 106673 w 826753"/>
                  <a:gd name="connsiteY4" fmla="*/ 157553 h 157553"/>
                  <a:gd name="connsiteX0" fmla="*/ 207295 w 826753"/>
                  <a:gd name="connsiteY0" fmla="*/ 164083 h 164083"/>
                  <a:gd name="connsiteX1" fmla="*/ 0 w 826753"/>
                  <a:gd name="connsiteY1" fmla="*/ 9587 h 164083"/>
                  <a:gd name="connsiteX2" fmla="*/ 826753 w 826753"/>
                  <a:gd name="connsiteY2" fmla="*/ 0 h 164083"/>
                  <a:gd name="connsiteX3" fmla="*/ 787365 w 826753"/>
                  <a:gd name="connsiteY3" fmla="*/ 157553 h 164083"/>
                  <a:gd name="connsiteX4" fmla="*/ 207295 w 826753"/>
                  <a:gd name="connsiteY4" fmla="*/ 164083 h 164083"/>
                  <a:gd name="connsiteX0" fmla="*/ 160738 w 826753"/>
                  <a:gd name="connsiteY0" fmla="*/ 157987 h 157987"/>
                  <a:gd name="connsiteX1" fmla="*/ 0 w 826753"/>
                  <a:gd name="connsiteY1" fmla="*/ 9587 h 157987"/>
                  <a:gd name="connsiteX2" fmla="*/ 826753 w 826753"/>
                  <a:gd name="connsiteY2" fmla="*/ 0 h 157987"/>
                  <a:gd name="connsiteX3" fmla="*/ 787365 w 826753"/>
                  <a:gd name="connsiteY3" fmla="*/ 157553 h 157987"/>
                  <a:gd name="connsiteX4" fmla="*/ 160738 w 826753"/>
                  <a:gd name="connsiteY4" fmla="*/ 157987 h 157987"/>
                  <a:gd name="connsiteX0" fmla="*/ 160738 w 826753"/>
                  <a:gd name="connsiteY0" fmla="*/ 157987 h 157987"/>
                  <a:gd name="connsiteX1" fmla="*/ 0 w 826753"/>
                  <a:gd name="connsiteY1" fmla="*/ 9587 h 157987"/>
                  <a:gd name="connsiteX2" fmla="*/ 826753 w 826753"/>
                  <a:gd name="connsiteY2" fmla="*/ 0 h 157987"/>
                  <a:gd name="connsiteX3" fmla="*/ 787365 w 826753"/>
                  <a:gd name="connsiteY3" fmla="*/ 157553 h 157987"/>
                  <a:gd name="connsiteX4" fmla="*/ 160738 w 826753"/>
                  <a:gd name="connsiteY4" fmla="*/ 157987 h 157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6753" h="157987">
                    <a:moveTo>
                      <a:pt x="160738" y="157987"/>
                    </a:moveTo>
                    <a:cubicBezTo>
                      <a:pt x="48053" y="45497"/>
                      <a:pt x="53579" y="59054"/>
                      <a:pt x="0" y="9587"/>
                    </a:cubicBezTo>
                    <a:lnTo>
                      <a:pt x="826753" y="0"/>
                    </a:lnTo>
                    <a:lnTo>
                      <a:pt x="787365" y="157553"/>
                    </a:lnTo>
                    <a:lnTo>
                      <a:pt x="160738" y="157987"/>
                    </a:lnTo>
                    <a:close/>
                  </a:path>
                </a:pathLst>
              </a:custGeom>
              <a:solidFill>
                <a:srgbClr val="CDC1A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400"/>
              </a:p>
            </p:txBody>
          </p:sp>
        </p:grpSp>
      </p:grpSp>
      <p:sp>
        <p:nvSpPr>
          <p:cNvPr id="107" name="TextBox 106"/>
          <p:cNvSpPr txBox="1"/>
          <p:nvPr/>
        </p:nvSpPr>
        <p:spPr>
          <a:xfrm>
            <a:off x="1750095" y="1802123"/>
            <a:ext cx="2411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Add your texts here</a:t>
            </a:r>
          </a:p>
          <a:p>
            <a:pPr algn="dist"/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Add your texts here</a:t>
            </a:r>
            <a:endParaRPr lang="en-US" altLang="zh-CN" sz="1400" b="1" dirty="0">
              <a:solidFill>
                <a:schemeClr val="bg1">
                  <a:lumMod val="50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750095" y="3352207"/>
            <a:ext cx="2411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Add your texts here</a:t>
            </a:r>
          </a:p>
          <a:p>
            <a:pPr algn="dist"/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Add your texts here</a:t>
            </a:r>
            <a:endParaRPr lang="en-US" altLang="zh-CN" sz="1400" b="1" dirty="0">
              <a:solidFill>
                <a:schemeClr val="bg1">
                  <a:lumMod val="50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1750095" y="2577165"/>
            <a:ext cx="2411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Add your texts here</a:t>
            </a:r>
          </a:p>
          <a:p>
            <a:pPr algn="dist"/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Add your texts here</a:t>
            </a:r>
            <a:endParaRPr lang="en-US" altLang="zh-CN" sz="1400" b="1" dirty="0">
              <a:solidFill>
                <a:schemeClr val="bg1">
                  <a:lumMod val="50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1750095" y="4127249"/>
            <a:ext cx="2411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Add your texts here</a:t>
            </a:r>
          </a:p>
          <a:p>
            <a:pPr algn="dist"/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Add your texts here</a:t>
            </a:r>
            <a:endParaRPr lang="en-US" altLang="zh-CN" sz="1400" b="1" dirty="0">
              <a:solidFill>
                <a:schemeClr val="bg1">
                  <a:lumMod val="50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67545" y="324748"/>
            <a:ext cx="2449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Add your title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163400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418903" y="415925"/>
            <a:ext cx="4307335" cy="4304507"/>
            <a:chOff x="2418903" y="415925"/>
            <a:chExt cx="4307335" cy="4304507"/>
          </a:xfrm>
        </p:grpSpPr>
        <p:grpSp>
          <p:nvGrpSpPr>
            <p:cNvPr id="5122" name="组合 16"/>
            <p:cNvGrpSpPr>
              <a:grpSpLocks/>
            </p:cNvGrpSpPr>
            <p:nvPr/>
          </p:nvGrpSpPr>
          <p:grpSpPr bwMode="auto">
            <a:xfrm>
              <a:off x="2422525" y="415925"/>
              <a:ext cx="2128843" cy="2474913"/>
              <a:chOff x="2430804" y="415945"/>
              <a:chExt cx="2128828" cy="2474652"/>
            </a:xfrm>
          </p:grpSpPr>
          <p:grpSp>
            <p:nvGrpSpPr>
              <p:cNvPr id="5154" name="组合 15"/>
              <p:cNvGrpSpPr>
                <a:grpSpLocks/>
              </p:cNvGrpSpPr>
              <p:nvPr/>
            </p:nvGrpSpPr>
            <p:grpSpPr bwMode="auto">
              <a:xfrm>
                <a:off x="3650001" y="415945"/>
                <a:ext cx="909631" cy="1466695"/>
                <a:chOff x="3650001" y="415945"/>
                <a:chExt cx="909631" cy="1466695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3650001" y="415945"/>
                  <a:ext cx="890581" cy="12206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9324" h="1219701">
                      <a:moveTo>
                        <a:pt x="124" y="0"/>
                      </a:moveTo>
                      <a:lnTo>
                        <a:pt x="889324" y="0"/>
                      </a:lnTo>
                      <a:lnTo>
                        <a:pt x="889324" y="934007"/>
                      </a:lnTo>
                      <a:lnTo>
                        <a:pt x="888969" y="934007"/>
                      </a:lnTo>
                      <a:cubicBezTo>
                        <a:pt x="888578" y="1009555"/>
                        <a:pt x="858303" y="1081874"/>
                        <a:pt x="804837" y="1135339"/>
                      </a:cubicBezTo>
                      <a:cubicBezTo>
                        <a:pt x="750820" y="1189356"/>
                        <a:pt x="677559" y="1219702"/>
                        <a:pt x="601168" y="1219701"/>
                      </a:cubicBezTo>
                      <a:lnTo>
                        <a:pt x="601168" y="1219701"/>
                      </a:lnTo>
                      <a:lnTo>
                        <a:pt x="601167" y="1219701"/>
                      </a:lnTo>
                      <a:lnTo>
                        <a:pt x="0" y="1219701"/>
                      </a:lnTo>
                      <a:lnTo>
                        <a:pt x="0" y="934007"/>
                      </a:lnTo>
                      <a:lnTo>
                        <a:pt x="124" y="934007"/>
                      </a:lnTo>
                      <a:close/>
                    </a:path>
                  </a:pathLst>
                </a:custGeom>
                <a:solidFill>
                  <a:srgbClr val="7A8C79"/>
                </a:solidFill>
                <a:ln>
                  <a:noFill/>
                </a:ln>
                <a:effectLst>
                  <a:outerShdw blurRad="63500" dist="38100" dir="10800000" sx="98000" sy="98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3" name="矩形 12"/>
                <p:cNvSpPr/>
                <p:nvPr/>
              </p:nvSpPr>
              <p:spPr>
                <a:xfrm rot="12707692">
                  <a:off x="3940511" y="773095"/>
                  <a:ext cx="619121" cy="1109545"/>
                </a:xfrm>
                <a:custGeom>
                  <a:avLst/>
                  <a:gdLst>
                    <a:gd name="connsiteX0" fmla="*/ 0 w 523309"/>
                    <a:gd name="connsiteY0" fmla="*/ 0 h 513999"/>
                    <a:gd name="connsiteX1" fmla="*/ 523309 w 523309"/>
                    <a:gd name="connsiteY1" fmla="*/ 0 h 513999"/>
                    <a:gd name="connsiteX2" fmla="*/ 523309 w 523309"/>
                    <a:gd name="connsiteY2" fmla="*/ 513999 h 513999"/>
                    <a:gd name="connsiteX3" fmla="*/ 0 w 523309"/>
                    <a:gd name="connsiteY3" fmla="*/ 513999 h 513999"/>
                    <a:gd name="connsiteX4" fmla="*/ 0 w 523309"/>
                    <a:gd name="connsiteY4" fmla="*/ 0 h 513999"/>
                    <a:gd name="connsiteX0" fmla="*/ 117539 w 523309"/>
                    <a:gd name="connsiteY0" fmla="*/ 69089 h 513999"/>
                    <a:gd name="connsiteX1" fmla="*/ 523309 w 523309"/>
                    <a:gd name="connsiteY1" fmla="*/ 0 h 513999"/>
                    <a:gd name="connsiteX2" fmla="*/ 523309 w 523309"/>
                    <a:gd name="connsiteY2" fmla="*/ 513999 h 513999"/>
                    <a:gd name="connsiteX3" fmla="*/ 0 w 523309"/>
                    <a:gd name="connsiteY3" fmla="*/ 513999 h 513999"/>
                    <a:gd name="connsiteX4" fmla="*/ 117539 w 523309"/>
                    <a:gd name="connsiteY4" fmla="*/ 69089 h 513999"/>
                    <a:gd name="connsiteX0" fmla="*/ 66693 w 472463"/>
                    <a:gd name="connsiteY0" fmla="*/ 69089 h 513999"/>
                    <a:gd name="connsiteX1" fmla="*/ 472463 w 472463"/>
                    <a:gd name="connsiteY1" fmla="*/ 0 h 513999"/>
                    <a:gd name="connsiteX2" fmla="*/ 472463 w 472463"/>
                    <a:gd name="connsiteY2" fmla="*/ 513999 h 513999"/>
                    <a:gd name="connsiteX3" fmla="*/ 0 w 472463"/>
                    <a:gd name="connsiteY3" fmla="*/ 415239 h 513999"/>
                    <a:gd name="connsiteX4" fmla="*/ 66693 w 472463"/>
                    <a:gd name="connsiteY4" fmla="*/ 69089 h 513999"/>
                    <a:gd name="connsiteX0" fmla="*/ 66693 w 472463"/>
                    <a:gd name="connsiteY0" fmla="*/ 69089 h 415239"/>
                    <a:gd name="connsiteX1" fmla="*/ 472463 w 472463"/>
                    <a:gd name="connsiteY1" fmla="*/ 0 h 415239"/>
                    <a:gd name="connsiteX2" fmla="*/ 252062 w 472463"/>
                    <a:gd name="connsiteY2" fmla="*/ 411551 h 415239"/>
                    <a:gd name="connsiteX3" fmla="*/ 0 w 472463"/>
                    <a:gd name="connsiteY3" fmla="*/ 415239 h 415239"/>
                    <a:gd name="connsiteX4" fmla="*/ 66693 w 472463"/>
                    <a:gd name="connsiteY4" fmla="*/ 69089 h 415239"/>
                    <a:gd name="connsiteX0" fmla="*/ 66693 w 252062"/>
                    <a:gd name="connsiteY0" fmla="*/ 0 h 346150"/>
                    <a:gd name="connsiteX1" fmla="*/ 242438 w 252062"/>
                    <a:gd name="connsiteY1" fmla="*/ 66033 h 346150"/>
                    <a:gd name="connsiteX2" fmla="*/ 252062 w 252062"/>
                    <a:gd name="connsiteY2" fmla="*/ 342462 h 346150"/>
                    <a:gd name="connsiteX3" fmla="*/ 0 w 252062"/>
                    <a:gd name="connsiteY3" fmla="*/ 346150 h 346150"/>
                    <a:gd name="connsiteX4" fmla="*/ 66693 w 252062"/>
                    <a:gd name="connsiteY4" fmla="*/ 0 h 346150"/>
                    <a:gd name="connsiteX0" fmla="*/ 49744 w 252062"/>
                    <a:gd name="connsiteY0" fmla="*/ 0 h 313231"/>
                    <a:gd name="connsiteX1" fmla="*/ 242438 w 252062"/>
                    <a:gd name="connsiteY1" fmla="*/ 33114 h 313231"/>
                    <a:gd name="connsiteX2" fmla="*/ 252062 w 252062"/>
                    <a:gd name="connsiteY2" fmla="*/ 309543 h 313231"/>
                    <a:gd name="connsiteX3" fmla="*/ 0 w 252062"/>
                    <a:gd name="connsiteY3" fmla="*/ 313231 h 313231"/>
                    <a:gd name="connsiteX4" fmla="*/ 49744 w 252062"/>
                    <a:gd name="connsiteY4" fmla="*/ 0 h 313231"/>
                    <a:gd name="connsiteX0" fmla="*/ 49744 w 252062"/>
                    <a:gd name="connsiteY0" fmla="*/ 0 h 313231"/>
                    <a:gd name="connsiteX1" fmla="*/ 242438 w 252062"/>
                    <a:gd name="connsiteY1" fmla="*/ 33114 h 313231"/>
                    <a:gd name="connsiteX2" fmla="*/ 252062 w 252062"/>
                    <a:gd name="connsiteY2" fmla="*/ 309543 h 313231"/>
                    <a:gd name="connsiteX3" fmla="*/ 0 w 252062"/>
                    <a:gd name="connsiteY3" fmla="*/ 313231 h 313231"/>
                    <a:gd name="connsiteX4" fmla="*/ 20467 w 252062"/>
                    <a:gd name="connsiteY4" fmla="*/ 145772 h 313231"/>
                    <a:gd name="connsiteX5" fmla="*/ 49744 w 252062"/>
                    <a:gd name="connsiteY5" fmla="*/ 0 h 313231"/>
                    <a:gd name="connsiteX0" fmla="*/ 75042 w 277360"/>
                    <a:gd name="connsiteY0" fmla="*/ 0 h 313231"/>
                    <a:gd name="connsiteX1" fmla="*/ 267736 w 277360"/>
                    <a:gd name="connsiteY1" fmla="*/ 33114 h 313231"/>
                    <a:gd name="connsiteX2" fmla="*/ 277360 w 277360"/>
                    <a:gd name="connsiteY2" fmla="*/ 309543 h 313231"/>
                    <a:gd name="connsiteX3" fmla="*/ 25298 w 277360"/>
                    <a:gd name="connsiteY3" fmla="*/ 313231 h 313231"/>
                    <a:gd name="connsiteX4" fmla="*/ 0 w 277360"/>
                    <a:gd name="connsiteY4" fmla="*/ 144258 h 313231"/>
                    <a:gd name="connsiteX5" fmla="*/ 75042 w 277360"/>
                    <a:gd name="connsiteY5" fmla="*/ 0 h 313231"/>
                    <a:gd name="connsiteX0" fmla="*/ 75042 w 277360"/>
                    <a:gd name="connsiteY0" fmla="*/ 0 h 313231"/>
                    <a:gd name="connsiteX1" fmla="*/ 267736 w 277360"/>
                    <a:gd name="connsiteY1" fmla="*/ 33114 h 313231"/>
                    <a:gd name="connsiteX2" fmla="*/ 277360 w 277360"/>
                    <a:gd name="connsiteY2" fmla="*/ 309543 h 313231"/>
                    <a:gd name="connsiteX3" fmla="*/ 25298 w 277360"/>
                    <a:gd name="connsiteY3" fmla="*/ 313231 h 313231"/>
                    <a:gd name="connsiteX4" fmla="*/ 0 w 277360"/>
                    <a:gd name="connsiteY4" fmla="*/ 144258 h 313231"/>
                    <a:gd name="connsiteX5" fmla="*/ 75042 w 277360"/>
                    <a:gd name="connsiteY5" fmla="*/ 0 h 313231"/>
                    <a:gd name="connsiteX0" fmla="*/ 75042 w 502401"/>
                    <a:gd name="connsiteY0" fmla="*/ 0 h 431528"/>
                    <a:gd name="connsiteX1" fmla="*/ 267736 w 502401"/>
                    <a:gd name="connsiteY1" fmla="*/ 33114 h 431528"/>
                    <a:gd name="connsiteX2" fmla="*/ 502401 w 502401"/>
                    <a:gd name="connsiteY2" fmla="*/ 431528 h 431528"/>
                    <a:gd name="connsiteX3" fmla="*/ 25298 w 502401"/>
                    <a:gd name="connsiteY3" fmla="*/ 313231 h 431528"/>
                    <a:gd name="connsiteX4" fmla="*/ 0 w 502401"/>
                    <a:gd name="connsiteY4" fmla="*/ 144258 h 431528"/>
                    <a:gd name="connsiteX5" fmla="*/ 75042 w 502401"/>
                    <a:gd name="connsiteY5" fmla="*/ 0 h 431528"/>
                    <a:gd name="connsiteX0" fmla="*/ 75042 w 502401"/>
                    <a:gd name="connsiteY0" fmla="*/ 130191 h 561719"/>
                    <a:gd name="connsiteX1" fmla="*/ 338340 w 502401"/>
                    <a:gd name="connsiteY1" fmla="*/ 0 h 561719"/>
                    <a:gd name="connsiteX2" fmla="*/ 502401 w 502401"/>
                    <a:gd name="connsiteY2" fmla="*/ 561719 h 561719"/>
                    <a:gd name="connsiteX3" fmla="*/ 25298 w 502401"/>
                    <a:gd name="connsiteY3" fmla="*/ 443422 h 561719"/>
                    <a:gd name="connsiteX4" fmla="*/ 0 w 502401"/>
                    <a:gd name="connsiteY4" fmla="*/ 274449 h 561719"/>
                    <a:gd name="connsiteX5" fmla="*/ 75042 w 502401"/>
                    <a:gd name="connsiteY5" fmla="*/ 130191 h 561719"/>
                    <a:gd name="connsiteX0" fmla="*/ 75042 w 338340"/>
                    <a:gd name="connsiteY0" fmla="*/ 130191 h 806077"/>
                    <a:gd name="connsiteX1" fmla="*/ 338340 w 338340"/>
                    <a:gd name="connsiteY1" fmla="*/ 0 h 806077"/>
                    <a:gd name="connsiteX2" fmla="*/ 325150 w 338340"/>
                    <a:gd name="connsiteY2" fmla="*/ 806077 h 806077"/>
                    <a:gd name="connsiteX3" fmla="*/ 25298 w 338340"/>
                    <a:gd name="connsiteY3" fmla="*/ 443422 h 806077"/>
                    <a:gd name="connsiteX4" fmla="*/ 0 w 338340"/>
                    <a:gd name="connsiteY4" fmla="*/ 274449 h 806077"/>
                    <a:gd name="connsiteX5" fmla="*/ 75042 w 338340"/>
                    <a:gd name="connsiteY5" fmla="*/ 130191 h 806077"/>
                    <a:gd name="connsiteX0" fmla="*/ 75042 w 677257"/>
                    <a:gd name="connsiteY0" fmla="*/ 130191 h 602748"/>
                    <a:gd name="connsiteX1" fmla="*/ 338340 w 677257"/>
                    <a:gd name="connsiteY1" fmla="*/ 0 h 602748"/>
                    <a:gd name="connsiteX2" fmla="*/ 677257 w 677257"/>
                    <a:gd name="connsiteY2" fmla="*/ 602748 h 602748"/>
                    <a:gd name="connsiteX3" fmla="*/ 25298 w 677257"/>
                    <a:gd name="connsiteY3" fmla="*/ 443422 h 602748"/>
                    <a:gd name="connsiteX4" fmla="*/ 0 w 677257"/>
                    <a:gd name="connsiteY4" fmla="*/ 274449 h 602748"/>
                    <a:gd name="connsiteX5" fmla="*/ 75042 w 677257"/>
                    <a:gd name="connsiteY5" fmla="*/ 130191 h 602748"/>
                    <a:gd name="connsiteX0" fmla="*/ 75042 w 364004"/>
                    <a:gd name="connsiteY0" fmla="*/ 130191 h 856703"/>
                    <a:gd name="connsiteX1" fmla="*/ 338340 w 364004"/>
                    <a:gd name="connsiteY1" fmla="*/ 0 h 856703"/>
                    <a:gd name="connsiteX2" fmla="*/ 364004 w 364004"/>
                    <a:gd name="connsiteY2" fmla="*/ 856703 h 856703"/>
                    <a:gd name="connsiteX3" fmla="*/ 25298 w 364004"/>
                    <a:gd name="connsiteY3" fmla="*/ 443422 h 856703"/>
                    <a:gd name="connsiteX4" fmla="*/ 0 w 364004"/>
                    <a:gd name="connsiteY4" fmla="*/ 274449 h 856703"/>
                    <a:gd name="connsiteX5" fmla="*/ 75042 w 364004"/>
                    <a:gd name="connsiteY5" fmla="*/ 130191 h 856703"/>
                    <a:gd name="connsiteX0" fmla="*/ 75042 w 466549"/>
                    <a:gd name="connsiteY0" fmla="*/ 130191 h 793135"/>
                    <a:gd name="connsiteX1" fmla="*/ 338340 w 466549"/>
                    <a:gd name="connsiteY1" fmla="*/ 0 h 793135"/>
                    <a:gd name="connsiteX2" fmla="*/ 466549 w 466549"/>
                    <a:gd name="connsiteY2" fmla="*/ 793135 h 793135"/>
                    <a:gd name="connsiteX3" fmla="*/ 25298 w 466549"/>
                    <a:gd name="connsiteY3" fmla="*/ 443422 h 793135"/>
                    <a:gd name="connsiteX4" fmla="*/ 0 w 466549"/>
                    <a:gd name="connsiteY4" fmla="*/ 274449 h 793135"/>
                    <a:gd name="connsiteX5" fmla="*/ 75042 w 466549"/>
                    <a:gd name="connsiteY5" fmla="*/ 130191 h 793135"/>
                    <a:gd name="connsiteX0" fmla="*/ 75042 w 345004"/>
                    <a:gd name="connsiteY0" fmla="*/ 130191 h 898365"/>
                    <a:gd name="connsiteX1" fmla="*/ 338340 w 345004"/>
                    <a:gd name="connsiteY1" fmla="*/ 0 h 898365"/>
                    <a:gd name="connsiteX2" fmla="*/ 345004 w 345004"/>
                    <a:gd name="connsiteY2" fmla="*/ 898365 h 898365"/>
                    <a:gd name="connsiteX3" fmla="*/ 25298 w 345004"/>
                    <a:gd name="connsiteY3" fmla="*/ 443422 h 898365"/>
                    <a:gd name="connsiteX4" fmla="*/ 0 w 345004"/>
                    <a:gd name="connsiteY4" fmla="*/ 274449 h 898365"/>
                    <a:gd name="connsiteX5" fmla="*/ 75042 w 345004"/>
                    <a:gd name="connsiteY5" fmla="*/ 130191 h 898365"/>
                    <a:gd name="connsiteX0" fmla="*/ 75042 w 575291"/>
                    <a:gd name="connsiteY0" fmla="*/ 314423 h 1082597"/>
                    <a:gd name="connsiteX1" fmla="*/ 575276 w 575291"/>
                    <a:gd name="connsiteY1" fmla="*/ 0 h 1082597"/>
                    <a:gd name="connsiteX2" fmla="*/ 345004 w 575291"/>
                    <a:gd name="connsiteY2" fmla="*/ 1082597 h 1082597"/>
                    <a:gd name="connsiteX3" fmla="*/ 25298 w 575291"/>
                    <a:gd name="connsiteY3" fmla="*/ 627654 h 1082597"/>
                    <a:gd name="connsiteX4" fmla="*/ 0 w 575291"/>
                    <a:gd name="connsiteY4" fmla="*/ 458681 h 1082597"/>
                    <a:gd name="connsiteX5" fmla="*/ 75042 w 575291"/>
                    <a:gd name="connsiteY5" fmla="*/ 314423 h 1082597"/>
                    <a:gd name="connsiteX0" fmla="*/ 75042 w 618466"/>
                    <a:gd name="connsiteY0" fmla="*/ 341188 h 1109362"/>
                    <a:gd name="connsiteX1" fmla="*/ 618453 w 618466"/>
                    <a:gd name="connsiteY1" fmla="*/ 0 h 1109362"/>
                    <a:gd name="connsiteX2" fmla="*/ 345004 w 618466"/>
                    <a:gd name="connsiteY2" fmla="*/ 1109362 h 1109362"/>
                    <a:gd name="connsiteX3" fmla="*/ 25298 w 618466"/>
                    <a:gd name="connsiteY3" fmla="*/ 654419 h 1109362"/>
                    <a:gd name="connsiteX4" fmla="*/ 0 w 618466"/>
                    <a:gd name="connsiteY4" fmla="*/ 485446 h 1109362"/>
                    <a:gd name="connsiteX5" fmla="*/ 75042 w 618466"/>
                    <a:gd name="connsiteY5" fmla="*/ 341188 h 1109362"/>
                    <a:gd name="connsiteX0" fmla="*/ 75042 w 618453"/>
                    <a:gd name="connsiteY0" fmla="*/ 341188 h 1109362"/>
                    <a:gd name="connsiteX1" fmla="*/ 618453 w 618453"/>
                    <a:gd name="connsiteY1" fmla="*/ 0 h 1109362"/>
                    <a:gd name="connsiteX2" fmla="*/ 345004 w 618453"/>
                    <a:gd name="connsiteY2" fmla="*/ 1109362 h 1109362"/>
                    <a:gd name="connsiteX3" fmla="*/ 25298 w 618453"/>
                    <a:gd name="connsiteY3" fmla="*/ 654419 h 1109362"/>
                    <a:gd name="connsiteX4" fmla="*/ 0 w 618453"/>
                    <a:gd name="connsiteY4" fmla="*/ 485446 h 1109362"/>
                    <a:gd name="connsiteX5" fmla="*/ 75042 w 618453"/>
                    <a:gd name="connsiteY5" fmla="*/ 341188 h 1109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8453" h="1109362">
                      <a:moveTo>
                        <a:pt x="75042" y="341188"/>
                      </a:moveTo>
                      <a:lnTo>
                        <a:pt x="618453" y="0"/>
                      </a:lnTo>
                      <a:cubicBezTo>
                        <a:pt x="496003" y="339383"/>
                        <a:pt x="342783" y="809907"/>
                        <a:pt x="345004" y="1109362"/>
                      </a:cubicBezTo>
                      <a:lnTo>
                        <a:pt x="25298" y="654419"/>
                      </a:lnTo>
                      <a:lnTo>
                        <a:pt x="0" y="485446"/>
                      </a:lnTo>
                      <a:cubicBezTo>
                        <a:pt x="56103" y="403146"/>
                        <a:pt x="50028" y="389274"/>
                        <a:pt x="75042" y="34118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alpha val="0"/>
                      </a:schemeClr>
                    </a:gs>
                    <a:gs pos="68000">
                      <a:srgbClr val="7A8C79"/>
                    </a:gs>
                    <a:gs pos="100000">
                      <a:schemeClr val="tx1">
                        <a:alpha val="16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grpSp>
            <p:nvGrpSpPr>
              <p:cNvPr id="5155" name="组合 14"/>
              <p:cNvGrpSpPr>
                <a:grpSpLocks/>
              </p:cNvGrpSpPr>
              <p:nvPr/>
            </p:nvGrpSpPr>
            <p:grpSpPr bwMode="auto">
              <a:xfrm>
                <a:off x="2430804" y="884209"/>
                <a:ext cx="1925629" cy="2006388"/>
                <a:chOff x="2430804" y="884209"/>
                <a:chExt cx="1925629" cy="2006388"/>
              </a:xfrm>
            </p:grpSpPr>
            <p:sp>
              <p:nvSpPr>
                <p:cNvPr id="12" name="直角三角形 11"/>
                <p:cNvSpPr/>
                <p:nvPr/>
              </p:nvSpPr>
              <p:spPr>
                <a:xfrm flipH="1">
                  <a:off x="2430804" y="1492157"/>
                  <a:ext cx="1219197" cy="144448"/>
                </a:xfrm>
                <a:prstGeom prst="rtTriangle">
                  <a:avLst/>
                </a:prstGeom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2" name="矩形 1"/>
                <p:cNvSpPr/>
                <p:nvPr/>
              </p:nvSpPr>
              <p:spPr>
                <a:xfrm>
                  <a:off x="2430810" y="1636604"/>
                  <a:ext cx="989005" cy="933351"/>
                </a:xfrm>
                <a:prstGeom prst="rect">
                  <a:avLst/>
                </a:prstGeom>
                <a:solidFill>
                  <a:srgbClr val="86BA3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7" name="直角三角形 6"/>
                <p:cNvSpPr/>
                <p:nvPr/>
              </p:nvSpPr>
              <p:spPr>
                <a:xfrm flipV="1">
                  <a:off x="3419815" y="1636604"/>
                  <a:ext cx="936618" cy="933351"/>
                </a:xfrm>
                <a:prstGeom prst="rtTriangle">
                  <a:avLst/>
                </a:prstGeom>
                <a:gradFill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rgbClr val="86BA3F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 rot="2670391">
                  <a:off x="2480022" y="884209"/>
                  <a:ext cx="1381115" cy="2006388"/>
                </a:xfrm>
                <a:custGeom>
                  <a:avLst/>
                  <a:gdLst>
                    <a:gd name="connsiteX0" fmla="*/ 0 w 318630"/>
                    <a:gd name="connsiteY0" fmla="*/ 0 h 1076222"/>
                    <a:gd name="connsiteX1" fmla="*/ 318630 w 318630"/>
                    <a:gd name="connsiteY1" fmla="*/ 0 h 1076222"/>
                    <a:gd name="connsiteX2" fmla="*/ 318630 w 318630"/>
                    <a:gd name="connsiteY2" fmla="*/ 1076222 h 1076222"/>
                    <a:gd name="connsiteX3" fmla="*/ 0 w 318630"/>
                    <a:gd name="connsiteY3" fmla="*/ 1076222 h 1076222"/>
                    <a:gd name="connsiteX4" fmla="*/ 0 w 318630"/>
                    <a:gd name="connsiteY4" fmla="*/ 0 h 1076222"/>
                    <a:gd name="connsiteX0" fmla="*/ 0 w 325324"/>
                    <a:gd name="connsiteY0" fmla="*/ 255890 h 1332112"/>
                    <a:gd name="connsiteX1" fmla="*/ 325324 w 325324"/>
                    <a:gd name="connsiteY1" fmla="*/ 0 h 1332112"/>
                    <a:gd name="connsiteX2" fmla="*/ 318630 w 325324"/>
                    <a:gd name="connsiteY2" fmla="*/ 1332112 h 1332112"/>
                    <a:gd name="connsiteX3" fmla="*/ 0 w 325324"/>
                    <a:gd name="connsiteY3" fmla="*/ 1332112 h 1332112"/>
                    <a:gd name="connsiteX4" fmla="*/ 0 w 325324"/>
                    <a:gd name="connsiteY4" fmla="*/ 255890 h 1332112"/>
                    <a:gd name="connsiteX0" fmla="*/ 0 w 1380960"/>
                    <a:gd name="connsiteY0" fmla="*/ 1346920 h 1346920"/>
                    <a:gd name="connsiteX1" fmla="*/ 1380960 w 1380960"/>
                    <a:gd name="connsiteY1" fmla="*/ 0 h 1346920"/>
                    <a:gd name="connsiteX2" fmla="*/ 1374266 w 1380960"/>
                    <a:gd name="connsiteY2" fmla="*/ 1332112 h 1346920"/>
                    <a:gd name="connsiteX3" fmla="*/ 1055636 w 1380960"/>
                    <a:gd name="connsiteY3" fmla="*/ 1332112 h 1346920"/>
                    <a:gd name="connsiteX4" fmla="*/ 0 w 1380960"/>
                    <a:gd name="connsiteY4" fmla="*/ 1346920 h 1346920"/>
                    <a:gd name="connsiteX0" fmla="*/ 0 w 1380960"/>
                    <a:gd name="connsiteY0" fmla="*/ 1346920 h 2006656"/>
                    <a:gd name="connsiteX1" fmla="*/ 1380960 w 1380960"/>
                    <a:gd name="connsiteY1" fmla="*/ 0 h 2006656"/>
                    <a:gd name="connsiteX2" fmla="*/ 1374266 w 1380960"/>
                    <a:gd name="connsiteY2" fmla="*/ 1332112 h 2006656"/>
                    <a:gd name="connsiteX3" fmla="*/ 650190 w 1380960"/>
                    <a:gd name="connsiteY3" fmla="*/ 2006656 h 2006656"/>
                    <a:gd name="connsiteX4" fmla="*/ 0 w 1380960"/>
                    <a:gd name="connsiteY4" fmla="*/ 1346920 h 2006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0960" h="2006656">
                      <a:moveTo>
                        <a:pt x="0" y="1346920"/>
                      </a:moveTo>
                      <a:lnTo>
                        <a:pt x="1380960" y="0"/>
                      </a:lnTo>
                      <a:cubicBezTo>
                        <a:pt x="1378729" y="444037"/>
                        <a:pt x="1376497" y="888075"/>
                        <a:pt x="1374266" y="1332112"/>
                      </a:cubicBezTo>
                      <a:lnTo>
                        <a:pt x="650190" y="2006656"/>
                      </a:lnTo>
                      <a:lnTo>
                        <a:pt x="0" y="134692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tx1">
                        <a:alpha val="16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</p:grpSp>
        <p:grpSp>
          <p:nvGrpSpPr>
            <p:cNvPr id="5123" name="组合 18"/>
            <p:cNvGrpSpPr>
              <a:grpSpLocks/>
            </p:cNvGrpSpPr>
            <p:nvPr/>
          </p:nvGrpSpPr>
          <p:grpSpPr bwMode="auto">
            <a:xfrm rot="5400000">
              <a:off x="4431506" y="250031"/>
              <a:ext cx="2128838" cy="2460626"/>
              <a:chOff x="2430809" y="415945"/>
              <a:chExt cx="2128922" cy="2460124"/>
            </a:xfrm>
          </p:grpSpPr>
          <p:grpSp>
            <p:nvGrpSpPr>
              <p:cNvPr id="5146" name="组合 19"/>
              <p:cNvGrpSpPr>
                <a:grpSpLocks/>
              </p:cNvGrpSpPr>
              <p:nvPr/>
            </p:nvGrpSpPr>
            <p:grpSpPr bwMode="auto">
              <a:xfrm>
                <a:off x="3650630" y="415945"/>
                <a:ext cx="909101" cy="1466391"/>
                <a:chOff x="3650630" y="415945"/>
                <a:chExt cx="909101" cy="1466391"/>
              </a:xfrm>
            </p:grpSpPr>
            <p:sp>
              <p:nvSpPr>
                <p:cNvPr id="26" name="矩形 8"/>
                <p:cNvSpPr/>
                <p:nvPr/>
              </p:nvSpPr>
              <p:spPr>
                <a:xfrm>
                  <a:off x="3650059" y="415945"/>
                  <a:ext cx="890622" cy="12205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9324" h="1219701">
                      <a:moveTo>
                        <a:pt x="124" y="0"/>
                      </a:moveTo>
                      <a:lnTo>
                        <a:pt x="889324" y="0"/>
                      </a:lnTo>
                      <a:lnTo>
                        <a:pt x="889324" y="934007"/>
                      </a:lnTo>
                      <a:lnTo>
                        <a:pt x="888969" y="934007"/>
                      </a:lnTo>
                      <a:cubicBezTo>
                        <a:pt x="888578" y="1009555"/>
                        <a:pt x="858303" y="1081874"/>
                        <a:pt x="804837" y="1135339"/>
                      </a:cubicBezTo>
                      <a:cubicBezTo>
                        <a:pt x="750820" y="1189356"/>
                        <a:pt x="677559" y="1219702"/>
                        <a:pt x="601168" y="1219701"/>
                      </a:cubicBezTo>
                      <a:lnTo>
                        <a:pt x="601168" y="1219701"/>
                      </a:lnTo>
                      <a:lnTo>
                        <a:pt x="601167" y="1219701"/>
                      </a:lnTo>
                      <a:lnTo>
                        <a:pt x="0" y="1219701"/>
                      </a:lnTo>
                      <a:lnTo>
                        <a:pt x="0" y="934007"/>
                      </a:lnTo>
                      <a:lnTo>
                        <a:pt x="124" y="934007"/>
                      </a:lnTo>
                      <a:close/>
                    </a:path>
                  </a:pathLst>
                </a:custGeom>
                <a:solidFill>
                  <a:srgbClr val="8C8179"/>
                </a:solidFill>
                <a:ln>
                  <a:noFill/>
                </a:ln>
                <a:effectLst>
                  <a:outerShdw blurRad="50800" dist="38100" dir="16200000" sx="98000" sy="98000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27" name="矩形 12"/>
                <p:cNvSpPr/>
                <p:nvPr/>
              </p:nvSpPr>
              <p:spPr>
                <a:xfrm rot="12707692">
                  <a:off x="3940582" y="773060"/>
                  <a:ext cx="619150" cy="1109436"/>
                </a:xfrm>
                <a:custGeom>
                  <a:avLst/>
                  <a:gdLst>
                    <a:gd name="connsiteX0" fmla="*/ 0 w 523309"/>
                    <a:gd name="connsiteY0" fmla="*/ 0 h 513999"/>
                    <a:gd name="connsiteX1" fmla="*/ 523309 w 523309"/>
                    <a:gd name="connsiteY1" fmla="*/ 0 h 513999"/>
                    <a:gd name="connsiteX2" fmla="*/ 523309 w 523309"/>
                    <a:gd name="connsiteY2" fmla="*/ 513999 h 513999"/>
                    <a:gd name="connsiteX3" fmla="*/ 0 w 523309"/>
                    <a:gd name="connsiteY3" fmla="*/ 513999 h 513999"/>
                    <a:gd name="connsiteX4" fmla="*/ 0 w 523309"/>
                    <a:gd name="connsiteY4" fmla="*/ 0 h 513999"/>
                    <a:gd name="connsiteX0" fmla="*/ 117539 w 523309"/>
                    <a:gd name="connsiteY0" fmla="*/ 69089 h 513999"/>
                    <a:gd name="connsiteX1" fmla="*/ 523309 w 523309"/>
                    <a:gd name="connsiteY1" fmla="*/ 0 h 513999"/>
                    <a:gd name="connsiteX2" fmla="*/ 523309 w 523309"/>
                    <a:gd name="connsiteY2" fmla="*/ 513999 h 513999"/>
                    <a:gd name="connsiteX3" fmla="*/ 0 w 523309"/>
                    <a:gd name="connsiteY3" fmla="*/ 513999 h 513999"/>
                    <a:gd name="connsiteX4" fmla="*/ 117539 w 523309"/>
                    <a:gd name="connsiteY4" fmla="*/ 69089 h 513999"/>
                    <a:gd name="connsiteX0" fmla="*/ 66693 w 472463"/>
                    <a:gd name="connsiteY0" fmla="*/ 69089 h 513999"/>
                    <a:gd name="connsiteX1" fmla="*/ 472463 w 472463"/>
                    <a:gd name="connsiteY1" fmla="*/ 0 h 513999"/>
                    <a:gd name="connsiteX2" fmla="*/ 472463 w 472463"/>
                    <a:gd name="connsiteY2" fmla="*/ 513999 h 513999"/>
                    <a:gd name="connsiteX3" fmla="*/ 0 w 472463"/>
                    <a:gd name="connsiteY3" fmla="*/ 415239 h 513999"/>
                    <a:gd name="connsiteX4" fmla="*/ 66693 w 472463"/>
                    <a:gd name="connsiteY4" fmla="*/ 69089 h 513999"/>
                    <a:gd name="connsiteX0" fmla="*/ 66693 w 472463"/>
                    <a:gd name="connsiteY0" fmla="*/ 69089 h 415239"/>
                    <a:gd name="connsiteX1" fmla="*/ 472463 w 472463"/>
                    <a:gd name="connsiteY1" fmla="*/ 0 h 415239"/>
                    <a:gd name="connsiteX2" fmla="*/ 252062 w 472463"/>
                    <a:gd name="connsiteY2" fmla="*/ 411551 h 415239"/>
                    <a:gd name="connsiteX3" fmla="*/ 0 w 472463"/>
                    <a:gd name="connsiteY3" fmla="*/ 415239 h 415239"/>
                    <a:gd name="connsiteX4" fmla="*/ 66693 w 472463"/>
                    <a:gd name="connsiteY4" fmla="*/ 69089 h 415239"/>
                    <a:gd name="connsiteX0" fmla="*/ 66693 w 252062"/>
                    <a:gd name="connsiteY0" fmla="*/ 0 h 346150"/>
                    <a:gd name="connsiteX1" fmla="*/ 242438 w 252062"/>
                    <a:gd name="connsiteY1" fmla="*/ 66033 h 346150"/>
                    <a:gd name="connsiteX2" fmla="*/ 252062 w 252062"/>
                    <a:gd name="connsiteY2" fmla="*/ 342462 h 346150"/>
                    <a:gd name="connsiteX3" fmla="*/ 0 w 252062"/>
                    <a:gd name="connsiteY3" fmla="*/ 346150 h 346150"/>
                    <a:gd name="connsiteX4" fmla="*/ 66693 w 252062"/>
                    <a:gd name="connsiteY4" fmla="*/ 0 h 346150"/>
                    <a:gd name="connsiteX0" fmla="*/ 49744 w 252062"/>
                    <a:gd name="connsiteY0" fmla="*/ 0 h 313231"/>
                    <a:gd name="connsiteX1" fmla="*/ 242438 w 252062"/>
                    <a:gd name="connsiteY1" fmla="*/ 33114 h 313231"/>
                    <a:gd name="connsiteX2" fmla="*/ 252062 w 252062"/>
                    <a:gd name="connsiteY2" fmla="*/ 309543 h 313231"/>
                    <a:gd name="connsiteX3" fmla="*/ 0 w 252062"/>
                    <a:gd name="connsiteY3" fmla="*/ 313231 h 313231"/>
                    <a:gd name="connsiteX4" fmla="*/ 49744 w 252062"/>
                    <a:gd name="connsiteY4" fmla="*/ 0 h 313231"/>
                    <a:gd name="connsiteX0" fmla="*/ 49744 w 252062"/>
                    <a:gd name="connsiteY0" fmla="*/ 0 h 313231"/>
                    <a:gd name="connsiteX1" fmla="*/ 242438 w 252062"/>
                    <a:gd name="connsiteY1" fmla="*/ 33114 h 313231"/>
                    <a:gd name="connsiteX2" fmla="*/ 252062 w 252062"/>
                    <a:gd name="connsiteY2" fmla="*/ 309543 h 313231"/>
                    <a:gd name="connsiteX3" fmla="*/ 0 w 252062"/>
                    <a:gd name="connsiteY3" fmla="*/ 313231 h 313231"/>
                    <a:gd name="connsiteX4" fmla="*/ 20467 w 252062"/>
                    <a:gd name="connsiteY4" fmla="*/ 145772 h 313231"/>
                    <a:gd name="connsiteX5" fmla="*/ 49744 w 252062"/>
                    <a:gd name="connsiteY5" fmla="*/ 0 h 313231"/>
                    <a:gd name="connsiteX0" fmla="*/ 75042 w 277360"/>
                    <a:gd name="connsiteY0" fmla="*/ 0 h 313231"/>
                    <a:gd name="connsiteX1" fmla="*/ 267736 w 277360"/>
                    <a:gd name="connsiteY1" fmla="*/ 33114 h 313231"/>
                    <a:gd name="connsiteX2" fmla="*/ 277360 w 277360"/>
                    <a:gd name="connsiteY2" fmla="*/ 309543 h 313231"/>
                    <a:gd name="connsiteX3" fmla="*/ 25298 w 277360"/>
                    <a:gd name="connsiteY3" fmla="*/ 313231 h 313231"/>
                    <a:gd name="connsiteX4" fmla="*/ 0 w 277360"/>
                    <a:gd name="connsiteY4" fmla="*/ 144258 h 313231"/>
                    <a:gd name="connsiteX5" fmla="*/ 75042 w 277360"/>
                    <a:gd name="connsiteY5" fmla="*/ 0 h 313231"/>
                    <a:gd name="connsiteX0" fmla="*/ 75042 w 277360"/>
                    <a:gd name="connsiteY0" fmla="*/ 0 h 313231"/>
                    <a:gd name="connsiteX1" fmla="*/ 267736 w 277360"/>
                    <a:gd name="connsiteY1" fmla="*/ 33114 h 313231"/>
                    <a:gd name="connsiteX2" fmla="*/ 277360 w 277360"/>
                    <a:gd name="connsiteY2" fmla="*/ 309543 h 313231"/>
                    <a:gd name="connsiteX3" fmla="*/ 25298 w 277360"/>
                    <a:gd name="connsiteY3" fmla="*/ 313231 h 313231"/>
                    <a:gd name="connsiteX4" fmla="*/ 0 w 277360"/>
                    <a:gd name="connsiteY4" fmla="*/ 144258 h 313231"/>
                    <a:gd name="connsiteX5" fmla="*/ 75042 w 277360"/>
                    <a:gd name="connsiteY5" fmla="*/ 0 h 313231"/>
                    <a:gd name="connsiteX0" fmla="*/ 75042 w 502401"/>
                    <a:gd name="connsiteY0" fmla="*/ 0 h 431528"/>
                    <a:gd name="connsiteX1" fmla="*/ 267736 w 502401"/>
                    <a:gd name="connsiteY1" fmla="*/ 33114 h 431528"/>
                    <a:gd name="connsiteX2" fmla="*/ 502401 w 502401"/>
                    <a:gd name="connsiteY2" fmla="*/ 431528 h 431528"/>
                    <a:gd name="connsiteX3" fmla="*/ 25298 w 502401"/>
                    <a:gd name="connsiteY3" fmla="*/ 313231 h 431528"/>
                    <a:gd name="connsiteX4" fmla="*/ 0 w 502401"/>
                    <a:gd name="connsiteY4" fmla="*/ 144258 h 431528"/>
                    <a:gd name="connsiteX5" fmla="*/ 75042 w 502401"/>
                    <a:gd name="connsiteY5" fmla="*/ 0 h 431528"/>
                    <a:gd name="connsiteX0" fmla="*/ 75042 w 502401"/>
                    <a:gd name="connsiteY0" fmla="*/ 130191 h 561719"/>
                    <a:gd name="connsiteX1" fmla="*/ 338340 w 502401"/>
                    <a:gd name="connsiteY1" fmla="*/ 0 h 561719"/>
                    <a:gd name="connsiteX2" fmla="*/ 502401 w 502401"/>
                    <a:gd name="connsiteY2" fmla="*/ 561719 h 561719"/>
                    <a:gd name="connsiteX3" fmla="*/ 25298 w 502401"/>
                    <a:gd name="connsiteY3" fmla="*/ 443422 h 561719"/>
                    <a:gd name="connsiteX4" fmla="*/ 0 w 502401"/>
                    <a:gd name="connsiteY4" fmla="*/ 274449 h 561719"/>
                    <a:gd name="connsiteX5" fmla="*/ 75042 w 502401"/>
                    <a:gd name="connsiteY5" fmla="*/ 130191 h 561719"/>
                    <a:gd name="connsiteX0" fmla="*/ 75042 w 338340"/>
                    <a:gd name="connsiteY0" fmla="*/ 130191 h 806077"/>
                    <a:gd name="connsiteX1" fmla="*/ 338340 w 338340"/>
                    <a:gd name="connsiteY1" fmla="*/ 0 h 806077"/>
                    <a:gd name="connsiteX2" fmla="*/ 325150 w 338340"/>
                    <a:gd name="connsiteY2" fmla="*/ 806077 h 806077"/>
                    <a:gd name="connsiteX3" fmla="*/ 25298 w 338340"/>
                    <a:gd name="connsiteY3" fmla="*/ 443422 h 806077"/>
                    <a:gd name="connsiteX4" fmla="*/ 0 w 338340"/>
                    <a:gd name="connsiteY4" fmla="*/ 274449 h 806077"/>
                    <a:gd name="connsiteX5" fmla="*/ 75042 w 338340"/>
                    <a:gd name="connsiteY5" fmla="*/ 130191 h 806077"/>
                    <a:gd name="connsiteX0" fmla="*/ 75042 w 677257"/>
                    <a:gd name="connsiteY0" fmla="*/ 130191 h 602748"/>
                    <a:gd name="connsiteX1" fmla="*/ 338340 w 677257"/>
                    <a:gd name="connsiteY1" fmla="*/ 0 h 602748"/>
                    <a:gd name="connsiteX2" fmla="*/ 677257 w 677257"/>
                    <a:gd name="connsiteY2" fmla="*/ 602748 h 602748"/>
                    <a:gd name="connsiteX3" fmla="*/ 25298 w 677257"/>
                    <a:gd name="connsiteY3" fmla="*/ 443422 h 602748"/>
                    <a:gd name="connsiteX4" fmla="*/ 0 w 677257"/>
                    <a:gd name="connsiteY4" fmla="*/ 274449 h 602748"/>
                    <a:gd name="connsiteX5" fmla="*/ 75042 w 677257"/>
                    <a:gd name="connsiteY5" fmla="*/ 130191 h 602748"/>
                    <a:gd name="connsiteX0" fmla="*/ 75042 w 364004"/>
                    <a:gd name="connsiteY0" fmla="*/ 130191 h 856703"/>
                    <a:gd name="connsiteX1" fmla="*/ 338340 w 364004"/>
                    <a:gd name="connsiteY1" fmla="*/ 0 h 856703"/>
                    <a:gd name="connsiteX2" fmla="*/ 364004 w 364004"/>
                    <a:gd name="connsiteY2" fmla="*/ 856703 h 856703"/>
                    <a:gd name="connsiteX3" fmla="*/ 25298 w 364004"/>
                    <a:gd name="connsiteY3" fmla="*/ 443422 h 856703"/>
                    <a:gd name="connsiteX4" fmla="*/ 0 w 364004"/>
                    <a:gd name="connsiteY4" fmla="*/ 274449 h 856703"/>
                    <a:gd name="connsiteX5" fmla="*/ 75042 w 364004"/>
                    <a:gd name="connsiteY5" fmla="*/ 130191 h 856703"/>
                    <a:gd name="connsiteX0" fmla="*/ 75042 w 466549"/>
                    <a:gd name="connsiteY0" fmla="*/ 130191 h 793135"/>
                    <a:gd name="connsiteX1" fmla="*/ 338340 w 466549"/>
                    <a:gd name="connsiteY1" fmla="*/ 0 h 793135"/>
                    <a:gd name="connsiteX2" fmla="*/ 466549 w 466549"/>
                    <a:gd name="connsiteY2" fmla="*/ 793135 h 793135"/>
                    <a:gd name="connsiteX3" fmla="*/ 25298 w 466549"/>
                    <a:gd name="connsiteY3" fmla="*/ 443422 h 793135"/>
                    <a:gd name="connsiteX4" fmla="*/ 0 w 466549"/>
                    <a:gd name="connsiteY4" fmla="*/ 274449 h 793135"/>
                    <a:gd name="connsiteX5" fmla="*/ 75042 w 466549"/>
                    <a:gd name="connsiteY5" fmla="*/ 130191 h 793135"/>
                    <a:gd name="connsiteX0" fmla="*/ 75042 w 345004"/>
                    <a:gd name="connsiteY0" fmla="*/ 130191 h 898365"/>
                    <a:gd name="connsiteX1" fmla="*/ 338340 w 345004"/>
                    <a:gd name="connsiteY1" fmla="*/ 0 h 898365"/>
                    <a:gd name="connsiteX2" fmla="*/ 345004 w 345004"/>
                    <a:gd name="connsiteY2" fmla="*/ 898365 h 898365"/>
                    <a:gd name="connsiteX3" fmla="*/ 25298 w 345004"/>
                    <a:gd name="connsiteY3" fmla="*/ 443422 h 898365"/>
                    <a:gd name="connsiteX4" fmla="*/ 0 w 345004"/>
                    <a:gd name="connsiteY4" fmla="*/ 274449 h 898365"/>
                    <a:gd name="connsiteX5" fmla="*/ 75042 w 345004"/>
                    <a:gd name="connsiteY5" fmla="*/ 130191 h 898365"/>
                    <a:gd name="connsiteX0" fmla="*/ 75042 w 575291"/>
                    <a:gd name="connsiteY0" fmla="*/ 314423 h 1082597"/>
                    <a:gd name="connsiteX1" fmla="*/ 575276 w 575291"/>
                    <a:gd name="connsiteY1" fmla="*/ 0 h 1082597"/>
                    <a:gd name="connsiteX2" fmla="*/ 345004 w 575291"/>
                    <a:gd name="connsiteY2" fmla="*/ 1082597 h 1082597"/>
                    <a:gd name="connsiteX3" fmla="*/ 25298 w 575291"/>
                    <a:gd name="connsiteY3" fmla="*/ 627654 h 1082597"/>
                    <a:gd name="connsiteX4" fmla="*/ 0 w 575291"/>
                    <a:gd name="connsiteY4" fmla="*/ 458681 h 1082597"/>
                    <a:gd name="connsiteX5" fmla="*/ 75042 w 575291"/>
                    <a:gd name="connsiteY5" fmla="*/ 314423 h 1082597"/>
                    <a:gd name="connsiteX0" fmla="*/ 75042 w 618466"/>
                    <a:gd name="connsiteY0" fmla="*/ 341188 h 1109362"/>
                    <a:gd name="connsiteX1" fmla="*/ 618453 w 618466"/>
                    <a:gd name="connsiteY1" fmla="*/ 0 h 1109362"/>
                    <a:gd name="connsiteX2" fmla="*/ 345004 w 618466"/>
                    <a:gd name="connsiteY2" fmla="*/ 1109362 h 1109362"/>
                    <a:gd name="connsiteX3" fmla="*/ 25298 w 618466"/>
                    <a:gd name="connsiteY3" fmla="*/ 654419 h 1109362"/>
                    <a:gd name="connsiteX4" fmla="*/ 0 w 618466"/>
                    <a:gd name="connsiteY4" fmla="*/ 485446 h 1109362"/>
                    <a:gd name="connsiteX5" fmla="*/ 75042 w 618466"/>
                    <a:gd name="connsiteY5" fmla="*/ 341188 h 1109362"/>
                    <a:gd name="connsiteX0" fmla="*/ 75042 w 618453"/>
                    <a:gd name="connsiteY0" fmla="*/ 341188 h 1109362"/>
                    <a:gd name="connsiteX1" fmla="*/ 618453 w 618453"/>
                    <a:gd name="connsiteY1" fmla="*/ 0 h 1109362"/>
                    <a:gd name="connsiteX2" fmla="*/ 345004 w 618453"/>
                    <a:gd name="connsiteY2" fmla="*/ 1109362 h 1109362"/>
                    <a:gd name="connsiteX3" fmla="*/ 25298 w 618453"/>
                    <a:gd name="connsiteY3" fmla="*/ 654419 h 1109362"/>
                    <a:gd name="connsiteX4" fmla="*/ 0 w 618453"/>
                    <a:gd name="connsiteY4" fmla="*/ 485446 h 1109362"/>
                    <a:gd name="connsiteX5" fmla="*/ 75042 w 618453"/>
                    <a:gd name="connsiteY5" fmla="*/ 341188 h 1109362"/>
                    <a:gd name="connsiteX0" fmla="*/ 75049 w 618460"/>
                    <a:gd name="connsiteY0" fmla="*/ 341188 h 1109362"/>
                    <a:gd name="connsiteX1" fmla="*/ 618460 w 618460"/>
                    <a:gd name="connsiteY1" fmla="*/ 0 h 1109362"/>
                    <a:gd name="connsiteX2" fmla="*/ 345011 w 618460"/>
                    <a:gd name="connsiteY2" fmla="*/ 1109362 h 1109362"/>
                    <a:gd name="connsiteX3" fmla="*/ 25305 w 618460"/>
                    <a:gd name="connsiteY3" fmla="*/ 654419 h 1109362"/>
                    <a:gd name="connsiteX4" fmla="*/ 7 w 618460"/>
                    <a:gd name="connsiteY4" fmla="*/ 485446 h 1109362"/>
                    <a:gd name="connsiteX5" fmla="*/ 75049 w 618460"/>
                    <a:gd name="connsiteY5" fmla="*/ 341188 h 1109362"/>
                    <a:gd name="connsiteX0" fmla="*/ 75149 w 618560"/>
                    <a:gd name="connsiteY0" fmla="*/ 341188 h 1109362"/>
                    <a:gd name="connsiteX1" fmla="*/ 618560 w 618560"/>
                    <a:gd name="connsiteY1" fmla="*/ 0 h 1109362"/>
                    <a:gd name="connsiteX2" fmla="*/ 345111 w 618560"/>
                    <a:gd name="connsiteY2" fmla="*/ 1109362 h 1109362"/>
                    <a:gd name="connsiteX3" fmla="*/ 25405 w 618560"/>
                    <a:gd name="connsiteY3" fmla="*/ 654419 h 1109362"/>
                    <a:gd name="connsiteX4" fmla="*/ 107 w 618560"/>
                    <a:gd name="connsiteY4" fmla="*/ 485446 h 1109362"/>
                    <a:gd name="connsiteX5" fmla="*/ 75149 w 618560"/>
                    <a:gd name="connsiteY5" fmla="*/ 341188 h 1109362"/>
                    <a:gd name="connsiteX0" fmla="*/ 75149 w 618560"/>
                    <a:gd name="connsiteY0" fmla="*/ 341188 h 1109362"/>
                    <a:gd name="connsiteX1" fmla="*/ 618560 w 618560"/>
                    <a:gd name="connsiteY1" fmla="*/ 0 h 1109362"/>
                    <a:gd name="connsiteX2" fmla="*/ 345111 w 618560"/>
                    <a:gd name="connsiteY2" fmla="*/ 1109362 h 1109362"/>
                    <a:gd name="connsiteX3" fmla="*/ 25405 w 618560"/>
                    <a:gd name="connsiteY3" fmla="*/ 654419 h 1109362"/>
                    <a:gd name="connsiteX4" fmla="*/ 107 w 618560"/>
                    <a:gd name="connsiteY4" fmla="*/ 485446 h 1109362"/>
                    <a:gd name="connsiteX5" fmla="*/ 75149 w 618560"/>
                    <a:gd name="connsiteY5" fmla="*/ 341188 h 1109362"/>
                    <a:gd name="connsiteX0" fmla="*/ 75149 w 618560"/>
                    <a:gd name="connsiteY0" fmla="*/ 341188 h 1109362"/>
                    <a:gd name="connsiteX1" fmla="*/ 618560 w 618560"/>
                    <a:gd name="connsiteY1" fmla="*/ 0 h 1109362"/>
                    <a:gd name="connsiteX2" fmla="*/ 345111 w 618560"/>
                    <a:gd name="connsiteY2" fmla="*/ 1109362 h 1109362"/>
                    <a:gd name="connsiteX3" fmla="*/ 25405 w 618560"/>
                    <a:gd name="connsiteY3" fmla="*/ 654419 h 1109362"/>
                    <a:gd name="connsiteX4" fmla="*/ 107 w 618560"/>
                    <a:gd name="connsiteY4" fmla="*/ 485446 h 1109362"/>
                    <a:gd name="connsiteX5" fmla="*/ 75149 w 618560"/>
                    <a:gd name="connsiteY5" fmla="*/ 341188 h 1109362"/>
                    <a:gd name="connsiteX0" fmla="*/ 75149 w 618560"/>
                    <a:gd name="connsiteY0" fmla="*/ 341188 h 1109362"/>
                    <a:gd name="connsiteX1" fmla="*/ 618560 w 618560"/>
                    <a:gd name="connsiteY1" fmla="*/ 0 h 1109362"/>
                    <a:gd name="connsiteX2" fmla="*/ 345111 w 618560"/>
                    <a:gd name="connsiteY2" fmla="*/ 1109362 h 1109362"/>
                    <a:gd name="connsiteX3" fmla="*/ 25405 w 618560"/>
                    <a:gd name="connsiteY3" fmla="*/ 654419 h 1109362"/>
                    <a:gd name="connsiteX4" fmla="*/ 107 w 618560"/>
                    <a:gd name="connsiteY4" fmla="*/ 485446 h 1109362"/>
                    <a:gd name="connsiteX5" fmla="*/ 75149 w 618560"/>
                    <a:gd name="connsiteY5" fmla="*/ 341188 h 1109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8560" h="1109362">
                      <a:moveTo>
                        <a:pt x="75149" y="341188"/>
                      </a:moveTo>
                      <a:lnTo>
                        <a:pt x="618560" y="0"/>
                      </a:lnTo>
                      <a:cubicBezTo>
                        <a:pt x="496110" y="339383"/>
                        <a:pt x="342890" y="809907"/>
                        <a:pt x="345111" y="1109362"/>
                      </a:cubicBezTo>
                      <a:lnTo>
                        <a:pt x="25405" y="654419"/>
                      </a:lnTo>
                      <a:cubicBezTo>
                        <a:pt x="-782" y="575481"/>
                        <a:pt x="-313" y="569671"/>
                        <a:pt x="107" y="485446"/>
                      </a:cubicBezTo>
                      <a:cubicBezTo>
                        <a:pt x="28955" y="401363"/>
                        <a:pt x="21745" y="421815"/>
                        <a:pt x="75149" y="34118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alpha val="0"/>
                      </a:schemeClr>
                    </a:gs>
                    <a:gs pos="68000">
                      <a:srgbClr val="8C8179"/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grpSp>
            <p:nvGrpSpPr>
              <p:cNvPr id="5147" name="组合 20"/>
              <p:cNvGrpSpPr>
                <a:grpSpLocks/>
              </p:cNvGrpSpPr>
              <p:nvPr/>
            </p:nvGrpSpPr>
            <p:grpSpPr bwMode="auto">
              <a:xfrm>
                <a:off x="2430809" y="869878"/>
                <a:ext cx="1925715" cy="2006191"/>
                <a:chOff x="2430809" y="869878"/>
                <a:chExt cx="1925715" cy="2006191"/>
              </a:xfrm>
            </p:grpSpPr>
            <p:sp>
              <p:nvSpPr>
                <p:cNvPr id="25" name="直角三角形 24"/>
                <p:cNvSpPr/>
                <p:nvPr/>
              </p:nvSpPr>
              <p:spPr>
                <a:xfrm flipH="1">
                  <a:off x="2430809" y="1492051"/>
                  <a:ext cx="1219248" cy="144434"/>
                </a:xfrm>
                <a:prstGeom prst="rtTriangle">
                  <a:avLst/>
                </a:prstGeom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22" name="矩形 21"/>
                <p:cNvSpPr/>
                <p:nvPr/>
              </p:nvSpPr>
              <p:spPr>
                <a:xfrm>
                  <a:off x="2430811" y="1634897"/>
                  <a:ext cx="989051" cy="933260"/>
                </a:xfrm>
                <a:prstGeom prst="rect">
                  <a:avLst/>
                </a:prstGeom>
                <a:solidFill>
                  <a:srgbClr val="FEBD3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23" name="直角三角形 22"/>
                <p:cNvSpPr/>
                <p:nvPr/>
              </p:nvSpPr>
              <p:spPr>
                <a:xfrm flipV="1">
                  <a:off x="3419862" y="1634897"/>
                  <a:ext cx="936662" cy="933260"/>
                </a:xfrm>
                <a:prstGeom prst="rtTriangle">
                  <a:avLst/>
                </a:prstGeom>
                <a:gradFill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rgbClr val="FEBD3F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24" name="矩形 13"/>
                <p:cNvSpPr/>
                <p:nvPr/>
              </p:nvSpPr>
              <p:spPr>
                <a:xfrm rot="2670391">
                  <a:off x="2480025" y="869878"/>
                  <a:ext cx="1381180" cy="2006191"/>
                </a:xfrm>
                <a:custGeom>
                  <a:avLst/>
                  <a:gdLst>
                    <a:gd name="connsiteX0" fmla="*/ 0 w 318630"/>
                    <a:gd name="connsiteY0" fmla="*/ 0 h 1076222"/>
                    <a:gd name="connsiteX1" fmla="*/ 318630 w 318630"/>
                    <a:gd name="connsiteY1" fmla="*/ 0 h 1076222"/>
                    <a:gd name="connsiteX2" fmla="*/ 318630 w 318630"/>
                    <a:gd name="connsiteY2" fmla="*/ 1076222 h 1076222"/>
                    <a:gd name="connsiteX3" fmla="*/ 0 w 318630"/>
                    <a:gd name="connsiteY3" fmla="*/ 1076222 h 1076222"/>
                    <a:gd name="connsiteX4" fmla="*/ 0 w 318630"/>
                    <a:gd name="connsiteY4" fmla="*/ 0 h 1076222"/>
                    <a:gd name="connsiteX0" fmla="*/ 0 w 325324"/>
                    <a:gd name="connsiteY0" fmla="*/ 255890 h 1332112"/>
                    <a:gd name="connsiteX1" fmla="*/ 325324 w 325324"/>
                    <a:gd name="connsiteY1" fmla="*/ 0 h 1332112"/>
                    <a:gd name="connsiteX2" fmla="*/ 318630 w 325324"/>
                    <a:gd name="connsiteY2" fmla="*/ 1332112 h 1332112"/>
                    <a:gd name="connsiteX3" fmla="*/ 0 w 325324"/>
                    <a:gd name="connsiteY3" fmla="*/ 1332112 h 1332112"/>
                    <a:gd name="connsiteX4" fmla="*/ 0 w 325324"/>
                    <a:gd name="connsiteY4" fmla="*/ 255890 h 1332112"/>
                    <a:gd name="connsiteX0" fmla="*/ 0 w 1380960"/>
                    <a:gd name="connsiteY0" fmla="*/ 1346920 h 1346920"/>
                    <a:gd name="connsiteX1" fmla="*/ 1380960 w 1380960"/>
                    <a:gd name="connsiteY1" fmla="*/ 0 h 1346920"/>
                    <a:gd name="connsiteX2" fmla="*/ 1374266 w 1380960"/>
                    <a:gd name="connsiteY2" fmla="*/ 1332112 h 1346920"/>
                    <a:gd name="connsiteX3" fmla="*/ 1055636 w 1380960"/>
                    <a:gd name="connsiteY3" fmla="*/ 1332112 h 1346920"/>
                    <a:gd name="connsiteX4" fmla="*/ 0 w 1380960"/>
                    <a:gd name="connsiteY4" fmla="*/ 1346920 h 1346920"/>
                    <a:gd name="connsiteX0" fmla="*/ 0 w 1380960"/>
                    <a:gd name="connsiteY0" fmla="*/ 1346920 h 2006656"/>
                    <a:gd name="connsiteX1" fmla="*/ 1380960 w 1380960"/>
                    <a:gd name="connsiteY1" fmla="*/ 0 h 2006656"/>
                    <a:gd name="connsiteX2" fmla="*/ 1374266 w 1380960"/>
                    <a:gd name="connsiteY2" fmla="*/ 1332112 h 2006656"/>
                    <a:gd name="connsiteX3" fmla="*/ 650190 w 1380960"/>
                    <a:gd name="connsiteY3" fmla="*/ 2006656 h 2006656"/>
                    <a:gd name="connsiteX4" fmla="*/ 0 w 1380960"/>
                    <a:gd name="connsiteY4" fmla="*/ 1346920 h 2006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0960" h="2006656">
                      <a:moveTo>
                        <a:pt x="0" y="1346920"/>
                      </a:moveTo>
                      <a:lnTo>
                        <a:pt x="1380960" y="0"/>
                      </a:lnTo>
                      <a:cubicBezTo>
                        <a:pt x="1378729" y="444037"/>
                        <a:pt x="1376497" y="888075"/>
                        <a:pt x="1374266" y="1332112"/>
                      </a:cubicBezTo>
                      <a:lnTo>
                        <a:pt x="650190" y="2006656"/>
                      </a:lnTo>
                      <a:lnTo>
                        <a:pt x="0" y="134692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tx1">
                        <a:alpha val="16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</p:grpSp>
        <p:grpSp>
          <p:nvGrpSpPr>
            <p:cNvPr id="5124" name="组合 27"/>
            <p:cNvGrpSpPr>
              <a:grpSpLocks/>
            </p:cNvGrpSpPr>
            <p:nvPr/>
          </p:nvGrpSpPr>
          <p:grpSpPr bwMode="auto">
            <a:xfrm rot="-5400000">
              <a:off x="2588420" y="2424905"/>
              <a:ext cx="2128838" cy="2460624"/>
              <a:chOff x="2430810" y="415945"/>
              <a:chExt cx="2128822" cy="2460637"/>
            </a:xfrm>
          </p:grpSpPr>
          <p:grpSp>
            <p:nvGrpSpPr>
              <p:cNvPr id="5138" name="组合 28"/>
              <p:cNvGrpSpPr>
                <a:grpSpLocks/>
              </p:cNvGrpSpPr>
              <p:nvPr/>
            </p:nvGrpSpPr>
            <p:grpSpPr bwMode="auto">
              <a:xfrm>
                <a:off x="3650630" y="415945"/>
                <a:ext cx="909002" cy="1466363"/>
                <a:chOff x="3650630" y="415945"/>
                <a:chExt cx="909002" cy="1466363"/>
              </a:xfrm>
            </p:grpSpPr>
            <p:sp>
              <p:nvSpPr>
                <p:cNvPr id="35" name="矩形 8"/>
                <p:cNvSpPr/>
                <p:nvPr/>
              </p:nvSpPr>
              <p:spPr>
                <a:xfrm>
                  <a:off x="3650000" y="415944"/>
                  <a:ext cx="890581" cy="12207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9324" h="1219701">
                      <a:moveTo>
                        <a:pt x="124" y="0"/>
                      </a:moveTo>
                      <a:lnTo>
                        <a:pt x="889324" y="0"/>
                      </a:lnTo>
                      <a:lnTo>
                        <a:pt x="889324" y="934007"/>
                      </a:lnTo>
                      <a:lnTo>
                        <a:pt x="888969" y="934007"/>
                      </a:lnTo>
                      <a:cubicBezTo>
                        <a:pt x="888578" y="1009555"/>
                        <a:pt x="858303" y="1081874"/>
                        <a:pt x="804837" y="1135339"/>
                      </a:cubicBezTo>
                      <a:cubicBezTo>
                        <a:pt x="750820" y="1189356"/>
                        <a:pt x="677559" y="1219702"/>
                        <a:pt x="601168" y="1219701"/>
                      </a:cubicBezTo>
                      <a:lnTo>
                        <a:pt x="601168" y="1219701"/>
                      </a:lnTo>
                      <a:lnTo>
                        <a:pt x="601167" y="1219701"/>
                      </a:lnTo>
                      <a:lnTo>
                        <a:pt x="0" y="1219701"/>
                      </a:lnTo>
                      <a:lnTo>
                        <a:pt x="0" y="934007"/>
                      </a:lnTo>
                      <a:lnTo>
                        <a:pt x="124" y="934007"/>
                      </a:lnTo>
                      <a:close/>
                    </a:path>
                  </a:pathLst>
                </a:custGeom>
                <a:solidFill>
                  <a:srgbClr val="857585"/>
                </a:solidFill>
                <a:ln>
                  <a:noFill/>
                </a:ln>
                <a:effectLst>
                  <a:outerShdw blurRad="50800" dist="38100" dir="5400000" sx="98000" sy="98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36" name="矩形 12"/>
                <p:cNvSpPr/>
                <p:nvPr/>
              </p:nvSpPr>
              <p:spPr>
                <a:xfrm rot="12707692">
                  <a:off x="3938922" y="773133"/>
                  <a:ext cx="619120" cy="1109668"/>
                </a:xfrm>
                <a:custGeom>
                  <a:avLst/>
                  <a:gdLst>
                    <a:gd name="connsiteX0" fmla="*/ 0 w 523309"/>
                    <a:gd name="connsiteY0" fmla="*/ 0 h 513999"/>
                    <a:gd name="connsiteX1" fmla="*/ 523309 w 523309"/>
                    <a:gd name="connsiteY1" fmla="*/ 0 h 513999"/>
                    <a:gd name="connsiteX2" fmla="*/ 523309 w 523309"/>
                    <a:gd name="connsiteY2" fmla="*/ 513999 h 513999"/>
                    <a:gd name="connsiteX3" fmla="*/ 0 w 523309"/>
                    <a:gd name="connsiteY3" fmla="*/ 513999 h 513999"/>
                    <a:gd name="connsiteX4" fmla="*/ 0 w 523309"/>
                    <a:gd name="connsiteY4" fmla="*/ 0 h 513999"/>
                    <a:gd name="connsiteX0" fmla="*/ 117539 w 523309"/>
                    <a:gd name="connsiteY0" fmla="*/ 69089 h 513999"/>
                    <a:gd name="connsiteX1" fmla="*/ 523309 w 523309"/>
                    <a:gd name="connsiteY1" fmla="*/ 0 h 513999"/>
                    <a:gd name="connsiteX2" fmla="*/ 523309 w 523309"/>
                    <a:gd name="connsiteY2" fmla="*/ 513999 h 513999"/>
                    <a:gd name="connsiteX3" fmla="*/ 0 w 523309"/>
                    <a:gd name="connsiteY3" fmla="*/ 513999 h 513999"/>
                    <a:gd name="connsiteX4" fmla="*/ 117539 w 523309"/>
                    <a:gd name="connsiteY4" fmla="*/ 69089 h 513999"/>
                    <a:gd name="connsiteX0" fmla="*/ 66693 w 472463"/>
                    <a:gd name="connsiteY0" fmla="*/ 69089 h 513999"/>
                    <a:gd name="connsiteX1" fmla="*/ 472463 w 472463"/>
                    <a:gd name="connsiteY1" fmla="*/ 0 h 513999"/>
                    <a:gd name="connsiteX2" fmla="*/ 472463 w 472463"/>
                    <a:gd name="connsiteY2" fmla="*/ 513999 h 513999"/>
                    <a:gd name="connsiteX3" fmla="*/ 0 w 472463"/>
                    <a:gd name="connsiteY3" fmla="*/ 415239 h 513999"/>
                    <a:gd name="connsiteX4" fmla="*/ 66693 w 472463"/>
                    <a:gd name="connsiteY4" fmla="*/ 69089 h 513999"/>
                    <a:gd name="connsiteX0" fmla="*/ 66693 w 472463"/>
                    <a:gd name="connsiteY0" fmla="*/ 69089 h 415239"/>
                    <a:gd name="connsiteX1" fmla="*/ 472463 w 472463"/>
                    <a:gd name="connsiteY1" fmla="*/ 0 h 415239"/>
                    <a:gd name="connsiteX2" fmla="*/ 252062 w 472463"/>
                    <a:gd name="connsiteY2" fmla="*/ 411551 h 415239"/>
                    <a:gd name="connsiteX3" fmla="*/ 0 w 472463"/>
                    <a:gd name="connsiteY3" fmla="*/ 415239 h 415239"/>
                    <a:gd name="connsiteX4" fmla="*/ 66693 w 472463"/>
                    <a:gd name="connsiteY4" fmla="*/ 69089 h 415239"/>
                    <a:gd name="connsiteX0" fmla="*/ 66693 w 252062"/>
                    <a:gd name="connsiteY0" fmla="*/ 0 h 346150"/>
                    <a:gd name="connsiteX1" fmla="*/ 242438 w 252062"/>
                    <a:gd name="connsiteY1" fmla="*/ 66033 h 346150"/>
                    <a:gd name="connsiteX2" fmla="*/ 252062 w 252062"/>
                    <a:gd name="connsiteY2" fmla="*/ 342462 h 346150"/>
                    <a:gd name="connsiteX3" fmla="*/ 0 w 252062"/>
                    <a:gd name="connsiteY3" fmla="*/ 346150 h 346150"/>
                    <a:gd name="connsiteX4" fmla="*/ 66693 w 252062"/>
                    <a:gd name="connsiteY4" fmla="*/ 0 h 346150"/>
                    <a:gd name="connsiteX0" fmla="*/ 49744 w 252062"/>
                    <a:gd name="connsiteY0" fmla="*/ 0 h 313231"/>
                    <a:gd name="connsiteX1" fmla="*/ 242438 w 252062"/>
                    <a:gd name="connsiteY1" fmla="*/ 33114 h 313231"/>
                    <a:gd name="connsiteX2" fmla="*/ 252062 w 252062"/>
                    <a:gd name="connsiteY2" fmla="*/ 309543 h 313231"/>
                    <a:gd name="connsiteX3" fmla="*/ 0 w 252062"/>
                    <a:gd name="connsiteY3" fmla="*/ 313231 h 313231"/>
                    <a:gd name="connsiteX4" fmla="*/ 49744 w 252062"/>
                    <a:gd name="connsiteY4" fmla="*/ 0 h 313231"/>
                    <a:gd name="connsiteX0" fmla="*/ 49744 w 252062"/>
                    <a:gd name="connsiteY0" fmla="*/ 0 h 313231"/>
                    <a:gd name="connsiteX1" fmla="*/ 242438 w 252062"/>
                    <a:gd name="connsiteY1" fmla="*/ 33114 h 313231"/>
                    <a:gd name="connsiteX2" fmla="*/ 252062 w 252062"/>
                    <a:gd name="connsiteY2" fmla="*/ 309543 h 313231"/>
                    <a:gd name="connsiteX3" fmla="*/ 0 w 252062"/>
                    <a:gd name="connsiteY3" fmla="*/ 313231 h 313231"/>
                    <a:gd name="connsiteX4" fmla="*/ 20467 w 252062"/>
                    <a:gd name="connsiteY4" fmla="*/ 145772 h 313231"/>
                    <a:gd name="connsiteX5" fmla="*/ 49744 w 252062"/>
                    <a:gd name="connsiteY5" fmla="*/ 0 h 313231"/>
                    <a:gd name="connsiteX0" fmla="*/ 75042 w 277360"/>
                    <a:gd name="connsiteY0" fmla="*/ 0 h 313231"/>
                    <a:gd name="connsiteX1" fmla="*/ 267736 w 277360"/>
                    <a:gd name="connsiteY1" fmla="*/ 33114 h 313231"/>
                    <a:gd name="connsiteX2" fmla="*/ 277360 w 277360"/>
                    <a:gd name="connsiteY2" fmla="*/ 309543 h 313231"/>
                    <a:gd name="connsiteX3" fmla="*/ 25298 w 277360"/>
                    <a:gd name="connsiteY3" fmla="*/ 313231 h 313231"/>
                    <a:gd name="connsiteX4" fmla="*/ 0 w 277360"/>
                    <a:gd name="connsiteY4" fmla="*/ 144258 h 313231"/>
                    <a:gd name="connsiteX5" fmla="*/ 75042 w 277360"/>
                    <a:gd name="connsiteY5" fmla="*/ 0 h 313231"/>
                    <a:gd name="connsiteX0" fmla="*/ 75042 w 277360"/>
                    <a:gd name="connsiteY0" fmla="*/ 0 h 313231"/>
                    <a:gd name="connsiteX1" fmla="*/ 267736 w 277360"/>
                    <a:gd name="connsiteY1" fmla="*/ 33114 h 313231"/>
                    <a:gd name="connsiteX2" fmla="*/ 277360 w 277360"/>
                    <a:gd name="connsiteY2" fmla="*/ 309543 h 313231"/>
                    <a:gd name="connsiteX3" fmla="*/ 25298 w 277360"/>
                    <a:gd name="connsiteY3" fmla="*/ 313231 h 313231"/>
                    <a:gd name="connsiteX4" fmla="*/ 0 w 277360"/>
                    <a:gd name="connsiteY4" fmla="*/ 144258 h 313231"/>
                    <a:gd name="connsiteX5" fmla="*/ 75042 w 277360"/>
                    <a:gd name="connsiteY5" fmla="*/ 0 h 313231"/>
                    <a:gd name="connsiteX0" fmla="*/ 75042 w 502401"/>
                    <a:gd name="connsiteY0" fmla="*/ 0 h 431528"/>
                    <a:gd name="connsiteX1" fmla="*/ 267736 w 502401"/>
                    <a:gd name="connsiteY1" fmla="*/ 33114 h 431528"/>
                    <a:gd name="connsiteX2" fmla="*/ 502401 w 502401"/>
                    <a:gd name="connsiteY2" fmla="*/ 431528 h 431528"/>
                    <a:gd name="connsiteX3" fmla="*/ 25298 w 502401"/>
                    <a:gd name="connsiteY3" fmla="*/ 313231 h 431528"/>
                    <a:gd name="connsiteX4" fmla="*/ 0 w 502401"/>
                    <a:gd name="connsiteY4" fmla="*/ 144258 h 431528"/>
                    <a:gd name="connsiteX5" fmla="*/ 75042 w 502401"/>
                    <a:gd name="connsiteY5" fmla="*/ 0 h 431528"/>
                    <a:gd name="connsiteX0" fmla="*/ 75042 w 502401"/>
                    <a:gd name="connsiteY0" fmla="*/ 130191 h 561719"/>
                    <a:gd name="connsiteX1" fmla="*/ 338340 w 502401"/>
                    <a:gd name="connsiteY1" fmla="*/ 0 h 561719"/>
                    <a:gd name="connsiteX2" fmla="*/ 502401 w 502401"/>
                    <a:gd name="connsiteY2" fmla="*/ 561719 h 561719"/>
                    <a:gd name="connsiteX3" fmla="*/ 25298 w 502401"/>
                    <a:gd name="connsiteY3" fmla="*/ 443422 h 561719"/>
                    <a:gd name="connsiteX4" fmla="*/ 0 w 502401"/>
                    <a:gd name="connsiteY4" fmla="*/ 274449 h 561719"/>
                    <a:gd name="connsiteX5" fmla="*/ 75042 w 502401"/>
                    <a:gd name="connsiteY5" fmla="*/ 130191 h 561719"/>
                    <a:gd name="connsiteX0" fmla="*/ 75042 w 338340"/>
                    <a:gd name="connsiteY0" fmla="*/ 130191 h 806077"/>
                    <a:gd name="connsiteX1" fmla="*/ 338340 w 338340"/>
                    <a:gd name="connsiteY1" fmla="*/ 0 h 806077"/>
                    <a:gd name="connsiteX2" fmla="*/ 325150 w 338340"/>
                    <a:gd name="connsiteY2" fmla="*/ 806077 h 806077"/>
                    <a:gd name="connsiteX3" fmla="*/ 25298 w 338340"/>
                    <a:gd name="connsiteY3" fmla="*/ 443422 h 806077"/>
                    <a:gd name="connsiteX4" fmla="*/ 0 w 338340"/>
                    <a:gd name="connsiteY4" fmla="*/ 274449 h 806077"/>
                    <a:gd name="connsiteX5" fmla="*/ 75042 w 338340"/>
                    <a:gd name="connsiteY5" fmla="*/ 130191 h 806077"/>
                    <a:gd name="connsiteX0" fmla="*/ 75042 w 677257"/>
                    <a:gd name="connsiteY0" fmla="*/ 130191 h 602748"/>
                    <a:gd name="connsiteX1" fmla="*/ 338340 w 677257"/>
                    <a:gd name="connsiteY1" fmla="*/ 0 h 602748"/>
                    <a:gd name="connsiteX2" fmla="*/ 677257 w 677257"/>
                    <a:gd name="connsiteY2" fmla="*/ 602748 h 602748"/>
                    <a:gd name="connsiteX3" fmla="*/ 25298 w 677257"/>
                    <a:gd name="connsiteY3" fmla="*/ 443422 h 602748"/>
                    <a:gd name="connsiteX4" fmla="*/ 0 w 677257"/>
                    <a:gd name="connsiteY4" fmla="*/ 274449 h 602748"/>
                    <a:gd name="connsiteX5" fmla="*/ 75042 w 677257"/>
                    <a:gd name="connsiteY5" fmla="*/ 130191 h 602748"/>
                    <a:gd name="connsiteX0" fmla="*/ 75042 w 364004"/>
                    <a:gd name="connsiteY0" fmla="*/ 130191 h 856703"/>
                    <a:gd name="connsiteX1" fmla="*/ 338340 w 364004"/>
                    <a:gd name="connsiteY1" fmla="*/ 0 h 856703"/>
                    <a:gd name="connsiteX2" fmla="*/ 364004 w 364004"/>
                    <a:gd name="connsiteY2" fmla="*/ 856703 h 856703"/>
                    <a:gd name="connsiteX3" fmla="*/ 25298 w 364004"/>
                    <a:gd name="connsiteY3" fmla="*/ 443422 h 856703"/>
                    <a:gd name="connsiteX4" fmla="*/ 0 w 364004"/>
                    <a:gd name="connsiteY4" fmla="*/ 274449 h 856703"/>
                    <a:gd name="connsiteX5" fmla="*/ 75042 w 364004"/>
                    <a:gd name="connsiteY5" fmla="*/ 130191 h 856703"/>
                    <a:gd name="connsiteX0" fmla="*/ 75042 w 466549"/>
                    <a:gd name="connsiteY0" fmla="*/ 130191 h 793135"/>
                    <a:gd name="connsiteX1" fmla="*/ 338340 w 466549"/>
                    <a:gd name="connsiteY1" fmla="*/ 0 h 793135"/>
                    <a:gd name="connsiteX2" fmla="*/ 466549 w 466549"/>
                    <a:gd name="connsiteY2" fmla="*/ 793135 h 793135"/>
                    <a:gd name="connsiteX3" fmla="*/ 25298 w 466549"/>
                    <a:gd name="connsiteY3" fmla="*/ 443422 h 793135"/>
                    <a:gd name="connsiteX4" fmla="*/ 0 w 466549"/>
                    <a:gd name="connsiteY4" fmla="*/ 274449 h 793135"/>
                    <a:gd name="connsiteX5" fmla="*/ 75042 w 466549"/>
                    <a:gd name="connsiteY5" fmla="*/ 130191 h 793135"/>
                    <a:gd name="connsiteX0" fmla="*/ 75042 w 345004"/>
                    <a:gd name="connsiteY0" fmla="*/ 130191 h 898365"/>
                    <a:gd name="connsiteX1" fmla="*/ 338340 w 345004"/>
                    <a:gd name="connsiteY1" fmla="*/ 0 h 898365"/>
                    <a:gd name="connsiteX2" fmla="*/ 345004 w 345004"/>
                    <a:gd name="connsiteY2" fmla="*/ 898365 h 898365"/>
                    <a:gd name="connsiteX3" fmla="*/ 25298 w 345004"/>
                    <a:gd name="connsiteY3" fmla="*/ 443422 h 898365"/>
                    <a:gd name="connsiteX4" fmla="*/ 0 w 345004"/>
                    <a:gd name="connsiteY4" fmla="*/ 274449 h 898365"/>
                    <a:gd name="connsiteX5" fmla="*/ 75042 w 345004"/>
                    <a:gd name="connsiteY5" fmla="*/ 130191 h 898365"/>
                    <a:gd name="connsiteX0" fmla="*/ 75042 w 575291"/>
                    <a:gd name="connsiteY0" fmla="*/ 314423 h 1082597"/>
                    <a:gd name="connsiteX1" fmla="*/ 575276 w 575291"/>
                    <a:gd name="connsiteY1" fmla="*/ 0 h 1082597"/>
                    <a:gd name="connsiteX2" fmla="*/ 345004 w 575291"/>
                    <a:gd name="connsiteY2" fmla="*/ 1082597 h 1082597"/>
                    <a:gd name="connsiteX3" fmla="*/ 25298 w 575291"/>
                    <a:gd name="connsiteY3" fmla="*/ 627654 h 1082597"/>
                    <a:gd name="connsiteX4" fmla="*/ 0 w 575291"/>
                    <a:gd name="connsiteY4" fmla="*/ 458681 h 1082597"/>
                    <a:gd name="connsiteX5" fmla="*/ 75042 w 575291"/>
                    <a:gd name="connsiteY5" fmla="*/ 314423 h 1082597"/>
                    <a:gd name="connsiteX0" fmla="*/ 75042 w 618466"/>
                    <a:gd name="connsiteY0" fmla="*/ 341188 h 1109362"/>
                    <a:gd name="connsiteX1" fmla="*/ 618453 w 618466"/>
                    <a:gd name="connsiteY1" fmla="*/ 0 h 1109362"/>
                    <a:gd name="connsiteX2" fmla="*/ 345004 w 618466"/>
                    <a:gd name="connsiteY2" fmla="*/ 1109362 h 1109362"/>
                    <a:gd name="connsiteX3" fmla="*/ 25298 w 618466"/>
                    <a:gd name="connsiteY3" fmla="*/ 654419 h 1109362"/>
                    <a:gd name="connsiteX4" fmla="*/ 0 w 618466"/>
                    <a:gd name="connsiteY4" fmla="*/ 485446 h 1109362"/>
                    <a:gd name="connsiteX5" fmla="*/ 75042 w 618466"/>
                    <a:gd name="connsiteY5" fmla="*/ 341188 h 1109362"/>
                    <a:gd name="connsiteX0" fmla="*/ 75042 w 618453"/>
                    <a:gd name="connsiteY0" fmla="*/ 341188 h 1109362"/>
                    <a:gd name="connsiteX1" fmla="*/ 618453 w 618453"/>
                    <a:gd name="connsiteY1" fmla="*/ 0 h 1109362"/>
                    <a:gd name="connsiteX2" fmla="*/ 345004 w 618453"/>
                    <a:gd name="connsiteY2" fmla="*/ 1109362 h 1109362"/>
                    <a:gd name="connsiteX3" fmla="*/ 25298 w 618453"/>
                    <a:gd name="connsiteY3" fmla="*/ 654419 h 1109362"/>
                    <a:gd name="connsiteX4" fmla="*/ 0 w 618453"/>
                    <a:gd name="connsiteY4" fmla="*/ 485446 h 1109362"/>
                    <a:gd name="connsiteX5" fmla="*/ 75042 w 618453"/>
                    <a:gd name="connsiteY5" fmla="*/ 341188 h 1109362"/>
                    <a:gd name="connsiteX0" fmla="*/ 75042 w 618453"/>
                    <a:gd name="connsiteY0" fmla="*/ 341188 h 1109362"/>
                    <a:gd name="connsiteX1" fmla="*/ 618453 w 618453"/>
                    <a:gd name="connsiteY1" fmla="*/ 0 h 1109362"/>
                    <a:gd name="connsiteX2" fmla="*/ 345004 w 618453"/>
                    <a:gd name="connsiteY2" fmla="*/ 1109362 h 1109362"/>
                    <a:gd name="connsiteX3" fmla="*/ 25298 w 618453"/>
                    <a:gd name="connsiteY3" fmla="*/ 654419 h 1109362"/>
                    <a:gd name="connsiteX4" fmla="*/ 0 w 618453"/>
                    <a:gd name="connsiteY4" fmla="*/ 485446 h 1109362"/>
                    <a:gd name="connsiteX5" fmla="*/ 75042 w 618453"/>
                    <a:gd name="connsiteY5" fmla="*/ 341188 h 1109362"/>
                    <a:gd name="connsiteX0" fmla="*/ 75042 w 618453"/>
                    <a:gd name="connsiteY0" fmla="*/ 341188 h 1109362"/>
                    <a:gd name="connsiteX1" fmla="*/ 618453 w 618453"/>
                    <a:gd name="connsiteY1" fmla="*/ 0 h 1109362"/>
                    <a:gd name="connsiteX2" fmla="*/ 345004 w 618453"/>
                    <a:gd name="connsiteY2" fmla="*/ 1109362 h 1109362"/>
                    <a:gd name="connsiteX3" fmla="*/ 25298 w 618453"/>
                    <a:gd name="connsiteY3" fmla="*/ 654419 h 1109362"/>
                    <a:gd name="connsiteX4" fmla="*/ 0 w 618453"/>
                    <a:gd name="connsiteY4" fmla="*/ 485446 h 1109362"/>
                    <a:gd name="connsiteX5" fmla="*/ 75042 w 618453"/>
                    <a:gd name="connsiteY5" fmla="*/ 341188 h 1109362"/>
                    <a:gd name="connsiteX0" fmla="*/ 75042 w 618453"/>
                    <a:gd name="connsiteY0" fmla="*/ 341188 h 1109362"/>
                    <a:gd name="connsiteX1" fmla="*/ 618453 w 618453"/>
                    <a:gd name="connsiteY1" fmla="*/ 0 h 1109362"/>
                    <a:gd name="connsiteX2" fmla="*/ 345004 w 618453"/>
                    <a:gd name="connsiteY2" fmla="*/ 1109362 h 1109362"/>
                    <a:gd name="connsiteX3" fmla="*/ 25298 w 618453"/>
                    <a:gd name="connsiteY3" fmla="*/ 654419 h 1109362"/>
                    <a:gd name="connsiteX4" fmla="*/ 0 w 618453"/>
                    <a:gd name="connsiteY4" fmla="*/ 485446 h 1109362"/>
                    <a:gd name="connsiteX5" fmla="*/ 75042 w 618453"/>
                    <a:gd name="connsiteY5" fmla="*/ 341188 h 1109362"/>
                    <a:gd name="connsiteX0" fmla="*/ 75042 w 618453"/>
                    <a:gd name="connsiteY0" fmla="*/ 341188 h 1109362"/>
                    <a:gd name="connsiteX1" fmla="*/ 618453 w 618453"/>
                    <a:gd name="connsiteY1" fmla="*/ 0 h 1109362"/>
                    <a:gd name="connsiteX2" fmla="*/ 345004 w 618453"/>
                    <a:gd name="connsiteY2" fmla="*/ 1109362 h 1109362"/>
                    <a:gd name="connsiteX3" fmla="*/ 25298 w 618453"/>
                    <a:gd name="connsiteY3" fmla="*/ 654419 h 1109362"/>
                    <a:gd name="connsiteX4" fmla="*/ 0 w 618453"/>
                    <a:gd name="connsiteY4" fmla="*/ 485446 h 1109362"/>
                    <a:gd name="connsiteX5" fmla="*/ 75042 w 618453"/>
                    <a:gd name="connsiteY5" fmla="*/ 341188 h 1109362"/>
                    <a:gd name="connsiteX0" fmla="*/ 75042 w 618453"/>
                    <a:gd name="connsiteY0" fmla="*/ 341188 h 1109362"/>
                    <a:gd name="connsiteX1" fmla="*/ 618453 w 618453"/>
                    <a:gd name="connsiteY1" fmla="*/ 0 h 1109362"/>
                    <a:gd name="connsiteX2" fmla="*/ 345004 w 618453"/>
                    <a:gd name="connsiteY2" fmla="*/ 1109362 h 1109362"/>
                    <a:gd name="connsiteX3" fmla="*/ 25298 w 618453"/>
                    <a:gd name="connsiteY3" fmla="*/ 654419 h 1109362"/>
                    <a:gd name="connsiteX4" fmla="*/ 0 w 618453"/>
                    <a:gd name="connsiteY4" fmla="*/ 485446 h 1109362"/>
                    <a:gd name="connsiteX5" fmla="*/ 75042 w 618453"/>
                    <a:gd name="connsiteY5" fmla="*/ 341188 h 1109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8453" h="1109362">
                      <a:moveTo>
                        <a:pt x="75042" y="341188"/>
                      </a:moveTo>
                      <a:lnTo>
                        <a:pt x="618453" y="0"/>
                      </a:lnTo>
                      <a:cubicBezTo>
                        <a:pt x="496003" y="339383"/>
                        <a:pt x="342783" y="809907"/>
                        <a:pt x="345004" y="1109362"/>
                      </a:cubicBezTo>
                      <a:lnTo>
                        <a:pt x="25298" y="654419"/>
                      </a:lnTo>
                      <a:cubicBezTo>
                        <a:pt x="1810" y="573808"/>
                        <a:pt x="-41" y="558230"/>
                        <a:pt x="0" y="485446"/>
                      </a:cubicBezTo>
                      <a:cubicBezTo>
                        <a:pt x="40669" y="390301"/>
                        <a:pt x="33189" y="392241"/>
                        <a:pt x="75042" y="34118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alpha val="0"/>
                      </a:schemeClr>
                    </a:gs>
                    <a:gs pos="68000">
                      <a:srgbClr val="857585"/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grpSp>
            <p:nvGrpSpPr>
              <p:cNvPr id="5139" name="组合 29"/>
              <p:cNvGrpSpPr>
                <a:grpSpLocks/>
              </p:cNvGrpSpPr>
              <p:nvPr/>
            </p:nvGrpSpPr>
            <p:grpSpPr bwMode="auto">
              <a:xfrm>
                <a:off x="2430810" y="869971"/>
                <a:ext cx="1924035" cy="2006611"/>
                <a:chOff x="2430810" y="869971"/>
                <a:chExt cx="1924035" cy="2006611"/>
              </a:xfrm>
            </p:grpSpPr>
            <p:sp>
              <p:nvSpPr>
                <p:cNvPr id="34" name="直角三角形 33"/>
                <p:cNvSpPr/>
                <p:nvPr/>
              </p:nvSpPr>
              <p:spPr>
                <a:xfrm flipH="1">
                  <a:off x="2430810" y="1492276"/>
                  <a:ext cx="1219189" cy="142876"/>
                </a:xfrm>
                <a:prstGeom prst="rtTriangle">
                  <a:avLst/>
                </a:prstGeom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31" name="矩形 30"/>
                <p:cNvSpPr/>
                <p:nvPr/>
              </p:nvSpPr>
              <p:spPr>
                <a:xfrm>
                  <a:off x="2430810" y="1635149"/>
                  <a:ext cx="989005" cy="935043"/>
                </a:xfrm>
                <a:prstGeom prst="rect">
                  <a:avLst/>
                </a:prstGeom>
                <a:solidFill>
                  <a:srgbClr val="F541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32" name="直角三角形 31"/>
                <p:cNvSpPr/>
                <p:nvPr/>
              </p:nvSpPr>
              <p:spPr>
                <a:xfrm flipV="1">
                  <a:off x="3418227" y="1635150"/>
                  <a:ext cx="936618" cy="935043"/>
                </a:xfrm>
                <a:prstGeom prst="rtTriangle">
                  <a:avLst/>
                </a:prstGeom>
                <a:gradFill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rgbClr val="F541A5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33" name="矩形 13"/>
                <p:cNvSpPr/>
                <p:nvPr/>
              </p:nvSpPr>
              <p:spPr>
                <a:xfrm rot="2670391">
                  <a:off x="2478434" y="869971"/>
                  <a:ext cx="1381115" cy="2006611"/>
                </a:xfrm>
                <a:custGeom>
                  <a:avLst/>
                  <a:gdLst>
                    <a:gd name="connsiteX0" fmla="*/ 0 w 318630"/>
                    <a:gd name="connsiteY0" fmla="*/ 0 h 1076222"/>
                    <a:gd name="connsiteX1" fmla="*/ 318630 w 318630"/>
                    <a:gd name="connsiteY1" fmla="*/ 0 h 1076222"/>
                    <a:gd name="connsiteX2" fmla="*/ 318630 w 318630"/>
                    <a:gd name="connsiteY2" fmla="*/ 1076222 h 1076222"/>
                    <a:gd name="connsiteX3" fmla="*/ 0 w 318630"/>
                    <a:gd name="connsiteY3" fmla="*/ 1076222 h 1076222"/>
                    <a:gd name="connsiteX4" fmla="*/ 0 w 318630"/>
                    <a:gd name="connsiteY4" fmla="*/ 0 h 1076222"/>
                    <a:gd name="connsiteX0" fmla="*/ 0 w 325324"/>
                    <a:gd name="connsiteY0" fmla="*/ 255890 h 1332112"/>
                    <a:gd name="connsiteX1" fmla="*/ 325324 w 325324"/>
                    <a:gd name="connsiteY1" fmla="*/ 0 h 1332112"/>
                    <a:gd name="connsiteX2" fmla="*/ 318630 w 325324"/>
                    <a:gd name="connsiteY2" fmla="*/ 1332112 h 1332112"/>
                    <a:gd name="connsiteX3" fmla="*/ 0 w 325324"/>
                    <a:gd name="connsiteY3" fmla="*/ 1332112 h 1332112"/>
                    <a:gd name="connsiteX4" fmla="*/ 0 w 325324"/>
                    <a:gd name="connsiteY4" fmla="*/ 255890 h 1332112"/>
                    <a:gd name="connsiteX0" fmla="*/ 0 w 1380960"/>
                    <a:gd name="connsiteY0" fmla="*/ 1346920 h 1346920"/>
                    <a:gd name="connsiteX1" fmla="*/ 1380960 w 1380960"/>
                    <a:gd name="connsiteY1" fmla="*/ 0 h 1346920"/>
                    <a:gd name="connsiteX2" fmla="*/ 1374266 w 1380960"/>
                    <a:gd name="connsiteY2" fmla="*/ 1332112 h 1346920"/>
                    <a:gd name="connsiteX3" fmla="*/ 1055636 w 1380960"/>
                    <a:gd name="connsiteY3" fmla="*/ 1332112 h 1346920"/>
                    <a:gd name="connsiteX4" fmla="*/ 0 w 1380960"/>
                    <a:gd name="connsiteY4" fmla="*/ 1346920 h 1346920"/>
                    <a:gd name="connsiteX0" fmla="*/ 0 w 1380960"/>
                    <a:gd name="connsiteY0" fmla="*/ 1346920 h 2006656"/>
                    <a:gd name="connsiteX1" fmla="*/ 1380960 w 1380960"/>
                    <a:gd name="connsiteY1" fmla="*/ 0 h 2006656"/>
                    <a:gd name="connsiteX2" fmla="*/ 1374266 w 1380960"/>
                    <a:gd name="connsiteY2" fmla="*/ 1332112 h 2006656"/>
                    <a:gd name="connsiteX3" fmla="*/ 650190 w 1380960"/>
                    <a:gd name="connsiteY3" fmla="*/ 2006656 h 2006656"/>
                    <a:gd name="connsiteX4" fmla="*/ 0 w 1380960"/>
                    <a:gd name="connsiteY4" fmla="*/ 1346920 h 2006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0960" h="2006656">
                      <a:moveTo>
                        <a:pt x="0" y="1346920"/>
                      </a:moveTo>
                      <a:lnTo>
                        <a:pt x="1380960" y="0"/>
                      </a:lnTo>
                      <a:cubicBezTo>
                        <a:pt x="1378729" y="444037"/>
                        <a:pt x="1376497" y="888075"/>
                        <a:pt x="1374266" y="1332112"/>
                      </a:cubicBezTo>
                      <a:lnTo>
                        <a:pt x="650190" y="2006656"/>
                      </a:lnTo>
                      <a:lnTo>
                        <a:pt x="0" y="134692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tx1">
                        <a:alpha val="16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</p:grpSp>
        <p:grpSp>
          <p:nvGrpSpPr>
            <p:cNvPr id="5125" name="组合 36"/>
            <p:cNvGrpSpPr>
              <a:grpSpLocks/>
            </p:cNvGrpSpPr>
            <p:nvPr/>
          </p:nvGrpSpPr>
          <p:grpSpPr bwMode="auto">
            <a:xfrm flipH="1" flipV="1">
              <a:off x="4597400" y="2254250"/>
              <a:ext cx="2128838" cy="2465388"/>
              <a:chOff x="2430810" y="415945"/>
              <a:chExt cx="2128822" cy="2466504"/>
            </a:xfrm>
          </p:grpSpPr>
          <p:grpSp>
            <p:nvGrpSpPr>
              <p:cNvPr id="5130" name="组合 37"/>
              <p:cNvGrpSpPr>
                <a:grpSpLocks/>
              </p:cNvGrpSpPr>
              <p:nvPr/>
            </p:nvGrpSpPr>
            <p:grpSpPr bwMode="auto">
              <a:xfrm>
                <a:off x="3650630" y="415945"/>
                <a:ext cx="909002" cy="1466363"/>
                <a:chOff x="3650630" y="415945"/>
                <a:chExt cx="909002" cy="1466363"/>
              </a:xfrm>
            </p:grpSpPr>
            <p:sp>
              <p:nvSpPr>
                <p:cNvPr id="44" name="矩形 8"/>
                <p:cNvSpPr/>
                <p:nvPr/>
              </p:nvSpPr>
              <p:spPr>
                <a:xfrm>
                  <a:off x="3650001" y="415945"/>
                  <a:ext cx="890581" cy="12197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9324" h="1219701">
                      <a:moveTo>
                        <a:pt x="124" y="0"/>
                      </a:moveTo>
                      <a:lnTo>
                        <a:pt x="889324" y="0"/>
                      </a:lnTo>
                      <a:lnTo>
                        <a:pt x="889324" y="934007"/>
                      </a:lnTo>
                      <a:lnTo>
                        <a:pt x="888969" y="934007"/>
                      </a:lnTo>
                      <a:cubicBezTo>
                        <a:pt x="888578" y="1009555"/>
                        <a:pt x="858303" y="1081874"/>
                        <a:pt x="804837" y="1135339"/>
                      </a:cubicBezTo>
                      <a:cubicBezTo>
                        <a:pt x="750820" y="1189356"/>
                        <a:pt x="677559" y="1219702"/>
                        <a:pt x="601168" y="1219701"/>
                      </a:cubicBezTo>
                      <a:lnTo>
                        <a:pt x="601168" y="1219701"/>
                      </a:lnTo>
                      <a:lnTo>
                        <a:pt x="601167" y="1219701"/>
                      </a:lnTo>
                      <a:lnTo>
                        <a:pt x="0" y="1219701"/>
                      </a:lnTo>
                      <a:lnTo>
                        <a:pt x="0" y="934007"/>
                      </a:lnTo>
                      <a:lnTo>
                        <a:pt x="124" y="934007"/>
                      </a:lnTo>
                      <a:close/>
                    </a:path>
                  </a:pathLst>
                </a:custGeom>
                <a:solidFill>
                  <a:srgbClr val="74818C"/>
                </a:solidFill>
                <a:ln>
                  <a:noFill/>
                </a:ln>
                <a:effectLst>
                  <a:outerShdw blurRad="50800" dist="38100" sx="98000" sy="980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45" name="矩形 12"/>
                <p:cNvSpPr/>
                <p:nvPr/>
              </p:nvSpPr>
              <p:spPr>
                <a:xfrm rot="12707692">
                  <a:off x="3940512" y="773295"/>
                  <a:ext cx="619120" cy="1108576"/>
                </a:xfrm>
                <a:custGeom>
                  <a:avLst/>
                  <a:gdLst>
                    <a:gd name="connsiteX0" fmla="*/ 0 w 523309"/>
                    <a:gd name="connsiteY0" fmla="*/ 0 h 513999"/>
                    <a:gd name="connsiteX1" fmla="*/ 523309 w 523309"/>
                    <a:gd name="connsiteY1" fmla="*/ 0 h 513999"/>
                    <a:gd name="connsiteX2" fmla="*/ 523309 w 523309"/>
                    <a:gd name="connsiteY2" fmla="*/ 513999 h 513999"/>
                    <a:gd name="connsiteX3" fmla="*/ 0 w 523309"/>
                    <a:gd name="connsiteY3" fmla="*/ 513999 h 513999"/>
                    <a:gd name="connsiteX4" fmla="*/ 0 w 523309"/>
                    <a:gd name="connsiteY4" fmla="*/ 0 h 513999"/>
                    <a:gd name="connsiteX0" fmla="*/ 117539 w 523309"/>
                    <a:gd name="connsiteY0" fmla="*/ 69089 h 513999"/>
                    <a:gd name="connsiteX1" fmla="*/ 523309 w 523309"/>
                    <a:gd name="connsiteY1" fmla="*/ 0 h 513999"/>
                    <a:gd name="connsiteX2" fmla="*/ 523309 w 523309"/>
                    <a:gd name="connsiteY2" fmla="*/ 513999 h 513999"/>
                    <a:gd name="connsiteX3" fmla="*/ 0 w 523309"/>
                    <a:gd name="connsiteY3" fmla="*/ 513999 h 513999"/>
                    <a:gd name="connsiteX4" fmla="*/ 117539 w 523309"/>
                    <a:gd name="connsiteY4" fmla="*/ 69089 h 513999"/>
                    <a:gd name="connsiteX0" fmla="*/ 66693 w 472463"/>
                    <a:gd name="connsiteY0" fmla="*/ 69089 h 513999"/>
                    <a:gd name="connsiteX1" fmla="*/ 472463 w 472463"/>
                    <a:gd name="connsiteY1" fmla="*/ 0 h 513999"/>
                    <a:gd name="connsiteX2" fmla="*/ 472463 w 472463"/>
                    <a:gd name="connsiteY2" fmla="*/ 513999 h 513999"/>
                    <a:gd name="connsiteX3" fmla="*/ 0 w 472463"/>
                    <a:gd name="connsiteY3" fmla="*/ 415239 h 513999"/>
                    <a:gd name="connsiteX4" fmla="*/ 66693 w 472463"/>
                    <a:gd name="connsiteY4" fmla="*/ 69089 h 513999"/>
                    <a:gd name="connsiteX0" fmla="*/ 66693 w 472463"/>
                    <a:gd name="connsiteY0" fmla="*/ 69089 h 415239"/>
                    <a:gd name="connsiteX1" fmla="*/ 472463 w 472463"/>
                    <a:gd name="connsiteY1" fmla="*/ 0 h 415239"/>
                    <a:gd name="connsiteX2" fmla="*/ 252062 w 472463"/>
                    <a:gd name="connsiteY2" fmla="*/ 411551 h 415239"/>
                    <a:gd name="connsiteX3" fmla="*/ 0 w 472463"/>
                    <a:gd name="connsiteY3" fmla="*/ 415239 h 415239"/>
                    <a:gd name="connsiteX4" fmla="*/ 66693 w 472463"/>
                    <a:gd name="connsiteY4" fmla="*/ 69089 h 415239"/>
                    <a:gd name="connsiteX0" fmla="*/ 66693 w 252062"/>
                    <a:gd name="connsiteY0" fmla="*/ 0 h 346150"/>
                    <a:gd name="connsiteX1" fmla="*/ 242438 w 252062"/>
                    <a:gd name="connsiteY1" fmla="*/ 66033 h 346150"/>
                    <a:gd name="connsiteX2" fmla="*/ 252062 w 252062"/>
                    <a:gd name="connsiteY2" fmla="*/ 342462 h 346150"/>
                    <a:gd name="connsiteX3" fmla="*/ 0 w 252062"/>
                    <a:gd name="connsiteY3" fmla="*/ 346150 h 346150"/>
                    <a:gd name="connsiteX4" fmla="*/ 66693 w 252062"/>
                    <a:gd name="connsiteY4" fmla="*/ 0 h 346150"/>
                    <a:gd name="connsiteX0" fmla="*/ 49744 w 252062"/>
                    <a:gd name="connsiteY0" fmla="*/ 0 h 313231"/>
                    <a:gd name="connsiteX1" fmla="*/ 242438 w 252062"/>
                    <a:gd name="connsiteY1" fmla="*/ 33114 h 313231"/>
                    <a:gd name="connsiteX2" fmla="*/ 252062 w 252062"/>
                    <a:gd name="connsiteY2" fmla="*/ 309543 h 313231"/>
                    <a:gd name="connsiteX3" fmla="*/ 0 w 252062"/>
                    <a:gd name="connsiteY3" fmla="*/ 313231 h 313231"/>
                    <a:gd name="connsiteX4" fmla="*/ 49744 w 252062"/>
                    <a:gd name="connsiteY4" fmla="*/ 0 h 313231"/>
                    <a:gd name="connsiteX0" fmla="*/ 49744 w 252062"/>
                    <a:gd name="connsiteY0" fmla="*/ 0 h 313231"/>
                    <a:gd name="connsiteX1" fmla="*/ 242438 w 252062"/>
                    <a:gd name="connsiteY1" fmla="*/ 33114 h 313231"/>
                    <a:gd name="connsiteX2" fmla="*/ 252062 w 252062"/>
                    <a:gd name="connsiteY2" fmla="*/ 309543 h 313231"/>
                    <a:gd name="connsiteX3" fmla="*/ 0 w 252062"/>
                    <a:gd name="connsiteY3" fmla="*/ 313231 h 313231"/>
                    <a:gd name="connsiteX4" fmla="*/ 20467 w 252062"/>
                    <a:gd name="connsiteY4" fmla="*/ 145772 h 313231"/>
                    <a:gd name="connsiteX5" fmla="*/ 49744 w 252062"/>
                    <a:gd name="connsiteY5" fmla="*/ 0 h 313231"/>
                    <a:gd name="connsiteX0" fmla="*/ 75042 w 277360"/>
                    <a:gd name="connsiteY0" fmla="*/ 0 h 313231"/>
                    <a:gd name="connsiteX1" fmla="*/ 267736 w 277360"/>
                    <a:gd name="connsiteY1" fmla="*/ 33114 h 313231"/>
                    <a:gd name="connsiteX2" fmla="*/ 277360 w 277360"/>
                    <a:gd name="connsiteY2" fmla="*/ 309543 h 313231"/>
                    <a:gd name="connsiteX3" fmla="*/ 25298 w 277360"/>
                    <a:gd name="connsiteY3" fmla="*/ 313231 h 313231"/>
                    <a:gd name="connsiteX4" fmla="*/ 0 w 277360"/>
                    <a:gd name="connsiteY4" fmla="*/ 144258 h 313231"/>
                    <a:gd name="connsiteX5" fmla="*/ 75042 w 277360"/>
                    <a:gd name="connsiteY5" fmla="*/ 0 h 313231"/>
                    <a:gd name="connsiteX0" fmla="*/ 75042 w 277360"/>
                    <a:gd name="connsiteY0" fmla="*/ 0 h 313231"/>
                    <a:gd name="connsiteX1" fmla="*/ 267736 w 277360"/>
                    <a:gd name="connsiteY1" fmla="*/ 33114 h 313231"/>
                    <a:gd name="connsiteX2" fmla="*/ 277360 w 277360"/>
                    <a:gd name="connsiteY2" fmla="*/ 309543 h 313231"/>
                    <a:gd name="connsiteX3" fmla="*/ 25298 w 277360"/>
                    <a:gd name="connsiteY3" fmla="*/ 313231 h 313231"/>
                    <a:gd name="connsiteX4" fmla="*/ 0 w 277360"/>
                    <a:gd name="connsiteY4" fmla="*/ 144258 h 313231"/>
                    <a:gd name="connsiteX5" fmla="*/ 75042 w 277360"/>
                    <a:gd name="connsiteY5" fmla="*/ 0 h 313231"/>
                    <a:gd name="connsiteX0" fmla="*/ 75042 w 502401"/>
                    <a:gd name="connsiteY0" fmla="*/ 0 h 431528"/>
                    <a:gd name="connsiteX1" fmla="*/ 267736 w 502401"/>
                    <a:gd name="connsiteY1" fmla="*/ 33114 h 431528"/>
                    <a:gd name="connsiteX2" fmla="*/ 502401 w 502401"/>
                    <a:gd name="connsiteY2" fmla="*/ 431528 h 431528"/>
                    <a:gd name="connsiteX3" fmla="*/ 25298 w 502401"/>
                    <a:gd name="connsiteY3" fmla="*/ 313231 h 431528"/>
                    <a:gd name="connsiteX4" fmla="*/ 0 w 502401"/>
                    <a:gd name="connsiteY4" fmla="*/ 144258 h 431528"/>
                    <a:gd name="connsiteX5" fmla="*/ 75042 w 502401"/>
                    <a:gd name="connsiteY5" fmla="*/ 0 h 431528"/>
                    <a:gd name="connsiteX0" fmla="*/ 75042 w 502401"/>
                    <a:gd name="connsiteY0" fmla="*/ 130191 h 561719"/>
                    <a:gd name="connsiteX1" fmla="*/ 338340 w 502401"/>
                    <a:gd name="connsiteY1" fmla="*/ 0 h 561719"/>
                    <a:gd name="connsiteX2" fmla="*/ 502401 w 502401"/>
                    <a:gd name="connsiteY2" fmla="*/ 561719 h 561719"/>
                    <a:gd name="connsiteX3" fmla="*/ 25298 w 502401"/>
                    <a:gd name="connsiteY3" fmla="*/ 443422 h 561719"/>
                    <a:gd name="connsiteX4" fmla="*/ 0 w 502401"/>
                    <a:gd name="connsiteY4" fmla="*/ 274449 h 561719"/>
                    <a:gd name="connsiteX5" fmla="*/ 75042 w 502401"/>
                    <a:gd name="connsiteY5" fmla="*/ 130191 h 561719"/>
                    <a:gd name="connsiteX0" fmla="*/ 75042 w 338340"/>
                    <a:gd name="connsiteY0" fmla="*/ 130191 h 806077"/>
                    <a:gd name="connsiteX1" fmla="*/ 338340 w 338340"/>
                    <a:gd name="connsiteY1" fmla="*/ 0 h 806077"/>
                    <a:gd name="connsiteX2" fmla="*/ 325150 w 338340"/>
                    <a:gd name="connsiteY2" fmla="*/ 806077 h 806077"/>
                    <a:gd name="connsiteX3" fmla="*/ 25298 w 338340"/>
                    <a:gd name="connsiteY3" fmla="*/ 443422 h 806077"/>
                    <a:gd name="connsiteX4" fmla="*/ 0 w 338340"/>
                    <a:gd name="connsiteY4" fmla="*/ 274449 h 806077"/>
                    <a:gd name="connsiteX5" fmla="*/ 75042 w 338340"/>
                    <a:gd name="connsiteY5" fmla="*/ 130191 h 806077"/>
                    <a:gd name="connsiteX0" fmla="*/ 75042 w 677257"/>
                    <a:gd name="connsiteY0" fmla="*/ 130191 h 602748"/>
                    <a:gd name="connsiteX1" fmla="*/ 338340 w 677257"/>
                    <a:gd name="connsiteY1" fmla="*/ 0 h 602748"/>
                    <a:gd name="connsiteX2" fmla="*/ 677257 w 677257"/>
                    <a:gd name="connsiteY2" fmla="*/ 602748 h 602748"/>
                    <a:gd name="connsiteX3" fmla="*/ 25298 w 677257"/>
                    <a:gd name="connsiteY3" fmla="*/ 443422 h 602748"/>
                    <a:gd name="connsiteX4" fmla="*/ 0 w 677257"/>
                    <a:gd name="connsiteY4" fmla="*/ 274449 h 602748"/>
                    <a:gd name="connsiteX5" fmla="*/ 75042 w 677257"/>
                    <a:gd name="connsiteY5" fmla="*/ 130191 h 602748"/>
                    <a:gd name="connsiteX0" fmla="*/ 75042 w 364004"/>
                    <a:gd name="connsiteY0" fmla="*/ 130191 h 856703"/>
                    <a:gd name="connsiteX1" fmla="*/ 338340 w 364004"/>
                    <a:gd name="connsiteY1" fmla="*/ 0 h 856703"/>
                    <a:gd name="connsiteX2" fmla="*/ 364004 w 364004"/>
                    <a:gd name="connsiteY2" fmla="*/ 856703 h 856703"/>
                    <a:gd name="connsiteX3" fmla="*/ 25298 w 364004"/>
                    <a:gd name="connsiteY3" fmla="*/ 443422 h 856703"/>
                    <a:gd name="connsiteX4" fmla="*/ 0 w 364004"/>
                    <a:gd name="connsiteY4" fmla="*/ 274449 h 856703"/>
                    <a:gd name="connsiteX5" fmla="*/ 75042 w 364004"/>
                    <a:gd name="connsiteY5" fmla="*/ 130191 h 856703"/>
                    <a:gd name="connsiteX0" fmla="*/ 75042 w 466549"/>
                    <a:gd name="connsiteY0" fmla="*/ 130191 h 793135"/>
                    <a:gd name="connsiteX1" fmla="*/ 338340 w 466549"/>
                    <a:gd name="connsiteY1" fmla="*/ 0 h 793135"/>
                    <a:gd name="connsiteX2" fmla="*/ 466549 w 466549"/>
                    <a:gd name="connsiteY2" fmla="*/ 793135 h 793135"/>
                    <a:gd name="connsiteX3" fmla="*/ 25298 w 466549"/>
                    <a:gd name="connsiteY3" fmla="*/ 443422 h 793135"/>
                    <a:gd name="connsiteX4" fmla="*/ 0 w 466549"/>
                    <a:gd name="connsiteY4" fmla="*/ 274449 h 793135"/>
                    <a:gd name="connsiteX5" fmla="*/ 75042 w 466549"/>
                    <a:gd name="connsiteY5" fmla="*/ 130191 h 793135"/>
                    <a:gd name="connsiteX0" fmla="*/ 75042 w 345004"/>
                    <a:gd name="connsiteY0" fmla="*/ 130191 h 898365"/>
                    <a:gd name="connsiteX1" fmla="*/ 338340 w 345004"/>
                    <a:gd name="connsiteY1" fmla="*/ 0 h 898365"/>
                    <a:gd name="connsiteX2" fmla="*/ 345004 w 345004"/>
                    <a:gd name="connsiteY2" fmla="*/ 898365 h 898365"/>
                    <a:gd name="connsiteX3" fmla="*/ 25298 w 345004"/>
                    <a:gd name="connsiteY3" fmla="*/ 443422 h 898365"/>
                    <a:gd name="connsiteX4" fmla="*/ 0 w 345004"/>
                    <a:gd name="connsiteY4" fmla="*/ 274449 h 898365"/>
                    <a:gd name="connsiteX5" fmla="*/ 75042 w 345004"/>
                    <a:gd name="connsiteY5" fmla="*/ 130191 h 898365"/>
                    <a:gd name="connsiteX0" fmla="*/ 75042 w 575291"/>
                    <a:gd name="connsiteY0" fmla="*/ 314423 h 1082597"/>
                    <a:gd name="connsiteX1" fmla="*/ 575276 w 575291"/>
                    <a:gd name="connsiteY1" fmla="*/ 0 h 1082597"/>
                    <a:gd name="connsiteX2" fmla="*/ 345004 w 575291"/>
                    <a:gd name="connsiteY2" fmla="*/ 1082597 h 1082597"/>
                    <a:gd name="connsiteX3" fmla="*/ 25298 w 575291"/>
                    <a:gd name="connsiteY3" fmla="*/ 627654 h 1082597"/>
                    <a:gd name="connsiteX4" fmla="*/ 0 w 575291"/>
                    <a:gd name="connsiteY4" fmla="*/ 458681 h 1082597"/>
                    <a:gd name="connsiteX5" fmla="*/ 75042 w 575291"/>
                    <a:gd name="connsiteY5" fmla="*/ 314423 h 1082597"/>
                    <a:gd name="connsiteX0" fmla="*/ 75042 w 618466"/>
                    <a:gd name="connsiteY0" fmla="*/ 341188 h 1109362"/>
                    <a:gd name="connsiteX1" fmla="*/ 618453 w 618466"/>
                    <a:gd name="connsiteY1" fmla="*/ 0 h 1109362"/>
                    <a:gd name="connsiteX2" fmla="*/ 345004 w 618466"/>
                    <a:gd name="connsiteY2" fmla="*/ 1109362 h 1109362"/>
                    <a:gd name="connsiteX3" fmla="*/ 25298 w 618466"/>
                    <a:gd name="connsiteY3" fmla="*/ 654419 h 1109362"/>
                    <a:gd name="connsiteX4" fmla="*/ 0 w 618466"/>
                    <a:gd name="connsiteY4" fmla="*/ 485446 h 1109362"/>
                    <a:gd name="connsiteX5" fmla="*/ 75042 w 618466"/>
                    <a:gd name="connsiteY5" fmla="*/ 341188 h 1109362"/>
                    <a:gd name="connsiteX0" fmla="*/ 75042 w 618453"/>
                    <a:gd name="connsiteY0" fmla="*/ 341188 h 1109362"/>
                    <a:gd name="connsiteX1" fmla="*/ 618453 w 618453"/>
                    <a:gd name="connsiteY1" fmla="*/ 0 h 1109362"/>
                    <a:gd name="connsiteX2" fmla="*/ 345004 w 618453"/>
                    <a:gd name="connsiteY2" fmla="*/ 1109362 h 1109362"/>
                    <a:gd name="connsiteX3" fmla="*/ 25298 w 618453"/>
                    <a:gd name="connsiteY3" fmla="*/ 654419 h 1109362"/>
                    <a:gd name="connsiteX4" fmla="*/ 0 w 618453"/>
                    <a:gd name="connsiteY4" fmla="*/ 485446 h 1109362"/>
                    <a:gd name="connsiteX5" fmla="*/ 75042 w 618453"/>
                    <a:gd name="connsiteY5" fmla="*/ 341188 h 1109362"/>
                    <a:gd name="connsiteX0" fmla="*/ 75042 w 618453"/>
                    <a:gd name="connsiteY0" fmla="*/ 341188 h 1109362"/>
                    <a:gd name="connsiteX1" fmla="*/ 618453 w 618453"/>
                    <a:gd name="connsiteY1" fmla="*/ 0 h 1109362"/>
                    <a:gd name="connsiteX2" fmla="*/ 345004 w 618453"/>
                    <a:gd name="connsiteY2" fmla="*/ 1109362 h 1109362"/>
                    <a:gd name="connsiteX3" fmla="*/ 25298 w 618453"/>
                    <a:gd name="connsiteY3" fmla="*/ 654419 h 1109362"/>
                    <a:gd name="connsiteX4" fmla="*/ 0 w 618453"/>
                    <a:gd name="connsiteY4" fmla="*/ 485446 h 1109362"/>
                    <a:gd name="connsiteX5" fmla="*/ 75042 w 618453"/>
                    <a:gd name="connsiteY5" fmla="*/ 341188 h 1109362"/>
                    <a:gd name="connsiteX0" fmla="*/ 75042 w 618453"/>
                    <a:gd name="connsiteY0" fmla="*/ 341188 h 1109362"/>
                    <a:gd name="connsiteX1" fmla="*/ 618453 w 618453"/>
                    <a:gd name="connsiteY1" fmla="*/ 0 h 1109362"/>
                    <a:gd name="connsiteX2" fmla="*/ 345004 w 618453"/>
                    <a:gd name="connsiteY2" fmla="*/ 1109362 h 1109362"/>
                    <a:gd name="connsiteX3" fmla="*/ 25298 w 618453"/>
                    <a:gd name="connsiteY3" fmla="*/ 654419 h 1109362"/>
                    <a:gd name="connsiteX4" fmla="*/ 0 w 618453"/>
                    <a:gd name="connsiteY4" fmla="*/ 485446 h 1109362"/>
                    <a:gd name="connsiteX5" fmla="*/ 75042 w 618453"/>
                    <a:gd name="connsiteY5" fmla="*/ 341188 h 1109362"/>
                    <a:gd name="connsiteX0" fmla="*/ 75042 w 618453"/>
                    <a:gd name="connsiteY0" fmla="*/ 341188 h 1109362"/>
                    <a:gd name="connsiteX1" fmla="*/ 618453 w 618453"/>
                    <a:gd name="connsiteY1" fmla="*/ 0 h 1109362"/>
                    <a:gd name="connsiteX2" fmla="*/ 345004 w 618453"/>
                    <a:gd name="connsiteY2" fmla="*/ 1109362 h 1109362"/>
                    <a:gd name="connsiteX3" fmla="*/ 25298 w 618453"/>
                    <a:gd name="connsiteY3" fmla="*/ 654419 h 1109362"/>
                    <a:gd name="connsiteX4" fmla="*/ 0 w 618453"/>
                    <a:gd name="connsiteY4" fmla="*/ 485446 h 1109362"/>
                    <a:gd name="connsiteX5" fmla="*/ 75042 w 618453"/>
                    <a:gd name="connsiteY5" fmla="*/ 341188 h 1109362"/>
                    <a:gd name="connsiteX0" fmla="*/ 75042 w 618453"/>
                    <a:gd name="connsiteY0" fmla="*/ 341188 h 1109362"/>
                    <a:gd name="connsiteX1" fmla="*/ 618453 w 618453"/>
                    <a:gd name="connsiteY1" fmla="*/ 0 h 1109362"/>
                    <a:gd name="connsiteX2" fmla="*/ 345004 w 618453"/>
                    <a:gd name="connsiteY2" fmla="*/ 1109362 h 1109362"/>
                    <a:gd name="connsiteX3" fmla="*/ 25298 w 618453"/>
                    <a:gd name="connsiteY3" fmla="*/ 654419 h 1109362"/>
                    <a:gd name="connsiteX4" fmla="*/ 0 w 618453"/>
                    <a:gd name="connsiteY4" fmla="*/ 485446 h 1109362"/>
                    <a:gd name="connsiteX5" fmla="*/ 75042 w 618453"/>
                    <a:gd name="connsiteY5" fmla="*/ 341188 h 1109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8453" h="1109362">
                      <a:moveTo>
                        <a:pt x="75042" y="341188"/>
                      </a:moveTo>
                      <a:lnTo>
                        <a:pt x="618453" y="0"/>
                      </a:lnTo>
                      <a:cubicBezTo>
                        <a:pt x="496003" y="339383"/>
                        <a:pt x="342783" y="809907"/>
                        <a:pt x="345004" y="1109362"/>
                      </a:cubicBezTo>
                      <a:lnTo>
                        <a:pt x="25298" y="654419"/>
                      </a:lnTo>
                      <a:cubicBezTo>
                        <a:pt x="-1536" y="568411"/>
                        <a:pt x="227" y="576741"/>
                        <a:pt x="0" y="485446"/>
                      </a:cubicBezTo>
                      <a:cubicBezTo>
                        <a:pt x="26797" y="410106"/>
                        <a:pt x="23044" y="406002"/>
                        <a:pt x="75042" y="34118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alpha val="0"/>
                      </a:schemeClr>
                    </a:gs>
                    <a:gs pos="68000">
                      <a:srgbClr val="74818C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grpSp>
            <p:nvGrpSpPr>
              <p:cNvPr id="5131" name="组合 38"/>
              <p:cNvGrpSpPr>
                <a:grpSpLocks/>
              </p:cNvGrpSpPr>
              <p:nvPr/>
            </p:nvGrpSpPr>
            <p:grpSpPr bwMode="auto">
              <a:xfrm>
                <a:off x="2430810" y="876528"/>
                <a:ext cx="1925624" cy="2005921"/>
                <a:chOff x="2430810" y="876528"/>
                <a:chExt cx="1925624" cy="2005921"/>
              </a:xfrm>
            </p:grpSpPr>
            <p:sp>
              <p:nvSpPr>
                <p:cNvPr id="43" name="直角三角形 42"/>
                <p:cNvSpPr/>
                <p:nvPr/>
              </p:nvSpPr>
              <p:spPr>
                <a:xfrm flipH="1">
                  <a:off x="2430810" y="1492758"/>
                  <a:ext cx="1219191" cy="142940"/>
                </a:xfrm>
                <a:prstGeom prst="rtTriangle">
                  <a:avLst/>
                </a:prstGeom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40" name="矩形 39"/>
                <p:cNvSpPr/>
                <p:nvPr/>
              </p:nvSpPr>
              <p:spPr>
                <a:xfrm>
                  <a:off x="2430810" y="1635697"/>
                  <a:ext cx="989006" cy="933873"/>
                </a:xfrm>
                <a:prstGeom prst="rect">
                  <a:avLst/>
                </a:prstGeom>
                <a:solidFill>
                  <a:srgbClr val="3FB9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41" name="直角三角形 40"/>
                <p:cNvSpPr/>
                <p:nvPr/>
              </p:nvSpPr>
              <p:spPr>
                <a:xfrm flipV="1">
                  <a:off x="3419816" y="1635697"/>
                  <a:ext cx="936618" cy="933873"/>
                </a:xfrm>
                <a:prstGeom prst="rtTriangle">
                  <a:avLst/>
                </a:prstGeom>
                <a:gradFill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rgbClr val="3FB9FF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42" name="矩形 13"/>
                <p:cNvSpPr/>
                <p:nvPr/>
              </p:nvSpPr>
              <p:spPr>
                <a:xfrm rot="2670391">
                  <a:off x="2480023" y="876528"/>
                  <a:ext cx="1381115" cy="2005921"/>
                </a:xfrm>
                <a:custGeom>
                  <a:avLst/>
                  <a:gdLst>
                    <a:gd name="connsiteX0" fmla="*/ 0 w 318630"/>
                    <a:gd name="connsiteY0" fmla="*/ 0 h 1076222"/>
                    <a:gd name="connsiteX1" fmla="*/ 318630 w 318630"/>
                    <a:gd name="connsiteY1" fmla="*/ 0 h 1076222"/>
                    <a:gd name="connsiteX2" fmla="*/ 318630 w 318630"/>
                    <a:gd name="connsiteY2" fmla="*/ 1076222 h 1076222"/>
                    <a:gd name="connsiteX3" fmla="*/ 0 w 318630"/>
                    <a:gd name="connsiteY3" fmla="*/ 1076222 h 1076222"/>
                    <a:gd name="connsiteX4" fmla="*/ 0 w 318630"/>
                    <a:gd name="connsiteY4" fmla="*/ 0 h 1076222"/>
                    <a:gd name="connsiteX0" fmla="*/ 0 w 325324"/>
                    <a:gd name="connsiteY0" fmla="*/ 255890 h 1332112"/>
                    <a:gd name="connsiteX1" fmla="*/ 325324 w 325324"/>
                    <a:gd name="connsiteY1" fmla="*/ 0 h 1332112"/>
                    <a:gd name="connsiteX2" fmla="*/ 318630 w 325324"/>
                    <a:gd name="connsiteY2" fmla="*/ 1332112 h 1332112"/>
                    <a:gd name="connsiteX3" fmla="*/ 0 w 325324"/>
                    <a:gd name="connsiteY3" fmla="*/ 1332112 h 1332112"/>
                    <a:gd name="connsiteX4" fmla="*/ 0 w 325324"/>
                    <a:gd name="connsiteY4" fmla="*/ 255890 h 1332112"/>
                    <a:gd name="connsiteX0" fmla="*/ 0 w 1380960"/>
                    <a:gd name="connsiteY0" fmla="*/ 1346920 h 1346920"/>
                    <a:gd name="connsiteX1" fmla="*/ 1380960 w 1380960"/>
                    <a:gd name="connsiteY1" fmla="*/ 0 h 1346920"/>
                    <a:gd name="connsiteX2" fmla="*/ 1374266 w 1380960"/>
                    <a:gd name="connsiteY2" fmla="*/ 1332112 h 1346920"/>
                    <a:gd name="connsiteX3" fmla="*/ 1055636 w 1380960"/>
                    <a:gd name="connsiteY3" fmla="*/ 1332112 h 1346920"/>
                    <a:gd name="connsiteX4" fmla="*/ 0 w 1380960"/>
                    <a:gd name="connsiteY4" fmla="*/ 1346920 h 1346920"/>
                    <a:gd name="connsiteX0" fmla="*/ 0 w 1380960"/>
                    <a:gd name="connsiteY0" fmla="*/ 1346920 h 2006656"/>
                    <a:gd name="connsiteX1" fmla="*/ 1380960 w 1380960"/>
                    <a:gd name="connsiteY1" fmla="*/ 0 h 2006656"/>
                    <a:gd name="connsiteX2" fmla="*/ 1374266 w 1380960"/>
                    <a:gd name="connsiteY2" fmla="*/ 1332112 h 2006656"/>
                    <a:gd name="connsiteX3" fmla="*/ 650190 w 1380960"/>
                    <a:gd name="connsiteY3" fmla="*/ 2006656 h 2006656"/>
                    <a:gd name="connsiteX4" fmla="*/ 0 w 1380960"/>
                    <a:gd name="connsiteY4" fmla="*/ 1346920 h 2006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0960" h="2006656">
                      <a:moveTo>
                        <a:pt x="0" y="1346920"/>
                      </a:moveTo>
                      <a:lnTo>
                        <a:pt x="1380960" y="0"/>
                      </a:lnTo>
                      <a:cubicBezTo>
                        <a:pt x="1378729" y="444037"/>
                        <a:pt x="1376497" y="888075"/>
                        <a:pt x="1374266" y="1332112"/>
                      </a:cubicBezTo>
                      <a:lnTo>
                        <a:pt x="650190" y="2006656"/>
                      </a:lnTo>
                      <a:lnTo>
                        <a:pt x="0" y="134692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tx1">
                        <a:alpha val="16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</p:grpSp>
        <p:pic>
          <p:nvPicPr>
            <p:cNvPr id="51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 flipH="1" flipV="1">
              <a:off x="3266333" y="4661693"/>
              <a:ext cx="2663825" cy="58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8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57680" t="7205" b="2766"/>
            <a:stretch>
              <a:fillRect/>
            </a:stretch>
          </p:blipFill>
          <p:spPr bwMode="auto">
            <a:xfrm flipH="1">
              <a:off x="6664994" y="1348085"/>
              <a:ext cx="60325" cy="2663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9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766" t="57680" r="7205"/>
            <a:stretch>
              <a:fillRect/>
            </a:stretch>
          </p:blipFill>
          <p:spPr bwMode="auto">
            <a:xfrm>
              <a:off x="3218134" y="418306"/>
              <a:ext cx="2663825" cy="60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0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57680" t="7205" b="2766"/>
            <a:stretch>
              <a:fillRect/>
            </a:stretch>
          </p:blipFill>
          <p:spPr bwMode="auto">
            <a:xfrm>
              <a:off x="2418903" y="1348085"/>
              <a:ext cx="60325" cy="2663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1" name="矩形 50"/>
            <p:cNvSpPr/>
            <p:nvPr/>
          </p:nvSpPr>
          <p:spPr>
            <a:xfrm>
              <a:off x="3782293" y="418306"/>
              <a:ext cx="60946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lgerian" pitchFamily="82" charset="0"/>
                </a:rPr>
                <a:t>01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4757013" y="418306"/>
              <a:ext cx="60946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lgerian" pitchFamily="82" charset="0"/>
                </a:rPr>
                <a:t>02</a:t>
              </a:r>
            </a:p>
          </p:txBody>
        </p:sp>
        <p:sp>
          <p:nvSpPr>
            <p:cNvPr id="53" name="矩形 52"/>
            <p:cNvSpPr/>
            <p:nvPr/>
          </p:nvSpPr>
          <p:spPr>
            <a:xfrm>
              <a:off x="6115841" y="1818344"/>
              <a:ext cx="60946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lgerian" pitchFamily="82" charset="0"/>
                </a:rPr>
                <a:t>03</a:t>
              </a:r>
            </a:p>
          </p:txBody>
        </p:sp>
        <p:sp>
          <p:nvSpPr>
            <p:cNvPr id="54" name="矩形 53"/>
            <p:cNvSpPr/>
            <p:nvPr/>
          </p:nvSpPr>
          <p:spPr>
            <a:xfrm>
              <a:off x="6115841" y="2772102"/>
              <a:ext cx="60946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lgerian" pitchFamily="82" charset="0"/>
                </a:rPr>
                <a:t>04</a:t>
              </a:r>
            </a:p>
          </p:txBody>
        </p:sp>
        <p:sp>
          <p:nvSpPr>
            <p:cNvPr id="55" name="矩形 54"/>
            <p:cNvSpPr/>
            <p:nvPr/>
          </p:nvSpPr>
          <p:spPr>
            <a:xfrm>
              <a:off x="4757013" y="4196415"/>
              <a:ext cx="60946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lgerian" pitchFamily="82" charset="0"/>
                </a:rPr>
                <a:t>05</a:t>
              </a:r>
            </a:p>
          </p:txBody>
        </p:sp>
        <p:sp>
          <p:nvSpPr>
            <p:cNvPr id="56" name="矩形 55"/>
            <p:cNvSpPr/>
            <p:nvPr/>
          </p:nvSpPr>
          <p:spPr>
            <a:xfrm>
              <a:off x="3804511" y="4197212"/>
              <a:ext cx="60946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lgerian" pitchFamily="82" charset="0"/>
                </a:rPr>
                <a:t>06</a:t>
              </a:r>
            </a:p>
          </p:txBody>
        </p:sp>
        <p:sp>
          <p:nvSpPr>
            <p:cNvPr id="57" name="矩形 56"/>
            <p:cNvSpPr/>
            <p:nvPr/>
          </p:nvSpPr>
          <p:spPr>
            <a:xfrm>
              <a:off x="2418903" y="2772102"/>
              <a:ext cx="60946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lgerian" pitchFamily="82" charset="0"/>
                </a:rPr>
                <a:t>07</a:t>
              </a:r>
            </a:p>
          </p:txBody>
        </p:sp>
        <p:sp>
          <p:nvSpPr>
            <p:cNvPr id="58" name="矩形 57"/>
            <p:cNvSpPr/>
            <p:nvPr/>
          </p:nvSpPr>
          <p:spPr>
            <a:xfrm>
              <a:off x="2418903" y="1818810"/>
              <a:ext cx="60946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lgerian" pitchFamily="82" charset="0"/>
                </a:rPr>
                <a:t>08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641131" y="940564"/>
              <a:ext cx="8905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1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here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595015" y="940564"/>
              <a:ext cx="8905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1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here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 rot="5400000">
              <a:off x="5383331" y="1864976"/>
              <a:ext cx="861774" cy="430887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dist"/>
              <a:r>
                <a:rPr lang="en-US" altLang="zh-CN" sz="11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here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 rot="5400000">
              <a:off x="5383331" y="2839699"/>
              <a:ext cx="861774" cy="430887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dist"/>
              <a:r>
                <a:rPr lang="en-US" altLang="zh-CN" sz="11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here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616450" y="3765528"/>
              <a:ext cx="8905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1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here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663947" y="3766325"/>
              <a:ext cx="8905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1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here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 rot="5400000">
              <a:off x="2852521" y="1864977"/>
              <a:ext cx="861774" cy="430887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dist"/>
              <a:r>
                <a:rPr lang="en-US" altLang="zh-CN" sz="11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here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 rot="5400000">
              <a:off x="2852520" y="2818269"/>
              <a:ext cx="861774" cy="430887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dist"/>
              <a:r>
                <a:rPr lang="en-US" altLang="zh-CN" sz="11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here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04980" y="195758"/>
            <a:ext cx="49621" cy="781200"/>
            <a:chOff x="504980" y="195758"/>
            <a:chExt cx="49621" cy="781200"/>
          </a:xfrm>
        </p:grpSpPr>
        <p:sp>
          <p:nvSpPr>
            <p:cNvPr id="69" name="矩形 68"/>
            <p:cNvSpPr/>
            <p:nvPr/>
          </p:nvSpPr>
          <p:spPr>
            <a:xfrm>
              <a:off x="504980" y="195758"/>
              <a:ext cx="49621" cy="179981"/>
            </a:xfrm>
            <a:prstGeom prst="rect">
              <a:avLst/>
            </a:prstGeom>
            <a:gradFill flip="none" rotWithShape="1">
              <a:gsLst>
                <a:gs pos="25000">
                  <a:srgbClr val="D8730E">
                    <a:lumMod val="97000"/>
                  </a:srgbClr>
                </a:gs>
                <a:gs pos="7000">
                  <a:srgbClr val="C8620E">
                    <a:lumMod val="89000"/>
                  </a:srgbClr>
                </a:gs>
                <a:gs pos="100000">
                  <a:srgbClr val="F08224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504980" y="396164"/>
              <a:ext cx="49621" cy="179981"/>
            </a:xfrm>
            <a:prstGeom prst="rect">
              <a:avLst/>
            </a:prstGeom>
            <a:gradFill flip="none" rotWithShape="1">
              <a:gsLst>
                <a:gs pos="0">
                  <a:srgbClr val="294B69"/>
                </a:gs>
                <a:gs pos="29000">
                  <a:srgbClr val="457EB1"/>
                </a:gs>
                <a:gs pos="100000">
                  <a:srgbClr val="6596C3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 flipH="1">
              <a:off x="504980" y="796977"/>
              <a:ext cx="49621" cy="179981"/>
            </a:xfrm>
            <a:prstGeom prst="rect">
              <a:avLst/>
            </a:prstGeom>
            <a:gradFill>
              <a:gsLst>
                <a:gs pos="3000">
                  <a:srgbClr val="C68606"/>
                </a:gs>
                <a:gs pos="25000">
                  <a:srgbClr val="F9AC13"/>
                </a:gs>
                <a:gs pos="100000">
                  <a:srgbClr val="FAB93C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 flipH="1">
              <a:off x="504980" y="596571"/>
              <a:ext cx="49621" cy="179981"/>
            </a:xfrm>
            <a:prstGeom prst="rect">
              <a:avLst/>
            </a:prstGeom>
            <a:gradFill flip="none" rotWithShape="1">
              <a:gsLst>
                <a:gs pos="0">
                  <a:srgbClr val="078AC5"/>
                </a:gs>
                <a:gs pos="33000">
                  <a:srgbClr val="2CB9F8"/>
                </a:gs>
                <a:gs pos="100000">
                  <a:srgbClr val="81D5FB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467545" y="324748"/>
            <a:ext cx="2449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Add your title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139515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680" t="7205" b="2766"/>
          <a:stretch>
            <a:fillRect/>
          </a:stretch>
        </p:blipFill>
        <p:spPr bwMode="auto">
          <a:xfrm>
            <a:off x="3283664" y="-7838"/>
            <a:ext cx="216725" cy="4200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680" t="7205" b="2766"/>
          <a:stretch>
            <a:fillRect/>
          </a:stretch>
        </p:blipFill>
        <p:spPr bwMode="auto">
          <a:xfrm flipH="1">
            <a:off x="5620308" y="1395596"/>
            <a:ext cx="216725" cy="4200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143000" y="2223941"/>
            <a:ext cx="3577780" cy="1134249"/>
            <a:chOff x="1143000" y="2015661"/>
            <a:chExt cx="3577780" cy="1134249"/>
          </a:xfrm>
        </p:grpSpPr>
        <p:sp>
          <p:nvSpPr>
            <p:cNvPr id="16" name="TextBox 15"/>
            <p:cNvSpPr txBox="1"/>
            <p:nvPr/>
          </p:nvSpPr>
          <p:spPr>
            <a:xfrm>
              <a:off x="3412347" y="2015661"/>
              <a:ext cx="919083" cy="4847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dist"/>
              <a:r>
                <a:rPr lang="en-US" altLang="zh-CN" sz="900" b="1" dirty="0" smtClean="0">
                  <a:solidFill>
                    <a:srgbClr val="FD604D"/>
                  </a:solidFill>
                  <a:latin typeface="Batang" pitchFamily="18" charset="-127"/>
                  <a:ea typeface="Batang" pitchFamily="18" charset="-127"/>
                  <a:cs typeface="Ebrima" pitchFamily="2" charset="0"/>
                </a:rPr>
                <a:t>Add your title</a:t>
              </a:r>
            </a:p>
            <a:p>
              <a:pPr algn="dist"/>
              <a:endParaRPr lang="en-US" altLang="zh-CN" sz="200" b="1" dirty="0">
                <a:solidFill>
                  <a:srgbClr val="FD604D"/>
                </a:solidFill>
                <a:latin typeface="Batang" pitchFamily="18" charset="-127"/>
                <a:ea typeface="Batang" pitchFamily="18" charset="-127"/>
                <a:cs typeface="Ebrima" pitchFamily="2" charset="0"/>
              </a:endParaRPr>
            </a:p>
            <a:p>
              <a:pPr algn="dist">
                <a:lnSpc>
                  <a:spcPct val="80000"/>
                </a:lnSpc>
              </a:pPr>
              <a:r>
                <a:rPr lang="en-US" altLang="zh-CN" sz="500" dirty="0">
                  <a:solidFill>
                    <a:srgbClr val="FD604D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Add your texts </a:t>
              </a:r>
              <a:r>
                <a:rPr lang="en-US" altLang="zh-CN" sz="500" dirty="0" smtClean="0">
                  <a:solidFill>
                    <a:srgbClr val="FD604D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here</a:t>
              </a:r>
            </a:p>
            <a:p>
              <a:pPr algn="dist">
                <a:lnSpc>
                  <a:spcPct val="80000"/>
                </a:lnSpc>
              </a:pPr>
              <a:r>
                <a:rPr lang="en-US" altLang="zh-CN" sz="500" dirty="0" smtClean="0">
                  <a:solidFill>
                    <a:srgbClr val="FD604D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Add </a:t>
              </a:r>
              <a:r>
                <a:rPr lang="en-US" altLang="zh-CN" sz="500" dirty="0">
                  <a:solidFill>
                    <a:srgbClr val="FD604D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your texts here</a:t>
              </a:r>
            </a:p>
            <a:p>
              <a:pPr algn="dist">
                <a:lnSpc>
                  <a:spcPct val="80000"/>
                </a:lnSpc>
              </a:pPr>
              <a:r>
                <a:rPr lang="en-US" altLang="zh-CN" sz="500" dirty="0">
                  <a:solidFill>
                    <a:srgbClr val="FD604D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Add your texts here</a:t>
              </a:r>
            </a:p>
            <a:p>
              <a:pPr algn="dist">
                <a:lnSpc>
                  <a:spcPct val="80000"/>
                </a:lnSpc>
              </a:pPr>
              <a:r>
                <a:rPr lang="en-US" altLang="zh-CN" sz="500" dirty="0">
                  <a:solidFill>
                    <a:srgbClr val="FD604D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Add your texts </a:t>
              </a:r>
              <a:r>
                <a:rPr lang="en-US" altLang="zh-CN" sz="500" dirty="0" smtClean="0">
                  <a:solidFill>
                    <a:srgbClr val="FD604D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here</a:t>
              </a:r>
              <a:endParaRPr lang="en-US" altLang="zh-CN" sz="500" dirty="0">
                <a:solidFill>
                  <a:srgbClr val="FD604D"/>
                </a:solidFill>
                <a:latin typeface="Batang" pitchFamily="18" charset="-127"/>
                <a:ea typeface="Batang" pitchFamily="18" charset="-127"/>
                <a:cs typeface="Tahoma" pitchFamily="34" charset="0"/>
              </a:endParaRPr>
            </a:p>
          </p:txBody>
        </p:sp>
        <p:sp>
          <p:nvSpPr>
            <p:cNvPr id="24" name="流程图: 联系 23"/>
            <p:cNvSpPr/>
            <p:nvPr/>
          </p:nvSpPr>
          <p:spPr>
            <a:xfrm>
              <a:off x="4396744" y="2015784"/>
              <a:ext cx="324036" cy="324036"/>
            </a:xfrm>
            <a:custGeom>
              <a:avLst/>
              <a:gdLst/>
              <a:ahLst/>
              <a:cxnLst/>
              <a:rect l="l" t="t" r="r" b="b"/>
              <a:pathLst>
                <a:path w="324036" h="324036">
                  <a:moveTo>
                    <a:pt x="108012" y="54006"/>
                  </a:moveTo>
                  <a:lnTo>
                    <a:pt x="108012" y="270030"/>
                  </a:lnTo>
                  <a:lnTo>
                    <a:pt x="270030" y="162018"/>
                  </a:lnTo>
                  <a:close/>
                  <a:moveTo>
                    <a:pt x="162018" y="0"/>
                  </a:moveTo>
                  <a:cubicBezTo>
                    <a:pt x="251498" y="0"/>
                    <a:pt x="324036" y="72538"/>
                    <a:pt x="324036" y="162018"/>
                  </a:cubicBezTo>
                  <a:cubicBezTo>
                    <a:pt x="324036" y="251498"/>
                    <a:pt x="251498" y="324036"/>
                    <a:pt x="162018" y="324036"/>
                  </a:cubicBezTo>
                  <a:cubicBezTo>
                    <a:pt x="72538" y="324036"/>
                    <a:pt x="0" y="251498"/>
                    <a:pt x="0" y="162018"/>
                  </a:cubicBezTo>
                  <a:cubicBezTo>
                    <a:pt x="0" y="72538"/>
                    <a:pt x="72538" y="0"/>
                    <a:pt x="162018" y="0"/>
                  </a:cubicBezTo>
                  <a:close/>
                </a:path>
              </a:pathLst>
            </a:custGeom>
            <a:solidFill>
              <a:srgbClr val="FD6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1701133" y="1457651"/>
              <a:ext cx="1134126" cy="2250392"/>
            </a:xfrm>
            <a:custGeom>
              <a:avLst/>
              <a:gdLst/>
              <a:ahLst/>
              <a:cxnLst/>
              <a:rect l="l" t="t" r="r" b="b"/>
              <a:pathLst>
                <a:path w="1134126" h="2250392">
                  <a:moveTo>
                    <a:pt x="270030" y="108012"/>
                  </a:moveTo>
                  <a:lnTo>
                    <a:pt x="351039" y="0"/>
                  </a:lnTo>
                  <a:lnTo>
                    <a:pt x="432048" y="108012"/>
                  </a:lnTo>
                  <a:close/>
                  <a:moveTo>
                    <a:pt x="0" y="2250392"/>
                  </a:moveTo>
                  <a:lnTo>
                    <a:pt x="0" y="117536"/>
                  </a:lnTo>
                  <a:lnTo>
                    <a:pt x="1134126" y="117536"/>
                  </a:lnTo>
                  <a:lnTo>
                    <a:pt x="1134126" y="2250392"/>
                  </a:lnTo>
                  <a:close/>
                </a:path>
              </a:pathLst>
            </a:custGeom>
            <a:solidFill>
              <a:srgbClr val="FD604D"/>
            </a:solidFill>
            <a:ln>
              <a:solidFill>
                <a:srgbClr val="FD604D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512185" y="2015661"/>
              <a:ext cx="763671" cy="7001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4100" dirty="0">
                  <a:solidFill>
                    <a:schemeClr val="bg1"/>
                  </a:solidFill>
                  <a:latin typeface="Algerian" pitchFamily="82" charset="0"/>
                  <a:ea typeface="楷体" pitchFamily="49" charset="-122"/>
                </a:rPr>
                <a:t>02</a:t>
              </a:r>
              <a:endParaRPr lang="zh-CN" altLang="en-US" sz="4100" dirty="0">
                <a:solidFill>
                  <a:schemeClr val="bg1"/>
                </a:solidFill>
                <a:latin typeface="Algerian" pitchFamily="82" charset="0"/>
                <a:ea typeface="楷体" pitchFamily="49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143000" y="1074151"/>
            <a:ext cx="3577744" cy="1134249"/>
            <a:chOff x="1143000" y="820151"/>
            <a:chExt cx="3577744" cy="1134249"/>
          </a:xfrm>
        </p:grpSpPr>
        <p:sp>
          <p:nvSpPr>
            <p:cNvPr id="8" name="TextBox 7"/>
            <p:cNvSpPr txBox="1"/>
            <p:nvPr/>
          </p:nvSpPr>
          <p:spPr>
            <a:xfrm>
              <a:off x="2465766" y="1221600"/>
              <a:ext cx="713657" cy="723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100" b="1" dirty="0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01</a:t>
              </a:r>
              <a:endParaRPr lang="zh-CN" altLang="en-US" sz="41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412347" y="820151"/>
              <a:ext cx="919083" cy="4847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dist"/>
              <a:r>
                <a:rPr lang="en-US" altLang="zh-CN" sz="900" b="1" dirty="0" smtClean="0">
                  <a:solidFill>
                    <a:srgbClr val="91AFB4"/>
                  </a:solidFill>
                  <a:latin typeface="Batang" pitchFamily="18" charset="-127"/>
                  <a:ea typeface="Batang" pitchFamily="18" charset="-127"/>
                  <a:cs typeface="Ebrima" pitchFamily="2" charset="0"/>
                </a:rPr>
                <a:t>Add your title</a:t>
              </a:r>
            </a:p>
            <a:p>
              <a:pPr algn="dist"/>
              <a:endParaRPr lang="en-US" altLang="zh-CN" sz="200" b="1" dirty="0">
                <a:solidFill>
                  <a:srgbClr val="91AFB4"/>
                </a:solidFill>
                <a:latin typeface="Batang" pitchFamily="18" charset="-127"/>
                <a:ea typeface="Batang" pitchFamily="18" charset="-127"/>
                <a:cs typeface="Ebrima" pitchFamily="2" charset="0"/>
              </a:endParaRPr>
            </a:p>
            <a:p>
              <a:pPr algn="dist">
                <a:lnSpc>
                  <a:spcPct val="80000"/>
                </a:lnSpc>
              </a:pPr>
              <a:r>
                <a:rPr lang="en-US" altLang="zh-CN" sz="500" dirty="0">
                  <a:solidFill>
                    <a:srgbClr val="91AFB4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Add your texts </a:t>
              </a:r>
              <a:r>
                <a:rPr lang="en-US" altLang="zh-CN" sz="500" dirty="0" smtClean="0">
                  <a:solidFill>
                    <a:srgbClr val="91AFB4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here</a:t>
              </a:r>
            </a:p>
            <a:p>
              <a:pPr algn="dist">
                <a:lnSpc>
                  <a:spcPct val="80000"/>
                </a:lnSpc>
              </a:pPr>
              <a:r>
                <a:rPr lang="en-US" altLang="zh-CN" sz="500" dirty="0" smtClean="0">
                  <a:solidFill>
                    <a:srgbClr val="91AFB4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Add </a:t>
              </a:r>
              <a:r>
                <a:rPr lang="en-US" altLang="zh-CN" sz="500" dirty="0">
                  <a:solidFill>
                    <a:srgbClr val="91AFB4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your texts here</a:t>
              </a:r>
            </a:p>
            <a:p>
              <a:pPr algn="dist">
                <a:lnSpc>
                  <a:spcPct val="80000"/>
                </a:lnSpc>
              </a:pPr>
              <a:r>
                <a:rPr lang="en-US" altLang="zh-CN" sz="500" dirty="0">
                  <a:solidFill>
                    <a:srgbClr val="91AFB4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Add your texts here</a:t>
              </a:r>
            </a:p>
            <a:p>
              <a:pPr algn="dist">
                <a:lnSpc>
                  <a:spcPct val="80000"/>
                </a:lnSpc>
              </a:pPr>
              <a:r>
                <a:rPr lang="en-US" altLang="zh-CN" sz="500" dirty="0">
                  <a:solidFill>
                    <a:srgbClr val="91AFB4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Add your texts </a:t>
              </a:r>
              <a:r>
                <a:rPr lang="en-US" altLang="zh-CN" sz="500" dirty="0" smtClean="0">
                  <a:solidFill>
                    <a:srgbClr val="91AFB4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here</a:t>
              </a:r>
              <a:endParaRPr lang="en-US" altLang="zh-CN" sz="500" dirty="0">
                <a:solidFill>
                  <a:srgbClr val="91AFB4"/>
                </a:solidFill>
                <a:latin typeface="Batang" pitchFamily="18" charset="-127"/>
                <a:ea typeface="Batang" pitchFamily="18" charset="-127"/>
                <a:cs typeface="Tahoma" pitchFamily="34" charset="0"/>
              </a:endParaRPr>
            </a:p>
          </p:txBody>
        </p:sp>
        <p:sp>
          <p:nvSpPr>
            <p:cNvPr id="56" name="等腰三角形 16"/>
            <p:cNvSpPr/>
            <p:nvPr/>
          </p:nvSpPr>
          <p:spPr>
            <a:xfrm rot="5400000">
              <a:off x="1701133" y="262141"/>
              <a:ext cx="1134126" cy="2250392"/>
            </a:xfrm>
            <a:custGeom>
              <a:avLst/>
              <a:gdLst/>
              <a:ahLst/>
              <a:cxnLst/>
              <a:rect l="l" t="t" r="r" b="b"/>
              <a:pathLst>
                <a:path w="1134126" h="2250392">
                  <a:moveTo>
                    <a:pt x="270030" y="108012"/>
                  </a:moveTo>
                  <a:lnTo>
                    <a:pt x="351039" y="0"/>
                  </a:lnTo>
                  <a:lnTo>
                    <a:pt x="432048" y="108012"/>
                  </a:lnTo>
                  <a:close/>
                  <a:moveTo>
                    <a:pt x="0" y="2250392"/>
                  </a:moveTo>
                  <a:lnTo>
                    <a:pt x="0" y="117536"/>
                  </a:lnTo>
                  <a:lnTo>
                    <a:pt x="1134126" y="117536"/>
                  </a:lnTo>
                  <a:lnTo>
                    <a:pt x="1134126" y="2250392"/>
                  </a:lnTo>
                  <a:close/>
                </a:path>
              </a:pathLst>
            </a:custGeom>
            <a:solidFill>
              <a:srgbClr val="91AFB4"/>
            </a:solidFill>
            <a:ln>
              <a:solidFill>
                <a:srgbClr val="91AFB4"/>
              </a:solidFill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512185" y="820151"/>
              <a:ext cx="763671" cy="7001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4100" dirty="0" smtClean="0">
                  <a:solidFill>
                    <a:schemeClr val="bg1"/>
                  </a:solidFill>
                  <a:latin typeface="Algerian" pitchFamily="82" charset="0"/>
                  <a:ea typeface="楷体" pitchFamily="49" charset="-122"/>
                </a:rPr>
                <a:t>01</a:t>
              </a:r>
              <a:endParaRPr lang="zh-CN" altLang="en-US" sz="4100" dirty="0">
                <a:solidFill>
                  <a:schemeClr val="bg1"/>
                </a:solidFill>
                <a:latin typeface="Algerian" pitchFamily="82" charset="0"/>
                <a:ea typeface="楷体" pitchFamily="49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4396744" y="820310"/>
              <a:ext cx="324000" cy="324000"/>
            </a:xfrm>
            <a:custGeom>
              <a:avLst/>
              <a:gdLst/>
              <a:ahLst/>
              <a:cxnLst/>
              <a:rect l="l" t="t" r="r" b="b"/>
              <a:pathLst>
                <a:path w="324000" h="324000">
                  <a:moveTo>
                    <a:pt x="162000" y="87902"/>
                  </a:moveTo>
                  <a:cubicBezTo>
                    <a:pt x="121077" y="87902"/>
                    <a:pt x="87902" y="121077"/>
                    <a:pt x="87902" y="162000"/>
                  </a:cubicBezTo>
                  <a:cubicBezTo>
                    <a:pt x="87902" y="202923"/>
                    <a:pt x="121077" y="236098"/>
                    <a:pt x="162000" y="236098"/>
                  </a:cubicBezTo>
                  <a:cubicBezTo>
                    <a:pt x="202923" y="236098"/>
                    <a:pt x="236098" y="202923"/>
                    <a:pt x="236098" y="162000"/>
                  </a:cubicBezTo>
                  <a:cubicBezTo>
                    <a:pt x="236098" y="121077"/>
                    <a:pt x="202923" y="87902"/>
                    <a:pt x="162000" y="87902"/>
                  </a:cubicBezTo>
                  <a:close/>
                  <a:moveTo>
                    <a:pt x="162000" y="0"/>
                  </a:moveTo>
                  <a:cubicBezTo>
                    <a:pt x="251470" y="0"/>
                    <a:pt x="324000" y="72530"/>
                    <a:pt x="324000" y="162000"/>
                  </a:cubicBezTo>
                  <a:cubicBezTo>
                    <a:pt x="324000" y="251470"/>
                    <a:pt x="251470" y="324000"/>
                    <a:pt x="162000" y="324000"/>
                  </a:cubicBezTo>
                  <a:cubicBezTo>
                    <a:pt x="72530" y="324000"/>
                    <a:pt x="0" y="251470"/>
                    <a:pt x="0" y="162000"/>
                  </a:cubicBezTo>
                  <a:cubicBezTo>
                    <a:pt x="0" y="72530"/>
                    <a:pt x="72530" y="0"/>
                    <a:pt x="162000" y="0"/>
                  </a:cubicBezTo>
                  <a:close/>
                </a:path>
              </a:pathLst>
            </a:custGeom>
            <a:solidFill>
              <a:srgbClr val="91AFB4"/>
            </a:solidFill>
            <a:ln>
              <a:solidFill>
                <a:srgbClr val="91AFB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396744" y="2208401"/>
            <a:ext cx="3577780" cy="1134249"/>
            <a:chOff x="5004048" y="664742"/>
            <a:chExt cx="3577780" cy="1134249"/>
          </a:xfrm>
        </p:grpSpPr>
        <p:sp>
          <p:nvSpPr>
            <p:cNvPr id="62" name="TextBox 61"/>
            <p:cNvSpPr txBox="1"/>
            <p:nvPr/>
          </p:nvSpPr>
          <p:spPr>
            <a:xfrm flipH="1">
              <a:off x="5393398" y="1314243"/>
              <a:ext cx="919083" cy="4847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dist"/>
              <a:r>
                <a:rPr lang="en-US" altLang="zh-CN" sz="900" b="1" dirty="0" smtClean="0">
                  <a:solidFill>
                    <a:srgbClr val="8C6E73"/>
                  </a:solidFill>
                  <a:latin typeface="Batang" pitchFamily="18" charset="-127"/>
                  <a:ea typeface="Batang" pitchFamily="18" charset="-127"/>
                  <a:cs typeface="Ebrima" pitchFamily="2" charset="0"/>
                </a:rPr>
                <a:t>Add your title</a:t>
              </a:r>
            </a:p>
            <a:p>
              <a:pPr algn="dist"/>
              <a:endParaRPr lang="en-US" altLang="zh-CN" sz="200" b="1" dirty="0">
                <a:solidFill>
                  <a:srgbClr val="8C6E73"/>
                </a:solidFill>
                <a:latin typeface="Batang" pitchFamily="18" charset="-127"/>
                <a:ea typeface="Batang" pitchFamily="18" charset="-127"/>
                <a:cs typeface="Ebrima" pitchFamily="2" charset="0"/>
              </a:endParaRPr>
            </a:p>
            <a:p>
              <a:pPr algn="dist">
                <a:lnSpc>
                  <a:spcPct val="80000"/>
                </a:lnSpc>
              </a:pPr>
              <a:r>
                <a:rPr lang="en-US" altLang="zh-CN" sz="500" dirty="0">
                  <a:solidFill>
                    <a:srgbClr val="8C6E73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Add your texts </a:t>
              </a:r>
              <a:r>
                <a:rPr lang="en-US" altLang="zh-CN" sz="500" dirty="0" smtClean="0">
                  <a:solidFill>
                    <a:srgbClr val="8C6E73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here</a:t>
              </a:r>
            </a:p>
            <a:p>
              <a:pPr algn="dist">
                <a:lnSpc>
                  <a:spcPct val="80000"/>
                </a:lnSpc>
              </a:pPr>
              <a:r>
                <a:rPr lang="en-US" altLang="zh-CN" sz="500" dirty="0" smtClean="0">
                  <a:solidFill>
                    <a:srgbClr val="8C6E73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Add </a:t>
              </a:r>
              <a:r>
                <a:rPr lang="en-US" altLang="zh-CN" sz="500" dirty="0">
                  <a:solidFill>
                    <a:srgbClr val="8C6E73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your texts here</a:t>
              </a:r>
            </a:p>
            <a:p>
              <a:pPr algn="dist">
                <a:lnSpc>
                  <a:spcPct val="80000"/>
                </a:lnSpc>
              </a:pPr>
              <a:r>
                <a:rPr lang="en-US" altLang="zh-CN" sz="500" dirty="0">
                  <a:solidFill>
                    <a:srgbClr val="8C6E73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Add your texts here</a:t>
              </a:r>
            </a:p>
            <a:p>
              <a:pPr algn="dist">
                <a:lnSpc>
                  <a:spcPct val="80000"/>
                </a:lnSpc>
              </a:pPr>
              <a:r>
                <a:rPr lang="en-US" altLang="zh-CN" sz="500" dirty="0">
                  <a:solidFill>
                    <a:srgbClr val="8C6E73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Add your texts </a:t>
              </a:r>
              <a:r>
                <a:rPr lang="en-US" altLang="zh-CN" sz="500" dirty="0" smtClean="0">
                  <a:solidFill>
                    <a:srgbClr val="8C6E73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here</a:t>
              </a:r>
              <a:endParaRPr lang="en-US" altLang="zh-CN" sz="500" dirty="0">
                <a:solidFill>
                  <a:srgbClr val="8C6E73"/>
                </a:solidFill>
                <a:latin typeface="Batang" pitchFamily="18" charset="-127"/>
                <a:ea typeface="Batang" pitchFamily="18" charset="-127"/>
                <a:cs typeface="Tahoma" pitchFamily="34" charset="0"/>
              </a:endParaRPr>
            </a:p>
          </p:txBody>
        </p:sp>
        <p:sp>
          <p:nvSpPr>
            <p:cNvPr id="64" name="等腰三角形 16"/>
            <p:cNvSpPr/>
            <p:nvPr/>
          </p:nvSpPr>
          <p:spPr>
            <a:xfrm rot="5400000" flipH="1" flipV="1">
              <a:off x="6889569" y="106609"/>
              <a:ext cx="1134126" cy="2250392"/>
            </a:xfrm>
            <a:custGeom>
              <a:avLst/>
              <a:gdLst/>
              <a:ahLst/>
              <a:cxnLst/>
              <a:rect l="l" t="t" r="r" b="b"/>
              <a:pathLst>
                <a:path w="1134126" h="2250392">
                  <a:moveTo>
                    <a:pt x="270030" y="108012"/>
                  </a:moveTo>
                  <a:lnTo>
                    <a:pt x="351039" y="0"/>
                  </a:lnTo>
                  <a:lnTo>
                    <a:pt x="432048" y="108012"/>
                  </a:lnTo>
                  <a:close/>
                  <a:moveTo>
                    <a:pt x="0" y="2250392"/>
                  </a:moveTo>
                  <a:lnTo>
                    <a:pt x="0" y="117536"/>
                  </a:lnTo>
                  <a:lnTo>
                    <a:pt x="1134126" y="117536"/>
                  </a:lnTo>
                  <a:lnTo>
                    <a:pt x="1134126" y="2250392"/>
                  </a:lnTo>
                  <a:close/>
                </a:path>
              </a:pathLst>
            </a:custGeom>
            <a:solidFill>
              <a:srgbClr val="8C6E73"/>
            </a:solidFill>
            <a:ln>
              <a:solidFill>
                <a:srgbClr val="8C6E73"/>
              </a:solidFill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TextBox 64"/>
            <p:cNvSpPr txBox="1"/>
            <p:nvPr/>
          </p:nvSpPr>
          <p:spPr>
            <a:xfrm flipH="1">
              <a:off x="6448972" y="1098799"/>
              <a:ext cx="763671" cy="7001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4100" dirty="0" smtClean="0">
                  <a:solidFill>
                    <a:schemeClr val="bg1"/>
                  </a:solidFill>
                  <a:latin typeface="Algerian" pitchFamily="82" charset="0"/>
                  <a:ea typeface="楷体" pitchFamily="49" charset="-122"/>
                </a:rPr>
                <a:t>03</a:t>
              </a:r>
              <a:endParaRPr lang="zh-CN" altLang="en-US" sz="4100" dirty="0">
                <a:solidFill>
                  <a:schemeClr val="bg1"/>
                </a:solidFill>
                <a:latin typeface="Algerian" pitchFamily="82" charset="0"/>
                <a:ea typeface="楷体" pitchFamily="49" charset="-122"/>
              </a:endParaRPr>
            </a:p>
          </p:txBody>
        </p:sp>
        <p:sp>
          <p:nvSpPr>
            <p:cNvPr id="66" name="流程图: 联系 65"/>
            <p:cNvSpPr/>
            <p:nvPr/>
          </p:nvSpPr>
          <p:spPr>
            <a:xfrm>
              <a:off x="5004048" y="1474955"/>
              <a:ext cx="324036" cy="324036"/>
            </a:xfrm>
            <a:custGeom>
              <a:avLst/>
              <a:gdLst/>
              <a:ahLst/>
              <a:cxnLst/>
              <a:rect l="l" t="t" r="r" b="b"/>
              <a:pathLst>
                <a:path w="324036" h="324036">
                  <a:moveTo>
                    <a:pt x="142355" y="54006"/>
                  </a:moveTo>
                  <a:lnTo>
                    <a:pt x="142355" y="142355"/>
                  </a:lnTo>
                  <a:lnTo>
                    <a:pt x="54006" y="142355"/>
                  </a:lnTo>
                  <a:lnTo>
                    <a:pt x="54006" y="181681"/>
                  </a:lnTo>
                  <a:lnTo>
                    <a:pt x="142355" y="181681"/>
                  </a:lnTo>
                  <a:lnTo>
                    <a:pt x="142355" y="270030"/>
                  </a:lnTo>
                  <a:lnTo>
                    <a:pt x="181681" y="270030"/>
                  </a:lnTo>
                  <a:lnTo>
                    <a:pt x="181681" y="181681"/>
                  </a:lnTo>
                  <a:lnTo>
                    <a:pt x="270030" y="181681"/>
                  </a:lnTo>
                  <a:lnTo>
                    <a:pt x="270030" y="142355"/>
                  </a:lnTo>
                  <a:lnTo>
                    <a:pt x="181681" y="142355"/>
                  </a:lnTo>
                  <a:lnTo>
                    <a:pt x="181681" y="54006"/>
                  </a:lnTo>
                  <a:close/>
                  <a:moveTo>
                    <a:pt x="162018" y="0"/>
                  </a:moveTo>
                  <a:cubicBezTo>
                    <a:pt x="251498" y="0"/>
                    <a:pt x="324036" y="72538"/>
                    <a:pt x="324036" y="162018"/>
                  </a:cubicBezTo>
                  <a:cubicBezTo>
                    <a:pt x="324036" y="251498"/>
                    <a:pt x="251498" y="324036"/>
                    <a:pt x="162018" y="324036"/>
                  </a:cubicBezTo>
                  <a:cubicBezTo>
                    <a:pt x="72538" y="324036"/>
                    <a:pt x="0" y="251498"/>
                    <a:pt x="0" y="162018"/>
                  </a:cubicBezTo>
                  <a:cubicBezTo>
                    <a:pt x="0" y="72538"/>
                    <a:pt x="72538" y="0"/>
                    <a:pt x="162018" y="0"/>
                  </a:cubicBezTo>
                  <a:close/>
                </a:path>
              </a:pathLst>
            </a:custGeom>
            <a:solidFill>
              <a:srgbClr val="8C6E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r>
                <a:rPr lang="en-US" altLang="zh-CN" dirty="0" smtClean="0"/>
                <a:t>·</a:t>
              </a:r>
              <a:endParaRPr lang="zh-CN" altLang="en-US" dirty="0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396744" y="3363565"/>
            <a:ext cx="3577780" cy="1134249"/>
            <a:chOff x="4396744" y="3109565"/>
            <a:chExt cx="3577780" cy="1134249"/>
          </a:xfrm>
        </p:grpSpPr>
        <p:sp>
          <p:nvSpPr>
            <p:cNvPr id="69" name="TextBox 68"/>
            <p:cNvSpPr txBox="1"/>
            <p:nvPr/>
          </p:nvSpPr>
          <p:spPr>
            <a:xfrm flipH="1">
              <a:off x="4786094" y="3759066"/>
              <a:ext cx="919083" cy="4847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dist"/>
              <a:r>
                <a:rPr lang="en-US" altLang="zh-CN" sz="900" b="1" dirty="0" smtClean="0">
                  <a:solidFill>
                    <a:srgbClr val="D79759"/>
                  </a:solidFill>
                  <a:latin typeface="Batang" pitchFamily="18" charset="-127"/>
                  <a:ea typeface="Batang" pitchFamily="18" charset="-127"/>
                  <a:cs typeface="Ebrima" pitchFamily="2" charset="0"/>
                </a:rPr>
                <a:t>Add your title</a:t>
              </a:r>
            </a:p>
            <a:p>
              <a:pPr algn="dist"/>
              <a:endParaRPr lang="en-US" altLang="zh-CN" sz="200" b="1" dirty="0">
                <a:solidFill>
                  <a:srgbClr val="D79759"/>
                </a:solidFill>
                <a:latin typeface="Batang" pitchFamily="18" charset="-127"/>
                <a:ea typeface="Batang" pitchFamily="18" charset="-127"/>
                <a:cs typeface="Ebrima" pitchFamily="2" charset="0"/>
              </a:endParaRPr>
            </a:p>
            <a:p>
              <a:pPr algn="dist">
                <a:lnSpc>
                  <a:spcPct val="80000"/>
                </a:lnSpc>
              </a:pPr>
              <a:r>
                <a:rPr lang="en-US" altLang="zh-CN" sz="500" dirty="0">
                  <a:solidFill>
                    <a:srgbClr val="D79759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Add your texts </a:t>
              </a:r>
              <a:r>
                <a:rPr lang="en-US" altLang="zh-CN" sz="500" dirty="0" smtClean="0">
                  <a:solidFill>
                    <a:srgbClr val="D79759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here</a:t>
              </a:r>
            </a:p>
            <a:p>
              <a:pPr algn="dist">
                <a:lnSpc>
                  <a:spcPct val="80000"/>
                </a:lnSpc>
              </a:pPr>
              <a:r>
                <a:rPr lang="en-US" altLang="zh-CN" sz="500" dirty="0" smtClean="0">
                  <a:solidFill>
                    <a:srgbClr val="D79759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Add </a:t>
              </a:r>
              <a:r>
                <a:rPr lang="en-US" altLang="zh-CN" sz="500" dirty="0">
                  <a:solidFill>
                    <a:srgbClr val="D79759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your texts here</a:t>
              </a:r>
            </a:p>
            <a:p>
              <a:pPr algn="dist">
                <a:lnSpc>
                  <a:spcPct val="80000"/>
                </a:lnSpc>
              </a:pPr>
              <a:r>
                <a:rPr lang="en-US" altLang="zh-CN" sz="500" dirty="0">
                  <a:solidFill>
                    <a:srgbClr val="D79759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Add your texts here</a:t>
              </a:r>
            </a:p>
            <a:p>
              <a:pPr algn="dist">
                <a:lnSpc>
                  <a:spcPct val="80000"/>
                </a:lnSpc>
              </a:pPr>
              <a:r>
                <a:rPr lang="en-US" altLang="zh-CN" sz="500" dirty="0">
                  <a:solidFill>
                    <a:srgbClr val="D79759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Add your texts </a:t>
              </a:r>
              <a:r>
                <a:rPr lang="en-US" altLang="zh-CN" sz="500" dirty="0" smtClean="0">
                  <a:solidFill>
                    <a:srgbClr val="D79759"/>
                  </a:solidFill>
                  <a:latin typeface="Batang" pitchFamily="18" charset="-127"/>
                  <a:ea typeface="Batang" pitchFamily="18" charset="-127"/>
                  <a:cs typeface="Tahoma" pitchFamily="34" charset="0"/>
                </a:rPr>
                <a:t>here</a:t>
              </a:r>
              <a:endParaRPr lang="en-US" altLang="zh-CN" sz="500" dirty="0">
                <a:solidFill>
                  <a:srgbClr val="D79759"/>
                </a:solidFill>
                <a:latin typeface="Batang" pitchFamily="18" charset="-127"/>
                <a:ea typeface="Batang" pitchFamily="18" charset="-127"/>
                <a:cs typeface="Tahoma" pitchFamily="34" charset="0"/>
              </a:endParaRPr>
            </a:p>
          </p:txBody>
        </p:sp>
        <p:sp>
          <p:nvSpPr>
            <p:cNvPr id="70" name="等腰三角形 16"/>
            <p:cNvSpPr/>
            <p:nvPr/>
          </p:nvSpPr>
          <p:spPr>
            <a:xfrm rot="5400000" flipH="1" flipV="1">
              <a:off x="6282265" y="2551432"/>
              <a:ext cx="1134126" cy="2250392"/>
            </a:xfrm>
            <a:custGeom>
              <a:avLst/>
              <a:gdLst/>
              <a:ahLst/>
              <a:cxnLst/>
              <a:rect l="l" t="t" r="r" b="b"/>
              <a:pathLst>
                <a:path w="1134126" h="2250392">
                  <a:moveTo>
                    <a:pt x="270030" y="108012"/>
                  </a:moveTo>
                  <a:lnTo>
                    <a:pt x="351039" y="0"/>
                  </a:lnTo>
                  <a:lnTo>
                    <a:pt x="432048" y="108012"/>
                  </a:lnTo>
                  <a:close/>
                  <a:moveTo>
                    <a:pt x="0" y="2250392"/>
                  </a:moveTo>
                  <a:lnTo>
                    <a:pt x="0" y="117536"/>
                  </a:lnTo>
                  <a:lnTo>
                    <a:pt x="1134126" y="117536"/>
                  </a:lnTo>
                  <a:lnTo>
                    <a:pt x="1134126" y="2250392"/>
                  </a:lnTo>
                  <a:close/>
                </a:path>
              </a:pathLst>
            </a:custGeom>
            <a:solidFill>
              <a:srgbClr val="D79759"/>
            </a:solidFill>
            <a:ln>
              <a:solidFill>
                <a:srgbClr val="D7975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TextBox 70"/>
            <p:cNvSpPr txBox="1"/>
            <p:nvPr/>
          </p:nvSpPr>
          <p:spPr>
            <a:xfrm flipH="1">
              <a:off x="5841668" y="3543622"/>
              <a:ext cx="763671" cy="7001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4100" dirty="0" smtClean="0">
                  <a:solidFill>
                    <a:schemeClr val="bg1"/>
                  </a:solidFill>
                  <a:latin typeface="Algerian" pitchFamily="82" charset="0"/>
                  <a:ea typeface="楷体" pitchFamily="49" charset="-122"/>
                </a:rPr>
                <a:t>04</a:t>
              </a:r>
              <a:endParaRPr lang="zh-CN" altLang="en-US" sz="4100" dirty="0">
                <a:solidFill>
                  <a:schemeClr val="bg1"/>
                </a:solidFill>
                <a:latin typeface="Algerian" pitchFamily="82" charset="0"/>
                <a:ea typeface="楷体" pitchFamily="49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4396744" y="3919691"/>
              <a:ext cx="324000" cy="324000"/>
            </a:xfrm>
            <a:custGeom>
              <a:avLst/>
              <a:gdLst/>
              <a:ahLst/>
              <a:cxnLst/>
              <a:rect l="l" t="t" r="r" b="b"/>
              <a:pathLst>
                <a:path w="324000" h="324000">
                  <a:moveTo>
                    <a:pt x="114000" y="90000"/>
                  </a:moveTo>
                  <a:cubicBezTo>
                    <a:pt x="100745" y="90000"/>
                    <a:pt x="90000" y="100745"/>
                    <a:pt x="90000" y="114000"/>
                  </a:cubicBezTo>
                  <a:lnTo>
                    <a:pt x="90000" y="210000"/>
                  </a:lnTo>
                  <a:cubicBezTo>
                    <a:pt x="90000" y="223255"/>
                    <a:pt x="100745" y="234000"/>
                    <a:pt x="114000" y="234000"/>
                  </a:cubicBezTo>
                  <a:lnTo>
                    <a:pt x="210000" y="234000"/>
                  </a:lnTo>
                  <a:cubicBezTo>
                    <a:pt x="223255" y="234000"/>
                    <a:pt x="234000" y="223255"/>
                    <a:pt x="234000" y="210000"/>
                  </a:cubicBezTo>
                  <a:lnTo>
                    <a:pt x="234000" y="114000"/>
                  </a:lnTo>
                  <a:cubicBezTo>
                    <a:pt x="234000" y="100745"/>
                    <a:pt x="223255" y="90000"/>
                    <a:pt x="210000" y="90000"/>
                  </a:cubicBezTo>
                  <a:close/>
                  <a:moveTo>
                    <a:pt x="162000" y="0"/>
                  </a:moveTo>
                  <a:cubicBezTo>
                    <a:pt x="251470" y="0"/>
                    <a:pt x="324000" y="72530"/>
                    <a:pt x="324000" y="162000"/>
                  </a:cubicBezTo>
                  <a:cubicBezTo>
                    <a:pt x="324000" y="251470"/>
                    <a:pt x="251470" y="324000"/>
                    <a:pt x="162000" y="324000"/>
                  </a:cubicBezTo>
                  <a:cubicBezTo>
                    <a:pt x="72530" y="324000"/>
                    <a:pt x="0" y="251470"/>
                    <a:pt x="0" y="162000"/>
                  </a:cubicBezTo>
                  <a:cubicBezTo>
                    <a:pt x="0" y="72530"/>
                    <a:pt x="72530" y="0"/>
                    <a:pt x="162000" y="0"/>
                  </a:cubicBezTo>
                  <a:close/>
                </a:path>
              </a:pathLst>
            </a:custGeom>
            <a:solidFill>
              <a:srgbClr val="D797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450696" y="195716"/>
            <a:ext cx="45719" cy="781284"/>
            <a:chOff x="8450696" y="195716"/>
            <a:chExt cx="45719" cy="781284"/>
          </a:xfrm>
        </p:grpSpPr>
        <p:sp>
          <p:nvSpPr>
            <p:cNvPr id="75" name="矩形 74"/>
            <p:cNvSpPr/>
            <p:nvPr/>
          </p:nvSpPr>
          <p:spPr>
            <a:xfrm>
              <a:off x="8450696" y="195716"/>
              <a:ext cx="45719" cy="180000"/>
            </a:xfrm>
            <a:prstGeom prst="rect">
              <a:avLst/>
            </a:prstGeom>
            <a:solidFill>
              <a:srgbClr val="91AFB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矩形 75"/>
            <p:cNvSpPr/>
            <p:nvPr/>
          </p:nvSpPr>
          <p:spPr>
            <a:xfrm>
              <a:off x="8450696" y="396144"/>
              <a:ext cx="45719" cy="180000"/>
            </a:xfrm>
            <a:prstGeom prst="rect">
              <a:avLst/>
            </a:prstGeom>
            <a:solidFill>
              <a:srgbClr val="FD604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 flipH="1">
              <a:off x="8450696" y="797000"/>
              <a:ext cx="45719" cy="180000"/>
            </a:xfrm>
            <a:prstGeom prst="rect">
              <a:avLst/>
            </a:prstGeom>
            <a:solidFill>
              <a:srgbClr val="D7975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矩形 77"/>
            <p:cNvSpPr/>
            <p:nvPr/>
          </p:nvSpPr>
          <p:spPr>
            <a:xfrm flipH="1">
              <a:off x="8450696" y="596572"/>
              <a:ext cx="45719" cy="180000"/>
            </a:xfrm>
            <a:prstGeom prst="rect">
              <a:avLst/>
            </a:prstGeom>
            <a:solidFill>
              <a:srgbClr val="8C6E7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3923928" y="324748"/>
            <a:ext cx="45569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Chick here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</a:rPr>
              <a:t> 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to add your title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619184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505271" y="465226"/>
            <a:ext cx="2275162" cy="1054182"/>
            <a:chOff x="4505271" y="465226"/>
            <a:chExt cx="2275162" cy="1054182"/>
          </a:xfrm>
        </p:grpSpPr>
        <p:sp>
          <p:nvSpPr>
            <p:cNvPr id="10" name="圆角矩形 9"/>
            <p:cNvSpPr/>
            <p:nvPr/>
          </p:nvSpPr>
          <p:spPr bwMode="auto">
            <a:xfrm>
              <a:off x="5636746" y="816659"/>
              <a:ext cx="1084393" cy="695897"/>
            </a:xfrm>
            <a:custGeom>
              <a:avLst/>
              <a:gdLst>
                <a:gd name="connsiteX0" fmla="*/ 0 w 2394000"/>
                <a:gd name="connsiteY0" fmla="*/ 74091 h 749300"/>
                <a:gd name="connsiteX1" fmla="*/ 74091 w 2394000"/>
                <a:gd name="connsiteY1" fmla="*/ 0 h 749300"/>
                <a:gd name="connsiteX2" fmla="*/ 2319909 w 2394000"/>
                <a:gd name="connsiteY2" fmla="*/ 0 h 749300"/>
                <a:gd name="connsiteX3" fmla="*/ 2394000 w 2394000"/>
                <a:gd name="connsiteY3" fmla="*/ 74091 h 749300"/>
                <a:gd name="connsiteX4" fmla="*/ 2394000 w 2394000"/>
                <a:gd name="connsiteY4" fmla="*/ 675209 h 749300"/>
                <a:gd name="connsiteX5" fmla="*/ 2319909 w 2394000"/>
                <a:gd name="connsiteY5" fmla="*/ 749300 h 749300"/>
                <a:gd name="connsiteX6" fmla="*/ 74091 w 2394000"/>
                <a:gd name="connsiteY6" fmla="*/ 749300 h 749300"/>
                <a:gd name="connsiteX7" fmla="*/ 0 w 2394000"/>
                <a:gd name="connsiteY7" fmla="*/ 675209 h 749300"/>
                <a:gd name="connsiteX8" fmla="*/ 0 w 2394000"/>
                <a:gd name="connsiteY8" fmla="*/ 74091 h 749300"/>
                <a:gd name="connsiteX0" fmla="*/ 0 w 2394000"/>
                <a:gd name="connsiteY0" fmla="*/ 75709 h 750918"/>
                <a:gd name="connsiteX1" fmla="*/ 74091 w 2394000"/>
                <a:gd name="connsiteY1" fmla="*/ 1618 h 750918"/>
                <a:gd name="connsiteX2" fmla="*/ 1835524 w 2394000"/>
                <a:gd name="connsiteY2" fmla="*/ 0 h 750918"/>
                <a:gd name="connsiteX3" fmla="*/ 2319909 w 2394000"/>
                <a:gd name="connsiteY3" fmla="*/ 1618 h 750918"/>
                <a:gd name="connsiteX4" fmla="*/ 2394000 w 2394000"/>
                <a:gd name="connsiteY4" fmla="*/ 75709 h 750918"/>
                <a:gd name="connsiteX5" fmla="*/ 2394000 w 2394000"/>
                <a:gd name="connsiteY5" fmla="*/ 676827 h 750918"/>
                <a:gd name="connsiteX6" fmla="*/ 2319909 w 2394000"/>
                <a:gd name="connsiteY6" fmla="*/ 750918 h 750918"/>
                <a:gd name="connsiteX7" fmla="*/ 74091 w 2394000"/>
                <a:gd name="connsiteY7" fmla="*/ 750918 h 750918"/>
                <a:gd name="connsiteX8" fmla="*/ 0 w 2394000"/>
                <a:gd name="connsiteY8" fmla="*/ 676827 h 750918"/>
                <a:gd name="connsiteX9" fmla="*/ 0 w 2394000"/>
                <a:gd name="connsiteY9" fmla="*/ 75709 h 750918"/>
                <a:gd name="connsiteX0" fmla="*/ 0 w 2394000"/>
                <a:gd name="connsiteY0" fmla="*/ 75709 h 750918"/>
                <a:gd name="connsiteX1" fmla="*/ 74091 w 2394000"/>
                <a:gd name="connsiteY1" fmla="*/ 1618 h 750918"/>
                <a:gd name="connsiteX2" fmla="*/ 1835524 w 2394000"/>
                <a:gd name="connsiteY2" fmla="*/ 0 h 750918"/>
                <a:gd name="connsiteX3" fmla="*/ 2319909 w 2394000"/>
                <a:gd name="connsiteY3" fmla="*/ 1618 h 750918"/>
                <a:gd name="connsiteX4" fmla="*/ 2394000 w 2394000"/>
                <a:gd name="connsiteY4" fmla="*/ 75709 h 750918"/>
                <a:gd name="connsiteX5" fmla="*/ 2394000 w 2394000"/>
                <a:gd name="connsiteY5" fmla="*/ 676827 h 750918"/>
                <a:gd name="connsiteX6" fmla="*/ 2319909 w 2394000"/>
                <a:gd name="connsiteY6" fmla="*/ 750918 h 750918"/>
                <a:gd name="connsiteX7" fmla="*/ 1327524 w 2394000"/>
                <a:gd name="connsiteY7" fmla="*/ 749300 h 750918"/>
                <a:gd name="connsiteX8" fmla="*/ 74091 w 2394000"/>
                <a:gd name="connsiteY8" fmla="*/ 750918 h 750918"/>
                <a:gd name="connsiteX9" fmla="*/ 0 w 2394000"/>
                <a:gd name="connsiteY9" fmla="*/ 676827 h 750918"/>
                <a:gd name="connsiteX10" fmla="*/ 0 w 2394000"/>
                <a:gd name="connsiteY10" fmla="*/ 75709 h 750918"/>
                <a:gd name="connsiteX0" fmla="*/ 0 w 2394000"/>
                <a:gd name="connsiteY0" fmla="*/ 75709 h 750918"/>
                <a:gd name="connsiteX1" fmla="*/ 74091 w 2394000"/>
                <a:gd name="connsiteY1" fmla="*/ 1618 h 750918"/>
                <a:gd name="connsiteX2" fmla="*/ 1835524 w 2394000"/>
                <a:gd name="connsiteY2" fmla="*/ 0 h 750918"/>
                <a:gd name="connsiteX3" fmla="*/ 2319909 w 2394000"/>
                <a:gd name="connsiteY3" fmla="*/ 1618 h 750918"/>
                <a:gd name="connsiteX4" fmla="*/ 2394000 w 2394000"/>
                <a:gd name="connsiteY4" fmla="*/ 75709 h 750918"/>
                <a:gd name="connsiteX5" fmla="*/ 2394000 w 2394000"/>
                <a:gd name="connsiteY5" fmla="*/ 676827 h 750918"/>
                <a:gd name="connsiteX6" fmla="*/ 2319909 w 2394000"/>
                <a:gd name="connsiteY6" fmla="*/ 750918 h 750918"/>
                <a:gd name="connsiteX7" fmla="*/ 1327524 w 2394000"/>
                <a:gd name="connsiteY7" fmla="*/ 749300 h 750918"/>
                <a:gd name="connsiteX8" fmla="*/ 0 w 2394000"/>
                <a:gd name="connsiteY8" fmla="*/ 676827 h 750918"/>
                <a:gd name="connsiteX9" fmla="*/ 0 w 2394000"/>
                <a:gd name="connsiteY9" fmla="*/ 75709 h 750918"/>
                <a:gd name="connsiteX0" fmla="*/ 0 w 2394000"/>
                <a:gd name="connsiteY0" fmla="*/ 75709 h 750918"/>
                <a:gd name="connsiteX1" fmla="*/ 74091 w 2394000"/>
                <a:gd name="connsiteY1" fmla="*/ 1618 h 750918"/>
                <a:gd name="connsiteX2" fmla="*/ 1835524 w 2394000"/>
                <a:gd name="connsiteY2" fmla="*/ 0 h 750918"/>
                <a:gd name="connsiteX3" fmla="*/ 2319909 w 2394000"/>
                <a:gd name="connsiteY3" fmla="*/ 1618 h 750918"/>
                <a:gd name="connsiteX4" fmla="*/ 2394000 w 2394000"/>
                <a:gd name="connsiteY4" fmla="*/ 75709 h 750918"/>
                <a:gd name="connsiteX5" fmla="*/ 2394000 w 2394000"/>
                <a:gd name="connsiteY5" fmla="*/ 676827 h 750918"/>
                <a:gd name="connsiteX6" fmla="*/ 2319909 w 2394000"/>
                <a:gd name="connsiteY6" fmla="*/ 750918 h 750918"/>
                <a:gd name="connsiteX7" fmla="*/ 1327524 w 2394000"/>
                <a:gd name="connsiteY7" fmla="*/ 749300 h 750918"/>
                <a:gd name="connsiteX8" fmla="*/ 0 w 2394000"/>
                <a:gd name="connsiteY8" fmla="*/ 75709 h 750918"/>
                <a:gd name="connsiteX0" fmla="*/ 1253433 w 2319909"/>
                <a:gd name="connsiteY0" fmla="*/ 749300 h 750918"/>
                <a:gd name="connsiteX1" fmla="*/ 0 w 2319909"/>
                <a:gd name="connsiteY1" fmla="*/ 1618 h 750918"/>
                <a:gd name="connsiteX2" fmla="*/ 1761433 w 2319909"/>
                <a:gd name="connsiteY2" fmla="*/ 0 h 750918"/>
                <a:gd name="connsiteX3" fmla="*/ 2245818 w 2319909"/>
                <a:gd name="connsiteY3" fmla="*/ 1618 h 750918"/>
                <a:gd name="connsiteX4" fmla="*/ 2319909 w 2319909"/>
                <a:gd name="connsiteY4" fmla="*/ 75709 h 750918"/>
                <a:gd name="connsiteX5" fmla="*/ 2319909 w 2319909"/>
                <a:gd name="connsiteY5" fmla="*/ 676827 h 750918"/>
                <a:gd name="connsiteX6" fmla="*/ 2245818 w 2319909"/>
                <a:gd name="connsiteY6" fmla="*/ 750918 h 750918"/>
                <a:gd name="connsiteX7" fmla="*/ 1253433 w 2319909"/>
                <a:gd name="connsiteY7" fmla="*/ 749300 h 750918"/>
                <a:gd name="connsiteX0" fmla="*/ 0 w 1066476"/>
                <a:gd name="connsiteY0" fmla="*/ 749300 h 750918"/>
                <a:gd name="connsiteX1" fmla="*/ 508000 w 1066476"/>
                <a:gd name="connsiteY1" fmla="*/ 0 h 750918"/>
                <a:gd name="connsiteX2" fmla="*/ 992385 w 1066476"/>
                <a:gd name="connsiteY2" fmla="*/ 1618 h 750918"/>
                <a:gd name="connsiteX3" fmla="*/ 1066476 w 1066476"/>
                <a:gd name="connsiteY3" fmla="*/ 75709 h 750918"/>
                <a:gd name="connsiteX4" fmla="*/ 1066476 w 1066476"/>
                <a:gd name="connsiteY4" fmla="*/ 676827 h 750918"/>
                <a:gd name="connsiteX5" fmla="*/ 992385 w 1066476"/>
                <a:gd name="connsiteY5" fmla="*/ 750918 h 750918"/>
                <a:gd name="connsiteX6" fmla="*/ 0 w 1066476"/>
                <a:gd name="connsiteY6" fmla="*/ 749300 h 750918"/>
                <a:gd name="connsiteX0" fmla="*/ 0 w 1066476"/>
                <a:gd name="connsiteY0" fmla="*/ 749300 h 750918"/>
                <a:gd name="connsiteX1" fmla="*/ 106636 w 1066476"/>
                <a:gd name="connsiteY1" fmla="*/ 582962 h 750918"/>
                <a:gd name="connsiteX2" fmla="*/ 508000 w 1066476"/>
                <a:gd name="connsiteY2" fmla="*/ 0 h 750918"/>
                <a:gd name="connsiteX3" fmla="*/ 992385 w 1066476"/>
                <a:gd name="connsiteY3" fmla="*/ 1618 h 750918"/>
                <a:gd name="connsiteX4" fmla="*/ 1066476 w 1066476"/>
                <a:gd name="connsiteY4" fmla="*/ 75709 h 750918"/>
                <a:gd name="connsiteX5" fmla="*/ 1066476 w 1066476"/>
                <a:gd name="connsiteY5" fmla="*/ 676827 h 750918"/>
                <a:gd name="connsiteX6" fmla="*/ 992385 w 1066476"/>
                <a:gd name="connsiteY6" fmla="*/ 750918 h 750918"/>
                <a:gd name="connsiteX7" fmla="*/ 0 w 1066476"/>
                <a:gd name="connsiteY7" fmla="*/ 749300 h 750918"/>
                <a:gd name="connsiteX0" fmla="*/ 0 w 1066476"/>
                <a:gd name="connsiteY0" fmla="*/ 749300 h 750918"/>
                <a:gd name="connsiteX1" fmla="*/ 111398 w 1066476"/>
                <a:gd name="connsiteY1" fmla="*/ 585339 h 750918"/>
                <a:gd name="connsiteX2" fmla="*/ 508000 w 1066476"/>
                <a:gd name="connsiteY2" fmla="*/ 0 h 750918"/>
                <a:gd name="connsiteX3" fmla="*/ 992385 w 1066476"/>
                <a:gd name="connsiteY3" fmla="*/ 1618 h 750918"/>
                <a:gd name="connsiteX4" fmla="*/ 1066476 w 1066476"/>
                <a:gd name="connsiteY4" fmla="*/ 75709 h 750918"/>
                <a:gd name="connsiteX5" fmla="*/ 1066476 w 1066476"/>
                <a:gd name="connsiteY5" fmla="*/ 676827 h 750918"/>
                <a:gd name="connsiteX6" fmla="*/ 992385 w 1066476"/>
                <a:gd name="connsiteY6" fmla="*/ 750918 h 750918"/>
                <a:gd name="connsiteX7" fmla="*/ 0 w 1066476"/>
                <a:gd name="connsiteY7" fmla="*/ 749300 h 750918"/>
                <a:gd name="connsiteX0" fmla="*/ 0 w 1149820"/>
                <a:gd name="connsiteY0" fmla="*/ 746923 h 750918"/>
                <a:gd name="connsiteX1" fmla="*/ 194742 w 1149820"/>
                <a:gd name="connsiteY1" fmla="*/ 585339 h 750918"/>
                <a:gd name="connsiteX2" fmla="*/ 591344 w 1149820"/>
                <a:gd name="connsiteY2" fmla="*/ 0 h 750918"/>
                <a:gd name="connsiteX3" fmla="*/ 1075729 w 1149820"/>
                <a:gd name="connsiteY3" fmla="*/ 1618 h 750918"/>
                <a:gd name="connsiteX4" fmla="*/ 1149820 w 1149820"/>
                <a:gd name="connsiteY4" fmla="*/ 75709 h 750918"/>
                <a:gd name="connsiteX5" fmla="*/ 1149820 w 1149820"/>
                <a:gd name="connsiteY5" fmla="*/ 676827 h 750918"/>
                <a:gd name="connsiteX6" fmla="*/ 1075729 w 1149820"/>
                <a:gd name="connsiteY6" fmla="*/ 750918 h 750918"/>
                <a:gd name="connsiteX7" fmla="*/ 0 w 1149820"/>
                <a:gd name="connsiteY7" fmla="*/ 746923 h 750918"/>
                <a:gd name="connsiteX0" fmla="*/ 0 w 1178395"/>
                <a:gd name="connsiteY0" fmla="*/ 746923 h 750918"/>
                <a:gd name="connsiteX1" fmla="*/ 223317 w 1178395"/>
                <a:gd name="connsiteY1" fmla="*/ 585339 h 750918"/>
                <a:gd name="connsiteX2" fmla="*/ 619919 w 1178395"/>
                <a:gd name="connsiteY2" fmla="*/ 0 h 750918"/>
                <a:gd name="connsiteX3" fmla="*/ 1104304 w 1178395"/>
                <a:gd name="connsiteY3" fmla="*/ 1618 h 750918"/>
                <a:gd name="connsiteX4" fmla="*/ 1178395 w 1178395"/>
                <a:gd name="connsiteY4" fmla="*/ 75709 h 750918"/>
                <a:gd name="connsiteX5" fmla="*/ 1178395 w 1178395"/>
                <a:gd name="connsiteY5" fmla="*/ 676827 h 750918"/>
                <a:gd name="connsiteX6" fmla="*/ 1104304 w 1178395"/>
                <a:gd name="connsiteY6" fmla="*/ 750918 h 750918"/>
                <a:gd name="connsiteX7" fmla="*/ 0 w 1178395"/>
                <a:gd name="connsiteY7" fmla="*/ 746923 h 750918"/>
                <a:gd name="connsiteX0" fmla="*/ 0 w 1171251"/>
                <a:gd name="connsiteY0" fmla="*/ 737418 h 750918"/>
                <a:gd name="connsiteX1" fmla="*/ 216173 w 1171251"/>
                <a:gd name="connsiteY1" fmla="*/ 585339 h 750918"/>
                <a:gd name="connsiteX2" fmla="*/ 612775 w 1171251"/>
                <a:gd name="connsiteY2" fmla="*/ 0 h 750918"/>
                <a:gd name="connsiteX3" fmla="*/ 1097160 w 1171251"/>
                <a:gd name="connsiteY3" fmla="*/ 1618 h 750918"/>
                <a:gd name="connsiteX4" fmla="*/ 1171251 w 1171251"/>
                <a:gd name="connsiteY4" fmla="*/ 75709 h 750918"/>
                <a:gd name="connsiteX5" fmla="*/ 1171251 w 1171251"/>
                <a:gd name="connsiteY5" fmla="*/ 676827 h 750918"/>
                <a:gd name="connsiteX6" fmla="*/ 1097160 w 1171251"/>
                <a:gd name="connsiteY6" fmla="*/ 750918 h 750918"/>
                <a:gd name="connsiteX7" fmla="*/ 0 w 1171251"/>
                <a:gd name="connsiteY7" fmla="*/ 737418 h 75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71251" h="750918">
                  <a:moveTo>
                    <a:pt x="0" y="737418"/>
                  </a:moveTo>
                  <a:lnTo>
                    <a:pt x="216173" y="585339"/>
                  </a:lnTo>
                  <a:lnTo>
                    <a:pt x="612775" y="0"/>
                  </a:lnTo>
                  <a:lnTo>
                    <a:pt x="1097160" y="1618"/>
                  </a:lnTo>
                  <a:cubicBezTo>
                    <a:pt x="1138079" y="1618"/>
                    <a:pt x="1171251" y="34790"/>
                    <a:pt x="1171251" y="75709"/>
                  </a:cubicBezTo>
                  <a:lnTo>
                    <a:pt x="1171251" y="676827"/>
                  </a:lnTo>
                  <a:cubicBezTo>
                    <a:pt x="1171251" y="717746"/>
                    <a:pt x="1138079" y="750918"/>
                    <a:pt x="1097160" y="750918"/>
                  </a:cubicBezTo>
                  <a:lnTo>
                    <a:pt x="0" y="737418"/>
                  </a:lnTo>
                  <a:close/>
                </a:path>
              </a:pathLst>
            </a:cu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 bwMode="auto">
            <a:xfrm>
              <a:off x="5400096" y="465226"/>
              <a:ext cx="811325" cy="1042928"/>
            </a:xfrm>
            <a:custGeom>
              <a:avLst/>
              <a:gdLst>
                <a:gd name="connsiteX0" fmla="*/ 457200 w 933450"/>
                <a:gd name="connsiteY0" fmla="*/ 0 h 1127125"/>
                <a:gd name="connsiteX1" fmla="*/ 311150 w 933450"/>
                <a:gd name="connsiteY1" fmla="*/ 111125 h 1127125"/>
                <a:gd name="connsiteX2" fmla="*/ 130175 w 933450"/>
                <a:gd name="connsiteY2" fmla="*/ 269875 h 1127125"/>
                <a:gd name="connsiteX3" fmla="*/ 22225 w 933450"/>
                <a:gd name="connsiteY3" fmla="*/ 371475 h 1127125"/>
                <a:gd name="connsiteX4" fmla="*/ 0 w 933450"/>
                <a:gd name="connsiteY4" fmla="*/ 454025 h 1127125"/>
                <a:gd name="connsiteX5" fmla="*/ 44450 w 933450"/>
                <a:gd name="connsiteY5" fmla="*/ 504825 h 1127125"/>
                <a:gd name="connsiteX6" fmla="*/ 327025 w 933450"/>
                <a:gd name="connsiteY6" fmla="*/ 622300 h 1127125"/>
                <a:gd name="connsiteX7" fmla="*/ 463550 w 933450"/>
                <a:gd name="connsiteY7" fmla="*/ 758825 h 1127125"/>
                <a:gd name="connsiteX8" fmla="*/ 463550 w 933450"/>
                <a:gd name="connsiteY8" fmla="*/ 965200 h 1127125"/>
                <a:gd name="connsiteX9" fmla="*/ 355600 w 933450"/>
                <a:gd name="connsiteY9" fmla="*/ 1082675 h 1127125"/>
                <a:gd name="connsiteX10" fmla="*/ 244475 w 933450"/>
                <a:gd name="connsiteY10" fmla="*/ 1127125 h 1127125"/>
                <a:gd name="connsiteX11" fmla="*/ 463550 w 933450"/>
                <a:gd name="connsiteY11" fmla="*/ 1120775 h 1127125"/>
                <a:gd name="connsiteX12" fmla="*/ 933450 w 933450"/>
                <a:gd name="connsiteY12" fmla="*/ 384175 h 1127125"/>
                <a:gd name="connsiteX13" fmla="*/ 841375 w 933450"/>
                <a:gd name="connsiteY13" fmla="*/ 390525 h 1127125"/>
                <a:gd name="connsiteX14" fmla="*/ 866775 w 933450"/>
                <a:gd name="connsiteY14" fmla="*/ 292100 h 1127125"/>
                <a:gd name="connsiteX15" fmla="*/ 831850 w 933450"/>
                <a:gd name="connsiteY15" fmla="*/ 149225 h 1127125"/>
                <a:gd name="connsiteX16" fmla="*/ 717550 w 933450"/>
                <a:gd name="connsiteY16" fmla="*/ 53975 h 1127125"/>
                <a:gd name="connsiteX17" fmla="*/ 568325 w 933450"/>
                <a:gd name="connsiteY17" fmla="*/ 0 h 1127125"/>
                <a:gd name="connsiteX18" fmla="*/ 457200 w 933450"/>
                <a:gd name="connsiteY18" fmla="*/ 0 h 1127125"/>
                <a:gd name="connsiteX0" fmla="*/ 457200 w 933450"/>
                <a:gd name="connsiteY0" fmla="*/ 0 h 1127125"/>
                <a:gd name="connsiteX1" fmla="*/ 311150 w 933450"/>
                <a:gd name="connsiteY1" fmla="*/ 111125 h 1127125"/>
                <a:gd name="connsiteX2" fmla="*/ 130175 w 933450"/>
                <a:gd name="connsiteY2" fmla="*/ 269875 h 1127125"/>
                <a:gd name="connsiteX3" fmla="*/ 22225 w 933450"/>
                <a:gd name="connsiteY3" fmla="*/ 371475 h 1127125"/>
                <a:gd name="connsiteX4" fmla="*/ 0 w 933450"/>
                <a:gd name="connsiteY4" fmla="*/ 454025 h 1127125"/>
                <a:gd name="connsiteX5" fmla="*/ 44450 w 933450"/>
                <a:gd name="connsiteY5" fmla="*/ 504825 h 1127125"/>
                <a:gd name="connsiteX6" fmla="*/ 327025 w 933450"/>
                <a:gd name="connsiteY6" fmla="*/ 622300 h 1127125"/>
                <a:gd name="connsiteX7" fmla="*/ 463550 w 933450"/>
                <a:gd name="connsiteY7" fmla="*/ 758825 h 1127125"/>
                <a:gd name="connsiteX8" fmla="*/ 463550 w 933450"/>
                <a:gd name="connsiteY8" fmla="*/ 965200 h 1127125"/>
                <a:gd name="connsiteX9" fmla="*/ 355600 w 933450"/>
                <a:gd name="connsiteY9" fmla="*/ 1082675 h 1127125"/>
                <a:gd name="connsiteX10" fmla="*/ 244475 w 933450"/>
                <a:gd name="connsiteY10" fmla="*/ 1127125 h 1127125"/>
                <a:gd name="connsiteX11" fmla="*/ 400050 w 933450"/>
                <a:gd name="connsiteY11" fmla="*/ 1092200 h 1127125"/>
                <a:gd name="connsiteX12" fmla="*/ 933450 w 933450"/>
                <a:gd name="connsiteY12" fmla="*/ 384175 h 1127125"/>
                <a:gd name="connsiteX13" fmla="*/ 841375 w 933450"/>
                <a:gd name="connsiteY13" fmla="*/ 390525 h 1127125"/>
                <a:gd name="connsiteX14" fmla="*/ 866775 w 933450"/>
                <a:gd name="connsiteY14" fmla="*/ 292100 h 1127125"/>
                <a:gd name="connsiteX15" fmla="*/ 831850 w 933450"/>
                <a:gd name="connsiteY15" fmla="*/ 149225 h 1127125"/>
                <a:gd name="connsiteX16" fmla="*/ 717550 w 933450"/>
                <a:gd name="connsiteY16" fmla="*/ 53975 h 1127125"/>
                <a:gd name="connsiteX17" fmla="*/ 568325 w 933450"/>
                <a:gd name="connsiteY17" fmla="*/ 0 h 1127125"/>
                <a:gd name="connsiteX18" fmla="*/ 457200 w 933450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27025 w 866775"/>
                <a:gd name="connsiteY6" fmla="*/ 622300 h 1127125"/>
                <a:gd name="connsiteX7" fmla="*/ 463550 w 866775"/>
                <a:gd name="connsiteY7" fmla="*/ 758825 h 1127125"/>
                <a:gd name="connsiteX8" fmla="*/ 463550 w 866775"/>
                <a:gd name="connsiteY8" fmla="*/ 965200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400050 w 866775"/>
                <a:gd name="connsiteY11" fmla="*/ 1092200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27025 w 866775"/>
                <a:gd name="connsiteY6" fmla="*/ 622300 h 1127125"/>
                <a:gd name="connsiteX7" fmla="*/ 463550 w 866775"/>
                <a:gd name="connsiteY7" fmla="*/ 758825 h 1127125"/>
                <a:gd name="connsiteX8" fmla="*/ 463550 w 866775"/>
                <a:gd name="connsiteY8" fmla="*/ 965200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27025 w 866775"/>
                <a:gd name="connsiteY6" fmla="*/ 622300 h 1127125"/>
                <a:gd name="connsiteX7" fmla="*/ 463550 w 866775"/>
                <a:gd name="connsiteY7" fmla="*/ 758825 h 1127125"/>
                <a:gd name="connsiteX8" fmla="*/ 463550 w 866775"/>
                <a:gd name="connsiteY8" fmla="*/ 965200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14325 w 866775"/>
                <a:gd name="connsiteY6" fmla="*/ 631825 h 1127125"/>
                <a:gd name="connsiteX7" fmla="*/ 463550 w 866775"/>
                <a:gd name="connsiteY7" fmla="*/ 758825 h 1127125"/>
                <a:gd name="connsiteX8" fmla="*/ 463550 w 866775"/>
                <a:gd name="connsiteY8" fmla="*/ 965200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14325 w 866775"/>
                <a:gd name="connsiteY6" fmla="*/ 631825 h 1127125"/>
                <a:gd name="connsiteX7" fmla="*/ 444500 w 866775"/>
                <a:gd name="connsiteY7" fmla="*/ 758825 h 1127125"/>
                <a:gd name="connsiteX8" fmla="*/ 463550 w 866775"/>
                <a:gd name="connsiteY8" fmla="*/ 965200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14325 w 866775"/>
                <a:gd name="connsiteY6" fmla="*/ 631825 h 1127125"/>
                <a:gd name="connsiteX7" fmla="*/ 444500 w 866775"/>
                <a:gd name="connsiteY7" fmla="*/ 758825 h 1127125"/>
                <a:gd name="connsiteX8" fmla="*/ 444500 w 866775"/>
                <a:gd name="connsiteY8" fmla="*/ 962025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14325 w 866775"/>
                <a:gd name="connsiteY6" fmla="*/ 631825 h 1127125"/>
                <a:gd name="connsiteX7" fmla="*/ 444500 w 866775"/>
                <a:gd name="connsiteY7" fmla="*/ 758825 h 1127125"/>
                <a:gd name="connsiteX8" fmla="*/ 444500 w 866775"/>
                <a:gd name="connsiteY8" fmla="*/ 962025 h 1127125"/>
                <a:gd name="connsiteX9" fmla="*/ 336550 w 866775"/>
                <a:gd name="connsiteY9" fmla="*/ 10699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66725 w 876300"/>
                <a:gd name="connsiteY0" fmla="*/ 0 h 1127125"/>
                <a:gd name="connsiteX1" fmla="*/ 320675 w 876300"/>
                <a:gd name="connsiteY1" fmla="*/ 111125 h 1127125"/>
                <a:gd name="connsiteX2" fmla="*/ 139700 w 876300"/>
                <a:gd name="connsiteY2" fmla="*/ 269875 h 1127125"/>
                <a:gd name="connsiteX3" fmla="*/ 0 w 876300"/>
                <a:gd name="connsiteY3" fmla="*/ 396875 h 1127125"/>
                <a:gd name="connsiteX4" fmla="*/ 9525 w 876300"/>
                <a:gd name="connsiteY4" fmla="*/ 454025 h 1127125"/>
                <a:gd name="connsiteX5" fmla="*/ 53975 w 876300"/>
                <a:gd name="connsiteY5" fmla="*/ 504825 h 1127125"/>
                <a:gd name="connsiteX6" fmla="*/ 323850 w 876300"/>
                <a:gd name="connsiteY6" fmla="*/ 631825 h 1127125"/>
                <a:gd name="connsiteX7" fmla="*/ 454025 w 876300"/>
                <a:gd name="connsiteY7" fmla="*/ 758825 h 1127125"/>
                <a:gd name="connsiteX8" fmla="*/ 454025 w 876300"/>
                <a:gd name="connsiteY8" fmla="*/ 962025 h 1127125"/>
                <a:gd name="connsiteX9" fmla="*/ 346075 w 876300"/>
                <a:gd name="connsiteY9" fmla="*/ 1069975 h 1127125"/>
                <a:gd name="connsiteX10" fmla="*/ 254000 w 876300"/>
                <a:gd name="connsiteY10" fmla="*/ 1127125 h 1127125"/>
                <a:gd name="connsiteX11" fmla="*/ 403225 w 876300"/>
                <a:gd name="connsiteY11" fmla="*/ 1082675 h 1127125"/>
                <a:gd name="connsiteX12" fmla="*/ 857250 w 876300"/>
                <a:gd name="connsiteY12" fmla="*/ 393700 h 1127125"/>
                <a:gd name="connsiteX13" fmla="*/ 850900 w 876300"/>
                <a:gd name="connsiteY13" fmla="*/ 390525 h 1127125"/>
                <a:gd name="connsiteX14" fmla="*/ 876300 w 876300"/>
                <a:gd name="connsiteY14" fmla="*/ 292100 h 1127125"/>
                <a:gd name="connsiteX15" fmla="*/ 841375 w 876300"/>
                <a:gd name="connsiteY15" fmla="*/ 149225 h 1127125"/>
                <a:gd name="connsiteX16" fmla="*/ 727075 w 876300"/>
                <a:gd name="connsiteY16" fmla="*/ 53975 h 1127125"/>
                <a:gd name="connsiteX17" fmla="*/ 577850 w 876300"/>
                <a:gd name="connsiteY17" fmla="*/ 0 h 1127125"/>
                <a:gd name="connsiteX18" fmla="*/ 466725 w 876300"/>
                <a:gd name="connsiteY18" fmla="*/ 0 h 1127125"/>
                <a:gd name="connsiteX0" fmla="*/ 466725 w 876300"/>
                <a:gd name="connsiteY0" fmla="*/ 0 h 1127125"/>
                <a:gd name="connsiteX1" fmla="*/ 320675 w 876300"/>
                <a:gd name="connsiteY1" fmla="*/ 111125 h 1127125"/>
                <a:gd name="connsiteX2" fmla="*/ 139700 w 876300"/>
                <a:gd name="connsiteY2" fmla="*/ 269875 h 1127125"/>
                <a:gd name="connsiteX3" fmla="*/ 0 w 876300"/>
                <a:gd name="connsiteY3" fmla="*/ 396875 h 1127125"/>
                <a:gd name="connsiteX4" fmla="*/ 0 w 876300"/>
                <a:gd name="connsiteY4" fmla="*/ 460375 h 1127125"/>
                <a:gd name="connsiteX5" fmla="*/ 53975 w 876300"/>
                <a:gd name="connsiteY5" fmla="*/ 504825 h 1127125"/>
                <a:gd name="connsiteX6" fmla="*/ 323850 w 876300"/>
                <a:gd name="connsiteY6" fmla="*/ 631825 h 1127125"/>
                <a:gd name="connsiteX7" fmla="*/ 454025 w 876300"/>
                <a:gd name="connsiteY7" fmla="*/ 758825 h 1127125"/>
                <a:gd name="connsiteX8" fmla="*/ 454025 w 876300"/>
                <a:gd name="connsiteY8" fmla="*/ 962025 h 1127125"/>
                <a:gd name="connsiteX9" fmla="*/ 346075 w 876300"/>
                <a:gd name="connsiteY9" fmla="*/ 1069975 h 1127125"/>
                <a:gd name="connsiteX10" fmla="*/ 254000 w 876300"/>
                <a:gd name="connsiteY10" fmla="*/ 1127125 h 1127125"/>
                <a:gd name="connsiteX11" fmla="*/ 403225 w 876300"/>
                <a:gd name="connsiteY11" fmla="*/ 1082675 h 1127125"/>
                <a:gd name="connsiteX12" fmla="*/ 857250 w 876300"/>
                <a:gd name="connsiteY12" fmla="*/ 393700 h 1127125"/>
                <a:gd name="connsiteX13" fmla="*/ 850900 w 876300"/>
                <a:gd name="connsiteY13" fmla="*/ 390525 h 1127125"/>
                <a:gd name="connsiteX14" fmla="*/ 876300 w 876300"/>
                <a:gd name="connsiteY14" fmla="*/ 292100 h 1127125"/>
                <a:gd name="connsiteX15" fmla="*/ 841375 w 876300"/>
                <a:gd name="connsiteY15" fmla="*/ 149225 h 1127125"/>
                <a:gd name="connsiteX16" fmla="*/ 727075 w 876300"/>
                <a:gd name="connsiteY16" fmla="*/ 53975 h 1127125"/>
                <a:gd name="connsiteX17" fmla="*/ 577850 w 876300"/>
                <a:gd name="connsiteY17" fmla="*/ 0 h 1127125"/>
                <a:gd name="connsiteX18" fmla="*/ 466725 w 876300"/>
                <a:gd name="connsiteY18" fmla="*/ 0 h 1127125"/>
                <a:gd name="connsiteX0" fmla="*/ 466725 w 876300"/>
                <a:gd name="connsiteY0" fmla="*/ 0 h 1127125"/>
                <a:gd name="connsiteX1" fmla="*/ 320675 w 876300"/>
                <a:gd name="connsiteY1" fmla="*/ 111125 h 1127125"/>
                <a:gd name="connsiteX2" fmla="*/ 139700 w 876300"/>
                <a:gd name="connsiteY2" fmla="*/ 269875 h 1127125"/>
                <a:gd name="connsiteX3" fmla="*/ 22225 w 876300"/>
                <a:gd name="connsiteY3" fmla="*/ 393700 h 1127125"/>
                <a:gd name="connsiteX4" fmla="*/ 0 w 876300"/>
                <a:gd name="connsiteY4" fmla="*/ 460375 h 1127125"/>
                <a:gd name="connsiteX5" fmla="*/ 53975 w 876300"/>
                <a:gd name="connsiteY5" fmla="*/ 504825 h 1127125"/>
                <a:gd name="connsiteX6" fmla="*/ 323850 w 876300"/>
                <a:gd name="connsiteY6" fmla="*/ 631825 h 1127125"/>
                <a:gd name="connsiteX7" fmla="*/ 454025 w 876300"/>
                <a:gd name="connsiteY7" fmla="*/ 758825 h 1127125"/>
                <a:gd name="connsiteX8" fmla="*/ 454025 w 876300"/>
                <a:gd name="connsiteY8" fmla="*/ 962025 h 1127125"/>
                <a:gd name="connsiteX9" fmla="*/ 346075 w 876300"/>
                <a:gd name="connsiteY9" fmla="*/ 1069975 h 1127125"/>
                <a:gd name="connsiteX10" fmla="*/ 254000 w 876300"/>
                <a:gd name="connsiteY10" fmla="*/ 1127125 h 1127125"/>
                <a:gd name="connsiteX11" fmla="*/ 403225 w 876300"/>
                <a:gd name="connsiteY11" fmla="*/ 1082675 h 1127125"/>
                <a:gd name="connsiteX12" fmla="*/ 857250 w 876300"/>
                <a:gd name="connsiteY12" fmla="*/ 393700 h 1127125"/>
                <a:gd name="connsiteX13" fmla="*/ 850900 w 876300"/>
                <a:gd name="connsiteY13" fmla="*/ 390525 h 1127125"/>
                <a:gd name="connsiteX14" fmla="*/ 876300 w 876300"/>
                <a:gd name="connsiteY14" fmla="*/ 292100 h 1127125"/>
                <a:gd name="connsiteX15" fmla="*/ 841375 w 876300"/>
                <a:gd name="connsiteY15" fmla="*/ 149225 h 1127125"/>
                <a:gd name="connsiteX16" fmla="*/ 727075 w 876300"/>
                <a:gd name="connsiteY16" fmla="*/ 53975 h 1127125"/>
                <a:gd name="connsiteX17" fmla="*/ 577850 w 876300"/>
                <a:gd name="connsiteY17" fmla="*/ 0 h 1127125"/>
                <a:gd name="connsiteX18" fmla="*/ 466725 w 876300"/>
                <a:gd name="connsiteY18" fmla="*/ 0 h 1127125"/>
                <a:gd name="connsiteX0" fmla="*/ 466725 w 876300"/>
                <a:gd name="connsiteY0" fmla="*/ 0 h 1127125"/>
                <a:gd name="connsiteX1" fmla="*/ 320675 w 876300"/>
                <a:gd name="connsiteY1" fmla="*/ 111125 h 1127125"/>
                <a:gd name="connsiteX2" fmla="*/ 139700 w 876300"/>
                <a:gd name="connsiteY2" fmla="*/ 269875 h 1127125"/>
                <a:gd name="connsiteX3" fmla="*/ 22225 w 876300"/>
                <a:gd name="connsiteY3" fmla="*/ 393700 h 1127125"/>
                <a:gd name="connsiteX4" fmla="*/ 0 w 876300"/>
                <a:gd name="connsiteY4" fmla="*/ 460375 h 1127125"/>
                <a:gd name="connsiteX5" fmla="*/ 53975 w 876300"/>
                <a:gd name="connsiteY5" fmla="*/ 504825 h 1127125"/>
                <a:gd name="connsiteX6" fmla="*/ 323850 w 876300"/>
                <a:gd name="connsiteY6" fmla="*/ 631825 h 1127125"/>
                <a:gd name="connsiteX7" fmla="*/ 454025 w 876300"/>
                <a:gd name="connsiteY7" fmla="*/ 758825 h 1127125"/>
                <a:gd name="connsiteX8" fmla="*/ 454025 w 876300"/>
                <a:gd name="connsiteY8" fmla="*/ 962025 h 1127125"/>
                <a:gd name="connsiteX9" fmla="*/ 346075 w 876300"/>
                <a:gd name="connsiteY9" fmla="*/ 1069975 h 1127125"/>
                <a:gd name="connsiteX10" fmla="*/ 228600 w 876300"/>
                <a:gd name="connsiteY10" fmla="*/ 1127125 h 1127125"/>
                <a:gd name="connsiteX11" fmla="*/ 403225 w 876300"/>
                <a:gd name="connsiteY11" fmla="*/ 1082675 h 1127125"/>
                <a:gd name="connsiteX12" fmla="*/ 857250 w 876300"/>
                <a:gd name="connsiteY12" fmla="*/ 393700 h 1127125"/>
                <a:gd name="connsiteX13" fmla="*/ 850900 w 876300"/>
                <a:gd name="connsiteY13" fmla="*/ 390525 h 1127125"/>
                <a:gd name="connsiteX14" fmla="*/ 876300 w 876300"/>
                <a:gd name="connsiteY14" fmla="*/ 292100 h 1127125"/>
                <a:gd name="connsiteX15" fmla="*/ 841375 w 876300"/>
                <a:gd name="connsiteY15" fmla="*/ 149225 h 1127125"/>
                <a:gd name="connsiteX16" fmla="*/ 727075 w 876300"/>
                <a:gd name="connsiteY16" fmla="*/ 53975 h 1127125"/>
                <a:gd name="connsiteX17" fmla="*/ 577850 w 876300"/>
                <a:gd name="connsiteY17" fmla="*/ 0 h 1127125"/>
                <a:gd name="connsiteX18" fmla="*/ 466725 w 876300"/>
                <a:gd name="connsiteY18" fmla="*/ 0 h 1127125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03225 w 876300"/>
                <a:gd name="connsiteY11" fmla="*/ 1082675 h 1122363"/>
                <a:gd name="connsiteX12" fmla="*/ 857250 w 876300"/>
                <a:gd name="connsiteY12" fmla="*/ 393700 h 1122363"/>
                <a:gd name="connsiteX13" fmla="*/ 850900 w 876300"/>
                <a:gd name="connsiteY13" fmla="*/ 390525 h 1122363"/>
                <a:gd name="connsiteX14" fmla="*/ 876300 w 876300"/>
                <a:gd name="connsiteY14" fmla="*/ 292100 h 1122363"/>
                <a:gd name="connsiteX15" fmla="*/ 841375 w 876300"/>
                <a:gd name="connsiteY15" fmla="*/ 149225 h 1122363"/>
                <a:gd name="connsiteX16" fmla="*/ 727075 w 876300"/>
                <a:gd name="connsiteY16" fmla="*/ 53975 h 1122363"/>
                <a:gd name="connsiteX17" fmla="*/ 577850 w 876300"/>
                <a:gd name="connsiteY17" fmla="*/ 0 h 1122363"/>
                <a:gd name="connsiteX18" fmla="*/ 466725 w 876300"/>
                <a:gd name="connsiteY18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386556 w 876300"/>
                <a:gd name="connsiteY11" fmla="*/ 1063625 h 1122363"/>
                <a:gd name="connsiteX12" fmla="*/ 857250 w 876300"/>
                <a:gd name="connsiteY12" fmla="*/ 393700 h 1122363"/>
                <a:gd name="connsiteX13" fmla="*/ 850900 w 876300"/>
                <a:gd name="connsiteY13" fmla="*/ 390525 h 1122363"/>
                <a:gd name="connsiteX14" fmla="*/ 876300 w 876300"/>
                <a:gd name="connsiteY14" fmla="*/ 292100 h 1122363"/>
                <a:gd name="connsiteX15" fmla="*/ 841375 w 876300"/>
                <a:gd name="connsiteY15" fmla="*/ 149225 h 1122363"/>
                <a:gd name="connsiteX16" fmla="*/ 727075 w 876300"/>
                <a:gd name="connsiteY16" fmla="*/ 53975 h 1122363"/>
                <a:gd name="connsiteX17" fmla="*/ 577850 w 876300"/>
                <a:gd name="connsiteY17" fmla="*/ 0 h 1122363"/>
                <a:gd name="connsiteX18" fmla="*/ 466725 w 876300"/>
                <a:gd name="connsiteY18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22275 w 876300"/>
                <a:gd name="connsiteY11" fmla="*/ 1030288 h 1122363"/>
                <a:gd name="connsiteX12" fmla="*/ 857250 w 876300"/>
                <a:gd name="connsiteY12" fmla="*/ 393700 h 1122363"/>
                <a:gd name="connsiteX13" fmla="*/ 850900 w 876300"/>
                <a:gd name="connsiteY13" fmla="*/ 390525 h 1122363"/>
                <a:gd name="connsiteX14" fmla="*/ 876300 w 876300"/>
                <a:gd name="connsiteY14" fmla="*/ 292100 h 1122363"/>
                <a:gd name="connsiteX15" fmla="*/ 841375 w 876300"/>
                <a:gd name="connsiteY15" fmla="*/ 149225 h 1122363"/>
                <a:gd name="connsiteX16" fmla="*/ 727075 w 876300"/>
                <a:gd name="connsiteY16" fmla="*/ 53975 h 1122363"/>
                <a:gd name="connsiteX17" fmla="*/ 577850 w 876300"/>
                <a:gd name="connsiteY17" fmla="*/ 0 h 1122363"/>
                <a:gd name="connsiteX18" fmla="*/ 466725 w 876300"/>
                <a:gd name="connsiteY18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22275 w 876300"/>
                <a:gd name="connsiteY11" fmla="*/ 1030288 h 1122363"/>
                <a:gd name="connsiteX12" fmla="*/ 857250 w 876300"/>
                <a:gd name="connsiteY12" fmla="*/ 393700 h 1122363"/>
                <a:gd name="connsiteX13" fmla="*/ 860425 w 876300"/>
                <a:gd name="connsiteY13" fmla="*/ 385763 h 1122363"/>
                <a:gd name="connsiteX14" fmla="*/ 876300 w 876300"/>
                <a:gd name="connsiteY14" fmla="*/ 292100 h 1122363"/>
                <a:gd name="connsiteX15" fmla="*/ 841375 w 876300"/>
                <a:gd name="connsiteY15" fmla="*/ 149225 h 1122363"/>
                <a:gd name="connsiteX16" fmla="*/ 727075 w 876300"/>
                <a:gd name="connsiteY16" fmla="*/ 53975 h 1122363"/>
                <a:gd name="connsiteX17" fmla="*/ 577850 w 876300"/>
                <a:gd name="connsiteY17" fmla="*/ 0 h 1122363"/>
                <a:gd name="connsiteX18" fmla="*/ 466725 w 876300"/>
                <a:gd name="connsiteY18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22275 w 876300"/>
                <a:gd name="connsiteY11" fmla="*/ 1030288 h 1122363"/>
                <a:gd name="connsiteX12" fmla="*/ 857250 w 876300"/>
                <a:gd name="connsiteY12" fmla="*/ 393700 h 1122363"/>
                <a:gd name="connsiteX13" fmla="*/ 869950 w 876300"/>
                <a:gd name="connsiteY13" fmla="*/ 376238 h 1122363"/>
                <a:gd name="connsiteX14" fmla="*/ 876300 w 876300"/>
                <a:gd name="connsiteY14" fmla="*/ 292100 h 1122363"/>
                <a:gd name="connsiteX15" fmla="*/ 841375 w 876300"/>
                <a:gd name="connsiteY15" fmla="*/ 149225 h 1122363"/>
                <a:gd name="connsiteX16" fmla="*/ 727075 w 876300"/>
                <a:gd name="connsiteY16" fmla="*/ 53975 h 1122363"/>
                <a:gd name="connsiteX17" fmla="*/ 577850 w 876300"/>
                <a:gd name="connsiteY17" fmla="*/ 0 h 1122363"/>
                <a:gd name="connsiteX18" fmla="*/ 466725 w 876300"/>
                <a:gd name="connsiteY18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22275 w 876300"/>
                <a:gd name="connsiteY11" fmla="*/ 1030288 h 1122363"/>
                <a:gd name="connsiteX12" fmla="*/ 869950 w 876300"/>
                <a:gd name="connsiteY12" fmla="*/ 376238 h 1122363"/>
                <a:gd name="connsiteX13" fmla="*/ 876300 w 876300"/>
                <a:gd name="connsiteY13" fmla="*/ 292100 h 1122363"/>
                <a:gd name="connsiteX14" fmla="*/ 841375 w 876300"/>
                <a:gd name="connsiteY14" fmla="*/ 149225 h 1122363"/>
                <a:gd name="connsiteX15" fmla="*/ 727075 w 876300"/>
                <a:gd name="connsiteY15" fmla="*/ 53975 h 1122363"/>
                <a:gd name="connsiteX16" fmla="*/ 577850 w 876300"/>
                <a:gd name="connsiteY16" fmla="*/ 0 h 1122363"/>
                <a:gd name="connsiteX17" fmla="*/ 466725 w 876300"/>
                <a:gd name="connsiteY17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22275 w 876300"/>
                <a:gd name="connsiteY11" fmla="*/ 1030288 h 1122363"/>
                <a:gd name="connsiteX12" fmla="*/ 869950 w 876300"/>
                <a:gd name="connsiteY12" fmla="*/ 376238 h 1122363"/>
                <a:gd name="connsiteX13" fmla="*/ 876300 w 876300"/>
                <a:gd name="connsiteY13" fmla="*/ 292100 h 1122363"/>
                <a:gd name="connsiteX14" fmla="*/ 841375 w 876300"/>
                <a:gd name="connsiteY14" fmla="*/ 149225 h 1122363"/>
                <a:gd name="connsiteX15" fmla="*/ 727075 w 876300"/>
                <a:gd name="connsiteY15" fmla="*/ 53975 h 1122363"/>
                <a:gd name="connsiteX16" fmla="*/ 577850 w 876300"/>
                <a:gd name="connsiteY16" fmla="*/ 0 h 1122363"/>
                <a:gd name="connsiteX17" fmla="*/ 466725 w 876300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3175 h 1125538"/>
                <a:gd name="connsiteX1" fmla="*/ 320675 w 876311"/>
                <a:gd name="connsiteY1" fmla="*/ 114300 h 1125538"/>
                <a:gd name="connsiteX2" fmla="*/ 139700 w 876311"/>
                <a:gd name="connsiteY2" fmla="*/ 273050 h 1125538"/>
                <a:gd name="connsiteX3" fmla="*/ 22225 w 876311"/>
                <a:gd name="connsiteY3" fmla="*/ 396875 h 1125538"/>
                <a:gd name="connsiteX4" fmla="*/ 0 w 876311"/>
                <a:gd name="connsiteY4" fmla="*/ 463550 h 1125538"/>
                <a:gd name="connsiteX5" fmla="*/ 53975 w 876311"/>
                <a:gd name="connsiteY5" fmla="*/ 508000 h 1125538"/>
                <a:gd name="connsiteX6" fmla="*/ 323850 w 876311"/>
                <a:gd name="connsiteY6" fmla="*/ 635000 h 1125538"/>
                <a:gd name="connsiteX7" fmla="*/ 454025 w 876311"/>
                <a:gd name="connsiteY7" fmla="*/ 762000 h 1125538"/>
                <a:gd name="connsiteX8" fmla="*/ 454025 w 876311"/>
                <a:gd name="connsiteY8" fmla="*/ 965200 h 1125538"/>
                <a:gd name="connsiteX9" fmla="*/ 346075 w 876311"/>
                <a:gd name="connsiteY9" fmla="*/ 1073150 h 1125538"/>
                <a:gd name="connsiteX10" fmla="*/ 223838 w 876311"/>
                <a:gd name="connsiteY10" fmla="*/ 1125538 h 1125538"/>
                <a:gd name="connsiteX11" fmla="*/ 422275 w 876311"/>
                <a:gd name="connsiteY11" fmla="*/ 1033463 h 1125538"/>
                <a:gd name="connsiteX12" fmla="*/ 869950 w 876311"/>
                <a:gd name="connsiteY12" fmla="*/ 379413 h 1125538"/>
                <a:gd name="connsiteX13" fmla="*/ 876300 w 876311"/>
                <a:gd name="connsiteY13" fmla="*/ 295275 h 1125538"/>
                <a:gd name="connsiteX14" fmla="*/ 841375 w 876311"/>
                <a:gd name="connsiteY14" fmla="*/ 152400 h 1125538"/>
                <a:gd name="connsiteX15" fmla="*/ 727075 w 876311"/>
                <a:gd name="connsiteY15" fmla="*/ 57150 h 1125538"/>
                <a:gd name="connsiteX16" fmla="*/ 577850 w 876311"/>
                <a:gd name="connsiteY16" fmla="*/ 3175 h 1125538"/>
                <a:gd name="connsiteX17" fmla="*/ 466725 w 876311"/>
                <a:gd name="connsiteY17" fmla="*/ 3175 h 1125538"/>
                <a:gd name="connsiteX0" fmla="*/ 466725 w 876311"/>
                <a:gd name="connsiteY0" fmla="*/ 5357 h 1127720"/>
                <a:gd name="connsiteX1" fmla="*/ 320675 w 876311"/>
                <a:gd name="connsiteY1" fmla="*/ 116482 h 1127720"/>
                <a:gd name="connsiteX2" fmla="*/ 139700 w 876311"/>
                <a:gd name="connsiteY2" fmla="*/ 275232 h 1127720"/>
                <a:gd name="connsiteX3" fmla="*/ 22225 w 876311"/>
                <a:gd name="connsiteY3" fmla="*/ 399057 h 1127720"/>
                <a:gd name="connsiteX4" fmla="*/ 0 w 876311"/>
                <a:gd name="connsiteY4" fmla="*/ 465732 h 1127720"/>
                <a:gd name="connsiteX5" fmla="*/ 53975 w 876311"/>
                <a:gd name="connsiteY5" fmla="*/ 510182 h 1127720"/>
                <a:gd name="connsiteX6" fmla="*/ 323850 w 876311"/>
                <a:gd name="connsiteY6" fmla="*/ 637182 h 1127720"/>
                <a:gd name="connsiteX7" fmla="*/ 454025 w 876311"/>
                <a:gd name="connsiteY7" fmla="*/ 764182 h 1127720"/>
                <a:gd name="connsiteX8" fmla="*/ 454025 w 876311"/>
                <a:gd name="connsiteY8" fmla="*/ 967382 h 1127720"/>
                <a:gd name="connsiteX9" fmla="*/ 346075 w 876311"/>
                <a:gd name="connsiteY9" fmla="*/ 1075332 h 1127720"/>
                <a:gd name="connsiteX10" fmla="*/ 223838 w 876311"/>
                <a:gd name="connsiteY10" fmla="*/ 1127720 h 1127720"/>
                <a:gd name="connsiteX11" fmla="*/ 422275 w 876311"/>
                <a:gd name="connsiteY11" fmla="*/ 1035645 h 1127720"/>
                <a:gd name="connsiteX12" fmla="*/ 869950 w 876311"/>
                <a:gd name="connsiteY12" fmla="*/ 381595 h 1127720"/>
                <a:gd name="connsiteX13" fmla="*/ 876300 w 876311"/>
                <a:gd name="connsiteY13" fmla="*/ 297457 h 1127720"/>
                <a:gd name="connsiteX14" fmla="*/ 841375 w 876311"/>
                <a:gd name="connsiteY14" fmla="*/ 154582 h 1127720"/>
                <a:gd name="connsiteX15" fmla="*/ 727075 w 876311"/>
                <a:gd name="connsiteY15" fmla="*/ 59332 h 1127720"/>
                <a:gd name="connsiteX16" fmla="*/ 577850 w 876311"/>
                <a:gd name="connsiteY16" fmla="*/ 5357 h 1127720"/>
                <a:gd name="connsiteX17" fmla="*/ 466725 w 876311"/>
                <a:gd name="connsiteY17" fmla="*/ 5357 h 1127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76311" h="1127720">
                  <a:moveTo>
                    <a:pt x="466725" y="5357"/>
                  </a:moveTo>
                  <a:lnTo>
                    <a:pt x="320675" y="116482"/>
                  </a:lnTo>
                  <a:lnTo>
                    <a:pt x="139700" y="275232"/>
                  </a:lnTo>
                  <a:lnTo>
                    <a:pt x="22225" y="399057"/>
                  </a:lnTo>
                  <a:lnTo>
                    <a:pt x="0" y="465732"/>
                  </a:lnTo>
                  <a:lnTo>
                    <a:pt x="53975" y="510182"/>
                  </a:lnTo>
                  <a:lnTo>
                    <a:pt x="323850" y="637182"/>
                  </a:lnTo>
                  <a:lnTo>
                    <a:pt x="454025" y="764182"/>
                  </a:lnTo>
                  <a:lnTo>
                    <a:pt x="454025" y="967382"/>
                  </a:lnTo>
                  <a:lnTo>
                    <a:pt x="346075" y="1075332"/>
                  </a:lnTo>
                  <a:lnTo>
                    <a:pt x="223838" y="1127720"/>
                  </a:lnTo>
                  <a:lnTo>
                    <a:pt x="422275" y="1035645"/>
                  </a:lnTo>
                  <a:lnTo>
                    <a:pt x="869950" y="381595"/>
                  </a:lnTo>
                  <a:cubicBezTo>
                    <a:pt x="872067" y="353549"/>
                    <a:pt x="876564" y="351697"/>
                    <a:pt x="876300" y="297457"/>
                  </a:cubicBezTo>
                  <a:cubicBezTo>
                    <a:pt x="867039" y="223638"/>
                    <a:pt x="874448" y="242688"/>
                    <a:pt x="841375" y="154582"/>
                  </a:cubicBezTo>
                  <a:cubicBezTo>
                    <a:pt x="793750" y="101400"/>
                    <a:pt x="777082" y="91082"/>
                    <a:pt x="727075" y="59332"/>
                  </a:cubicBezTo>
                  <a:cubicBezTo>
                    <a:pt x="672570" y="27052"/>
                    <a:pt x="651404" y="18586"/>
                    <a:pt x="577850" y="5357"/>
                  </a:cubicBezTo>
                  <a:cubicBezTo>
                    <a:pt x="516996" y="-1787"/>
                    <a:pt x="515673" y="-1786"/>
                    <a:pt x="466725" y="5357"/>
                  </a:cubicBezTo>
                  <a:close/>
                </a:path>
              </a:pathLst>
            </a:custGeom>
            <a:gradFill flip="none" rotWithShape="1">
              <a:gsLst>
                <a:gs pos="9800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8000">
                  <a:schemeClr val="bg1">
                    <a:lumMod val="8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 bwMode="auto">
            <a:xfrm>
              <a:off x="4505271" y="819597"/>
              <a:ext cx="1371301" cy="692961"/>
            </a:xfrm>
            <a:custGeom>
              <a:avLst/>
              <a:gdLst/>
              <a:ahLst/>
              <a:cxnLst/>
              <a:rect l="l" t="t" r="r" b="b"/>
              <a:pathLst>
                <a:path w="1481140" h="749300">
                  <a:moveTo>
                    <a:pt x="1004096" y="0"/>
                  </a:moveTo>
                  <a:cubicBezTo>
                    <a:pt x="992454" y="26458"/>
                    <a:pt x="996688" y="17992"/>
                    <a:pt x="997746" y="60325"/>
                  </a:cubicBezTo>
                  <a:cubicBezTo>
                    <a:pt x="1014679" y="87578"/>
                    <a:pt x="1007006" y="87048"/>
                    <a:pt x="1048546" y="120650"/>
                  </a:cubicBezTo>
                  <a:cubicBezTo>
                    <a:pt x="1087439" y="132292"/>
                    <a:pt x="1095377" y="134409"/>
                    <a:pt x="1143796" y="155575"/>
                  </a:cubicBezTo>
                  <a:cubicBezTo>
                    <a:pt x="1203063" y="175683"/>
                    <a:pt x="1224229" y="195792"/>
                    <a:pt x="1264446" y="215900"/>
                  </a:cubicBezTo>
                  <a:cubicBezTo>
                    <a:pt x="1327416" y="252942"/>
                    <a:pt x="1341969" y="258233"/>
                    <a:pt x="1410496" y="327025"/>
                  </a:cubicBezTo>
                  <a:cubicBezTo>
                    <a:pt x="1462619" y="396610"/>
                    <a:pt x="1459973" y="365390"/>
                    <a:pt x="1481140" y="492919"/>
                  </a:cubicBezTo>
                  <a:cubicBezTo>
                    <a:pt x="1464207" y="614627"/>
                    <a:pt x="1458385" y="591079"/>
                    <a:pt x="1413671" y="655637"/>
                  </a:cubicBezTo>
                  <a:cubicBezTo>
                    <a:pt x="1327946" y="717020"/>
                    <a:pt x="1293021" y="728398"/>
                    <a:pt x="1223171" y="739775"/>
                  </a:cubicBezTo>
                  <a:lnTo>
                    <a:pt x="939221" y="744728"/>
                  </a:lnTo>
                  <a:lnTo>
                    <a:pt x="939802" y="747682"/>
                  </a:lnTo>
                  <a:lnTo>
                    <a:pt x="788927" y="747349"/>
                  </a:lnTo>
                  <a:lnTo>
                    <a:pt x="677071" y="749300"/>
                  </a:lnTo>
                  <a:cubicBezTo>
                    <a:pt x="677077" y="748567"/>
                    <a:pt x="677084" y="747835"/>
                    <a:pt x="677090" y="747102"/>
                  </a:cubicBezTo>
                  <a:lnTo>
                    <a:pt x="90700" y="745808"/>
                  </a:lnTo>
                  <a:cubicBezTo>
                    <a:pt x="40608" y="745808"/>
                    <a:pt x="0" y="705200"/>
                    <a:pt x="0" y="655108"/>
                  </a:cubicBezTo>
                  <a:lnTo>
                    <a:pt x="0" y="98508"/>
                  </a:lnTo>
                  <a:cubicBezTo>
                    <a:pt x="0" y="48416"/>
                    <a:pt x="40608" y="7808"/>
                    <a:pt x="90700" y="7808"/>
                  </a:cubicBezTo>
                  <a:lnTo>
                    <a:pt x="683404" y="5215"/>
                  </a:lnTo>
                  <a:lnTo>
                    <a:pt x="683421" y="3175"/>
                  </a:lnTo>
                  <a:close/>
                </a:path>
              </a:pathLst>
            </a:custGeom>
            <a:gradFill>
              <a:gsLst>
                <a:gs pos="0">
                  <a:srgbClr val="B95011"/>
                </a:gs>
                <a:gs pos="50000">
                  <a:srgbClr val="E5640A"/>
                </a:gs>
                <a:gs pos="100000">
                  <a:srgbClr val="F56C09"/>
                </a:gs>
              </a:gsLst>
              <a:lin ang="8100000" scaled="1"/>
            </a:gradFill>
            <a:ln>
              <a:noFill/>
            </a:ln>
            <a:effectLst>
              <a:innerShdw blurRad="139700" dist="50800">
                <a:srgbClr val="B95011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4148" name="组合 11"/>
            <p:cNvGrpSpPr>
              <a:grpSpLocks/>
            </p:cNvGrpSpPr>
            <p:nvPr/>
          </p:nvGrpSpPr>
          <p:grpSpPr bwMode="auto">
            <a:xfrm>
              <a:off x="4510811" y="842440"/>
              <a:ext cx="1159292" cy="599231"/>
              <a:chOff x="4577977" y="515268"/>
              <a:chExt cx="1252148" cy="647949"/>
            </a:xfrm>
          </p:grpSpPr>
          <p:sp>
            <p:nvSpPr>
              <p:cNvPr id="4150" name="TextBox 4"/>
              <p:cNvSpPr txBox="1">
                <a:spLocks noChangeArrowheads="1"/>
              </p:cNvSpPr>
              <p:nvPr/>
            </p:nvSpPr>
            <p:spPr bwMode="auto">
              <a:xfrm>
                <a:off x="4577977" y="532041"/>
                <a:ext cx="875344" cy="3080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700" dirty="0">
                    <a:solidFill>
                      <a:schemeClr val="bg1"/>
                    </a:solidFill>
                    <a:latin typeface="Batang" pitchFamily="18" charset="-127"/>
                    <a:ea typeface="Batang" pitchFamily="18" charset="-127"/>
                  </a:rPr>
                  <a:t>VECTOR</a:t>
                </a:r>
              </a:p>
              <a:p>
                <a:pPr eaLnBrk="1" hangingPunct="1"/>
                <a:r>
                  <a:rPr lang="en-US" altLang="zh-CN" sz="700" dirty="0">
                    <a:solidFill>
                      <a:schemeClr val="bg1"/>
                    </a:solidFill>
                    <a:latin typeface="Batang" pitchFamily="18" charset="-127"/>
                    <a:ea typeface="Batang" pitchFamily="18" charset="-127"/>
                  </a:rPr>
                  <a:t>INFOGRAPHICS</a:t>
                </a:r>
                <a:endParaRPr lang="zh-CN" altLang="en-US" sz="700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endParaRPr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5098916" y="544327"/>
                <a:ext cx="360274" cy="142999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Batang" pitchFamily="18" charset="-127"/>
                  <a:ea typeface="Batang" pitchFamily="18" charset="-127"/>
                </a:endParaRPr>
              </a:p>
            </p:txBody>
          </p:sp>
          <p:sp>
            <p:nvSpPr>
              <p:cNvPr id="4152" name="TextBox 6"/>
              <p:cNvSpPr txBox="1">
                <a:spLocks noChangeArrowheads="1"/>
              </p:cNvSpPr>
              <p:nvPr/>
            </p:nvSpPr>
            <p:spPr bwMode="auto">
              <a:xfrm>
                <a:off x="5050439" y="515268"/>
                <a:ext cx="477897" cy="2156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800" dirty="0">
                    <a:solidFill>
                      <a:srgbClr val="B95011"/>
                    </a:solidFill>
                    <a:latin typeface="Batang" pitchFamily="18" charset="-127"/>
                    <a:ea typeface="Batang" pitchFamily="18" charset="-127"/>
                  </a:rPr>
                  <a:t>eps10</a:t>
                </a:r>
                <a:endParaRPr lang="zh-CN" altLang="en-US" sz="800" dirty="0">
                  <a:solidFill>
                    <a:srgbClr val="B95011"/>
                  </a:solidFill>
                  <a:latin typeface="Batang" pitchFamily="18" charset="-127"/>
                  <a:ea typeface="Batang" pitchFamily="18" charset="-127"/>
                </a:endParaRPr>
              </a:p>
            </p:txBody>
          </p:sp>
          <p:sp>
            <p:nvSpPr>
              <p:cNvPr id="4153" name="TextBox 8"/>
              <p:cNvSpPr txBox="1">
                <a:spLocks noChangeArrowheads="1"/>
              </p:cNvSpPr>
              <p:nvPr/>
            </p:nvSpPr>
            <p:spPr bwMode="auto">
              <a:xfrm>
                <a:off x="4577977" y="797138"/>
                <a:ext cx="1252148" cy="3660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dist"/>
                <a:r>
                  <a:rPr lang="en-US" altLang="zh-CN" sz="800" b="1" dirty="0">
                    <a:solidFill>
                      <a:schemeClr val="bg1"/>
                    </a:solidFill>
                    <a:latin typeface="Batang" pitchFamily="18" charset="-127"/>
                    <a:ea typeface="Batang" pitchFamily="18" charset="-127"/>
                  </a:rPr>
                  <a:t>Add your texts </a:t>
                </a:r>
                <a:r>
                  <a:rPr lang="en-US" altLang="zh-CN" sz="800" b="1" dirty="0" smtClean="0">
                    <a:solidFill>
                      <a:schemeClr val="bg1"/>
                    </a:solidFill>
                    <a:latin typeface="Batang" pitchFamily="18" charset="-127"/>
                    <a:ea typeface="Batang" pitchFamily="18" charset="-127"/>
                  </a:rPr>
                  <a:t>here</a:t>
                </a:r>
              </a:p>
              <a:p>
                <a:pPr algn="dist"/>
                <a:r>
                  <a:rPr lang="en-US" altLang="zh-CN" sz="800" b="1" dirty="0" smtClean="0">
                    <a:solidFill>
                      <a:schemeClr val="bg1"/>
                    </a:solidFill>
                    <a:latin typeface="Batang" pitchFamily="18" charset="-127"/>
                    <a:ea typeface="Batang" pitchFamily="18" charset="-127"/>
                  </a:rPr>
                  <a:t>Add </a:t>
                </a:r>
                <a:r>
                  <a:rPr lang="en-US" altLang="zh-CN" sz="800" b="1" dirty="0">
                    <a:solidFill>
                      <a:schemeClr val="bg1"/>
                    </a:solidFill>
                    <a:latin typeface="Batang" pitchFamily="18" charset="-127"/>
                    <a:ea typeface="Batang" pitchFamily="18" charset="-127"/>
                  </a:rPr>
                  <a:t>your texts </a:t>
                </a:r>
                <a:r>
                  <a:rPr lang="en-US" altLang="zh-CN" sz="800" b="1" dirty="0" smtClean="0">
                    <a:solidFill>
                      <a:schemeClr val="bg1"/>
                    </a:solidFill>
                    <a:latin typeface="Batang" pitchFamily="18" charset="-127"/>
                    <a:ea typeface="Batang" pitchFamily="18" charset="-127"/>
                  </a:rPr>
                  <a:t>here</a:t>
                </a:r>
                <a:endParaRPr lang="en-US" altLang="zh-CN" sz="800" b="1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endParaRPr>
              </a:p>
            </p:txBody>
          </p:sp>
        </p:grpSp>
        <p:sp>
          <p:nvSpPr>
            <p:cNvPr id="4149" name="TextBox 12"/>
            <p:cNvSpPr txBox="1">
              <a:spLocks noChangeArrowheads="1"/>
            </p:cNvSpPr>
            <p:nvPr/>
          </p:nvSpPr>
          <p:spPr bwMode="auto">
            <a:xfrm>
              <a:off x="5989293" y="807204"/>
              <a:ext cx="791140" cy="712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4400" dirty="0">
                  <a:solidFill>
                    <a:srgbClr val="F56C09"/>
                  </a:solidFill>
                  <a:latin typeface="Algerian" pitchFamily="82" charset="0"/>
                  <a:ea typeface="DFPLiKingHei-XB" pitchFamily="34" charset="-120"/>
                </a:rPr>
                <a:t>01</a:t>
              </a:r>
              <a:endParaRPr lang="zh-CN" altLang="en-US" sz="4400" dirty="0">
                <a:solidFill>
                  <a:srgbClr val="F56C09"/>
                </a:solidFill>
                <a:latin typeface="Algerian" pitchFamily="82" charset="0"/>
                <a:ea typeface="DFPLiKingHei-XB" pitchFamily="34" charset="-12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791138" y="1590793"/>
            <a:ext cx="2220074" cy="1054660"/>
            <a:chOff x="3791138" y="1590793"/>
            <a:chExt cx="2220074" cy="1054660"/>
          </a:xfrm>
        </p:grpSpPr>
        <p:sp>
          <p:nvSpPr>
            <p:cNvPr id="17" name="圆角矩形 9"/>
            <p:cNvSpPr/>
            <p:nvPr/>
          </p:nvSpPr>
          <p:spPr bwMode="auto">
            <a:xfrm>
              <a:off x="4922613" y="1942717"/>
              <a:ext cx="1084393" cy="696868"/>
            </a:xfrm>
            <a:custGeom>
              <a:avLst/>
              <a:gdLst>
                <a:gd name="connsiteX0" fmla="*/ 0 w 2394000"/>
                <a:gd name="connsiteY0" fmla="*/ 74091 h 749300"/>
                <a:gd name="connsiteX1" fmla="*/ 74091 w 2394000"/>
                <a:gd name="connsiteY1" fmla="*/ 0 h 749300"/>
                <a:gd name="connsiteX2" fmla="*/ 2319909 w 2394000"/>
                <a:gd name="connsiteY2" fmla="*/ 0 h 749300"/>
                <a:gd name="connsiteX3" fmla="*/ 2394000 w 2394000"/>
                <a:gd name="connsiteY3" fmla="*/ 74091 h 749300"/>
                <a:gd name="connsiteX4" fmla="*/ 2394000 w 2394000"/>
                <a:gd name="connsiteY4" fmla="*/ 675209 h 749300"/>
                <a:gd name="connsiteX5" fmla="*/ 2319909 w 2394000"/>
                <a:gd name="connsiteY5" fmla="*/ 749300 h 749300"/>
                <a:gd name="connsiteX6" fmla="*/ 74091 w 2394000"/>
                <a:gd name="connsiteY6" fmla="*/ 749300 h 749300"/>
                <a:gd name="connsiteX7" fmla="*/ 0 w 2394000"/>
                <a:gd name="connsiteY7" fmla="*/ 675209 h 749300"/>
                <a:gd name="connsiteX8" fmla="*/ 0 w 2394000"/>
                <a:gd name="connsiteY8" fmla="*/ 74091 h 749300"/>
                <a:gd name="connsiteX0" fmla="*/ 0 w 2394000"/>
                <a:gd name="connsiteY0" fmla="*/ 75709 h 750918"/>
                <a:gd name="connsiteX1" fmla="*/ 74091 w 2394000"/>
                <a:gd name="connsiteY1" fmla="*/ 1618 h 750918"/>
                <a:gd name="connsiteX2" fmla="*/ 1835524 w 2394000"/>
                <a:gd name="connsiteY2" fmla="*/ 0 h 750918"/>
                <a:gd name="connsiteX3" fmla="*/ 2319909 w 2394000"/>
                <a:gd name="connsiteY3" fmla="*/ 1618 h 750918"/>
                <a:gd name="connsiteX4" fmla="*/ 2394000 w 2394000"/>
                <a:gd name="connsiteY4" fmla="*/ 75709 h 750918"/>
                <a:gd name="connsiteX5" fmla="*/ 2394000 w 2394000"/>
                <a:gd name="connsiteY5" fmla="*/ 676827 h 750918"/>
                <a:gd name="connsiteX6" fmla="*/ 2319909 w 2394000"/>
                <a:gd name="connsiteY6" fmla="*/ 750918 h 750918"/>
                <a:gd name="connsiteX7" fmla="*/ 74091 w 2394000"/>
                <a:gd name="connsiteY7" fmla="*/ 750918 h 750918"/>
                <a:gd name="connsiteX8" fmla="*/ 0 w 2394000"/>
                <a:gd name="connsiteY8" fmla="*/ 676827 h 750918"/>
                <a:gd name="connsiteX9" fmla="*/ 0 w 2394000"/>
                <a:gd name="connsiteY9" fmla="*/ 75709 h 750918"/>
                <a:gd name="connsiteX0" fmla="*/ 0 w 2394000"/>
                <a:gd name="connsiteY0" fmla="*/ 75709 h 750918"/>
                <a:gd name="connsiteX1" fmla="*/ 74091 w 2394000"/>
                <a:gd name="connsiteY1" fmla="*/ 1618 h 750918"/>
                <a:gd name="connsiteX2" fmla="*/ 1835524 w 2394000"/>
                <a:gd name="connsiteY2" fmla="*/ 0 h 750918"/>
                <a:gd name="connsiteX3" fmla="*/ 2319909 w 2394000"/>
                <a:gd name="connsiteY3" fmla="*/ 1618 h 750918"/>
                <a:gd name="connsiteX4" fmla="*/ 2394000 w 2394000"/>
                <a:gd name="connsiteY4" fmla="*/ 75709 h 750918"/>
                <a:gd name="connsiteX5" fmla="*/ 2394000 w 2394000"/>
                <a:gd name="connsiteY5" fmla="*/ 676827 h 750918"/>
                <a:gd name="connsiteX6" fmla="*/ 2319909 w 2394000"/>
                <a:gd name="connsiteY6" fmla="*/ 750918 h 750918"/>
                <a:gd name="connsiteX7" fmla="*/ 1327524 w 2394000"/>
                <a:gd name="connsiteY7" fmla="*/ 749300 h 750918"/>
                <a:gd name="connsiteX8" fmla="*/ 74091 w 2394000"/>
                <a:gd name="connsiteY8" fmla="*/ 750918 h 750918"/>
                <a:gd name="connsiteX9" fmla="*/ 0 w 2394000"/>
                <a:gd name="connsiteY9" fmla="*/ 676827 h 750918"/>
                <a:gd name="connsiteX10" fmla="*/ 0 w 2394000"/>
                <a:gd name="connsiteY10" fmla="*/ 75709 h 750918"/>
                <a:gd name="connsiteX0" fmla="*/ 0 w 2394000"/>
                <a:gd name="connsiteY0" fmla="*/ 75709 h 750918"/>
                <a:gd name="connsiteX1" fmla="*/ 74091 w 2394000"/>
                <a:gd name="connsiteY1" fmla="*/ 1618 h 750918"/>
                <a:gd name="connsiteX2" fmla="*/ 1835524 w 2394000"/>
                <a:gd name="connsiteY2" fmla="*/ 0 h 750918"/>
                <a:gd name="connsiteX3" fmla="*/ 2319909 w 2394000"/>
                <a:gd name="connsiteY3" fmla="*/ 1618 h 750918"/>
                <a:gd name="connsiteX4" fmla="*/ 2394000 w 2394000"/>
                <a:gd name="connsiteY4" fmla="*/ 75709 h 750918"/>
                <a:gd name="connsiteX5" fmla="*/ 2394000 w 2394000"/>
                <a:gd name="connsiteY5" fmla="*/ 676827 h 750918"/>
                <a:gd name="connsiteX6" fmla="*/ 2319909 w 2394000"/>
                <a:gd name="connsiteY6" fmla="*/ 750918 h 750918"/>
                <a:gd name="connsiteX7" fmla="*/ 1327524 w 2394000"/>
                <a:gd name="connsiteY7" fmla="*/ 749300 h 750918"/>
                <a:gd name="connsiteX8" fmla="*/ 0 w 2394000"/>
                <a:gd name="connsiteY8" fmla="*/ 676827 h 750918"/>
                <a:gd name="connsiteX9" fmla="*/ 0 w 2394000"/>
                <a:gd name="connsiteY9" fmla="*/ 75709 h 750918"/>
                <a:gd name="connsiteX0" fmla="*/ 0 w 2394000"/>
                <a:gd name="connsiteY0" fmla="*/ 75709 h 750918"/>
                <a:gd name="connsiteX1" fmla="*/ 74091 w 2394000"/>
                <a:gd name="connsiteY1" fmla="*/ 1618 h 750918"/>
                <a:gd name="connsiteX2" fmla="*/ 1835524 w 2394000"/>
                <a:gd name="connsiteY2" fmla="*/ 0 h 750918"/>
                <a:gd name="connsiteX3" fmla="*/ 2319909 w 2394000"/>
                <a:gd name="connsiteY3" fmla="*/ 1618 h 750918"/>
                <a:gd name="connsiteX4" fmla="*/ 2394000 w 2394000"/>
                <a:gd name="connsiteY4" fmla="*/ 75709 h 750918"/>
                <a:gd name="connsiteX5" fmla="*/ 2394000 w 2394000"/>
                <a:gd name="connsiteY5" fmla="*/ 676827 h 750918"/>
                <a:gd name="connsiteX6" fmla="*/ 2319909 w 2394000"/>
                <a:gd name="connsiteY6" fmla="*/ 750918 h 750918"/>
                <a:gd name="connsiteX7" fmla="*/ 1327524 w 2394000"/>
                <a:gd name="connsiteY7" fmla="*/ 749300 h 750918"/>
                <a:gd name="connsiteX8" fmla="*/ 0 w 2394000"/>
                <a:gd name="connsiteY8" fmla="*/ 75709 h 750918"/>
                <a:gd name="connsiteX0" fmla="*/ 1253433 w 2319909"/>
                <a:gd name="connsiteY0" fmla="*/ 749300 h 750918"/>
                <a:gd name="connsiteX1" fmla="*/ 0 w 2319909"/>
                <a:gd name="connsiteY1" fmla="*/ 1618 h 750918"/>
                <a:gd name="connsiteX2" fmla="*/ 1761433 w 2319909"/>
                <a:gd name="connsiteY2" fmla="*/ 0 h 750918"/>
                <a:gd name="connsiteX3" fmla="*/ 2245818 w 2319909"/>
                <a:gd name="connsiteY3" fmla="*/ 1618 h 750918"/>
                <a:gd name="connsiteX4" fmla="*/ 2319909 w 2319909"/>
                <a:gd name="connsiteY4" fmla="*/ 75709 h 750918"/>
                <a:gd name="connsiteX5" fmla="*/ 2319909 w 2319909"/>
                <a:gd name="connsiteY5" fmla="*/ 676827 h 750918"/>
                <a:gd name="connsiteX6" fmla="*/ 2245818 w 2319909"/>
                <a:gd name="connsiteY6" fmla="*/ 750918 h 750918"/>
                <a:gd name="connsiteX7" fmla="*/ 1253433 w 2319909"/>
                <a:gd name="connsiteY7" fmla="*/ 749300 h 750918"/>
                <a:gd name="connsiteX0" fmla="*/ 0 w 1066476"/>
                <a:gd name="connsiteY0" fmla="*/ 749300 h 750918"/>
                <a:gd name="connsiteX1" fmla="*/ 508000 w 1066476"/>
                <a:gd name="connsiteY1" fmla="*/ 0 h 750918"/>
                <a:gd name="connsiteX2" fmla="*/ 992385 w 1066476"/>
                <a:gd name="connsiteY2" fmla="*/ 1618 h 750918"/>
                <a:gd name="connsiteX3" fmla="*/ 1066476 w 1066476"/>
                <a:gd name="connsiteY3" fmla="*/ 75709 h 750918"/>
                <a:gd name="connsiteX4" fmla="*/ 1066476 w 1066476"/>
                <a:gd name="connsiteY4" fmla="*/ 676827 h 750918"/>
                <a:gd name="connsiteX5" fmla="*/ 992385 w 1066476"/>
                <a:gd name="connsiteY5" fmla="*/ 750918 h 750918"/>
                <a:gd name="connsiteX6" fmla="*/ 0 w 1066476"/>
                <a:gd name="connsiteY6" fmla="*/ 749300 h 750918"/>
                <a:gd name="connsiteX0" fmla="*/ 0 w 1066476"/>
                <a:gd name="connsiteY0" fmla="*/ 749300 h 750918"/>
                <a:gd name="connsiteX1" fmla="*/ 106636 w 1066476"/>
                <a:gd name="connsiteY1" fmla="*/ 582962 h 750918"/>
                <a:gd name="connsiteX2" fmla="*/ 508000 w 1066476"/>
                <a:gd name="connsiteY2" fmla="*/ 0 h 750918"/>
                <a:gd name="connsiteX3" fmla="*/ 992385 w 1066476"/>
                <a:gd name="connsiteY3" fmla="*/ 1618 h 750918"/>
                <a:gd name="connsiteX4" fmla="*/ 1066476 w 1066476"/>
                <a:gd name="connsiteY4" fmla="*/ 75709 h 750918"/>
                <a:gd name="connsiteX5" fmla="*/ 1066476 w 1066476"/>
                <a:gd name="connsiteY5" fmla="*/ 676827 h 750918"/>
                <a:gd name="connsiteX6" fmla="*/ 992385 w 1066476"/>
                <a:gd name="connsiteY6" fmla="*/ 750918 h 750918"/>
                <a:gd name="connsiteX7" fmla="*/ 0 w 1066476"/>
                <a:gd name="connsiteY7" fmla="*/ 749300 h 750918"/>
                <a:gd name="connsiteX0" fmla="*/ 0 w 1066476"/>
                <a:gd name="connsiteY0" fmla="*/ 749300 h 750918"/>
                <a:gd name="connsiteX1" fmla="*/ 111398 w 1066476"/>
                <a:gd name="connsiteY1" fmla="*/ 585339 h 750918"/>
                <a:gd name="connsiteX2" fmla="*/ 508000 w 1066476"/>
                <a:gd name="connsiteY2" fmla="*/ 0 h 750918"/>
                <a:gd name="connsiteX3" fmla="*/ 992385 w 1066476"/>
                <a:gd name="connsiteY3" fmla="*/ 1618 h 750918"/>
                <a:gd name="connsiteX4" fmla="*/ 1066476 w 1066476"/>
                <a:gd name="connsiteY4" fmla="*/ 75709 h 750918"/>
                <a:gd name="connsiteX5" fmla="*/ 1066476 w 1066476"/>
                <a:gd name="connsiteY5" fmla="*/ 676827 h 750918"/>
                <a:gd name="connsiteX6" fmla="*/ 992385 w 1066476"/>
                <a:gd name="connsiteY6" fmla="*/ 750918 h 750918"/>
                <a:gd name="connsiteX7" fmla="*/ 0 w 1066476"/>
                <a:gd name="connsiteY7" fmla="*/ 749300 h 750918"/>
                <a:gd name="connsiteX0" fmla="*/ 0 w 1149820"/>
                <a:gd name="connsiteY0" fmla="*/ 746923 h 750918"/>
                <a:gd name="connsiteX1" fmla="*/ 194742 w 1149820"/>
                <a:gd name="connsiteY1" fmla="*/ 585339 h 750918"/>
                <a:gd name="connsiteX2" fmla="*/ 591344 w 1149820"/>
                <a:gd name="connsiteY2" fmla="*/ 0 h 750918"/>
                <a:gd name="connsiteX3" fmla="*/ 1075729 w 1149820"/>
                <a:gd name="connsiteY3" fmla="*/ 1618 h 750918"/>
                <a:gd name="connsiteX4" fmla="*/ 1149820 w 1149820"/>
                <a:gd name="connsiteY4" fmla="*/ 75709 h 750918"/>
                <a:gd name="connsiteX5" fmla="*/ 1149820 w 1149820"/>
                <a:gd name="connsiteY5" fmla="*/ 676827 h 750918"/>
                <a:gd name="connsiteX6" fmla="*/ 1075729 w 1149820"/>
                <a:gd name="connsiteY6" fmla="*/ 750918 h 750918"/>
                <a:gd name="connsiteX7" fmla="*/ 0 w 1149820"/>
                <a:gd name="connsiteY7" fmla="*/ 746923 h 750918"/>
                <a:gd name="connsiteX0" fmla="*/ 0 w 1178395"/>
                <a:gd name="connsiteY0" fmla="*/ 746923 h 750918"/>
                <a:gd name="connsiteX1" fmla="*/ 223317 w 1178395"/>
                <a:gd name="connsiteY1" fmla="*/ 585339 h 750918"/>
                <a:gd name="connsiteX2" fmla="*/ 619919 w 1178395"/>
                <a:gd name="connsiteY2" fmla="*/ 0 h 750918"/>
                <a:gd name="connsiteX3" fmla="*/ 1104304 w 1178395"/>
                <a:gd name="connsiteY3" fmla="*/ 1618 h 750918"/>
                <a:gd name="connsiteX4" fmla="*/ 1178395 w 1178395"/>
                <a:gd name="connsiteY4" fmla="*/ 75709 h 750918"/>
                <a:gd name="connsiteX5" fmla="*/ 1178395 w 1178395"/>
                <a:gd name="connsiteY5" fmla="*/ 676827 h 750918"/>
                <a:gd name="connsiteX6" fmla="*/ 1104304 w 1178395"/>
                <a:gd name="connsiteY6" fmla="*/ 750918 h 750918"/>
                <a:gd name="connsiteX7" fmla="*/ 0 w 1178395"/>
                <a:gd name="connsiteY7" fmla="*/ 746923 h 750918"/>
                <a:gd name="connsiteX0" fmla="*/ 0 w 1171251"/>
                <a:gd name="connsiteY0" fmla="*/ 737418 h 750918"/>
                <a:gd name="connsiteX1" fmla="*/ 216173 w 1171251"/>
                <a:gd name="connsiteY1" fmla="*/ 585339 h 750918"/>
                <a:gd name="connsiteX2" fmla="*/ 612775 w 1171251"/>
                <a:gd name="connsiteY2" fmla="*/ 0 h 750918"/>
                <a:gd name="connsiteX3" fmla="*/ 1097160 w 1171251"/>
                <a:gd name="connsiteY3" fmla="*/ 1618 h 750918"/>
                <a:gd name="connsiteX4" fmla="*/ 1171251 w 1171251"/>
                <a:gd name="connsiteY4" fmla="*/ 75709 h 750918"/>
                <a:gd name="connsiteX5" fmla="*/ 1171251 w 1171251"/>
                <a:gd name="connsiteY5" fmla="*/ 676827 h 750918"/>
                <a:gd name="connsiteX6" fmla="*/ 1097160 w 1171251"/>
                <a:gd name="connsiteY6" fmla="*/ 750918 h 750918"/>
                <a:gd name="connsiteX7" fmla="*/ 0 w 1171251"/>
                <a:gd name="connsiteY7" fmla="*/ 737418 h 75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71251" h="750918">
                  <a:moveTo>
                    <a:pt x="0" y="737418"/>
                  </a:moveTo>
                  <a:lnTo>
                    <a:pt x="216173" y="585339"/>
                  </a:lnTo>
                  <a:lnTo>
                    <a:pt x="612775" y="0"/>
                  </a:lnTo>
                  <a:lnTo>
                    <a:pt x="1097160" y="1618"/>
                  </a:lnTo>
                  <a:cubicBezTo>
                    <a:pt x="1138079" y="1618"/>
                    <a:pt x="1171251" y="34790"/>
                    <a:pt x="1171251" y="75709"/>
                  </a:cubicBezTo>
                  <a:lnTo>
                    <a:pt x="1171251" y="676827"/>
                  </a:lnTo>
                  <a:cubicBezTo>
                    <a:pt x="1171251" y="717746"/>
                    <a:pt x="1138079" y="750918"/>
                    <a:pt x="1097160" y="750918"/>
                  </a:cubicBezTo>
                  <a:lnTo>
                    <a:pt x="0" y="737418"/>
                  </a:lnTo>
                  <a:close/>
                </a:path>
              </a:pathLst>
            </a:cu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 bwMode="auto">
            <a:xfrm>
              <a:off x="4685963" y="1590793"/>
              <a:ext cx="811325" cy="1044383"/>
            </a:xfrm>
            <a:custGeom>
              <a:avLst/>
              <a:gdLst>
                <a:gd name="connsiteX0" fmla="*/ 457200 w 933450"/>
                <a:gd name="connsiteY0" fmla="*/ 0 h 1127125"/>
                <a:gd name="connsiteX1" fmla="*/ 311150 w 933450"/>
                <a:gd name="connsiteY1" fmla="*/ 111125 h 1127125"/>
                <a:gd name="connsiteX2" fmla="*/ 130175 w 933450"/>
                <a:gd name="connsiteY2" fmla="*/ 269875 h 1127125"/>
                <a:gd name="connsiteX3" fmla="*/ 22225 w 933450"/>
                <a:gd name="connsiteY3" fmla="*/ 371475 h 1127125"/>
                <a:gd name="connsiteX4" fmla="*/ 0 w 933450"/>
                <a:gd name="connsiteY4" fmla="*/ 454025 h 1127125"/>
                <a:gd name="connsiteX5" fmla="*/ 44450 w 933450"/>
                <a:gd name="connsiteY5" fmla="*/ 504825 h 1127125"/>
                <a:gd name="connsiteX6" fmla="*/ 327025 w 933450"/>
                <a:gd name="connsiteY6" fmla="*/ 622300 h 1127125"/>
                <a:gd name="connsiteX7" fmla="*/ 463550 w 933450"/>
                <a:gd name="connsiteY7" fmla="*/ 758825 h 1127125"/>
                <a:gd name="connsiteX8" fmla="*/ 463550 w 933450"/>
                <a:gd name="connsiteY8" fmla="*/ 965200 h 1127125"/>
                <a:gd name="connsiteX9" fmla="*/ 355600 w 933450"/>
                <a:gd name="connsiteY9" fmla="*/ 1082675 h 1127125"/>
                <a:gd name="connsiteX10" fmla="*/ 244475 w 933450"/>
                <a:gd name="connsiteY10" fmla="*/ 1127125 h 1127125"/>
                <a:gd name="connsiteX11" fmla="*/ 463550 w 933450"/>
                <a:gd name="connsiteY11" fmla="*/ 1120775 h 1127125"/>
                <a:gd name="connsiteX12" fmla="*/ 933450 w 933450"/>
                <a:gd name="connsiteY12" fmla="*/ 384175 h 1127125"/>
                <a:gd name="connsiteX13" fmla="*/ 841375 w 933450"/>
                <a:gd name="connsiteY13" fmla="*/ 390525 h 1127125"/>
                <a:gd name="connsiteX14" fmla="*/ 866775 w 933450"/>
                <a:gd name="connsiteY14" fmla="*/ 292100 h 1127125"/>
                <a:gd name="connsiteX15" fmla="*/ 831850 w 933450"/>
                <a:gd name="connsiteY15" fmla="*/ 149225 h 1127125"/>
                <a:gd name="connsiteX16" fmla="*/ 717550 w 933450"/>
                <a:gd name="connsiteY16" fmla="*/ 53975 h 1127125"/>
                <a:gd name="connsiteX17" fmla="*/ 568325 w 933450"/>
                <a:gd name="connsiteY17" fmla="*/ 0 h 1127125"/>
                <a:gd name="connsiteX18" fmla="*/ 457200 w 933450"/>
                <a:gd name="connsiteY18" fmla="*/ 0 h 1127125"/>
                <a:gd name="connsiteX0" fmla="*/ 457200 w 933450"/>
                <a:gd name="connsiteY0" fmla="*/ 0 h 1127125"/>
                <a:gd name="connsiteX1" fmla="*/ 311150 w 933450"/>
                <a:gd name="connsiteY1" fmla="*/ 111125 h 1127125"/>
                <a:gd name="connsiteX2" fmla="*/ 130175 w 933450"/>
                <a:gd name="connsiteY2" fmla="*/ 269875 h 1127125"/>
                <a:gd name="connsiteX3" fmla="*/ 22225 w 933450"/>
                <a:gd name="connsiteY3" fmla="*/ 371475 h 1127125"/>
                <a:gd name="connsiteX4" fmla="*/ 0 w 933450"/>
                <a:gd name="connsiteY4" fmla="*/ 454025 h 1127125"/>
                <a:gd name="connsiteX5" fmla="*/ 44450 w 933450"/>
                <a:gd name="connsiteY5" fmla="*/ 504825 h 1127125"/>
                <a:gd name="connsiteX6" fmla="*/ 327025 w 933450"/>
                <a:gd name="connsiteY6" fmla="*/ 622300 h 1127125"/>
                <a:gd name="connsiteX7" fmla="*/ 463550 w 933450"/>
                <a:gd name="connsiteY7" fmla="*/ 758825 h 1127125"/>
                <a:gd name="connsiteX8" fmla="*/ 463550 w 933450"/>
                <a:gd name="connsiteY8" fmla="*/ 965200 h 1127125"/>
                <a:gd name="connsiteX9" fmla="*/ 355600 w 933450"/>
                <a:gd name="connsiteY9" fmla="*/ 1082675 h 1127125"/>
                <a:gd name="connsiteX10" fmla="*/ 244475 w 933450"/>
                <a:gd name="connsiteY10" fmla="*/ 1127125 h 1127125"/>
                <a:gd name="connsiteX11" fmla="*/ 400050 w 933450"/>
                <a:gd name="connsiteY11" fmla="*/ 1092200 h 1127125"/>
                <a:gd name="connsiteX12" fmla="*/ 933450 w 933450"/>
                <a:gd name="connsiteY12" fmla="*/ 384175 h 1127125"/>
                <a:gd name="connsiteX13" fmla="*/ 841375 w 933450"/>
                <a:gd name="connsiteY13" fmla="*/ 390525 h 1127125"/>
                <a:gd name="connsiteX14" fmla="*/ 866775 w 933450"/>
                <a:gd name="connsiteY14" fmla="*/ 292100 h 1127125"/>
                <a:gd name="connsiteX15" fmla="*/ 831850 w 933450"/>
                <a:gd name="connsiteY15" fmla="*/ 149225 h 1127125"/>
                <a:gd name="connsiteX16" fmla="*/ 717550 w 933450"/>
                <a:gd name="connsiteY16" fmla="*/ 53975 h 1127125"/>
                <a:gd name="connsiteX17" fmla="*/ 568325 w 933450"/>
                <a:gd name="connsiteY17" fmla="*/ 0 h 1127125"/>
                <a:gd name="connsiteX18" fmla="*/ 457200 w 933450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27025 w 866775"/>
                <a:gd name="connsiteY6" fmla="*/ 622300 h 1127125"/>
                <a:gd name="connsiteX7" fmla="*/ 463550 w 866775"/>
                <a:gd name="connsiteY7" fmla="*/ 758825 h 1127125"/>
                <a:gd name="connsiteX8" fmla="*/ 463550 w 866775"/>
                <a:gd name="connsiteY8" fmla="*/ 965200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400050 w 866775"/>
                <a:gd name="connsiteY11" fmla="*/ 1092200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27025 w 866775"/>
                <a:gd name="connsiteY6" fmla="*/ 622300 h 1127125"/>
                <a:gd name="connsiteX7" fmla="*/ 463550 w 866775"/>
                <a:gd name="connsiteY7" fmla="*/ 758825 h 1127125"/>
                <a:gd name="connsiteX8" fmla="*/ 463550 w 866775"/>
                <a:gd name="connsiteY8" fmla="*/ 965200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27025 w 866775"/>
                <a:gd name="connsiteY6" fmla="*/ 622300 h 1127125"/>
                <a:gd name="connsiteX7" fmla="*/ 463550 w 866775"/>
                <a:gd name="connsiteY7" fmla="*/ 758825 h 1127125"/>
                <a:gd name="connsiteX8" fmla="*/ 463550 w 866775"/>
                <a:gd name="connsiteY8" fmla="*/ 965200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14325 w 866775"/>
                <a:gd name="connsiteY6" fmla="*/ 631825 h 1127125"/>
                <a:gd name="connsiteX7" fmla="*/ 463550 w 866775"/>
                <a:gd name="connsiteY7" fmla="*/ 758825 h 1127125"/>
                <a:gd name="connsiteX8" fmla="*/ 463550 w 866775"/>
                <a:gd name="connsiteY8" fmla="*/ 965200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14325 w 866775"/>
                <a:gd name="connsiteY6" fmla="*/ 631825 h 1127125"/>
                <a:gd name="connsiteX7" fmla="*/ 444500 w 866775"/>
                <a:gd name="connsiteY7" fmla="*/ 758825 h 1127125"/>
                <a:gd name="connsiteX8" fmla="*/ 463550 w 866775"/>
                <a:gd name="connsiteY8" fmla="*/ 965200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14325 w 866775"/>
                <a:gd name="connsiteY6" fmla="*/ 631825 h 1127125"/>
                <a:gd name="connsiteX7" fmla="*/ 444500 w 866775"/>
                <a:gd name="connsiteY7" fmla="*/ 758825 h 1127125"/>
                <a:gd name="connsiteX8" fmla="*/ 444500 w 866775"/>
                <a:gd name="connsiteY8" fmla="*/ 962025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14325 w 866775"/>
                <a:gd name="connsiteY6" fmla="*/ 631825 h 1127125"/>
                <a:gd name="connsiteX7" fmla="*/ 444500 w 866775"/>
                <a:gd name="connsiteY7" fmla="*/ 758825 h 1127125"/>
                <a:gd name="connsiteX8" fmla="*/ 444500 w 866775"/>
                <a:gd name="connsiteY8" fmla="*/ 962025 h 1127125"/>
                <a:gd name="connsiteX9" fmla="*/ 336550 w 866775"/>
                <a:gd name="connsiteY9" fmla="*/ 10699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66725 w 876300"/>
                <a:gd name="connsiteY0" fmla="*/ 0 h 1127125"/>
                <a:gd name="connsiteX1" fmla="*/ 320675 w 876300"/>
                <a:gd name="connsiteY1" fmla="*/ 111125 h 1127125"/>
                <a:gd name="connsiteX2" fmla="*/ 139700 w 876300"/>
                <a:gd name="connsiteY2" fmla="*/ 269875 h 1127125"/>
                <a:gd name="connsiteX3" fmla="*/ 0 w 876300"/>
                <a:gd name="connsiteY3" fmla="*/ 396875 h 1127125"/>
                <a:gd name="connsiteX4" fmla="*/ 9525 w 876300"/>
                <a:gd name="connsiteY4" fmla="*/ 454025 h 1127125"/>
                <a:gd name="connsiteX5" fmla="*/ 53975 w 876300"/>
                <a:gd name="connsiteY5" fmla="*/ 504825 h 1127125"/>
                <a:gd name="connsiteX6" fmla="*/ 323850 w 876300"/>
                <a:gd name="connsiteY6" fmla="*/ 631825 h 1127125"/>
                <a:gd name="connsiteX7" fmla="*/ 454025 w 876300"/>
                <a:gd name="connsiteY7" fmla="*/ 758825 h 1127125"/>
                <a:gd name="connsiteX8" fmla="*/ 454025 w 876300"/>
                <a:gd name="connsiteY8" fmla="*/ 962025 h 1127125"/>
                <a:gd name="connsiteX9" fmla="*/ 346075 w 876300"/>
                <a:gd name="connsiteY9" fmla="*/ 1069975 h 1127125"/>
                <a:gd name="connsiteX10" fmla="*/ 254000 w 876300"/>
                <a:gd name="connsiteY10" fmla="*/ 1127125 h 1127125"/>
                <a:gd name="connsiteX11" fmla="*/ 403225 w 876300"/>
                <a:gd name="connsiteY11" fmla="*/ 1082675 h 1127125"/>
                <a:gd name="connsiteX12" fmla="*/ 857250 w 876300"/>
                <a:gd name="connsiteY12" fmla="*/ 393700 h 1127125"/>
                <a:gd name="connsiteX13" fmla="*/ 850900 w 876300"/>
                <a:gd name="connsiteY13" fmla="*/ 390525 h 1127125"/>
                <a:gd name="connsiteX14" fmla="*/ 876300 w 876300"/>
                <a:gd name="connsiteY14" fmla="*/ 292100 h 1127125"/>
                <a:gd name="connsiteX15" fmla="*/ 841375 w 876300"/>
                <a:gd name="connsiteY15" fmla="*/ 149225 h 1127125"/>
                <a:gd name="connsiteX16" fmla="*/ 727075 w 876300"/>
                <a:gd name="connsiteY16" fmla="*/ 53975 h 1127125"/>
                <a:gd name="connsiteX17" fmla="*/ 577850 w 876300"/>
                <a:gd name="connsiteY17" fmla="*/ 0 h 1127125"/>
                <a:gd name="connsiteX18" fmla="*/ 466725 w 876300"/>
                <a:gd name="connsiteY18" fmla="*/ 0 h 1127125"/>
                <a:gd name="connsiteX0" fmla="*/ 466725 w 876300"/>
                <a:gd name="connsiteY0" fmla="*/ 0 h 1127125"/>
                <a:gd name="connsiteX1" fmla="*/ 320675 w 876300"/>
                <a:gd name="connsiteY1" fmla="*/ 111125 h 1127125"/>
                <a:gd name="connsiteX2" fmla="*/ 139700 w 876300"/>
                <a:gd name="connsiteY2" fmla="*/ 269875 h 1127125"/>
                <a:gd name="connsiteX3" fmla="*/ 0 w 876300"/>
                <a:gd name="connsiteY3" fmla="*/ 396875 h 1127125"/>
                <a:gd name="connsiteX4" fmla="*/ 0 w 876300"/>
                <a:gd name="connsiteY4" fmla="*/ 460375 h 1127125"/>
                <a:gd name="connsiteX5" fmla="*/ 53975 w 876300"/>
                <a:gd name="connsiteY5" fmla="*/ 504825 h 1127125"/>
                <a:gd name="connsiteX6" fmla="*/ 323850 w 876300"/>
                <a:gd name="connsiteY6" fmla="*/ 631825 h 1127125"/>
                <a:gd name="connsiteX7" fmla="*/ 454025 w 876300"/>
                <a:gd name="connsiteY7" fmla="*/ 758825 h 1127125"/>
                <a:gd name="connsiteX8" fmla="*/ 454025 w 876300"/>
                <a:gd name="connsiteY8" fmla="*/ 962025 h 1127125"/>
                <a:gd name="connsiteX9" fmla="*/ 346075 w 876300"/>
                <a:gd name="connsiteY9" fmla="*/ 1069975 h 1127125"/>
                <a:gd name="connsiteX10" fmla="*/ 254000 w 876300"/>
                <a:gd name="connsiteY10" fmla="*/ 1127125 h 1127125"/>
                <a:gd name="connsiteX11" fmla="*/ 403225 w 876300"/>
                <a:gd name="connsiteY11" fmla="*/ 1082675 h 1127125"/>
                <a:gd name="connsiteX12" fmla="*/ 857250 w 876300"/>
                <a:gd name="connsiteY12" fmla="*/ 393700 h 1127125"/>
                <a:gd name="connsiteX13" fmla="*/ 850900 w 876300"/>
                <a:gd name="connsiteY13" fmla="*/ 390525 h 1127125"/>
                <a:gd name="connsiteX14" fmla="*/ 876300 w 876300"/>
                <a:gd name="connsiteY14" fmla="*/ 292100 h 1127125"/>
                <a:gd name="connsiteX15" fmla="*/ 841375 w 876300"/>
                <a:gd name="connsiteY15" fmla="*/ 149225 h 1127125"/>
                <a:gd name="connsiteX16" fmla="*/ 727075 w 876300"/>
                <a:gd name="connsiteY16" fmla="*/ 53975 h 1127125"/>
                <a:gd name="connsiteX17" fmla="*/ 577850 w 876300"/>
                <a:gd name="connsiteY17" fmla="*/ 0 h 1127125"/>
                <a:gd name="connsiteX18" fmla="*/ 466725 w 876300"/>
                <a:gd name="connsiteY18" fmla="*/ 0 h 1127125"/>
                <a:gd name="connsiteX0" fmla="*/ 466725 w 876300"/>
                <a:gd name="connsiteY0" fmla="*/ 0 h 1127125"/>
                <a:gd name="connsiteX1" fmla="*/ 320675 w 876300"/>
                <a:gd name="connsiteY1" fmla="*/ 111125 h 1127125"/>
                <a:gd name="connsiteX2" fmla="*/ 139700 w 876300"/>
                <a:gd name="connsiteY2" fmla="*/ 269875 h 1127125"/>
                <a:gd name="connsiteX3" fmla="*/ 22225 w 876300"/>
                <a:gd name="connsiteY3" fmla="*/ 393700 h 1127125"/>
                <a:gd name="connsiteX4" fmla="*/ 0 w 876300"/>
                <a:gd name="connsiteY4" fmla="*/ 460375 h 1127125"/>
                <a:gd name="connsiteX5" fmla="*/ 53975 w 876300"/>
                <a:gd name="connsiteY5" fmla="*/ 504825 h 1127125"/>
                <a:gd name="connsiteX6" fmla="*/ 323850 w 876300"/>
                <a:gd name="connsiteY6" fmla="*/ 631825 h 1127125"/>
                <a:gd name="connsiteX7" fmla="*/ 454025 w 876300"/>
                <a:gd name="connsiteY7" fmla="*/ 758825 h 1127125"/>
                <a:gd name="connsiteX8" fmla="*/ 454025 w 876300"/>
                <a:gd name="connsiteY8" fmla="*/ 962025 h 1127125"/>
                <a:gd name="connsiteX9" fmla="*/ 346075 w 876300"/>
                <a:gd name="connsiteY9" fmla="*/ 1069975 h 1127125"/>
                <a:gd name="connsiteX10" fmla="*/ 254000 w 876300"/>
                <a:gd name="connsiteY10" fmla="*/ 1127125 h 1127125"/>
                <a:gd name="connsiteX11" fmla="*/ 403225 w 876300"/>
                <a:gd name="connsiteY11" fmla="*/ 1082675 h 1127125"/>
                <a:gd name="connsiteX12" fmla="*/ 857250 w 876300"/>
                <a:gd name="connsiteY12" fmla="*/ 393700 h 1127125"/>
                <a:gd name="connsiteX13" fmla="*/ 850900 w 876300"/>
                <a:gd name="connsiteY13" fmla="*/ 390525 h 1127125"/>
                <a:gd name="connsiteX14" fmla="*/ 876300 w 876300"/>
                <a:gd name="connsiteY14" fmla="*/ 292100 h 1127125"/>
                <a:gd name="connsiteX15" fmla="*/ 841375 w 876300"/>
                <a:gd name="connsiteY15" fmla="*/ 149225 h 1127125"/>
                <a:gd name="connsiteX16" fmla="*/ 727075 w 876300"/>
                <a:gd name="connsiteY16" fmla="*/ 53975 h 1127125"/>
                <a:gd name="connsiteX17" fmla="*/ 577850 w 876300"/>
                <a:gd name="connsiteY17" fmla="*/ 0 h 1127125"/>
                <a:gd name="connsiteX18" fmla="*/ 466725 w 876300"/>
                <a:gd name="connsiteY18" fmla="*/ 0 h 1127125"/>
                <a:gd name="connsiteX0" fmla="*/ 466725 w 876300"/>
                <a:gd name="connsiteY0" fmla="*/ 0 h 1127125"/>
                <a:gd name="connsiteX1" fmla="*/ 320675 w 876300"/>
                <a:gd name="connsiteY1" fmla="*/ 111125 h 1127125"/>
                <a:gd name="connsiteX2" fmla="*/ 139700 w 876300"/>
                <a:gd name="connsiteY2" fmla="*/ 269875 h 1127125"/>
                <a:gd name="connsiteX3" fmla="*/ 22225 w 876300"/>
                <a:gd name="connsiteY3" fmla="*/ 393700 h 1127125"/>
                <a:gd name="connsiteX4" fmla="*/ 0 w 876300"/>
                <a:gd name="connsiteY4" fmla="*/ 460375 h 1127125"/>
                <a:gd name="connsiteX5" fmla="*/ 53975 w 876300"/>
                <a:gd name="connsiteY5" fmla="*/ 504825 h 1127125"/>
                <a:gd name="connsiteX6" fmla="*/ 323850 w 876300"/>
                <a:gd name="connsiteY6" fmla="*/ 631825 h 1127125"/>
                <a:gd name="connsiteX7" fmla="*/ 454025 w 876300"/>
                <a:gd name="connsiteY7" fmla="*/ 758825 h 1127125"/>
                <a:gd name="connsiteX8" fmla="*/ 454025 w 876300"/>
                <a:gd name="connsiteY8" fmla="*/ 962025 h 1127125"/>
                <a:gd name="connsiteX9" fmla="*/ 346075 w 876300"/>
                <a:gd name="connsiteY9" fmla="*/ 1069975 h 1127125"/>
                <a:gd name="connsiteX10" fmla="*/ 228600 w 876300"/>
                <a:gd name="connsiteY10" fmla="*/ 1127125 h 1127125"/>
                <a:gd name="connsiteX11" fmla="*/ 403225 w 876300"/>
                <a:gd name="connsiteY11" fmla="*/ 1082675 h 1127125"/>
                <a:gd name="connsiteX12" fmla="*/ 857250 w 876300"/>
                <a:gd name="connsiteY12" fmla="*/ 393700 h 1127125"/>
                <a:gd name="connsiteX13" fmla="*/ 850900 w 876300"/>
                <a:gd name="connsiteY13" fmla="*/ 390525 h 1127125"/>
                <a:gd name="connsiteX14" fmla="*/ 876300 w 876300"/>
                <a:gd name="connsiteY14" fmla="*/ 292100 h 1127125"/>
                <a:gd name="connsiteX15" fmla="*/ 841375 w 876300"/>
                <a:gd name="connsiteY15" fmla="*/ 149225 h 1127125"/>
                <a:gd name="connsiteX16" fmla="*/ 727075 w 876300"/>
                <a:gd name="connsiteY16" fmla="*/ 53975 h 1127125"/>
                <a:gd name="connsiteX17" fmla="*/ 577850 w 876300"/>
                <a:gd name="connsiteY17" fmla="*/ 0 h 1127125"/>
                <a:gd name="connsiteX18" fmla="*/ 466725 w 876300"/>
                <a:gd name="connsiteY18" fmla="*/ 0 h 1127125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03225 w 876300"/>
                <a:gd name="connsiteY11" fmla="*/ 1082675 h 1122363"/>
                <a:gd name="connsiteX12" fmla="*/ 857250 w 876300"/>
                <a:gd name="connsiteY12" fmla="*/ 393700 h 1122363"/>
                <a:gd name="connsiteX13" fmla="*/ 850900 w 876300"/>
                <a:gd name="connsiteY13" fmla="*/ 390525 h 1122363"/>
                <a:gd name="connsiteX14" fmla="*/ 876300 w 876300"/>
                <a:gd name="connsiteY14" fmla="*/ 292100 h 1122363"/>
                <a:gd name="connsiteX15" fmla="*/ 841375 w 876300"/>
                <a:gd name="connsiteY15" fmla="*/ 149225 h 1122363"/>
                <a:gd name="connsiteX16" fmla="*/ 727075 w 876300"/>
                <a:gd name="connsiteY16" fmla="*/ 53975 h 1122363"/>
                <a:gd name="connsiteX17" fmla="*/ 577850 w 876300"/>
                <a:gd name="connsiteY17" fmla="*/ 0 h 1122363"/>
                <a:gd name="connsiteX18" fmla="*/ 466725 w 876300"/>
                <a:gd name="connsiteY18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386556 w 876300"/>
                <a:gd name="connsiteY11" fmla="*/ 1063625 h 1122363"/>
                <a:gd name="connsiteX12" fmla="*/ 857250 w 876300"/>
                <a:gd name="connsiteY12" fmla="*/ 393700 h 1122363"/>
                <a:gd name="connsiteX13" fmla="*/ 850900 w 876300"/>
                <a:gd name="connsiteY13" fmla="*/ 390525 h 1122363"/>
                <a:gd name="connsiteX14" fmla="*/ 876300 w 876300"/>
                <a:gd name="connsiteY14" fmla="*/ 292100 h 1122363"/>
                <a:gd name="connsiteX15" fmla="*/ 841375 w 876300"/>
                <a:gd name="connsiteY15" fmla="*/ 149225 h 1122363"/>
                <a:gd name="connsiteX16" fmla="*/ 727075 w 876300"/>
                <a:gd name="connsiteY16" fmla="*/ 53975 h 1122363"/>
                <a:gd name="connsiteX17" fmla="*/ 577850 w 876300"/>
                <a:gd name="connsiteY17" fmla="*/ 0 h 1122363"/>
                <a:gd name="connsiteX18" fmla="*/ 466725 w 876300"/>
                <a:gd name="connsiteY18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22275 w 876300"/>
                <a:gd name="connsiteY11" fmla="*/ 1030288 h 1122363"/>
                <a:gd name="connsiteX12" fmla="*/ 857250 w 876300"/>
                <a:gd name="connsiteY12" fmla="*/ 393700 h 1122363"/>
                <a:gd name="connsiteX13" fmla="*/ 850900 w 876300"/>
                <a:gd name="connsiteY13" fmla="*/ 390525 h 1122363"/>
                <a:gd name="connsiteX14" fmla="*/ 876300 w 876300"/>
                <a:gd name="connsiteY14" fmla="*/ 292100 h 1122363"/>
                <a:gd name="connsiteX15" fmla="*/ 841375 w 876300"/>
                <a:gd name="connsiteY15" fmla="*/ 149225 h 1122363"/>
                <a:gd name="connsiteX16" fmla="*/ 727075 w 876300"/>
                <a:gd name="connsiteY16" fmla="*/ 53975 h 1122363"/>
                <a:gd name="connsiteX17" fmla="*/ 577850 w 876300"/>
                <a:gd name="connsiteY17" fmla="*/ 0 h 1122363"/>
                <a:gd name="connsiteX18" fmla="*/ 466725 w 876300"/>
                <a:gd name="connsiteY18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22275 w 876300"/>
                <a:gd name="connsiteY11" fmla="*/ 1030288 h 1122363"/>
                <a:gd name="connsiteX12" fmla="*/ 857250 w 876300"/>
                <a:gd name="connsiteY12" fmla="*/ 393700 h 1122363"/>
                <a:gd name="connsiteX13" fmla="*/ 860425 w 876300"/>
                <a:gd name="connsiteY13" fmla="*/ 385763 h 1122363"/>
                <a:gd name="connsiteX14" fmla="*/ 876300 w 876300"/>
                <a:gd name="connsiteY14" fmla="*/ 292100 h 1122363"/>
                <a:gd name="connsiteX15" fmla="*/ 841375 w 876300"/>
                <a:gd name="connsiteY15" fmla="*/ 149225 h 1122363"/>
                <a:gd name="connsiteX16" fmla="*/ 727075 w 876300"/>
                <a:gd name="connsiteY16" fmla="*/ 53975 h 1122363"/>
                <a:gd name="connsiteX17" fmla="*/ 577850 w 876300"/>
                <a:gd name="connsiteY17" fmla="*/ 0 h 1122363"/>
                <a:gd name="connsiteX18" fmla="*/ 466725 w 876300"/>
                <a:gd name="connsiteY18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22275 w 876300"/>
                <a:gd name="connsiteY11" fmla="*/ 1030288 h 1122363"/>
                <a:gd name="connsiteX12" fmla="*/ 857250 w 876300"/>
                <a:gd name="connsiteY12" fmla="*/ 393700 h 1122363"/>
                <a:gd name="connsiteX13" fmla="*/ 869950 w 876300"/>
                <a:gd name="connsiteY13" fmla="*/ 376238 h 1122363"/>
                <a:gd name="connsiteX14" fmla="*/ 876300 w 876300"/>
                <a:gd name="connsiteY14" fmla="*/ 292100 h 1122363"/>
                <a:gd name="connsiteX15" fmla="*/ 841375 w 876300"/>
                <a:gd name="connsiteY15" fmla="*/ 149225 h 1122363"/>
                <a:gd name="connsiteX16" fmla="*/ 727075 w 876300"/>
                <a:gd name="connsiteY16" fmla="*/ 53975 h 1122363"/>
                <a:gd name="connsiteX17" fmla="*/ 577850 w 876300"/>
                <a:gd name="connsiteY17" fmla="*/ 0 h 1122363"/>
                <a:gd name="connsiteX18" fmla="*/ 466725 w 876300"/>
                <a:gd name="connsiteY18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22275 w 876300"/>
                <a:gd name="connsiteY11" fmla="*/ 1030288 h 1122363"/>
                <a:gd name="connsiteX12" fmla="*/ 869950 w 876300"/>
                <a:gd name="connsiteY12" fmla="*/ 376238 h 1122363"/>
                <a:gd name="connsiteX13" fmla="*/ 876300 w 876300"/>
                <a:gd name="connsiteY13" fmla="*/ 292100 h 1122363"/>
                <a:gd name="connsiteX14" fmla="*/ 841375 w 876300"/>
                <a:gd name="connsiteY14" fmla="*/ 149225 h 1122363"/>
                <a:gd name="connsiteX15" fmla="*/ 727075 w 876300"/>
                <a:gd name="connsiteY15" fmla="*/ 53975 h 1122363"/>
                <a:gd name="connsiteX16" fmla="*/ 577850 w 876300"/>
                <a:gd name="connsiteY16" fmla="*/ 0 h 1122363"/>
                <a:gd name="connsiteX17" fmla="*/ 466725 w 876300"/>
                <a:gd name="connsiteY17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22275 w 876300"/>
                <a:gd name="connsiteY11" fmla="*/ 1030288 h 1122363"/>
                <a:gd name="connsiteX12" fmla="*/ 869950 w 876300"/>
                <a:gd name="connsiteY12" fmla="*/ 376238 h 1122363"/>
                <a:gd name="connsiteX13" fmla="*/ 876300 w 876300"/>
                <a:gd name="connsiteY13" fmla="*/ 292100 h 1122363"/>
                <a:gd name="connsiteX14" fmla="*/ 841375 w 876300"/>
                <a:gd name="connsiteY14" fmla="*/ 149225 h 1122363"/>
                <a:gd name="connsiteX15" fmla="*/ 727075 w 876300"/>
                <a:gd name="connsiteY15" fmla="*/ 53975 h 1122363"/>
                <a:gd name="connsiteX16" fmla="*/ 577850 w 876300"/>
                <a:gd name="connsiteY16" fmla="*/ 0 h 1122363"/>
                <a:gd name="connsiteX17" fmla="*/ 466725 w 876300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3175 h 1125538"/>
                <a:gd name="connsiteX1" fmla="*/ 320675 w 876311"/>
                <a:gd name="connsiteY1" fmla="*/ 114300 h 1125538"/>
                <a:gd name="connsiteX2" fmla="*/ 139700 w 876311"/>
                <a:gd name="connsiteY2" fmla="*/ 273050 h 1125538"/>
                <a:gd name="connsiteX3" fmla="*/ 22225 w 876311"/>
                <a:gd name="connsiteY3" fmla="*/ 396875 h 1125538"/>
                <a:gd name="connsiteX4" fmla="*/ 0 w 876311"/>
                <a:gd name="connsiteY4" fmla="*/ 463550 h 1125538"/>
                <a:gd name="connsiteX5" fmla="*/ 53975 w 876311"/>
                <a:gd name="connsiteY5" fmla="*/ 508000 h 1125538"/>
                <a:gd name="connsiteX6" fmla="*/ 323850 w 876311"/>
                <a:gd name="connsiteY6" fmla="*/ 635000 h 1125538"/>
                <a:gd name="connsiteX7" fmla="*/ 454025 w 876311"/>
                <a:gd name="connsiteY7" fmla="*/ 762000 h 1125538"/>
                <a:gd name="connsiteX8" fmla="*/ 454025 w 876311"/>
                <a:gd name="connsiteY8" fmla="*/ 965200 h 1125538"/>
                <a:gd name="connsiteX9" fmla="*/ 346075 w 876311"/>
                <a:gd name="connsiteY9" fmla="*/ 1073150 h 1125538"/>
                <a:gd name="connsiteX10" fmla="*/ 223838 w 876311"/>
                <a:gd name="connsiteY10" fmla="*/ 1125538 h 1125538"/>
                <a:gd name="connsiteX11" fmla="*/ 422275 w 876311"/>
                <a:gd name="connsiteY11" fmla="*/ 1033463 h 1125538"/>
                <a:gd name="connsiteX12" fmla="*/ 869950 w 876311"/>
                <a:gd name="connsiteY12" fmla="*/ 379413 h 1125538"/>
                <a:gd name="connsiteX13" fmla="*/ 876300 w 876311"/>
                <a:gd name="connsiteY13" fmla="*/ 295275 h 1125538"/>
                <a:gd name="connsiteX14" fmla="*/ 841375 w 876311"/>
                <a:gd name="connsiteY14" fmla="*/ 152400 h 1125538"/>
                <a:gd name="connsiteX15" fmla="*/ 727075 w 876311"/>
                <a:gd name="connsiteY15" fmla="*/ 57150 h 1125538"/>
                <a:gd name="connsiteX16" fmla="*/ 577850 w 876311"/>
                <a:gd name="connsiteY16" fmla="*/ 3175 h 1125538"/>
                <a:gd name="connsiteX17" fmla="*/ 466725 w 876311"/>
                <a:gd name="connsiteY17" fmla="*/ 3175 h 1125538"/>
                <a:gd name="connsiteX0" fmla="*/ 466725 w 876311"/>
                <a:gd name="connsiteY0" fmla="*/ 5357 h 1127720"/>
                <a:gd name="connsiteX1" fmla="*/ 320675 w 876311"/>
                <a:gd name="connsiteY1" fmla="*/ 116482 h 1127720"/>
                <a:gd name="connsiteX2" fmla="*/ 139700 w 876311"/>
                <a:gd name="connsiteY2" fmla="*/ 275232 h 1127720"/>
                <a:gd name="connsiteX3" fmla="*/ 22225 w 876311"/>
                <a:gd name="connsiteY3" fmla="*/ 399057 h 1127720"/>
                <a:gd name="connsiteX4" fmla="*/ 0 w 876311"/>
                <a:gd name="connsiteY4" fmla="*/ 465732 h 1127720"/>
                <a:gd name="connsiteX5" fmla="*/ 53975 w 876311"/>
                <a:gd name="connsiteY5" fmla="*/ 510182 h 1127720"/>
                <a:gd name="connsiteX6" fmla="*/ 323850 w 876311"/>
                <a:gd name="connsiteY6" fmla="*/ 637182 h 1127720"/>
                <a:gd name="connsiteX7" fmla="*/ 454025 w 876311"/>
                <a:gd name="connsiteY7" fmla="*/ 764182 h 1127720"/>
                <a:gd name="connsiteX8" fmla="*/ 454025 w 876311"/>
                <a:gd name="connsiteY8" fmla="*/ 967382 h 1127720"/>
                <a:gd name="connsiteX9" fmla="*/ 346075 w 876311"/>
                <a:gd name="connsiteY9" fmla="*/ 1075332 h 1127720"/>
                <a:gd name="connsiteX10" fmla="*/ 223838 w 876311"/>
                <a:gd name="connsiteY10" fmla="*/ 1127720 h 1127720"/>
                <a:gd name="connsiteX11" fmla="*/ 422275 w 876311"/>
                <a:gd name="connsiteY11" fmla="*/ 1035645 h 1127720"/>
                <a:gd name="connsiteX12" fmla="*/ 869950 w 876311"/>
                <a:gd name="connsiteY12" fmla="*/ 381595 h 1127720"/>
                <a:gd name="connsiteX13" fmla="*/ 876300 w 876311"/>
                <a:gd name="connsiteY13" fmla="*/ 297457 h 1127720"/>
                <a:gd name="connsiteX14" fmla="*/ 841375 w 876311"/>
                <a:gd name="connsiteY14" fmla="*/ 154582 h 1127720"/>
                <a:gd name="connsiteX15" fmla="*/ 727075 w 876311"/>
                <a:gd name="connsiteY15" fmla="*/ 59332 h 1127720"/>
                <a:gd name="connsiteX16" fmla="*/ 577850 w 876311"/>
                <a:gd name="connsiteY16" fmla="*/ 5357 h 1127720"/>
                <a:gd name="connsiteX17" fmla="*/ 466725 w 876311"/>
                <a:gd name="connsiteY17" fmla="*/ 5357 h 1127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76311" h="1127720">
                  <a:moveTo>
                    <a:pt x="466725" y="5357"/>
                  </a:moveTo>
                  <a:lnTo>
                    <a:pt x="320675" y="116482"/>
                  </a:lnTo>
                  <a:lnTo>
                    <a:pt x="139700" y="275232"/>
                  </a:lnTo>
                  <a:lnTo>
                    <a:pt x="22225" y="399057"/>
                  </a:lnTo>
                  <a:lnTo>
                    <a:pt x="0" y="465732"/>
                  </a:lnTo>
                  <a:lnTo>
                    <a:pt x="53975" y="510182"/>
                  </a:lnTo>
                  <a:lnTo>
                    <a:pt x="323850" y="637182"/>
                  </a:lnTo>
                  <a:lnTo>
                    <a:pt x="454025" y="764182"/>
                  </a:lnTo>
                  <a:lnTo>
                    <a:pt x="454025" y="967382"/>
                  </a:lnTo>
                  <a:lnTo>
                    <a:pt x="346075" y="1075332"/>
                  </a:lnTo>
                  <a:lnTo>
                    <a:pt x="223838" y="1127720"/>
                  </a:lnTo>
                  <a:lnTo>
                    <a:pt x="422275" y="1035645"/>
                  </a:lnTo>
                  <a:lnTo>
                    <a:pt x="869950" y="381595"/>
                  </a:lnTo>
                  <a:cubicBezTo>
                    <a:pt x="872067" y="353549"/>
                    <a:pt x="876564" y="351697"/>
                    <a:pt x="876300" y="297457"/>
                  </a:cubicBezTo>
                  <a:cubicBezTo>
                    <a:pt x="867039" y="223638"/>
                    <a:pt x="874448" y="242688"/>
                    <a:pt x="841375" y="154582"/>
                  </a:cubicBezTo>
                  <a:cubicBezTo>
                    <a:pt x="793750" y="101400"/>
                    <a:pt x="777082" y="91082"/>
                    <a:pt x="727075" y="59332"/>
                  </a:cubicBezTo>
                  <a:cubicBezTo>
                    <a:pt x="672570" y="27052"/>
                    <a:pt x="651404" y="18586"/>
                    <a:pt x="577850" y="5357"/>
                  </a:cubicBezTo>
                  <a:cubicBezTo>
                    <a:pt x="516996" y="-1787"/>
                    <a:pt x="515673" y="-1786"/>
                    <a:pt x="466725" y="5357"/>
                  </a:cubicBezTo>
                  <a:close/>
                </a:path>
              </a:pathLst>
            </a:custGeom>
            <a:gradFill flip="none" rotWithShape="1">
              <a:gsLst>
                <a:gs pos="9800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8000">
                  <a:schemeClr val="bg1">
                    <a:lumMod val="8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 bwMode="auto">
            <a:xfrm>
              <a:off x="3791138" y="1945659"/>
              <a:ext cx="1371301" cy="693927"/>
            </a:xfrm>
            <a:custGeom>
              <a:avLst/>
              <a:gdLst/>
              <a:ahLst/>
              <a:cxnLst/>
              <a:rect l="l" t="t" r="r" b="b"/>
              <a:pathLst>
                <a:path w="1481140" h="749300">
                  <a:moveTo>
                    <a:pt x="1004096" y="0"/>
                  </a:moveTo>
                  <a:cubicBezTo>
                    <a:pt x="992454" y="26458"/>
                    <a:pt x="996688" y="17992"/>
                    <a:pt x="997746" y="60325"/>
                  </a:cubicBezTo>
                  <a:cubicBezTo>
                    <a:pt x="1014679" y="87578"/>
                    <a:pt x="1007006" y="87048"/>
                    <a:pt x="1048546" y="120650"/>
                  </a:cubicBezTo>
                  <a:cubicBezTo>
                    <a:pt x="1087439" y="132292"/>
                    <a:pt x="1095377" y="134409"/>
                    <a:pt x="1143796" y="155575"/>
                  </a:cubicBezTo>
                  <a:cubicBezTo>
                    <a:pt x="1203063" y="175683"/>
                    <a:pt x="1224229" y="195792"/>
                    <a:pt x="1264446" y="215900"/>
                  </a:cubicBezTo>
                  <a:cubicBezTo>
                    <a:pt x="1327416" y="252942"/>
                    <a:pt x="1341969" y="258233"/>
                    <a:pt x="1410496" y="327025"/>
                  </a:cubicBezTo>
                  <a:cubicBezTo>
                    <a:pt x="1462619" y="396610"/>
                    <a:pt x="1459973" y="365390"/>
                    <a:pt x="1481140" y="492919"/>
                  </a:cubicBezTo>
                  <a:cubicBezTo>
                    <a:pt x="1464207" y="614627"/>
                    <a:pt x="1458385" y="591079"/>
                    <a:pt x="1413671" y="655637"/>
                  </a:cubicBezTo>
                  <a:cubicBezTo>
                    <a:pt x="1327946" y="717020"/>
                    <a:pt x="1293021" y="728398"/>
                    <a:pt x="1223171" y="739775"/>
                  </a:cubicBezTo>
                  <a:lnTo>
                    <a:pt x="939221" y="744728"/>
                  </a:lnTo>
                  <a:lnTo>
                    <a:pt x="939802" y="747682"/>
                  </a:lnTo>
                  <a:lnTo>
                    <a:pt x="788927" y="747349"/>
                  </a:lnTo>
                  <a:lnTo>
                    <a:pt x="677071" y="749300"/>
                  </a:lnTo>
                  <a:cubicBezTo>
                    <a:pt x="677077" y="748567"/>
                    <a:pt x="677084" y="747835"/>
                    <a:pt x="677090" y="747102"/>
                  </a:cubicBezTo>
                  <a:lnTo>
                    <a:pt x="90700" y="745808"/>
                  </a:lnTo>
                  <a:cubicBezTo>
                    <a:pt x="40608" y="745808"/>
                    <a:pt x="0" y="705200"/>
                    <a:pt x="0" y="655108"/>
                  </a:cubicBezTo>
                  <a:lnTo>
                    <a:pt x="0" y="98508"/>
                  </a:lnTo>
                  <a:cubicBezTo>
                    <a:pt x="0" y="48416"/>
                    <a:pt x="40608" y="7808"/>
                    <a:pt x="90700" y="7808"/>
                  </a:cubicBezTo>
                  <a:lnTo>
                    <a:pt x="683404" y="5215"/>
                  </a:lnTo>
                  <a:lnTo>
                    <a:pt x="683421" y="3175"/>
                  </a:lnTo>
                  <a:close/>
                </a:path>
              </a:pathLst>
            </a:custGeom>
            <a:gradFill>
              <a:gsLst>
                <a:gs pos="0">
                  <a:srgbClr val="577B27"/>
                </a:gs>
                <a:gs pos="50000">
                  <a:srgbClr val="79AA38"/>
                </a:gs>
                <a:gs pos="100000">
                  <a:srgbClr val="86BA3F"/>
                </a:gs>
              </a:gsLst>
              <a:lin ang="8100000" scaled="1"/>
            </a:gradFill>
            <a:ln>
              <a:noFill/>
            </a:ln>
            <a:effectLst>
              <a:innerShdw blurRad="139700" dist="50800">
                <a:srgbClr val="577B27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4135" name="组合 19"/>
            <p:cNvGrpSpPr>
              <a:grpSpLocks/>
            </p:cNvGrpSpPr>
            <p:nvPr/>
          </p:nvGrpSpPr>
          <p:grpSpPr bwMode="auto">
            <a:xfrm>
              <a:off x="3796677" y="1968533"/>
              <a:ext cx="1098885" cy="568818"/>
              <a:chOff x="4577977" y="515268"/>
              <a:chExt cx="1186903" cy="614206"/>
            </a:xfrm>
          </p:grpSpPr>
          <p:sp>
            <p:nvSpPr>
              <p:cNvPr id="4137" name="TextBox 21"/>
              <p:cNvSpPr txBox="1">
                <a:spLocks noChangeArrowheads="1"/>
              </p:cNvSpPr>
              <p:nvPr/>
            </p:nvSpPr>
            <p:spPr bwMode="auto">
              <a:xfrm>
                <a:off x="4577977" y="532042"/>
                <a:ext cx="875344" cy="307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700" dirty="0">
                    <a:solidFill>
                      <a:schemeClr val="bg1"/>
                    </a:solidFill>
                    <a:latin typeface="Batang" pitchFamily="18" charset="-127"/>
                    <a:ea typeface="Batang" pitchFamily="18" charset="-127"/>
                  </a:rPr>
                  <a:t>VECTOR</a:t>
                </a:r>
              </a:p>
              <a:p>
                <a:pPr eaLnBrk="1" hangingPunct="1"/>
                <a:r>
                  <a:rPr lang="en-US" altLang="zh-CN" sz="700" dirty="0">
                    <a:solidFill>
                      <a:schemeClr val="bg1"/>
                    </a:solidFill>
                    <a:latin typeface="Batang" pitchFamily="18" charset="-127"/>
                    <a:ea typeface="Batang" pitchFamily="18" charset="-127"/>
                  </a:rPr>
                  <a:t>INFOGRAPHICS</a:t>
                </a:r>
                <a:endParaRPr lang="zh-CN" altLang="en-US" sz="700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endParaRPr>
              </a:p>
            </p:txBody>
          </p:sp>
          <p:sp>
            <p:nvSpPr>
              <p:cNvPr id="23" name="圆角矩形 22"/>
              <p:cNvSpPr/>
              <p:nvPr/>
            </p:nvSpPr>
            <p:spPr>
              <a:xfrm>
                <a:off x="5098916" y="543718"/>
                <a:ext cx="360274" cy="14280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Batang" pitchFamily="18" charset="-127"/>
                  <a:ea typeface="Batang" pitchFamily="18" charset="-127"/>
                </a:endParaRPr>
              </a:p>
            </p:txBody>
          </p:sp>
          <p:sp>
            <p:nvSpPr>
              <p:cNvPr id="4139" name="TextBox 23"/>
              <p:cNvSpPr txBox="1">
                <a:spLocks noChangeArrowheads="1"/>
              </p:cNvSpPr>
              <p:nvPr/>
            </p:nvSpPr>
            <p:spPr bwMode="auto">
              <a:xfrm>
                <a:off x="5050439" y="515268"/>
                <a:ext cx="477897" cy="215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800">
                    <a:solidFill>
                      <a:srgbClr val="577B27"/>
                    </a:solidFill>
                    <a:latin typeface="Batang" pitchFamily="18" charset="-127"/>
                    <a:ea typeface="Batang" pitchFamily="18" charset="-127"/>
                  </a:rPr>
                  <a:t>eps10</a:t>
                </a:r>
                <a:endParaRPr lang="zh-CN" altLang="en-US" sz="800">
                  <a:solidFill>
                    <a:srgbClr val="577B27"/>
                  </a:solidFill>
                  <a:latin typeface="Batang" pitchFamily="18" charset="-127"/>
                  <a:ea typeface="Batang" pitchFamily="18" charset="-127"/>
                </a:endParaRPr>
              </a:p>
            </p:txBody>
          </p:sp>
          <p:sp>
            <p:nvSpPr>
              <p:cNvPr id="4140" name="TextBox 24"/>
              <p:cNvSpPr txBox="1">
                <a:spLocks noChangeArrowheads="1"/>
              </p:cNvSpPr>
              <p:nvPr/>
            </p:nvSpPr>
            <p:spPr bwMode="auto">
              <a:xfrm>
                <a:off x="4577977" y="797138"/>
                <a:ext cx="1186903" cy="332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dist"/>
                <a:r>
                  <a:rPr lang="en-US" altLang="zh-CN" sz="700" b="1" dirty="0">
                    <a:solidFill>
                      <a:schemeClr val="bg1"/>
                    </a:solidFill>
                    <a:latin typeface="Batang" pitchFamily="18" charset="-127"/>
                    <a:ea typeface="Batang" pitchFamily="18" charset="-127"/>
                  </a:rPr>
                  <a:t>Add your texts here</a:t>
                </a:r>
              </a:p>
              <a:p>
                <a:pPr algn="dist"/>
                <a:r>
                  <a:rPr lang="en-US" altLang="zh-CN" sz="700" b="1" dirty="0">
                    <a:solidFill>
                      <a:schemeClr val="bg1"/>
                    </a:solidFill>
                    <a:latin typeface="Batang" pitchFamily="18" charset="-127"/>
                    <a:ea typeface="Batang" pitchFamily="18" charset="-127"/>
                  </a:rPr>
                  <a:t>Add your texts here</a:t>
                </a:r>
              </a:p>
            </p:txBody>
          </p:sp>
        </p:grpSp>
        <p:sp>
          <p:nvSpPr>
            <p:cNvPr id="4136" name="TextBox 20"/>
            <p:cNvSpPr txBox="1">
              <a:spLocks noChangeArrowheads="1"/>
            </p:cNvSpPr>
            <p:nvPr/>
          </p:nvSpPr>
          <p:spPr bwMode="auto">
            <a:xfrm>
              <a:off x="5220072" y="1933248"/>
              <a:ext cx="791140" cy="712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4400" dirty="0">
                  <a:solidFill>
                    <a:srgbClr val="86BA3F"/>
                  </a:solidFill>
                  <a:latin typeface="Algerian" pitchFamily="82" charset="0"/>
                  <a:ea typeface="DFPLiKingHei-XB" pitchFamily="34" charset="-120"/>
                </a:rPr>
                <a:t>02</a:t>
              </a:r>
              <a:endParaRPr lang="zh-CN" altLang="en-US" sz="4400" dirty="0">
                <a:solidFill>
                  <a:srgbClr val="86BA3F"/>
                </a:solidFill>
                <a:latin typeface="Algerian" pitchFamily="82" charset="0"/>
                <a:ea typeface="DFPLiKingHei-XB" pitchFamily="34" charset="-12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075537" y="2723707"/>
            <a:ext cx="2215868" cy="1054661"/>
            <a:chOff x="3075537" y="2723707"/>
            <a:chExt cx="2215868" cy="1054661"/>
          </a:xfrm>
        </p:grpSpPr>
        <p:sp>
          <p:nvSpPr>
            <p:cNvPr id="27" name="圆角矩形 9"/>
            <p:cNvSpPr/>
            <p:nvPr/>
          </p:nvSpPr>
          <p:spPr bwMode="auto">
            <a:xfrm>
              <a:off x="4207012" y="3075632"/>
              <a:ext cx="1084393" cy="696868"/>
            </a:xfrm>
            <a:custGeom>
              <a:avLst/>
              <a:gdLst>
                <a:gd name="connsiteX0" fmla="*/ 0 w 2394000"/>
                <a:gd name="connsiteY0" fmla="*/ 74091 h 749300"/>
                <a:gd name="connsiteX1" fmla="*/ 74091 w 2394000"/>
                <a:gd name="connsiteY1" fmla="*/ 0 h 749300"/>
                <a:gd name="connsiteX2" fmla="*/ 2319909 w 2394000"/>
                <a:gd name="connsiteY2" fmla="*/ 0 h 749300"/>
                <a:gd name="connsiteX3" fmla="*/ 2394000 w 2394000"/>
                <a:gd name="connsiteY3" fmla="*/ 74091 h 749300"/>
                <a:gd name="connsiteX4" fmla="*/ 2394000 w 2394000"/>
                <a:gd name="connsiteY4" fmla="*/ 675209 h 749300"/>
                <a:gd name="connsiteX5" fmla="*/ 2319909 w 2394000"/>
                <a:gd name="connsiteY5" fmla="*/ 749300 h 749300"/>
                <a:gd name="connsiteX6" fmla="*/ 74091 w 2394000"/>
                <a:gd name="connsiteY6" fmla="*/ 749300 h 749300"/>
                <a:gd name="connsiteX7" fmla="*/ 0 w 2394000"/>
                <a:gd name="connsiteY7" fmla="*/ 675209 h 749300"/>
                <a:gd name="connsiteX8" fmla="*/ 0 w 2394000"/>
                <a:gd name="connsiteY8" fmla="*/ 74091 h 749300"/>
                <a:gd name="connsiteX0" fmla="*/ 0 w 2394000"/>
                <a:gd name="connsiteY0" fmla="*/ 75709 h 750918"/>
                <a:gd name="connsiteX1" fmla="*/ 74091 w 2394000"/>
                <a:gd name="connsiteY1" fmla="*/ 1618 h 750918"/>
                <a:gd name="connsiteX2" fmla="*/ 1835524 w 2394000"/>
                <a:gd name="connsiteY2" fmla="*/ 0 h 750918"/>
                <a:gd name="connsiteX3" fmla="*/ 2319909 w 2394000"/>
                <a:gd name="connsiteY3" fmla="*/ 1618 h 750918"/>
                <a:gd name="connsiteX4" fmla="*/ 2394000 w 2394000"/>
                <a:gd name="connsiteY4" fmla="*/ 75709 h 750918"/>
                <a:gd name="connsiteX5" fmla="*/ 2394000 w 2394000"/>
                <a:gd name="connsiteY5" fmla="*/ 676827 h 750918"/>
                <a:gd name="connsiteX6" fmla="*/ 2319909 w 2394000"/>
                <a:gd name="connsiteY6" fmla="*/ 750918 h 750918"/>
                <a:gd name="connsiteX7" fmla="*/ 74091 w 2394000"/>
                <a:gd name="connsiteY7" fmla="*/ 750918 h 750918"/>
                <a:gd name="connsiteX8" fmla="*/ 0 w 2394000"/>
                <a:gd name="connsiteY8" fmla="*/ 676827 h 750918"/>
                <a:gd name="connsiteX9" fmla="*/ 0 w 2394000"/>
                <a:gd name="connsiteY9" fmla="*/ 75709 h 750918"/>
                <a:gd name="connsiteX0" fmla="*/ 0 w 2394000"/>
                <a:gd name="connsiteY0" fmla="*/ 75709 h 750918"/>
                <a:gd name="connsiteX1" fmla="*/ 74091 w 2394000"/>
                <a:gd name="connsiteY1" fmla="*/ 1618 h 750918"/>
                <a:gd name="connsiteX2" fmla="*/ 1835524 w 2394000"/>
                <a:gd name="connsiteY2" fmla="*/ 0 h 750918"/>
                <a:gd name="connsiteX3" fmla="*/ 2319909 w 2394000"/>
                <a:gd name="connsiteY3" fmla="*/ 1618 h 750918"/>
                <a:gd name="connsiteX4" fmla="*/ 2394000 w 2394000"/>
                <a:gd name="connsiteY4" fmla="*/ 75709 h 750918"/>
                <a:gd name="connsiteX5" fmla="*/ 2394000 w 2394000"/>
                <a:gd name="connsiteY5" fmla="*/ 676827 h 750918"/>
                <a:gd name="connsiteX6" fmla="*/ 2319909 w 2394000"/>
                <a:gd name="connsiteY6" fmla="*/ 750918 h 750918"/>
                <a:gd name="connsiteX7" fmla="*/ 1327524 w 2394000"/>
                <a:gd name="connsiteY7" fmla="*/ 749300 h 750918"/>
                <a:gd name="connsiteX8" fmla="*/ 74091 w 2394000"/>
                <a:gd name="connsiteY8" fmla="*/ 750918 h 750918"/>
                <a:gd name="connsiteX9" fmla="*/ 0 w 2394000"/>
                <a:gd name="connsiteY9" fmla="*/ 676827 h 750918"/>
                <a:gd name="connsiteX10" fmla="*/ 0 w 2394000"/>
                <a:gd name="connsiteY10" fmla="*/ 75709 h 750918"/>
                <a:gd name="connsiteX0" fmla="*/ 0 w 2394000"/>
                <a:gd name="connsiteY0" fmla="*/ 75709 h 750918"/>
                <a:gd name="connsiteX1" fmla="*/ 74091 w 2394000"/>
                <a:gd name="connsiteY1" fmla="*/ 1618 h 750918"/>
                <a:gd name="connsiteX2" fmla="*/ 1835524 w 2394000"/>
                <a:gd name="connsiteY2" fmla="*/ 0 h 750918"/>
                <a:gd name="connsiteX3" fmla="*/ 2319909 w 2394000"/>
                <a:gd name="connsiteY3" fmla="*/ 1618 h 750918"/>
                <a:gd name="connsiteX4" fmla="*/ 2394000 w 2394000"/>
                <a:gd name="connsiteY4" fmla="*/ 75709 h 750918"/>
                <a:gd name="connsiteX5" fmla="*/ 2394000 w 2394000"/>
                <a:gd name="connsiteY5" fmla="*/ 676827 h 750918"/>
                <a:gd name="connsiteX6" fmla="*/ 2319909 w 2394000"/>
                <a:gd name="connsiteY6" fmla="*/ 750918 h 750918"/>
                <a:gd name="connsiteX7" fmla="*/ 1327524 w 2394000"/>
                <a:gd name="connsiteY7" fmla="*/ 749300 h 750918"/>
                <a:gd name="connsiteX8" fmla="*/ 0 w 2394000"/>
                <a:gd name="connsiteY8" fmla="*/ 676827 h 750918"/>
                <a:gd name="connsiteX9" fmla="*/ 0 w 2394000"/>
                <a:gd name="connsiteY9" fmla="*/ 75709 h 750918"/>
                <a:gd name="connsiteX0" fmla="*/ 0 w 2394000"/>
                <a:gd name="connsiteY0" fmla="*/ 75709 h 750918"/>
                <a:gd name="connsiteX1" fmla="*/ 74091 w 2394000"/>
                <a:gd name="connsiteY1" fmla="*/ 1618 h 750918"/>
                <a:gd name="connsiteX2" fmla="*/ 1835524 w 2394000"/>
                <a:gd name="connsiteY2" fmla="*/ 0 h 750918"/>
                <a:gd name="connsiteX3" fmla="*/ 2319909 w 2394000"/>
                <a:gd name="connsiteY3" fmla="*/ 1618 h 750918"/>
                <a:gd name="connsiteX4" fmla="*/ 2394000 w 2394000"/>
                <a:gd name="connsiteY4" fmla="*/ 75709 h 750918"/>
                <a:gd name="connsiteX5" fmla="*/ 2394000 w 2394000"/>
                <a:gd name="connsiteY5" fmla="*/ 676827 h 750918"/>
                <a:gd name="connsiteX6" fmla="*/ 2319909 w 2394000"/>
                <a:gd name="connsiteY6" fmla="*/ 750918 h 750918"/>
                <a:gd name="connsiteX7" fmla="*/ 1327524 w 2394000"/>
                <a:gd name="connsiteY7" fmla="*/ 749300 h 750918"/>
                <a:gd name="connsiteX8" fmla="*/ 0 w 2394000"/>
                <a:gd name="connsiteY8" fmla="*/ 75709 h 750918"/>
                <a:gd name="connsiteX0" fmla="*/ 1253433 w 2319909"/>
                <a:gd name="connsiteY0" fmla="*/ 749300 h 750918"/>
                <a:gd name="connsiteX1" fmla="*/ 0 w 2319909"/>
                <a:gd name="connsiteY1" fmla="*/ 1618 h 750918"/>
                <a:gd name="connsiteX2" fmla="*/ 1761433 w 2319909"/>
                <a:gd name="connsiteY2" fmla="*/ 0 h 750918"/>
                <a:gd name="connsiteX3" fmla="*/ 2245818 w 2319909"/>
                <a:gd name="connsiteY3" fmla="*/ 1618 h 750918"/>
                <a:gd name="connsiteX4" fmla="*/ 2319909 w 2319909"/>
                <a:gd name="connsiteY4" fmla="*/ 75709 h 750918"/>
                <a:gd name="connsiteX5" fmla="*/ 2319909 w 2319909"/>
                <a:gd name="connsiteY5" fmla="*/ 676827 h 750918"/>
                <a:gd name="connsiteX6" fmla="*/ 2245818 w 2319909"/>
                <a:gd name="connsiteY6" fmla="*/ 750918 h 750918"/>
                <a:gd name="connsiteX7" fmla="*/ 1253433 w 2319909"/>
                <a:gd name="connsiteY7" fmla="*/ 749300 h 750918"/>
                <a:gd name="connsiteX0" fmla="*/ 0 w 1066476"/>
                <a:gd name="connsiteY0" fmla="*/ 749300 h 750918"/>
                <a:gd name="connsiteX1" fmla="*/ 508000 w 1066476"/>
                <a:gd name="connsiteY1" fmla="*/ 0 h 750918"/>
                <a:gd name="connsiteX2" fmla="*/ 992385 w 1066476"/>
                <a:gd name="connsiteY2" fmla="*/ 1618 h 750918"/>
                <a:gd name="connsiteX3" fmla="*/ 1066476 w 1066476"/>
                <a:gd name="connsiteY3" fmla="*/ 75709 h 750918"/>
                <a:gd name="connsiteX4" fmla="*/ 1066476 w 1066476"/>
                <a:gd name="connsiteY4" fmla="*/ 676827 h 750918"/>
                <a:gd name="connsiteX5" fmla="*/ 992385 w 1066476"/>
                <a:gd name="connsiteY5" fmla="*/ 750918 h 750918"/>
                <a:gd name="connsiteX6" fmla="*/ 0 w 1066476"/>
                <a:gd name="connsiteY6" fmla="*/ 749300 h 750918"/>
                <a:gd name="connsiteX0" fmla="*/ 0 w 1066476"/>
                <a:gd name="connsiteY0" fmla="*/ 749300 h 750918"/>
                <a:gd name="connsiteX1" fmla="*/ 106636 w 1066476"/>
                <a:gd name="connsiteY1" fmla="*/ 582962 h 750918"/>
                <a:gd name="connsiteX2" fmla="*/ 508000 w 1066476"/>
                <a:gd name="connsiteY2" fmla="*/ 0 h 750918"/>
                <a:gd name="connsiteX3" fmla="*/ 992385 w 1066476"/>
                <a:gd name="connsiteY3" fmla="*/ 1618 h 750918"/>
                <a:gd name="connsiteX4" fmla="*/ 1066476 w 1066476"/>
                <a:gd name="connsiteY4" fmla="*/ 75709 h 750918"/>
                <a:gd name="connsiteX5" fmla="*/ 1066476 w 1066476"/>
                <a:gd name="connsiteY5" fmla="*/ 676827 h 750918"/>
                <a:gd name="connsiteX6" fmla="*/ 992385 w 1066476"/>
                <a:gd name="connsiteY6" fmla="*/ 750918 h 750918"/>
                <a:gd name="connsiteX7" fmla="*/ 0 w 1066476"/>
                <a:gd name="connsiteY7" fmla="*/ 749300 h 750918"/>
                <a:gd name="connsiteX0" fmla="*/ 0 w 1066476"/>
                <a:gd name="connsiteY0" fmla="*/ 749300 h 750918"/>
                <a:gd name="connsiteX1" fmla="*/ 111398 w 1066476"/>
                <a:gd name="connsiteY1" fmla="*/ 585339 h 750918"/>
                <a:gd name="connsiteX2" fmla="*/ 508000 w 1066476"/>
                <a:gd name="connsiteY2" fmla="*/ 0 h 750918"/>
                <a:gd name="connsiteX3" fmla="*/ 992385 w 1066476"/>
                <a:gd name="connsiteY3" fmla="*/ 1618 h 750918"/>
                <a:gd name="connsiteX4" fmla="*/ 1066476 w 1066476"/>
                <a:gd name="connsiteY4" fmla="*/ 75709 h 750918"/>
                <a:gd name="connsiteX5" fmla="*/ 1066476 w 1066476"/>
                <a:gd name="connsiteY5" fmla="*/ 676827 h 750918"/>
                <a:gd name="connsiteX6" fmla="*/ 992385 w 1066476"/>
                <a:gd name="connsiteY6" fmla="*/ 750918 h 750918"/>
                <a:gd name="connsiteX7" fmla="*/ 0 w 1066476"/>
                <a:gd name="connsiteY7" fmla="*/ 749300 h 750918"/>
                <a:gd name="connsiteX0" fmla="*/ 0 w 1149820"/>
                <a:gd name="connsiteY0" fmla="*/ 746923 h 750918"/>
                <a:gd name="connsiteX1" fmla="*/ 194742 w 1149820"/>
                <a:gd name="connsiteY1" fmla="*/ 585339 h 750918"/>
                <a:gd name="connsiteX2" fmla="*/ 591344 w 1149820"/>
                <a:gd name="connsiteY2" fmla="*/ 0 h 750918"/>
                <a:gd name="connsiteX3" fmla="*/ 1075729 w 1149820"/>
                <a:gd name="connsiteY3" fmla="*/ 1618 h 750918"/>
                <a:gd name="connsiteX4" fmla="*/ 1149820 w 1149820"/>
                <a:gd name="connsiteY4" fmla="*/ 75709 h 750918"/>
                <a:gd name="connsiteX5" fmla="*/ 1149820 w 1149820"/>
                <a:gd name="connsiteY5" fmla="*/ 676827 h 750918"/>
                <a:gd name="connsiteX6" fmla="*/ 1075729 w 1149820"/>
                <a:gd name="connsiteY6" fmla="*/ 750918 h 750918"/>
                <a:gd name="connsiteX7" fmla="*/ 0 w 1149820"/>
                <a:gd name="connsiteY7" fmla="*/ 746923 h 750918"/>
                <a:gd name="connsiteX0" fmla="*/ 0 w 1178395"/>
                <a:gd name="connsiteY0" fmla="*/ 746923 h 750918"/>
                <a:gd name="connsiteX1" fmla="*/ 223317 w 1178395"/>
                <a:gd name="connsiteY1" fmla="*/ 585339 h 750918"/>
                <a:gd name="connsiteX2" fmla="*/ 619919 w 1178395"/>
                <a:gd name="connsiteY2" fmla="*/ 0 h 750918"/>
                <a:gd name="connsiteX3" fmla="*/ 1104304 w 1178395"/>
                <a:gd name="connsiteY3" fmla="*/ 1618 h 750918"/>
                <a:gd name="connsiteX4" fmla="*/ 1178395 w 1178395"/>
                <a:gd name="connsiteY4" fmla="*/ 75709 h 750918"/>
                <a:gd name="connsiteX5" fmla="*/ 1178395 w 1178395"/>
                <a:gd name="connsiteY5" fmla="*/ 676827 h 750918"/>
                <a:gd name="connsiteX6" fmla="*/ 1104304 w 1178395"/>
                <a:gd name="connsiteY6" fmla="*/ 750918 h 750918"/>
                <a:gd name="connsiteX7" fmla="*/ 0 w 1178395"/>
                <a:gd name="connsiteY7" fmla="*/ 746923 h 750918"/>
                <a:gd name="connsiteX0" fmla="*/ 0 w 1171251"/>
                <a:gd name="connsiteY0" fmla="*/ 737418 h 750918"/>
                <a:gd name="connsiteX1" fmla="*/ 216173 w 1171251"/>
                <a:gd name="connsiteY1" fmla="*/ 585339 h 750918"/>
                <a:gd name="connsiteX2" fmla="*/ 612775 w 1171251"/>
                <a:gd name="connsiteY2" fmla="*/ 0 h 750918"/>
                <a:gd name="connsiteX3" fmla="*/ 1097160 w 1171251"/>
                <a:gd name="connsiteY3" fmla="*/ 1618 h 750918"/>
                <a:gd name="connsiteX4" fmla="*/ 1171251 w 1171251"/>
                <a:gd name="connsiteY4" fmla="*/ 75709 h 750918"/>
                <a:gd name="connsiteX5" fmla="*/ 1171251 w 1171251"/>
                <a:gd name="connsiteY5" fmla="*/ 676827 h 750918"/>
                <a:gd name="connsiteX6" fmla="*/ 1097160 w 1171251"/>
                <a:gd name="connsiteY6" fmla="*/ 750918 h 750918"/>
                <a:gd name="connsiteX7" fmla="*/ 0 w 1171251"/>
                <a:gd name="connsiteY7" fmla="*/ 737418 h 75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71251" h="750918">
                  <a:moveTo>
                    <a:pt x="0" y="737418"/>
                  </a:moveTo>
                  <a:lnTo>
                    <a:pt x="216173" y="585339"/>
                  </a:lnTo>
                  <a:lnTo>
                    <a:pt x="612775" y="0"/>
                  </a:lnTo>
                  <a:lnTo>
                    <a:pt x="1097160" y="1618"/>
                  </a:lnTo>
                  <a:cubicBezTo>
                    <a:pt x="1138079" y="1618"/>
                    <a:pt x="1171251" y="34790"/>
                    <a:pt x="1171251" y="75709"/>
                  </a:cubicBezTo>
                  <a:lnTo>
                    <a:pt x="1171251" y="676827"/>
                  </a:lnTo>
                  <a:cubicBezTo>
                    <a:pt x="1171251" y="717746"/>
                    <a:pt x="1138079" y="750918"/>
                    <a:pt x="1097160" y="750918"/>
                  </a:cubicBezTo>
                  <a:lnTo>
                    <a:pt x="0" y="737418"/>
                  </a:lnTo>
                  <a:close/>
                </a:path>
              </a:pathLst>
            </a:cu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 bwMode="auto">
            <a:xfrm>
              <a:off x="3970362" y="2723707"/>
              <a:ext cx="811325" cy="1044383"/>
            </a:xfrm>
            <a:custGeom>
              <a:avLst/>
              <a:gdLst>
                <a:gd name="connsiteX0" fmla="*/ 457200 w 933450"/>
                <a:gd name="connsiteY0" fmla="*/ 0 h 1127125"/>
                <a:gd name="connsiteX1" fmla="*/ 311150 w 933450"/>
                <a:gd name="connsiteY1" fmla="*/ 111125 h 1127125"/>
                <a:gd name="connsiteX2" fmla="*/ 130175 w 933450"/>
                <a:gd name="connsiteY2" fmla="*/ 269875 h 1127125"/>
                <a:gd name="connsiteX3" fmla="*/ 22225 w 933450"/>
                <a:gd name="connsiteY3" fmla="*/ 371475 h 1127125"/>
                <a:gd name="connsiteX4" fmla="*/ 0 w 933450"/>
                <a:gd name="connsiteY4" fmla="*/ 454025 h 1127125"/>
                <a:gd name="connsiteX5" fmla="*/ 44450 w 933450"/>
                <a:gd name="connsiteY5" fmla="*/ 504825 h 1127125"/>
                <a:gd name="connsiteX6" fmla="*/ 327025 w 933450"/>
                <a:gd name="connsiteY6" fmla="*/ 622300 h 1127125"/>
                <a:gd name="connsiteX7" fmla="*/ 463550 w 933450"/>
                <a:gd name="connsiteY7" fmla="*/ 758825 h 1127125"/>
                <a:gd name="connsiteX8" fmla="*/ 463550 w 933450"/>
                <a:gd name="connsiteY8" fmla="*/ 965200 h 1127125"/>
                <a:gd name="connsiteX9" fmla="*/ 355600 w 933450"/>
                <a:gd name="connsiteY9" fmla="*/ 1082675 h 1127125"/>
                <a:gd name="connsiteX10" fmla="*/ 244475 w 933450"/>
                <a:gd name="connsiteY10" fmla="*/ 1127125 h 1127125"/>
                <a:gd name="connsiteX11" fmla="*/ 463550 w 933450"/>
                <a:gd name="connsiteY11" fmla="*/ 1120775 h 1127125"/>
                <a:gd name="connsiteX12" fmla="*/ 933450 w 933450"/>
                <a:gd name="connsiteY12" fmla="*/ 384175 h 1127125"/>
                <a:gd name="connsiteX13" fmla="*/ 841375 w 933450"/>
                <a:gd name="connsiteY13" fmla="*/ 390525 h 1127125"/>
                <a:gd name="connsiteX14" fmla="*/ 866775 w 933450"/>
                <a:gd name="connsiteY14" fmla="*/ 292100 h 1127125"/>
                <a:gd name="connsiteX15" fmla="*/ 831850 w 933450"/>
                <a:gd name="connsiteY15" fmla="*/ 149225 h 1127125"/>
                <a:gd name="connsiteX16" fmla="*/ 717550 w 933450"/>
                <a:gd name="connsiteY16" fmla="*/ 53975 h 1127125"/>
                <a:gd name="connsiteX17" fmla="*/ 568325 w 933450"/>
                <a:gd name="connsiteY17" fmla="*/ 0 h 1127125"/>
                <a:gd name="connsiteX18" fmla="*/ 457200 w 933450"/>
                <a:gd name="connsiteY18" fmla="*/ 0 h 1127125"/>
                <a:gd name="connsiteX0" fmla="*/ 457200 w 933450"/>
                <a:gd name="connsiteY0" fmla="*/ 0 h 1127125"/>
                <a:gd name="connsiteX1" fmla="*/ 311150 w 933450"/>
                <a:gd name="connsiteY1" fmla="*/ 111125 h 1127125"/>
                <a:gd name="connsiteX2" fmla="*/ 130175 w 933450"/>
                <a:gd name="connsiteY2" fmla="*/ 269875 h 1127125"/>
                <a:gd name="connsiteX3" fmla="*/ 22225 w 933450"/>
                <a:gd name="connsiteY3" fmla="*/ 371475 h 1127125"/>
                <a:gd name="connsiteX4" fmla="*/ 0 w 933450"/>
                <a:gd name="connsiteY4" fmla="*/ 454025 h 1127125"/>
                <a:gd name="connsiteX5" fmla="*/ 44450 w 933450"/>
                <a:gd name="connsiteY5" fmla="*/ 504825 h 1127125"/>
                <a:gd name="connsiteX6" fmla="*/ 327025 w 933450"/>
                <a:gd name="connsiteY6" fmla="*/ 622300 h 1127125"/>
                <a:gd name="connsiteX7" fmla="*/ 463550 w 933450"/>
                <a:gd name="connsiteY7" fmla="*/ 758825 h 1127125"/>
                <a:gd name="connsiteX8" fmla="*/ 463550 w 933450"/>
                <a:gd name="connsiteY8" fmla="*/ 965200 h 1127125"/>
                <a:gd name="connsiteX9" fmla="*/ 355600 w 933450"/>
                <a:gd name="connsiteY9" fmla="*/ 1082675 h 1127125"/>
                <a:gd name="connsiteX10" fmla="*/ 244475 w 933450"/>
                <a:gd name="connsiteY10" fmla="*/ 1127125 h 1127125"/>
                <a:gd name="connsiteX11" fmla="*/ 400050 w 933450"/>
                <a:gd name="connsiteY11" fmla="*/ 1092200 h 1127125"/>
                <a:gd name="connsiteX12" fmla="*/ 933450 w 933450"/>
                <a:gd name="connsiteY12" fmla="*/ 384175 h 1127125"/>
                <a:gd name="connsiteX13" fmla="*/ 841375 w 933450"/>
                <a:gd name="connsiteY13" fmla="*/ 390525 h 1127125"/>
                <a:gd name="connsiteX14" fmla="*/ 866775 w 933450"/>
                <a:gd name="connsiteY14" fmla="*/ 292100 h 1127125"/>
                <a:gd name="connsiteX15" fmla="*/ 831850 w 933450"/>
                <a:gd name="connsiteY15" fmla="*/ 149225 h 1127125"/>
                <a:gd name="connsiteX16" fmla="*/ 717550 w 933450"/>
                <a:gd name="connsiteY16" fmla="*/ 53975 h 1127125"/>
                <a:gd name="connsiteX17" fmla="*/ 568325 w 933450"/>
                <a:gd name="connsiteY17" fmla="*/ 0 h 1127125"/>
                <a:gd name="connsiteX18" fmla="*/ 457200 w 933450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27025 w 866775"/>
                <a:gd name="connsiteY6" fmla="*/ 622300 h 1127125"/>
                <a:gd name="connsiteX7" fmla="*/ 463550 w 866775"/>
                <a:gd name="connsiteY7" fmla="*/ 758825 h 1127125"/>
                <a:gd name="connsiteX8" fmla="*/ 463550 w 866775"/>
                <a:gd name="connsiteY8" fmla="*/ 965200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400050 w 866775"/>
                <a:gd name="connsiteY11" fmla="*/ 1092200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27025 w 866775"/>
                <a:gd name="connsiteY6" fmla="*/ 622300 h 1127125"/>
                <a:gd name="connsiteX7" fmla="*/ 463550 w 866775"/>
                <a:gd name="connsiteY7" fmla="*/ 758825 h 1127125"/>
                <a:gd name="connsiteX8" fmla="*/ 463550 w 866775"/>
                <a:gd name="connsiteY8" fmla="*/ 965200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27025 w 866775"/>
                <a:gd name="connsiteY6" fmla="*/ 622300 h 1127125"/>
                <a:gd name="connsiteX7" fmla="*/ 463550 w 866775"/>
                <a:gd name="connsiteY7" fmla="*/ 758825 h 1127125"/>
                <a:gd name="connsiteX8" fmla="*/ 463550 w 866775"/>
                <a:gd name="connsiteY8" fmla="*/ 965200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14325 w 866775"/>
                <a:gd name="connsiteY6" fmla="*/ 631825 h 1127125"/>
                <a:gd name="connsiteX7" fmla="*/ 463550 w 866775"/>
                <a:gd name="connsiteY7" fmla="*/ 758825 h 1127125"/>
                <a:gd name="connsiteX8" fmla="*/ 463550 w 866775"/>
                <a:gd name="connsiteY8" fmla="*/ 965200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14325 w 866775"/>
                <a:gd name="connsiteY6" fmla="*/ 631825 h 1127125"/>
                <a:gd name="connsiteX7" fmla="*/ 444500 w 866775"/>
                <a:gd name="connsiteY7" fmla="*/ 758825 h 1127125"/>
                <a:gd name="connsiteX8" fmla="*/ 463550 w 866775"/>
                <a:gd name="connsiteY8" fmla="*/ 965200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14325 w 866775"/>
                <a:gd name="connsiteY6" fmla="*/ 631825 h 1127125"/>
                <a:gd name="connsiteX7" fmla="*/ 444500 w 866775"/>
                <a:gd name="connsiteY7" fmla="*/ 758825 h 1127125"/>
                <a:gd name="connsiteX8" fmla="*/ 444500 w 866775"/>
                <a:gd name="connsiteY8" fmla="*/ 962025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14325 w 866775"/>
                <a:gd name="connsiteY6" fmla="*/ 631825 h 1127125"/>
                <a:gd name="connsiteX7" fmla="*/ 444500 w 866775"/>
                <a:gd name="connsiteY7" fmla="*/ 758825 h 1127125"/>
                <a:gd name="connsiteX8" fmla="*/ 444500 w 866775"/>
                <a:gd name="connsiteY8" fmla="*/ 962025 h 1127125"/>
                <a:gd name="connsiteX9" fmla="*/ 336550 w 866775"/>
                <a:gd name="connsiteY9" fmla="*/ 10699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66725 w 876300"/>
                <a:gd name="connsiteY0" fmla="*/ 0 h 1127125"/>
                <a:gd name="connsiteX1" fmla="*/ 320675 w 876300"/>
                <a:gd name="connsiteY1" fmla="*/ 111125 h 1127125"/>
                <a:gd name="connsiteX2" fmla="*/ 139700 w 876300"/>
                <a:gd name="connsiteY2" fmla="*/ 269875 h 1127125"/>
                <a:gd name="connsiteX3" fmla="*/ 0 w 876300"/>
                <a:gd name="connsiteY3" fmla="*/ 396875 h 1127125"/>
                <a:gd name="connsiteX4" fmla="*/ 9525 w 876300"/>
                <a:gd name="connsiteY4" fmla="*/ 454025 h 1127125"/>
                <a:gd name="connsiteX5" fmla="*/ 53975 w 876300"/>
                <a:gd name="connsiteY5" fmla="*/ 504825 h 1127125"/>
                <a:gd name="connsiteX6" fmla="*/ 323850 w 876300"/>
                <a:gd name="connsiteY6" fmla="*/ 631825 h 1127125"/>
                <a:gd name="connsiteX7" fmla="*/ 454025 w 876300"/>
                <a:gd name="connsiteY7" fmla="*/ 758825 h 1127125"/>
                <a:gd name="connsiteX8" fmla="*/ 454025 w 876300"/>
                <a:gd name="connsiteY8" fmla="*/ 962025 h 1127125"/>
                <a:gd name="connsiteX9" fmla="*/ 346075 w 876300"/>
                <a:gd name="connsiteY9" fmla="*/ 1069975 h 1127125"/>
                <a:gd name="connsiteX10" fmla="*/ 254000 w 876300"/>
                <a:gd name="connsiteY10" fmla="*/ 1127125 h 1127125"/>
                <a:gd name="connsiteX11" fmla="*/ 403225 w 876300"/>
                <a:gd name="connsiteY11" fmla="*/ 1082675 h 1127125"/>
                <a:gd name="connsiteX12" fmla="*/ 857250 w 876300"/>
                <a:gd name="connsiteY12" fmla="*/ 393700 h 1127125"/>
                <a:gd name="connsiteX13" fmla="*/ 850900 w 876300"/>
                <a:gd name="connsiteY13" fmla="*/ 390525 h 1127125"/>
                <a:gd name="connsiteX14" fmla="*/ 876300 w 876300"/>
                <a:gd name="connsiteY14" fmla="*/ 292100 h 1127125"/>
                <a:gd name="connsiteX15" fmla="*/ 841375 w 876300"/>
                <a:gd name="connsiteY15" fmla="*/ 149225 h 1127125"/>
                <a:gd name="connsiteX16" fmla="*/ 727075 w 876300"/>
                <a:gd name="connsiteY16" fmla="*/ 53975 h 1127125"/>
                <a:gd name="connsiteX17" fmla="*/ 577850 w 876300"/>
                <a:gd name="connsiteY17" fmla="*/ 0 h 1127125"/>
                <a:gd name="connsiteX18" fmla="*/ 466725 w 876300"/>
                <a:gd name="connsiteY18" fmla="*/ 0 h 1127125"/>
                <a:gd name="connsiteX0" fmla="*/ 466725 w 876300"/>
                <a:gd name="connsiteY0" fmla="*/ 0 h 1127125"/>
                <a:gd name="connsiteX1" fmla="*/ 320675 w 876300"/>
                <a:gd name="connsiteY1" fmla="*/ 111125 h 1127125"/>
                <a:gd name="connsiteX2" fmla="*/ 139700 w 876300"/>
                <a:gd name="connsiteY2" fmla="*/ 269875 h 1127125"/>
                <a:gd name="connsiteX3" fmla="*/ 0 w 876300"/>
                <a:gd name="connsiteY3" fmla="*/ 396875 h 1127125"/>
                <a:gd name="connsiteX4" fmla="*/ 0 w 876300"/>
                <a:gd name="connsiteY4" fmla="*/ 460375 h 1127125"/>
                <a:gd name="connsiteX5" fmla="*/ 53975 w 876300"/>
                <a:gd name="connsiteY5" fmla="*/ 504825 h 1127125"/>
                <a:gd name="connsiteX6" fmla="*/ 323850 w 876300"/>
                <a:gd name="connsiteY6" fmla="*/ 631825 h 1127125"/>
                <a:gd name="connsiteX7" fmla="*/ 454025 w 876300"/>
                <a:gd name="connsiteY7" fmla="*/ 758825 h 1127125"/>
                <a:gd name="connsiteX8" fmla="*/ 454025 w 876300"/>
                <a:gd name="connsiteY8" fmla="*/ 962025 h 1127125"/>
                <a:gd name="connsiteX9" fmla="*/ 346075 w 876300"/>
                <a:gd name="connsiteY9" fmla="*/ 1069975 h 1127125"/>
                <a:gd name="connsiteX10" fmla="*/ 254000 w 876300"/>
                <a:gd name="connsiteY10" fmla="*/ 1127125 h 1127125"/>
                <a:gd name="connsiteX11" fmla="*/ 403225 w 876300"/>
                <a:gd name="connsiteY11" fmla="*/ 1082675 h 1127125"/>
                <a:gd name="connsiteX12" fmla="*/ 857250 w 876300"/>
                <a:gd name="connsiteY12" fmla="*/ 393700 h 1127125"/>
                <a:gd name="connsiteX13" fmla="*/ 850900 w 876300"/>
                <a:gd name="connsiteY13" fmla="*/ 390525 h 1127125"/>
                <a:gd name="connsiteX14" fmla="*/ 876300 w 876300"/>
                <a:gd name="connsiteY14" fmla="*/ 292100 h 1127125"/>
                <a:gd name="connsiteX15" fmla="*/ 841375 w 876300"/>
                <a:gd name="connsiteY15" fmla="*/ 149225 h 1127125"/>
                <a:gd name="connsiteX16" fmla="*/ 727075 w 876300"/>
                <a:gd name="connsiteY16" fmla="*/ 53975 h 1127125"/>
                <a:gd name="connsiteX17" fmla="*/ 577850 w 876300"/>
                <a:gd name="connsiteY17" fmla="*/ 0 h 1127125"/>
                <a:gd name="connsiteX18" fmla="*/ 466725 w 876300"/>
                <a:gd name="connsiteY18" fmla="*/ 0 h 1127125"/>
                <a:gd name="connsiteX0" fmla="*/ 466725 w 876300"/>
                <a:gd name="connsiteY0" fmla="*/ 0 h 1127125"/>
                <a:gd name="connsiteX1" fmla="*/ 320675 w 876300"/>
                <a:gd name="connsiteY1" fmla="*/ 111125 h 1127125"/>
                <a:gd name="connsiteX2" fmla="*/ 139700 w 876300"/>
                <a:gd name="connsiteY2" fmla="*/ 269875 h 1127125"/>
                <a:gd name="connsiteX3" fmla="*/ 22225 w 876300"/>
                <a:gd name="connsiteY3" fmla="*/ 393700 h 1127125"/>
                <a:gd name="connsiteX4" fmla="*/ 0 w 876300"/>
                <a:gd name="connsiteY4" fmla="*/ 460375 h 1127125"/>
                <a:gd name="connsiteX5" fmla="*/ 53975 w 876300"/>
                <a:gd name="connsiteY5" fmla="*/ 504825 h 1127125"/>
                <a:gd name="connsiteX6" fmla="*/ 323850 w 876300"/>
                <a:gd name="connsiteY6" fmla="*/ 631825 h 1127125"/>
                <a:gd name="connsiteX7" fmla="*/ 454025 w 876300"/>
                <a:gd name="connsiteY7" fmla="*/ 758825 h 1127125"/>
                <a:gd name="connsiteX8" fmla="*/ 454025 w 876300"/>
                <a:gd name="connsiteY8" fmla="*/ 962025 h 1127125"/>
                <a:gd name="connsiteX9" fmla="*/ 346075 w 876300"/>
                <a:gd name="connsiteY9" fmla="*/ 1069975 h 1127125"/>
                <a:gd name="connsiteX10" fmla="*/ 254000 w 876300"/>
                <a:gd name="connsiteY10" fmla="*/ 1127125 h 1127125"/>
                <a:gd name="connsiteX11" fmla="*/ 403225 w 876300"/>
                <a:gd name="connsiteY11" fmla="*/ 1082675 h 1127125"/>
                <a:gd name="connsiteX12" fmla="*/ 857250 w 876300"/>
                <a:gd name="connsiteY12" fmla="*/ 393700 h 1127125"/>
                <a:gd name="connsiteX13" fmla="*/ 850900 w 876300"/>
                <a:gd name="connsiteY13" fmla="*/ 390525 h 1127125"/>
                <a:gd name="connsiteX14" fmla="*/ 876300 w 876300"/>
                <a:gd name="connsiteY14" fmla="*/ 292100 h 1127125"/>
                <a:gd name="connsiteX15" fmla="*/ 841375 w 876300"/>
                <a:gd name="connsiteY15" fmla="*/ 149225 h 1127125"/>
                <a:gd name="connsiteX16" fmla="*/ 727075 w 876300"/>
                <a:gd name="connsiteY16" fmla="*/ 53975 h 1127125"/>
                <a:gd name="connsiteX17" fmla="*/ 577850 w 876300"/>
                <a:gd name="connsiteY17" fmla="*/ 0 h 1127125"/>
                <a:gd name="connsiteX18" fmla="*/ 466725 w 876300"/>
                <a:gd name="connsiteY18" fmla="*/ 0 h 1127125"/>
                <a:gd name="connsiteX0" fmla="*/ 466725 w 876300"/>
                <a:gd name="connsiteY0" fmla="*/ 0 h 1127125"/>
                <a:gd name="connsiteX1" fmla="*/ 320675 w 876300"/>
                <a:gd name="connsiteY1" fmla="*/ 111125 h 1127125"/>
                <a:gd name="connsiteX2" fmla="*/ 139700 w 876300"/>
                <a:gd name="connsiteY2" fmla="*/ 269875 h 1127125"/>
                <a:gd name="connsiteX3" fmla="*/ 22225 w 876300"/>
                <a:gd name="connsiteY3" fmla="*/ 393700 h 1127125"/>
                <a:gd name="connsiteX4" fmla="*/ 0 w 876300"/>
                <a:gd name="connsiteY4" fmla="*/ 460375 h 1127125"/>
                <a:gd name="connsiteX5" fmla="*/ 53975 w 876300"/>
                <a:gd name="connsiteY5" fmla="*/ 504825 h 1127125"/>
                <a:gd name="connsiteX6" fmla="*/ 323850 w 876300"/>
                <a:gd name="connsiteY6" fmla="*/ 631825 h 1127125"/>
                <a:gd name="connsiteX7" fmla="*/ 454025 w 876300"/>
                <a:gd name="connsiteY7" fmla="*/ 758825 h 1127125"/>
                <a:gd name="connsiteX8" fmla="*/ 454025 w 876300"/>
                <a:gd name="connsiteY8" fmla="*/ 962025 h 1127125"/>
                <a:gd name="connsiteX9" fmla="*/ 346075 w 876300"/>
                <a:gd name="connsiteY9" fmla="*/ 1069975 h 1127125"/>
                <a:gd name="connsiteX10" fmla="*/ 228600 w 876300"/>
                <a:gd name="connsiteY10" fmla="*/ 1127125 h 1127125"/>
                <a:gd name="connsiteX11" fmla="*/ 403225 w 876300"/>
                <a:gd name="connsiteY11" fmla="*/ 1082675 h 1127125"/>
                <a:gd name="connsiteX12" fmla="*/ 857250 w 876300"/>
                <a:gd name="connsiteY12" fmla="*/ 393700 h 1127125"/>
                <a:gd name="connsiteX13" fmla="*/ 850900 w 876300"/>
                <a:gd name="connsiteY13" fmla="*/ 390525 h 1127125"/>
                <a:gd name="connsiteX14" fmla="*/ 876300 w 876300"/>
                <a:gd name="connsiteY14" fmla="*/ 292100 h 1127125"/>
                <a:gd name="connsiteX15" fmla="*/ 841375 w 876300"/>
                <a:gd name="connsiteY15" fmla="*/ 149225 h 1127125"/>
                <a:gd name="connsiteX16" fmla="*/ 727075 w 876300"/>
                <a:gd name="connsiteY16" fmla="*/ 53975 h 1127125"/>
                <a:gd name="connsiteX17" fmla="*/ 577850 w 876300"/>
                <a:gd name="connsiteY17" fmla="*/ 0 h 1127125"/>
                <a:gd name="connsiteX18" fmla="*/ 466725 w 876300"/>
                <a:gd name="connsiteY18" fmla="*/ 0 h 1127125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03225 w 876300"/>
                <a:gd name="connsiteY11" fmla="*/ 1082675 h 1122363"/>
                <a:gd name="connsiteX12" fmla="*/ 857250 w 876300"/>
                <a:gd name="connsiteY12" fmla="*/ 393700 h 1122363"/>
                <a:gd name="connsiteX13" fmla="*/ 850900 w 876300"/>
                <a:gd name="connsiteY13" fmla="*/ 390525 h 1122363"/>
                <a:gd name="connsiteX14" fmla="*/ 876300 w 876300"/>
                <a:gd name="connsiteY14" fmla="*/ 292100 h 1122363"/>
                <a:gd name="connsiteX15" fmla="*/ 841375 w 876300"/>
                <a:gd name="connsiteY15" fmla="*/ 149225 h 1122363"/>
                <a:gd name="connsiteX16" fmla="*/ 727075 w 876300"/>
                <a:gd name="connsiteY16" fmla="*/ 53975 h 1122363"/>
                <a:gd name="connsiteX17" fmla="*/ 577850 w 876300"/>
                <a:gd name="connsiteY17" fmla="*/ 0 h 1122363"/>
                <a:gd name="connsiteX18" fmla="*/ 466725 w 876300"/>
                <a:gd name="connsiteY18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386556 w 876300"/>
                <a:gd name="connsiteY11" fmla="*/ 1063625 h 1122363"/>
                <a:gd name="connsiteX12" fmla="*/ 857250 w 876300"/>
                <a:gd name="connsiteY12" fmla="*/ 393700 h 1122363"/>
                <a:gd name="connsiteX13" fmla="*/ 850900 w 876300"/>
                <a:gd name="connsiteY13" fmla="*/ 390525 h 1122363"/>
                <a:gd name="connsiteX14" fmla="*/ 876300 w 876300"/>
                <a:gd name="connsiteY14" fmla="*/ 292100 h 1122363"/>
                <a:gd name="connsiteX15" fmla="*/ 841375 w 876300"/>
                <a:gd name="connsiteY15" fmla="*/ 149225 h 1122363"/>
                <a:gd name="connsiteX16" fmla="*/ 727075 w 876300"/>
                <a:gd name="connsiteY16" fmla="*/ 53975 h 1122363"/>
                <a:gd name="connsiteX17" fmla="*/ 577850 w 876300"/>
                <a:gd name="connsiteY17" fmla="*/ 0 h 1122363"/>
                <a:gd name="connsiteX18" fmla="*/ 466725 w 876300"/>
                <a:gd name="connsiteY18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22275 w 876300"/>
                <a:gd name="connsiteY11" fmla="*/ 1030288 h 1122363"/>
                <a:gd name="connsiteX12" fmla="*/ 857250 w 876300"/>
                <a:gd name="connsiteY12" fmla="*/ 393700 h 1122363"/>
                <a:gd name="connsiteX13" fmla="*/ 850900 w 876300"/>
                <a:gd name="connsiteY13" fmla="*/ 390525 h 1122363"/>
                <a:gd name="connsiteX14" fmla="*/ 876300 w 876300"/>
                <a:gd name="connsiteY14" fmla="*/ 292100 h 1122363"/>
                <a:gd name="connsiteX15" fmla="*/ 841375 w 876300"/>
                <a:gd name="connsiteY15" fmla="*/ 149225 h 1122363"/>
                <a:gd name="connsiteX16" fmla="*/ 727075 w 876300"/>
                <a:gd name="connsiteY16" fmla="*/ 53975 h 1122363"/>
                <a:gd name="connsiteX17" fmla="*/ 577850 w 876300"/>
                <a:gd name="connsiteY17" fmla="*/ 0 h 1122363"/>
                <a:gd name="connsiteX18" fmla="*/ 466725 w 876300"/>
                <a:gd name="connsiteY18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22275 w 876300"/>
                <a:gd name="connsiteY11" fmla="*/ 1030288 h 1122363"/>
                <a:gd name="connsiteX12" fmla="*/ 857250 w 876300"/>
                <a:gd name="connsiteY12" fmla="*/ 393700 h 1122363"/>
                <a:gd name="connsiteX13" fmla="*/ 860425 w 876300"/>
                <a:gd name="connsiteY13" fmla="*/ 385763 h 1122363"/>
                <a:gd name="connsiteX14" fmla="*/ 876300 w 876300"/>
                <a:gd name="connsiteY14" fmla="*/ 292100 h 1122363"/>
                <a:gd name="connsiteX15" fmla="*/ 841375 w 876300"/>
                <a:gd name="connsiteY15" fmla="*/ 149225 h 1122363"/>
                <a:gd name="connsiteX16" fmla="*/ 727075 w 876300"/>
                <a:gd name="connsiteY16" fmla="*/ 53975 h 1122363"/>
                <a:gd name="connsiteX17" fmla="*/ 577850 w 876300"/>
                <a:gd name="connsiteY17" fmla="*/ 0 h 1122363"/>
                <a:gd name="connsiteX18" fmla="*/ 466725 w 876300"/>
                <a:gd name="connsiteY18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22275 w 876300"/>
                <a:gd name="connsiteY11" fmla="*/ 1030288 h 1122363"/>
                <a:gd name="connsiteX12" fmla="*/ 857250 w 876300"/>
                <a:gd name="connsiteY12" fmla="*/ 393700 h 1122363"/>
                <a:gd name="connsiteX13" fmla="*/ 869950 w 876300"/>
                <a:gd name="connsiteY13" fmla="*/ 376238 h 1122363"/>
                <a:gd name="connsiteX14" fmla="*/ 876300 w 876300"/>
                <a:gd name="connsiteY14" fmla="*/ 292100 h 1122363"/>
                <a:gd name="connsiteX15" fmla="*/ 841375 w 876300"/>
                <a:gd name="connsiteY15" fmla="*/ 149225 h 1122363"/>
                <a:gd name="connsiteX16" fmla="*/ 727075 w 876300"/>
                <a:gd name="connsiteY16" fmla="*/ 53975 h 1122363"/>
                <a:gd name="connsiteX17" fmla="*/ 577850 w 876300"/>
                <a:gd name="connsiteY17" fmla="*/ 0 h 1122363"/>
                <a:gd name="connsiteX18" fmla="*/ 466725 w 876300"/>
                <a:gd name="connsiteY18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22275 w 876300"/>
                <a:gd name="connsiteY11" fmla="*/ 1030288 h 1122363"/>
                <a:gd name="connsiteX12" fmla="*/ 869950 w 876300"/>
                <a:gd name="connsiteY12" fmla="*/ 376238 h 1122363"/>
                <a:gd name="connsiteX13" fmla="*/ 876300 w 876300"/>
                <a:gd name="connsiteY13" fmla="*/ 292100 h 1122363"/>
                <a:gd name="connsiteX14" fmla="*/ 841375 w 876300"/>
                <a:gd name="connsiteY14" fmla="*/ 149225 h 1122363"/>
                <a:gd name="connsiteX15" fmla="*/ 727075 w 876300"/>
                <a:gd name="connsiteY15" fmla="*/ 53975 h 1122363"/>
                <a:gd name="connsiteX16" fmla="*/ 577850 w 876300"/>
                <a:gd name="connsiteY16" fmla="*/ 0 h 1122363"/>
                <a:gd name="connsiteX17" fmla="*/ 466725 w 876300"/>
                <a:gd name="connsiteY17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22275 w 876300"/>
                <a:gd name="connsiteY11" fmla="*/ 1030288 h 1122363"/>
                <a:gd name="connsiteX12" fmla="*/ 869950 w 876300"/>
                <a:gd name="connsiteY12" fmla="*/ 376238 h 1122363"/>
                <a:gd name="connsiteX13" fmla="*/ 876300 w 876300"/>
                <a:gd name="connsiteY13" fmla="*/ 292100 h 1122363"/>
                <a:gd name="connsiteX14" fmla="*/ 841375 w 876300"/>
                <a:gd name="connsiteY14" fmla="*/ 149225 h 1122363"/>
                <a:gd name="connsiteX15" fmla="*/ 727075 w 876300"/>
                <a:gd name="connsiteY15" fmla="*/ 53975 h 1122363"/>
                <a:gd name="connsiteX16" fmla="*/ 577850 w 876300"/>
                <a:gd name="connsiteY16" fmla="*/ 0 h 1122363"/>
                <a:gd name="connsiteX17" fmla="*/ 466725 w 876300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3175 h 1125538"/>
                <a:gd name="connsiteX1" fmla="*/ 320675 w 876311"/>
                <a:gd name="connsiteY1" fmla="*/ 114300 h 1125538"/>
                <a:gd name="connsiteX2" fmla="*/ 139700 w 876311"/>
                <a:gd name="connsiteY2" fmla="*/ 273050 h 1125538"/>
                <a:gd name="connsiteX3" fmla="*/ 22225 w 876311"/>
                <a:gd name="connsiteY3" fmla="*/ 396875 h 1125538"/>
                <a:gd name="connsiteX4" fmla="*/ 0 w 876311"/>
                <a:gd name="connsiteY4" fmla="*/ 463550 h 1125538"/>
                <a:gd name="connsiteX5" fmla="*/ 53975 w 876311"/>
                <a:gd name="connsiteY5" fmla="*/ 508000 h 1125538"/>
                <a:gd name="connsiteX6" fmla="*/ 323850 w 876311"/>
                <a:gd name="connsiteY6" fmla="*/ 635000 h 1125538"/>
                <a:gd name="connsiteX7" fmla="*/ 454025 w 876311"/>
                <a:gd name="connsiteY7" fmla="*/ 762000 h 1125538"/>
                <a:gd name="connsiteX8" fmla="*/ 454025 w 876311"/>
                <a:gd name="connsiteY8" fmla="*/ 965200 h 1125538"/>
                <a:gd name="connsiteX9" fmla="*/ 346075 w 876311"/>
                <a:gd name="connsiteY9" fmla="*/ 1073150 h 1125538"/>
                <a:gd name="connsiteX10" fmla="*/ 223838 w 876311"/>
                <a:gd name="connsiteY10" fmla="*/ 1125538 h 1125538"/>
                <a:gd name="connsiteX11" fmla="*/ 422275 w 876311"/>
                <a:gd name="connsiteY11" fmla="*/ 1033463 h 1125538"/>
                <a:gd name="connsiteX12" fmla="*/ 869950 w 876311"/>
                <a:gd name="connsiteY12" fmla="*/ 379413 h 1125538"/>
                <a:gd name="connsiteX13" fmla="*/ 876300 w 876311"/>
                <a:gd name="connsiteY13" fmla="*/ 295275 h 1125538"/>
                <a:gd name="connsiteX14" fmla="*/ 841375 w 876311"/>
                <a:gd name="connsiteY14" fmla="*/ 152400 h 1125538"/>
                <a:gd name="connsiteX15" fmla="*/ 727075 w 876311"/>
                <a:gd name="connsiteY15" fmla="*/ 57150 h 1125538"/>
                <a:gd name="connsiteX16" fmla="*/ 577850 w 876311"/>
                <a:gd name="connsiteY16" fmla="*/ 3175 h 1125538"/>
                <a:gd name="connsiteX17" fmla="*/ 466725 w 876311"/>
                <a:gd name="connsiteY17" fmla="*/ 3175 h 1125538"/>
                <a:gd name="connsiteX0" fmla="*/ 466725 w 876311"/>
                <a:gd name="connsiteY0" fmla="*/ 5357 h 1127720"/>
                <a:gd name="connsiteX1" fmla="*/ 320675 w 876311"/>
                <a:gd name="connsiteY1" fmla="*/ 116482 h 1127720"/>
                <a:gd name="connsiteX2" fmla="*/ 139700 w 876311"/>
                <a:gd name="connsiteY2" fmla="*/ 275232 h 1127720"/>
                <a:gd name="connsiteX3" fmla="*/ 22225 w 876311"/>
                <a:gd name="connsiteY3" fmla="*/ 399057 h 1127720"/>
                <a:gd name="connsiteX4" fmla="*/ 0 w 876311"/>
                <a:gd name="connsiteY4" fmla="*/ 465732 h 1127720"/>
                <a:gd name="connsiteX5" fmla="*/ 53975 w 876311"/>
                <a:gd name="connsiteY5" fmla="*/ 510182 h 1127720"/>
                <a:gd name="connsiteX6" fmla="*/ 323850 w 876311"/>
                <a:gd name="connsiteY6" fmla="*/ 637182 h 1127720"/>
                <a:gd name="connsiteX7" fmla="*/ 454025 w 876311"/>
                <a:gd name="connsiteY7" fmla="*/ 764182 h 1127720"/>
                <a:gd name="connsiteX8" fmla="*/ 454025 w 876311"/>
                <a:gd name="connsiteY8" fmla="*/ 967382 h 1127720"/>
                <a:gd name="connsiteX9" fmla="*/ 346075 w 876311"/>
                <a:gd name="connsiteY9" fmla="*/ 1075332 h 1127720"/>
                <a:gd name="connsiteX10" fmla="*/ 223838 w 876311"/>
                <a:gd name="connsiteY10" fmla="*/ 1127720 h 1127720"/>
                <a:gd name="connsiteX11" fmla="*/ 422275 w 876311"/>
                <a:gd name="connsiteY11" fmla="*/ 1035645 h 1127720"/>
                <a:gd name="connsiteX12" fmla="*/ 869950 w 876311"/>
                <a:gd name="connsiteY12" fmla="*/ 381595 h 1127720"/>
                <a:gd name="connsiteX13" fmla="*/ 876300 w 876311"/>
                <a:gd name="connsiteY13" fmla="*/ 297457 h 1127720"/>
                <a:gd name="connsiteX14" fmla="*/ 841375 w 876311"/>
                <a:gd name="connsiteY14" fmla="*/ 154582 h 1127720"/>
                <a:gd name="connsiteX15" fmla="*/ 727075 w 876311"/>
                <a:gd name="connsiteY15" fmla="*/ 59332 h 1127720"/>
                <a:gd name="connsiteX16" fmla="*/ 577850 w 876311"/>
                <a:gd name="connsiteY16" fmla="*/ 5357 h 1127720"/>
                <a:gd name="connsiteX17" fmla="*/ 466725 w 876311"/>
                <a:gd name="connsiteY17" fmla="*/ 5357 h 1127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76311" h="1127720">
                  <a:moveTo>
                    <a:pt x="466725" y="5357"/>
                  </a:moveTo>
                  <a:lnTo>
                    <a:pt x="320675" y="116482"/>
                  </a:lnTo>
                  <a:lnTo>
                    <a:pt x="139700" y="275232"/>
                  </a:lnTo>
                  <a:lnTo>
                    <a:pt x="22225" y="399057"/>
                  </a:lnTo>
                  <a:lnTo>
                    <a:pt x="0" y="465732"/>
                  </a:lnTo>
                  <a:lnTo>
                    <a:pt x="53975" y="510182"/>
                  </a:lnTo>
                  <a:lnTo>
                    <a:pt x="323850" y="637182"/>
                  </a:lnTo>
                  <a:lnTo>
                    <a:pt x="454025" y="764182"/>
                  </a:lnTo>
                  <a:lnTo>
                    <a:pt x="454025" y="967382"/>
                  </a:lnTo>
                  <a:lnTo>
                    <a:pt x="346075" y="1075332"/>
                  </a:lnTo>
                  <a:lnTo>
                    <a:pt x="223838" y="1127720"/>
                  </a:lnTo>
                  <a:lnTo>
                    <a:pt x="422275" y="1035645"/>
                  </a:lnTo>
                  <a:lnTo>
                    <a:pt x="869950" y="381595"/>
                  </a:lnTo>
                  <a:cubicBezTo>
                    <a:pt x="872067" y="353549"/>
                    <a:pt x="876564" y="351697"/>
                    <a:pt x="876300" y="297457"/>
                  </a:cubicBezTo>
                  <a:cubicBezTo>
                    <a:pt x="867039" y="223638"/>
                    <a:pt x="874448" y="242688"/>
                    <a:pt x="841375" y="154582"/>
                  </a:cubicBezTo>
                  <a:cubicBezTo>
                    <a:pt x="793750" y="101400"/>
                    <a:pt x="777082" y="91082"/>
                    <a:pt x="727075" y="59332"/>
                  </a:cubicBezTo>
                  <a:cubicBezTo>
                    <a:pt x="672570" y="27052"/>
                    <a:pt x="651404" y="18586"/>
                    <a:pt x="577850" y="5357"/>
                  </a:cubicBezTo>
                  <a:cubicBezTo>
                    <a:pt x="516996" y="-1787"/>
                    <a:pt x="515673" y="-1786"/>
                    <a:pt x="466725" y="5357"/>
                  </a:cubicBezTo>
                  <a:close/>
                </a:path>
              </a:pathLst>
            </a:custGeom>
            <a:gradFill flip="none" rotWithShape="1">
              <a:gsLst>
                <a:gs pos="9800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8000">
                  <a:schemeClr val="bg1">
                    <a:lumMod val="8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 bwMode="auto">
            <a:xfrm>
              <a:off x="3075537" y="3078573"/>
              <a:ext cx="1371301" cy="693927"/>
            </a:xfrm>
            <a:custGeom>
              <a:avLst/>
              <a:gdLst/>
              <a:ahLst/>
              <a:cxnLst/>
              <a:rect l="l" t="t" r="r" b="b"/>
              <a:pathLst>
                <a:path w="1481140" h="749300">
                  <a:moveTo>
                    <a:pt x="1004096" y="0"/>
                  </a:moveTo>
                  <a:cubicBezTo>
                    <a:pt x="992454" y="26458"/>
                    <a:pt x="996688" y="17992"/>
                    <a:pt x="997746" y="60325"/>
                  </a:cubicBezTo>
                  <a:cubicBezTo>
                    <a:pt x="1014679" y="87578"/>
                    <a:pt x="1007006" y="87048"/>
                    <a:pt x="1048546" y="120650"/>
                  </a:cubicBezTo>
                  <a:cubicBezTo>
                    <a:pt x="1087439" y="132292"/>
                    <a:pt x="1095377" y="134409"/>
                    <a:pt x="1143796" y="155575"/>
                  </a:cubicBezTo>
                  <a:cubicBezTo>
                    <a:pt x="1203063" y="175683"/>
                    <a:pt x="1224229" y="195792"/>
                    <a:pt x="1264446" y="215900"/>
                  </a:cubicBezTo>
                  <a:cubicBezTo>
                    <a:pt x="1327416" y="252942"/>
                    <a:pt x="1341969" y="258233"/>
                    <a:pt x="1410496" y="327025"/>
                  </a:cubicBezTo>
                  <a:cubicBezTo>
                    <a:pt x="1462619" y="396610"/>
                    <a:pt x="1459973" y="365390"/>
                    <a:pt x="1481140" y="492919"/>
                  </a:cubicBezTo>
                  <a:cubicBezTo>
                    <a:pt x="1464207" y="614627"/>
                    <a:pt x="1458385" y="591079"/>
                    <a:pt x="1413671" y="655637"/>
                  </a:cubicBezTo>
                  <a:cubicBezTo>
                    <a:pt x="1327946" y="717020"/>
                    <a:pt x="1293021" y="728398"/>
                    <a:pt x="1223171" y="739775"/>
                  </a:cubicBezTo>
                  <a:lnTo>
                    <a:pt x="939221" y="744728"/>
                  </a:lnTo>
                  <a:lnTo>
                    <a:pt x="939802" y="747682"/>
                  </a:lnTo>
                  <a:lnTo>
                    <a:pt x="788927" y="747349"/>
                  </a:lnTo>
                  <a:lnTo>
                    <a:pt x="677071" y="749300"/>
                  </a:lnTo>
                  <a:cubicBezTo>
                    <a:pt x="677077" y="748567"/>
                    <a:pt x="677084" y="747835"/>
                    <a:pt x="677090" y="747102"/>
                  </a:cubicBezTo>
                  <a:lnTo>
                    <a:pt x="90700" y="745808"/>
                  </a:lnTo>
                  <a:cubicBezTo>
                    <a:pt x="40608" y="745808"/>
                    <a:pt x="0" y="705200"/>
                    <a:pt x="0" y="655108"/>
                  </a:cubicBezTo>
                  <a:lnTo>
                    <a:pt x="0" y="98508"/>
                  </a:lnTo>
                  <a:cubicBezTo>
                    <a:pt x="0" y="48416"/>
                    <a:pt x="40608" y="7808"/>
                    <a:pt x="90700" y="7808"/>
                  </a:cubicBezTo>
                  <a:lnTo>
                    <a:pt x="683404" y="5215"/>
                  </a:lnTo>
                  <a:lnTo>
                    <a:pt x="683421" y="3175"/>
                  </a:lnTo>
                  <a:close/>
                </a:path>
              </a:pathLst>
            </a:custGeom>
            <a:gradFill>
              <a:gsLst>
                <a:gs pos="0">
                  <a:srgbClr val="484948"/>
                </a:gs>
                <a:gs pos="50000">
                  <a:srgbClr val="464646"/>
                </a:gs>
                <a:gs pos="100000">
                  <a:srgbClr val="373737"/>
                </a:gs>
              </a:gsLst>
              <a:lin ang="8100000" scaled="1"/>
            </a:gradFill>
            <a:ln>
              <a:noFill/>
            </a:ln>
            <a:effectLst>
              <a:innerShdw blurRad="139700" dist="50800">
                <a:srgbClr val="373737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4122" name="组合 29"/>
            <p:cNvGrpSpPr>
              <a:grpSpLocks/>
            </p:cNvGrpSpPr>
            <p:nvPr/>
          </p:nvGrpSpPr>
          <p:grpSpPr bwMode="auto">
            <a:xfrm>
              <a:off x="3081077" y="3101448"/>
              <a:ext cx="1095354" cy="568818"/>
              <a:chOff x="4577977" y="515268"/>
              <a:chExt cx="1183089" cy="614206"/>
            </a:xfrm>
          </p:grpSpPr>
          <p:sp>
            <p:nvSpPr>
              <p:cNvPr id="4124" name="TextBox 31"/>
              <p:cNvSpPr txBox="1">
                <a:spLocks noChangeArrowheads="1"/>
              </p:cNvSpPr>
              <p:nvPr/>
            </p:nvSpPr>
            <p:spPr bwMode="auto">
              <a:xfrm>
                <a:off x="4577977" y="532042"/>
                <a:ext cx="875344" cy="307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700" dirty="0">
                    <a:solidFill>
                      <a:schemeClr val="bg1"/>
                    </a:solidFill>
                    <a:latin typeface="Batang" pitchFamily="18" charset="-127"/>
                    <a:ea typeface="Batang" pitchFamily="18" charset="-127"/>
                  </a:rPr>
                  <a:t>VECTOR</a:t>
                </a:r>
              </a:p>
              <a:p>
                <a:pPr eaLnBrk="1" hangingPunct="1"/>
                <a:r>
                  <a:rPr lang="en-US" altLang="zh-CN" sz="700" dirty="0">
                    <a:solidFill>
                      <a:schemeClr val="bg1"/>
                    </a:solidFill>
                    <a:latin typeface="Batang" pitchFamily="18" charset="-127"/>
                    <a:ea typeface="Batang" pitchFamily="18" charset="-127"/>
                  </a:rPr>
                  <a:t>INFOGRAPHICS</a:t>
                </a:r>
                <a:endParaRPr lang="zh-CN" altLang="en-US" sz="700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endParaRPr>
              </a:p>
            </p:txBody>
          </p:sp>
          <p:sp>
            <p:nvSpPr>
              <p:cNvPr id="33" name="圆角矩形 32"/>
              <p:cNvSpPr/>
              <p:nvPr/>
            </p:nvSpPr>
            <p:spPr>
              <a:xfrm>
                <a:off x="5098916" y="543717"/>
                <a:ext cx="360273" cy="14280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Batang" pitchFamily="18" charset="-127"/>
                  <a:ea typeface="Batang" pitchFamily="18" charset="-127"/>
                </a:endParaRPr>
              </a:p>
            </p:txBody>
          </p:sp>
          <p:sp>
            <p:nvSpPr>
              <p:cNvPr id="4126" name="TextBox 33"/>
              <p:cNvSpPr txBox="1">
                <a:spLocks noChangeArrowheads="1"/>
              </p:cNvSpPr>
              <p:nvPr/>
            </p:nvSpPr>
            <p:spPr bwMode="auto">
              <a:xfrm>
                <a:off x="5050439" y="515268"/>
                <a:ext cx="477897" cy="215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800">
                    <a:solidFill>
                      <a:srgbClr val="373737"/>
                    </a:solidFill>
                    <a:latin typeface="Batang" pitchFamily="18" charset="-127"/>
                    <a:ea typeface="Batang" pitchFamily="18" charset="-127"/>
                  </a:rPr>
                  <a:t>eps10</a:t>
                </a:r>
                <a:endParaRPr lang="zh-CN" altLang="en-US" sz="800">
                  <a:solidFill>
                    <a:srgbClr val="373737"/>
                  </a:solidFill>
                  <a:latin typeface="Batang" pitchFamily="18" charset="-127"/>
                  <a:ea typeface="Batang" pitchFamily="18" charset="-127"/>
                </a:endParaRPr>
              </a:p>
            </p:txBody>
          </p:sp>
          <p:sp>
            <p:nvSpPr>
              <p:cNvPr id="4127" name="TextBox 34"/>
              <p:cNvSpPr txBox="1">
                <a:spLocks noChangeArrowheads="1"/>
              </p:cNvSpPr>
              <p:nvPr/>
            </p:nvSpPr>
            <p:spPr bwMode="auto">
              <a:xfrm>
                <a:off x="4577977" y="797138"/>
                <a:ext cx="1183089" cy="332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dist"/>
                <a:r>
                  <a:rPr lang="en-US" altLang="zh-CN" sz="700" b="1" dirty="0">
                    <a:solidFill>
                      <a:schemeClr val="bg1"/>
                    </a:solidFill>
                    <a:latin typeface="Batang" pitchFamily="18" charset="-127"/>
                    <a:ea typeface="Batang" pitchFamily="18" charset="-127"/>
                  </a:rPr>
                  <a:t>Add your texts here</a:t>
                </a:r>
              </a:p>
              <a:p>
                <a:pPr algn="dist"/>
                <a:r>
                  <a:rPr lang="en-US" altLang="zh-CN" sz="700" b="1" dirty="0">
                    <a:solidFill>
                      <a:schemeClr val="bg1"/>
                    </a:solidFill>
                    <a:latin typeface="Batang" pitchFamily="18" charset="-127"/>
                    <a:ea typeface="Batang" pitchFamily="18" charset="-127"/>
                  </a:rPr>
                  <a:t>Add your texts here</a:t>
                </a:r>
              </a:p>
            </p:txBody>
          </p:sp>
        </p:grpSp>
        <p:sp>
          <p:nvSpPr>
            <p:cNvPr id="4123" name="TextBox 30"/>
            <p:cNvSpPr txBox="1">
              <a:spLocks noChangeArrowheads="1"/>
            </p:cNvSpPr>
            <p:nvPr/>
          </p:nvSpPr>
          <p:spPr bwMode="auto">
            <a:xfrm>
              <a:off x="4499992" y="3066163"/>
              <a:ext cx="791140" cy="712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4400" dirty="0">
                  <a:solidFill>
                    <a:srgbClr val="484948"/>
                  </a:solidFill>
                  <a:latin typeface="Algerian" pitchFamily="82" charset="0"/>
                  <a:ea typeface="DFPLiKingHei-XB" pitchFamily="34" charset="-120"/>
                </a:rPr>
                <a:t>03</a:t>
              </a:r>
              <a:endParaRPr lang="zh-CN" altLang="en-US" sz="4400" dirty="0">
                <a:solidFill>
                  <a:srgbClr val="484948"/>
                </a:solidFill>
                <a:latin typeface="Algerian" pitchFamily="82" charset="0"/>
                <a:ea typeface="DFPLiKingHei-XB" pitchFamily="34" charset="-12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332017" y="3856621"/>
            <a:ext cx="2239983" cy="1054182"/>
            <a:chOff x="2332017" y="3856621"/>
            <a:chExt cx="2239983" cy="1054182"/>
          </a:xfrm>
        </p:grpSpPr>
        <p:sp>
          <p:nvSpPr>
            <p:cNvPr id="37" name="圆角矩形 9"/>
            <p:cNvSpPr/>
            <p:nvPr/>
          </p:nvSpPr>
          <p:spPr bwMode="auto">
            <a:xfrm>
              <a:off x="3462741" y="4208055"/>
              <a:ext cx="1083674" cy="695897"/>
            </a:xfrm>
            <a:custGeom>
              <a:avLst/>
              <a:gdLst>
                <a:gd name="connsiteX0" fmla="*/ 0 w 2394000"/>
                <a:gd name="connsiteY0" fmla="*/ 74091 h 749300"/>
                <a:gd name="connsiteX1" fmla="*/ 74091 w 2394000"/>
                <a:gd name="connsiteY1" fmla="*/ 0 h 749300"/>
                <a:gd name="connsiteX2" fmla="*/ 2319909 w 2394000"/>
                <a:gd name="connsiteY2" fmla="*/ 0 h 749300"/>
                <a:gd name="connsiteX3" fmla="*/ 2394000 w 2394000"/>
                <a:gd name="connsiteY3" fmla="*/ 74091 h 749300"/>
                <a:gd name="connsiteX4" fmla="*/ 2394000 w 2394000"/>
                <a:gd name="connsiteY4" fmla="*/ 675209 h 749300"/>
                <a:gd name="connsiteX5" fmla="*/ 2319909 w 2394000"/>
                <a:gd name="connsiteY5" fmla="*/ 749300 h 749300"/>
                <a:gd name="connsiteX6" fmla="*/ 74091 w 2394000"/>
                <a:gd name="connsiteY6" fmla="*/ 749300 h 749300"/>
                <a:gd name="connsiteX7" fmla="*/ 0 w 2394000"/>
                <a:gd name="connsiteY7" fmla="*/ 675209 h 749300"/>
                <a:gd name="connsiteX8" fmla="*/ 0 w 2394000"/>
                <a:gd name="connsiteY8" fmla="*/ 74091 h 749300"/>
                <a:gd name="connsiteX0" fmla="*/ 0 w 2394000"/>
                <a:gd name="connsiteY0" fmla="*/ 75709 h 750918"/>
                <a:gd name="connsiteX1" fmla="*/ 74091 w 2394000"/>
                <a:gd name="connsiteY1" fmla="*/ 1618 h 750918"/>
                <a:gd name="connsiteX2" fmla="*/ 1835524 w 2394000"/>
                <a:gd name="connsiteY2" fmla="*/ 0 h 750918"/>
                <a:gd name="connsiteX3" fmla="*/ 2319909 w 2394000"/>
                <a:gd name="connsiteY3" fmla="*/ 1618 h 750918"/>
                <a:gd name="connsiteX4" fmla="*/ 2394000 w 2394000"/>
                <a:gd name="connsiteY4" fmla="*/ 75709 h 750918"/>
                <a:gd name="connsiteX5" fmla="*/ 2394000 w 2394000"/>
                <a:gd name="connsiteY5" fmla="*/ 676827 h 750918"/>
                <a:gd name="connsiteX6" fmla="*/ 2319909 w 2394000"/>
                <a:gd name="connsiteY6" fmla="*/ 750918 h 750918"/>
                <a:gd name="connsiteX7" fmla="*/ 74091 w 2394000"/>
                <a:gd name="connsiteY7" fmla="*/ 750918 h 750918"/>
                <a:gd name="connsiteX8" fmla="*/ 0 w 2394000"/>
                <a:gd name="connsiteY8" fmla="*/ 676827 h 750918"/>
                <a:gd name="connsiteX9" fmla="*/ 0 w 2394000"/>
                <a:gd name="connsiteY9" fmla="*/ 75709 h 750918"/>
                <a:gd name="connsiteX0" fmla="*/ 0 w 2394000"/>
                <a:gd name="connsiteY0" fmla="*/ 75709 h 750918"/>
                <a:gd name="connsiteX1" fmla="*/ 74091 w 2394000"/>
                <a:gd name="connsiteY1" fmla="*/ 1618 h 750918"/>
                <a:gd name="connsiteX2" fmla="*/ 1835524 w 2394000"/>
                <a:gd name="connsiteY2" fmla="*/ 0 h 750918"/>
                <a:gd name="connsiteX3" fmla="*/ 2319909 w 2394000"/>
                <a:gd name="connsiteY3" fmla="*/ 1618 h 750918"/>
                <a:gd name="connsiteX4" fmla="*/ 2394000 w 2394000"/>
                <a:gd name="connsiteY4" fmla="*/ 75709 h 750918"/>
                <a:gd name="connsiteX5" fmla="*/ 2394000 w 2394000"/>
                <a:gd name="connsiteY5" fmla="*/ 676827 h 750918"/>
                <a:gd name="connsiteX6" fmla="*/ 2319909 w 2394000"/>
                <a:gd name="connsiteY6" fmla="*/ 750918 h 750918"/>
                <a:gd name="connsiteX7" fmla="*/ 1327524 w 2394000"/>
                <a:gd name="connsiteY7" fmla="*/ 749300 h 750918"/>
                <a:gd name="connsiteX8" fmla="*/ 74091 w 2394000"/>
                <a:gd name="connsiteY8" fmla="*/ 750918 h 750918"/>
                <a:gd name="connsiteX9" fmla="*/ 0 w 2394000"/>
                <a:gd name="connsiteY9" fmla="*/ 676827 h 750918"/>
                <a:gd name="connsiteX10" fmla="*/ 0 w 2394000"/>
                <a:gd name="connsiteY10" fmla="*/ 75709 h 750918"/>
                <a:gd name="connsiteX0" fmla="*/ 0 w 2394000"/>
                <a:gd name="connsiteY0" fmla="*/ 75709 h 750918"/>
                <a:gd name="connsiteX1" fmla="*/ 74091 w 2394000"/>
                <a:gd name="connsiteY1" fmla="*/ 1618 h 750918"/>
                <a:gd name="connsiteX2" fmla="*/ 1835524 w 2394000"/>
                <a:gd name="connsiteY2" fmla="*/ 0 h 750918"/>
                <a:gd name="connsiteX3" fmla="*/ 2319909 w 2394000"/>
                <a:gd name="connsiteY3" fmla="*/ 1618 h 750918"/>
                <a:gd name="connsiteX4" fmla="*/ 2394000 w 2394000"/>
                <a:gd name="connsiteY4" fmla="*/ 75709 h 750918"/>
                <a:gd name="connsiteX5" fmla="*/ 2394000 w 2394000"/>
                <a:gd name="connsiteY5" fmla="*/ 676827 h 750918"/>
                <a:gd name="connsiteX6" fmla="*/ 2319909 w 2394000"/>
                <a:gd name="connsiteY6" fmla="*/ 750918 h 750918"/>
                <a:gd name="connsiteX7" fmla="*/ 1327524 w 2394000"/>
                <a:gd name="connsiteY7" fmla="*/ 749300 h 750918"/>
                <a:gd name="connsiteX8" fmla="*/ 0 w 2394000"/>
                <a:gd name="connsiteY8" fmla="*/ 676827 h 750918"/>
                <a:gd name="connsiteX9" fmla="*/ 0 w 2394000"/>
                <a:gd name="connsiteY9" fmla="*/ 75709 h 750918"/>
                <a:gd name="connsiteX0" fmla="*/ 0 w 2394000"/>
                <a:gd name="connsiteY0" fmla="*/ 75709 h 750918"/>
                <a:gd name="connsiteX1" fmla="*/ 74091 w 2394000"/>
                <a:gd name="connsiteY1" fmla="*/ 1618 h 750918"/>
                <a:gd name="connsiteX2" fmla="*/ 1835524 w 2394000"/>
                <a:gd name="connsiteY2" fmla="*/ 0 h 750918"/>
                <a:gd name="connsiteX3" fmla="*/ 2319909 w 2394000"/>
                <a:gd name="connsiteY3" fmla="*/ 1618 h 750918"/>
                <a:gd name="connsiteX4" fmla="*/ 2394000 w 2394000"/>
                <a:gd name="connsiteY4" fmla="*/ 75709 h 750918"/>
                <a:gd name="connsiteX5" fmla="*/ 2394000 w 2394000"/>
                <a:gd name="connsiteY5" fmla="*/ 676827 h 750918"/>
                <a:gd name="connsiteX6" fmla="*/ 2319909 w 2394000"/>
                <a:gd name="connsiteY6" fmla="*/ 750918 h 750918"/>
                <a:gd name="connsiteX7" fmla="*/ 1327524 w 2394000"/>
                <a:gd name="connsiteY7" fmla="*/ 749300 h 750918"/>
                <a:gd name="connsiteX8" fmla="*/ 0 w 2394000"/>
                <a:gd name="connsiteY8" fmla="*/ 75709 h 750918"/>
                <a:gd name="connsiteX0" fmla="*/ 1253433 w 2319909"/>
                <a:gd name="connsiteY0" fmla="*/ 749300 h 750918"/>
                <a:gd name="connsiteX1" fmla="*/ 0 w 2319909"/>
                <a:gd name="connsiteY1" fmla="*/ 1618 h 750918"/>
                <a:gd name="connsiteX2" fmla="*/ 1761433 w 2319909"/>
                <a:gd name="connsiteY2" fmla="*/ 0 h 750918"/>
                <a:gd name="connsiteX3" fmla="*/ 2245818 w 2319909"/>
                <a:gd name="connsiteY3" fmla="*/ 1618 h 750918"/>
                <a:gd name="connsiteX4" fmla="*/ 2319909 w 2319909"/>
                <a:gd name="connsiteY4" fmla="*/ 75709 h 750918"/>
                <a:gd name="connsiteX5" fmla="*/ 2319909 w 2319909"/>
                <a:gd name="connsiteY5" fmla="*/ 676827 h 750918"/>
                <a:gd name="connsiteX6" fmla="*/ 2245818 w 2319909"/>
                <a:gd name="connsiteY6" fmla="*/ 750918 h 750918"/>
                <a:gd name="connsiteX7" fmla="*/ 1253433 w 2319909"/>
                <a:gd name="connsiteY7" fmla="*/ 749300 h 750918"/>
                <a:gd name="connsiteX0" fmla="*/ 0 w 1066476"/>
                <a:gd name="connsiteY0" fmla="*/ 749300 h 750918"/>
                <a:gd name="connsiteX1" fmla="*/ 508000 w 1066476"/>
                <a:gd name="connsiteY1" fmla="*/ 0 h 750918"/>
                <a:gd name="connsiteX2" fmla="*/ 992385 w 1066476"/>
                <a:gd name="connsiteY2" fmla="*/ 1618 h 750918"/>
                <a:gd name="connsiteX3" fmla="*/ 1066476 w 1066476"/>
                <a:gd name="connsiteY3" fmla="*/ 75709 h 750918"/>
                <a:gd name="connsiteX4" fmla="*/ 1066476 w 1066476"/>
                <a:gd name="connsiteY4" fmla="*/ 676827 h 750918"/>
                <a:gd name="connsiteX5" fmla="*/ 992385 w 1066476"/>
                <a:gd name="connsiteY5" fmla="*/ 750918 h 750918"/>
                <a:gd name="connsiteX6" fmla="*/ 0 w 1066476"/>
                <a:gd name="connsiteY6" fmla="*/ 749300 h 750918"/>
                <a:gd name="connsiteX0" fmla="*/ 0 w 1066476"/>
                <a:gd name="connsiteY0" fmla="*/ 749300 h 750918"/>
                <a:gd name="connsiteX1" fmla="*/ 106636 w 1066476"/>
                <a:gd name="connsiteY1" fmla="*/ 582962 h 750918"/>
                <a:gd name="connsiteX2" fmla="*/ 508000 w 1066476"/>
                <a:gd name="connsiteY2" fmla="*/ 0 h 750918"/>
                <a:gd name="connsiteX3" fmla="*/ 992385 w 1066476"/>
                <a:gd name="connsiteY3" fmla="*/ 1618 h 750918"/>
                <a:gd name="connsiteX4" fmla="*/ 1066476 w 1066476"/>
                <a:gd name="connsiteY4" fmla="*/ 75709 h 750918"/>
                <a:gd name="connsiteX5" fmla="*/ 1066476 w 1066476"/>
                <a:gd name="connsiteY5" fmla="*/ 676827 h 750918"/>
                <a:gd name="connsiteX6" fmla="*/ 992385 w 1066476"/>
                <a:gd name="connsiteY6" fmla="*/ 750918 h 750918"/>
                <a:gd name="connsiteX7" fmla="*/ 0 w 1066476"/>
                <a:gd name="connsiteY7" fmla="*/ 749300 h 750918"/>
                <a:gd name="connsiteX0" fmla="*/ 0 w 1066476"/>
                <a:gd name="connsiteY0" fmla="*/ 749300 h 750918"/>
                <a:gd name="connsiteX1" fmla="*/ 111398 w 1066476"/>
                <a:gd name="connsiteY1" fmla="*/ 585339 h 750918"/>
                <a:gd name="connsiteX2" fmla="*/ 508000 w 1066476"/>
                <a:gd name="connsiteY2" fmla="*/ 0 h 750918"/>
                <a:gd name="connsiteX3" fmla="*/ 992385 w 1066476"/>
                <a:gd name="connsiteY3" fmla="*/ 1618 h 750918"/>
                <a:gd name="connsiteX4" fmla="*/ 1066476 w 1066476"/>
                <a:gd name="connsiteY4" fmla="*/ 75709 h 750918"/>
                <a:gd name="connsiteX5" fmla="*/ 1066476 w 1066476"/>
                <a:gd name="connsiteY5" fmla="*/ 676827 h 750918"/>
                <a:gd name="connsiteX6" fmla="*/ 992385 w 1066476"/>
                <a:gd name="connsiteY6" fmla="*/ 750918 h 750918"/>
                <a:gd name="connsiteX7" fmla="*/ 0 w 1066476"/>
                <a:gd name="connsiteY7" fmla="*/ 749300 h 750918"/>
                <a:gd name="connsiteX0" fmla="*/ 0 w 1149820"/>
                <a:gd name="connsiteY0" fmla="*/ 746923 h 750918"/>
                <a:gd name="connsiteX1" fmla="*/ 194742 w 1149820"/>
                <a:gd name="connsiteY1" fmla="*/ 585339 h 750918"/>
                <a:gd name="connsiteX2" fmla="*/ 591344 w 1149820"/>
                <a:gd name="connsiteY2" fmla="*/ 0 h 750918"/>
                <a:gd name="connsiteX3" fmla="*/ 1075729 w 1149820"/>
                <a:gd name="connsiteY3" fmla="*/ 1618 h 750918"/>
                <a:gd name="connsiteX4" fmla="*/ 1149820 w 1149820"/>
                <a:gd name="connsiteY4" fmla="*/ 75709 h 750918"/>
                <a:gd name="connsiteX5" fmla="*/ 1149820 w 1149820"/>
                <a:gd name="connsiteY5" fmla="*/ 676827 h 750918"/>
                <a:gd name="connsiteX6" fmla="*/ 1075729 w 1149820"/>
                <a:gd name="connsiteY6" fmla="*/ 750918 h 750918"/>
                <a:gd name="connsiteX7" fmla="*/ 0 w 1149820"/>
                <a:gd name="connsiteY7" fmla="*/ 746923 h 750918"/>
                <a:gd name="connsiteX0" fmla="*/ 0 w 1178395"/>
                <a:gd name="connsiteY0" fmla="*/ 746923 h 750918"/>
                <a:gd name="connsiteX1" fmla="*/ 223317 w 1178395"/>
                <a:gd name="connsiteY1" fmla="*/ 585339 h 750918"/>
                <a:gd name="connsiteX2" fmla="*/ 619919 w 1178395"/>
                <a:gd name="connsiteY2" fmla="*/ 0 h 750918"/>
                <a:gd name="connsiteX3" fmla="*/ 1104304 w 1178395"/>
                <a:gd name="connsiteY3" fmla="*/ 1618 h 750918"/>
                <a:gd name="connsiteX4" fmla="*/ 1178395 w 1178395"/>
                <a:gd name="connsiteY4" fmla="*/ 75709 h 750918"/>
                <a:gd name="connsiteX5" fmla="*/ 1178395 w 1178395"/>
                <a:gd name="connsiteY5" fmla="*/ 676827 h 750918"/>
                <a:gd name="connsiteX6" fmla="*/ 1104304 w 1178395"/>
                <a:gd name="connsiteY6" fmla="*/ 750918 h 750918"/>
                <a:gd name="connsiteX7" fmla="*/ 0 w 1178395"/>
                <a:gd name="connsiteY7" fmla="*/ 746923 h 750918"/>
                <a:gd name="connsiteX0" fmla="*/ 0 w 1171251"/>
                <a:gd name="connsiteY0" fmla="*/ 737418 h 750918"/>
                <a:gd name="connsiteX1" fmla="*/ 216173 w 1171251"/>
                <a:gd name="connsiteY1" fmla="*/ 585339 h 750918"/>
                <a:gd name="connsiteX2" fmla="*/ 612775 w 1171251"/>
                <a:gd name="connsiteY2" fmla="*/ 0 h 750918"/>
                <a:gd name="connsiteX3" fmla="*/ 1097160 w 1171251"/>
                <a:gd name="connsiteY3" fmla="*/ 1618 h 750918"/>
                <a:gd name="connsiteX4" fmla="*/ 1171251 w 1171251"/>
                <a:gd name="connsiteY4" fmla="*/ 75709 h 750918"/>
                <a:gd name="connsiteX5" fmla="*/ 1171251 w 1171251"/>
                <a:gd name="connsiteY5" fmla="*/ 676827 h 750918"/>
                <a:gd name="connsiteX6" fmla="*/ 1097160 w 1171251"/>
                <a:gd name="connsiteY6" fmla="*/ 750918 h 750918"/>
                <a:gd name="connsiteX7" fmla="*/ 0 w 1171251"/>
                <a:gd name="connsiteY7" fmla="*/ 737418 h 75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71251" h="750918">
                  <a:moveTo>
                    <a:pt x="0" y="737418"/>
                  </a:moveTo>
                  <a:lnTo>
                    <a:pt x="216173" y="585339"/>
                  </a:lnTo>
                  <a:lnTo>
                    <a:pt x="612775" y="0"/>
                  </a:lnTo>
                  <a:lnTo>
                    <a:pt x="1097160" y="1618"/>
                  </a:lnTo>
                  <a:cubicBezTo>
                    <a:pt x="1138079" y="1618"/>
                    <a:pt x="1171251" y="34790"/>
                    <a:pt x="1171251" y="75709"/>
                  </a:cubicBezTo>
                  <a:lnTo>
                    <a:pt x="1171251" y="676827"/>
                  </a:lnTo>
                  <a:cubicBezTo>
                    <a:pt x="1171251" y="717746"/>
                    <a:pt x="1138079" y="750918"/>
                    <a:pt x="1097160" y="750918"/>
                  </a:cubicBezTo>
                  <a:lnTo>
                    <a:pt x="0" y="737418"/>
                  </a:lnTo>
                  <a:close/>
                </a:path>
              </a:pathLst>
            </a:cu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 bwMode="auto">
            <a:xfrm>
              <a:off x="3226249" y="3856621"/>
              <a:ext cx="810787" cy="1042928"/>
            </a:xfrm>
            <a:custGeom>
              <a:avLst/>
              <a:gdLst>
                <a:gd name="connsiteX0" fmla="*/ 457200 w 933450"/>
                <a:gd name="connsiteY0" fmla="*/ 0 h 1127125"/>
                <a:gd name="connsiteX1" fmla="*/ 311150 w 933450"/>
                <a:gd name="connsiteY1" fmla="*/ 111125 h 1127125"/>
                <a:gd name="connsiteX2" fmla="*/ 130175 w 933450"/>
                <a:gd name="connsiteY2" fmla="*/ 269875 h 1127125"/>
                <a:gd name="connsiteX3" fmla="*/ 22225 w 933450"/>
                <a:gd name="connsiteY3" fmla="*/ 371475 h 1127125"/>
                <a:gd name="connsiteX4" fmla="*/ 0 w 933450"/>
                <a:gd name="connsiteY4" fmla="*/ 454025 h 1127125"/>
                <a:gd name="connsiteX5" fmla="*/ 44450 w 933450"/>
                <a:gd name="connsiteY5" fmla="*/ 504825 h 1127125"/>
                <a:gd name="connsiteX6" fmla="*/ 327025 w 933450"/>
                <a:gd name="connsiteY6" fmla="*/ 622300 h 1127125"/>
                <a:gd name="connsiteX7" fmla="*/ 463550 w 933450"/>
                <a:gd name="connsiteY7" fmla="*/ 758825 h 1127125"/>
                <a:gd name="connsiteX8" fmla="*/ 463550 w 933450"/>
                <a:gd name="connsiteY8" fmla="*/ 965200 h 1127125"/>
                <a:gd name="connsiteX9" fmla="*/ 355600 w 933450"/>
                <a:gd name="connsiteY9" fmla="*/ 1082675 h 1127125"/>
                <a:gd name="connsiteX10" fmla="*/ 244475 w 933450"/>
                <a:gd name="connsiteY10" fmla="*/ 1127125 h 1127125"/>
                <a:gd name="connsiteX11" fmla="*/ 463550 w 933450"/>
                <a:gd name="connsiteY11" fmla="*/ 1120775 h 1127125"/>
                <a:gd name="connsiteX12" fmla="*/ 933450 w 933450"/>
                <a:gd name="connsiteY12" fmla="*/ 384175 h 1127125"/>
                <a:gd name="connsiteX13" fmla="*/ 841375 w 933450"/>
                <a:gd name="connsiteY13" fmla="*/ 390525 h 1127125"/>
                <a:gd name="connsiteX14" fmla="*/ 866775 w 933450"/>
                <a:gd name="connsiteY14" fmla="*/ 292100 h 1127125"/>
                <a:gd name="connsiteX15" fmla="*/ 831850 w 933450"/>
                <a:gd name="connsiteY15" fmla="*/ 149225 h 1127125"/>
                <a:gd name="connsiteX16" fmla="*/ 717550 w 933450"/>
                <a:gd name="connsiteY16" fmla="*/ 53975 h 1127125"/>
                <a:gd name="connsiteX17" fmla="*/ 568325 w 933450"/>
                <a:gd name="connsiteY17" fmla="*/ 0 h 1127125"/>
                <a:gd name="connsiteX18" fmla="*/ 457200 w 933450"/>
                <a:gd name="connsiteY18" fmla="*/ 0 h 1127125"/>
                <a:gd name="connsiteX0" fmla="*/ 457200 w 933450"/>
                <a:gd name="connsiteY0" fmla="*/ 0 h 1127125"/>
                <a:gd name="connsiteX1" fmla="*/ 311150 w 933450"/>
                <a:gd name="connsiteY1" fmla="*/ 111125 h 1127125"/>
                <a:gd name="connsiteX2" fmla="*/ 130175 w 933450"/>
                <a:gd name="connsiteY2" fmla="*/ 269875 h 1127125"/>
                <a:gd name="connsiteX3" fmla="*/ 22225 w 933450"/>
                <a:gd name="connsiteY3" fmla="*/ 371475 h 1127125"/>
                <a:gd name="connsiteX4" fmla="*/ 0 w 933450"/>
                <a:gd name="connsiteY4" fmla="*/ 454025 h 1127125"/>
                <a:gd name="connsiteX5" fmla="*/ 44450 w 933450"/>
                <a:gd name="connsiteY5" fmla="*/ 504825 h 1127125"/>
                <a:gd name="connsiteX6" fmla="*/ 327025 w 933450"/>
                <a:gd name="connsiteY6" fmla="*/ 622300 h 1127125"/>
                <a:gd name="connsiteX7" fmla="*/ 463550 w 933450"/>
                <a:gd name="connsiteY7" fmla="*/ 758825 h 1127125"/>
                <a:gd name="connsiteX8" fmla="*/ 463550 w 933450"/>
                <a:gd name="connsiteY8" fmla="*/ 965200 h 1127125"/>
                <a:gd name="connsiteX9" fmla="*/ 355600 w 933450"/>
                <a:gd name="connsiteY9" fmla="*/ 1082675 h 1127125"/>
                <a:gd name="connsiteX10" fmla="*/ 244475 w 933450"/>
                <a:gd name="connsiteY10" fmla="*/ 1127125 h 1127125"/>
                <a:gd name="connsiteX11" fmla="*/ 400050 w 933450"/>
                <a:gd name="connsiteY11" fmla="*/ 1092200 h 1127125"/>
                <a:gd name="connsiteX12" fmla="*/ 933450 w 933450"/>
                <a:gd name="connsiteY12" fmla="*/ 384175 h 1127125"/>
                <a:gd name="connsiteX13" fmla="*/ 841375 w 933450"/>
                <a:gd name="connsiteY13" fmla="*/ 390525 h 1127125"/>
                <a:gd name="connsiteX14" fmla="*/ 866775 w 933450"/>
                <a:gd name="connsiteY14" fmla="*/ 292100 h 1127125"/>
                <a:gd name="connsiteX15" fmla="*/ 831850 w 933450"/>
                <a:gd name="connsiteY15" fmla="*/ 149225 h 1127125"/>
                <a:gd name="connsiteX16" fmla="*/ 717550 w 933450"/>
                <a:gd name="connsiteY16" fmla="*/ 53975 h 1127125"/>
                <a:gd name="connsiteX17" fmla="*/ 568325 w 933450"/>
                <a:gd name="connsiteY17" fmla="*/ 0 h 1127125"/>
                <a:gd name="connsiteX18" fmla="*/ 457200 w 933450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27025 w 866775"/>
                <a:gd name="connsiteY6" fmla="*/ 622300 h 1127125"/>
                <a:gd name="connsiteX7" fmla="*/ 463550 w 866775"/>
                <a:gd name="connsiteY7" fmla="*/ 758825 h 1127125"/>
                <a:gd name="connsiteX8" fmla="*/ 463550 w 866775"/>
                <a:gd name="connsiteY8" fmla="*/ 965200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400050 w 866775"/>
                <a:gd name="connsiteY11" fmla="*/ 1092200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27025 w 866775"/>
                <a:gd name="connsiteY6" fmla="*/ 622300 h 1127125"/>
                <a:gd name="connsiteX7" fmla="*/ 463550 w 866775"/>
                <a:gd name="connsiteY7" fmla="*/ 758825 h 1127125"/>
                <a:gd name="connsiteX8" fmla="*/ 463550 w 866775"/>
                <a:gd name="connsiteY8" fmla="*/ 965200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27025 w 866775"/>
                <a:gd name="connsiteY6" fmla="*/ 622300 h 1127125"/>
                <a:gd name="connsiteX7" fmla="*/ 463550 w 866775"/>
                <a:gd name="connsiteY7" fmla="*/ 758825 h 1127125"/>
                <a:gd name="connsiteX8" fmla="*/ 463550 w 866775"/>
                <a:gd name="connsiteY8" fmla="*/ 965200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14325 w 866775"/>
                <a:gd name="connsiteY6" fmla="*/ 631825 h 1127125"/>
                <a:gd name="connsiteX7" fmla="*/ 463550 w 866775"/>
                <a:gd name="connsiteY7" fmla="*/ 758825 h 1127125"/>
                <a:gd name="connsiteX8" fmla="*/ 463550 w 866775"/>
                <a:gd name="connsiteY8" fmla="*/ 965200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14325 w 866775"/>
                <a:gd name="connsiteY6" fmla="*/ 631825 h 1127125"/>
                <a:gd name="connsiteX7" fmla="*/ 444500 w 866775"/>
                <a:gd name="connsiteY7" fmla="*/ 758825 h 1127125"/>
                <a:gd name="connsiteX8" fmla="*/ 463550 w 866775"/>
                <a:gd name="connsiteY8" fmla="*/ 965200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14325 w 866775"/>
                <a:gd name="connsiteY6" fmla="*/ 631825 h 1127125"/>
                <a:gd name="connsiteX7" fmla="*/ 444500 w 866775"/>
                <a:gd name="connsiteY7" fmla="*/ 758825 h 1127125"/>
                <a:gd name="connsiteX8" fmla="*/ 444500 w 866775"/>
                <a:gd name="connsiteY8" fmla="*/ 962025 h 1127125"/>
                <a:gd name="connsiteX9" fmla="*/ 355600 w 866775"/>
                <a:gd name="connsiteY9" fmla="*/ 10826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57200 w 866775"/>
                <a:gd name="connsiteY0" fmla="*/ 0 h 1127125"/>
                <a:gd name="connsiteX1" fmla="*/ 311150 w 866775"/>
                <a:gd name="connsiteY1" fmla="*/ 111125 h 1127125"/>
                <a:gd name="connsiteX2" fmla="*/ 130175 w 866775"/>
                <a:gd name="connsiteY2" fmla="*/ 269875 h 1127125"/>
                <a:gd name="connsiteX3" fmla="*/ 22225 w 866775"/>
                <a:gd name="connsiteY3" fmla="*/ 371475 h 1127125"/>
                <a:gd name="connsiteX4" fmla="*/ 0 w 866775"/>
                <a:gd name="connsiteY4" fmla="*/ 454025 h 1127125"/>
                <a:gd name="connsiteX5" fmla="*/ 44450 w 866775"/>
                <a:gd name="connsiteY5" fmla="*/ 504825 h 1127125"/>
                <a:gd name="connsiteX6" fmla="*/ 314325 w 866775"/>
                <a:gd name="connsiteY6" fmla="*/ 631825 h 1127125"/>
                <a:gd name="connsiteX7" fmla="*/ 444500 w 866775"/>
                <a:gd name="connsiteY7" fmla="*/ 758825 h 1127125"/>
                <a:gd name="connsiteX8" fmla="*/ 444500 w 866775"/>
                <a:gd name="connsiteY8" fmla="*/ 962025 h 1127125"/>
                <a:gd name="connsiteX9" fmla="*/ 336550 w 866775"/>
                <a:gd name="connsiteY9" fmla="*/ 1069975 h 1127125"/>
                <a:gd name="connsiteX10" fmla="*/ 244475 w 866775"/>
                <a:gd name="connsiteY10" fmla="*/ 1127125 h 1127125"/>
                <a:gd name="connsiteX11" fmla="*/ 393700 w 866775"/>
                <a:gd name="connsiteY11" fmla="*/ 1082675 h 1127125"/>
                <a:gd name="connsiteX12" fmla="*/ 847725 w 866775"/>
                <a:gd name="connsiteY12" fmla="*/ 393700 h 1127125"/>
                <a:gd name="connsiteX13" fmla="*/ 841375 w 866775"/>
                <a:gd name="connsiteY13" fmla="*/ 390525 h 1127125"/>
                <a:gd name="connsiteX14" fmla="*/ 866775 w 866775"/>
                <a:gd name="connsiteY14" fmla="*/ 292100 h 1127125"/>
                <a:gd name="connsiteX15" fmla="*/ 831850 w 866775"/>
                <a:gd name="connsiteY15" fmla="*/ 149225 h 1127125"/>
                <a:gd name="connsiteX16" fmla="*/ 717550 w 866775"/>
                <a:gd name="connsiteY16" fmla="*/ 53975 h 1127125"/>
                <a:gd name="connsiteX17" fmla="*/ 568325 w 866775"/>
                <a:gd name="connsiteY17" fmla="*/ 0 h 1127125"/>
                <a:gd name="connsiteX18" fmla="*/ 457200 w 866775"/>
                <a:gd name="connsiteY18" fmla="*/ 0 h 1127125"/>
                <a:gd name="connsiteX0" fmla="*/ 466725 w 876300"/>
                <a:gd name="connsiteY0" fmla="*/ 0 h 1127125"/>
                <a:gd name="connsiteX1" fmla="*/ 320675 w 876300"/>
                <a:gd name="connsiteY1" fmla="*/ 111125 h 1127125"/>
                <a:gd name="connsiteX2" fmla="*/ 139700 w 876300"/>
                <a:gd name="connsiteY2" fmla="*/ 269875 h 1127125"/>
                <a:gd name="connsiteX3" fmla="*/ 0 w 876300"/>
                <a:gd name="connsiteY3" fmla="*/ 396875 h 1127125"/>
                <a:gd name="connsiteX4" fmla="*/ 9525 w 876300"/>
                <a:gd name="connsiteY4" fmla="*/ 454025 h 1127125"/>
                <a:gd name="connsiteX5" fmla="*/ 53975 w 876300"/>
                <a:gd name="connsiteY5" fmla="*/ 504825 h 1127125"/>
                <a:gd name="connsiteX6" fmla="*/ 323850 w 876300"/>
                <a:gd name="connsiteY6" fmla="*/ 631825 h 1127125"/>
                <a:gd name="connsiteX7" fmla="*/ 454025 w 876300"/>
                <a:gd name="connsiteY7" fmla="*/ 758825 h 1127125"/>
                <a:gd name="connsiteX8" fmla="*/ 454025 w 876300"/>
                <a:gd name="connsiteY8" fmla="*/ 962025 h 1127125"/>
                <a:gd name="connsiteX9" fmla="*/ 346075 w 876300"/>
                <a:gd name="connsiteY9" fmla="*/ 1069975 h 1127125"/>
                <a:gd name="connsiteX10" fmla="*/ 254000 w 876300"/>
                <a:gd name="connsiteY10" fmla="*/ 1127125 h 1127125"/>
                <a:gd name="connsiteX11" fmla="*/ 403225 w 876300"/>
                <a:gd name="connsiteY11" fmla="*/ 1082675 h 1127125"/>
                <a:gd name="connsiteX12" fmla="*/ 857250 w 876300"/>
                <a:gd name="connsiteY12" fmla="*/ 393700 h 1127125"/>
                <a:gd name="connsiteX13" fmla="*/ 850900 w 876300"/>
                <a:gd name="connsiteY13" fmla="*/ 390525 h 1127125"/>
                <a:gd name="connsiteX14" fmla="*/ 876300 w 876300"/>
                <a:gd name="connsiteY14" fmla="*/ 292100 h 1127125"/>
                <a:gd name="connsiteX15" fmla="*/ 841375 w 876300"/>
                <a:gd name="connsiteY15" fmla="*/ 149225 h 1127125"/>
                <a:gd name="connsiteX16" fmla="*/ 727075 w 876300"/>
                <a:gd name="connsiteY16" fmla="*/ 53975 h 1127125"/>
                <a:gd name="connsiteX17" fmla="*/ 577850 w 876300"/>
                <a:gd name="connsiteY17" fmla="*/ 0 h 1127125"/>
                <a:gd name="connsiteX18" fmla="*/ 466725 w 876300"/>
                <a:gd name="connsiteY18" fmla="*/ 0 h 1127125"/>
                <a:gd name="connsiteX0" fmla="*/ 466725 w 876300"/>
                <a:gd name="connsiteY0" fmla="*/ 0 h 1127125"/>
                <a:gd name="connsiteX1" fmla="*/ 320675 w 876300"/>
                <a:gd name="connsiteY1" fmla="*/ 111125 h 1127125"/>
                <a:gd name="connsiteX2" fmla="*/ 139700 w 876300"/>
                <a:gd name="connsiteY2" fmla="*/ 269875 h 1127125"/>
                <a:gd name="connsiteX3" fmla="*/ 0 w 876300"/>
                <a:gd name="connsiteY3" fmla="*/ 396875 h 1127125"/>
                <a:gd name="connsiteX4" fmla="*/ 0 w 876300"/>
                <a:gd name="connsiteY4" fmla="*/ 460375 h 1127125"/>
                <a:gd name="connsiteX5" fmla="*/ 53975 w 876300"/>
                <a:gd name="connsiteY5" fmla="*/ 504825 h 1127125"/>
                <a:gd name="connsiteX6" fmla="*/ 323850 w 876300"/>
                <a:gd name="connsiteY6" fmla="*/ 631825 h 1127125"/>
                <a:gd name="connsiteX7" fmla="*/ 454025 w 876300"/>
                <a:gd name="connsiteY7" fmla="*/ 758825 h 1127125"/>
                <a:gd name="connsiteX8" fmla="*/ 454025 w 876300"/>
                <a:gd name="connsiteY8" fmla="*/ 962025 h 1127125"/>
                <a:gd name="connsiteX9" fmla="*/ 346075 w 876300"/>
                <a:gd name="connsiteY9" fmla="*/ 1069975 h 1127125"/>
                <a:gd name="connsiteX10" fmla="*/ 254000 w 876300"/>
                <a:gd name="connsiteY10" fmla="*/ 1127125 h 1127125"/>
                <a:gd name="connsiteX11" fmla="*/ 403225 w 876300"/>
                <a:gd name="connsiteY11" fmla="*/ 1082675 h 1127125"/>
                <a:gd name="connsiteX12" fmla="*/ 857250 w 876300"/>
                <a:gd name="connsiteY12" fmla="*/ 393700 h 1127125"/>
                <a:gd name="connsiteX13" fmla="*/ 850900 w 876300"/>
                <a:gd name="connsiteY13" fmla="*/ 390525 h 1127125"/>
                <a:gd name="connsiteX14" fmla="*/ 876300 w 876300"/>
                <a:gd name="connsiteY14" fmla="*/ 292100 h 1127125"/>
                <a:gd name="connsiteX15" fmla="*/ 841375 w 876300"/>
                <a:gd name="connsiteY15" fmla="*/ 149225 h 1127125"/>
                <a:gd name="connsiteX16" fmla="*/ 727075 w 876300"/>
                <a:gd name="connsiteY16" fmla="*/ 53975 h 1127125"/>
                <a:gd name="connsiteX17" fmla="*/ 577850 w 876300"/>
                <a:gd name="connsiteY17" fmla="*/ 0 h 1127125"/>
                <a:gd name="connsiteX18" fmla="*/ 466725 w 876300"/>
                <a:gd name="connsiteY18" fmla="*/ 0 h 1127125"/>
                <a:gd name="connsiteX0" fmla="*/ 466725 w 876300"/>
                <a:gd name="connsiteY0" fmla="*/ 0 h 1127125"/>
                <a:gd name="connsiteX1" fmla="*/ 320675 w 876300"/>
                <a:gd name="connsiteY1" fmla="*/ 111125 h 1127125"/>
                <a:gd name="connsiteX2" fmla="*/ 139700 w 876300"/>
                <a:gd name="connsiteY2" fmla="*/ 269875 h 1127125"/>
                <a:gd name="connsiteX3" fmla="*/ 22225 w 876300"/>
                <a:gd name="connsiteY3" fmla="*/ 393700 h 1127125"/>
                <a:gd name="connsiteX4" fmla="*/ 0 w 876300"/>
                <a:gd name="connsiteY4" fmla="*/ 460375 h 1127125"/>
                <a:gd name="connsiteX5" fmla="*/ 53975 w 876300"/>
                <a:gd name="connsiteY5" fmla="*/ 504825 h 1127125"/>
                <a:gd name="connsiteX6" fmla="*/ 323850 w 876300"/>
                <a:gd name="connsiteY6" fmla="*/ 631825 h 1127125"/>
                <a:gd name="connsiteX7" fmla="*/ 454025 w 876300"/>
                <a:gd name="connsiteY7" fmla="*/ 758825 h 1127125"/>
                <a:gd name="connsiteX8" fmla="*/ 454025 w 876300"/>
                <a:gd name="connsiteY8" fmla="*/ 962025 h 1127125"/>
                <a:gd name="connsiteX9" fmla="*/ 346075 w 876300"/>
                <a:gd name="connsiteY9" fmla="*/ 1069975 h 1127125"/>
                <a:gd name="connsiteX10" fmla="*/ 254000 w 876300"/>
                <a:gd name="connsiteY10" fmla="*/ 1127125 h 1127125"/>
                <a:gd name="connsiteX11" fmla="*/ 403225 w 876300"/>
                <a:gd name="connsiteY11" fmla="*/ 1082675 h 1127125"/>
                <a:gd name="connsiteX12" fmla="*/ 857250 w 876300"/>
                <a:gd name="connsiteY12" fmla="*/ 393700 h 1127125"/>
                <a:gd name="connsiteX13" fmla="*/ 850900 w 876300"/>
                <a:gd name="connsiteY13" fmla="*/ 390525 h 1127125"/>
                <a:gd name="connsiteX14" fmla="*/ 876300 w 876300"/>
                <a:gd name="connsiteY14" fmla="*/ 292100 h 1127125"/>
                <a:gd name="connsiteX15" fmla="*/ 841375 w 876300"/>
                <a:gd name="connsiteY15" fmla="*/ 149225 h 1127125"/>
                <a:gd name="connsiteX16" fmla="*/ 727075 w 876300"/>
                <a:gd name="connsiteY16" fmla="*/ 53975 h 1127125"/>
                <a:gd name="connsiteX17" fmla="*/ 577850 w 876300"/>
                <a:gd name="connsiteY17" fmla="*/ 0 h 1127125"/>
                <a:gd name="connsiteX18" fmla="*/ 466725 w 876300"/>
                <a:gd name="connsiteY18" fmla="*/ 0 h 1127125"/>
                <a:gd name="connsiteX0" fmla="*/ 466725 w 876300"/>
                <a:gd name="connsiteY0" fmla="*/ 0 h 1127125"/>
                <a:gd name="connsiteX1" fmla="*/ 320675 w 876300"/>
                <a:gd name="connsiteY1" fmla="*/ 111125 h 1127125"/>
                <a:gd name="connsiteX2" fmla="*/ 139700 w 876300"/>
                <a:gd name="connsiteY2" fmla="*/ 269875 h 1127125"/>
                <a:gd name="connsiteX3" fmla="*/ 22225 w 876300"/>
                <a:gd name="connsiteY3" fmla="*/ 393700 h 1127125"/>
                <a:gd name="connsiteX4" fmla="*/ 0 w 876300"/>
                <a:gd name="connsiteY4" fmla="*/ 460375 h 1127125"/>
                <a:gd name="connsiteX5" fmla="*/ 53975 w 876300"/>
                <a:gd name="connsiteY5" fmla="*/ 504825 h 1127125"/>
                <a:gd name="connsiteX6" fmla="*/ 323850 w 876300"/>
                <a:gd name="connsiteY6" fmla="*/ 631825 h 1127125"/>
                <a:gd name="connsiteX7" fmla="*/ 454025 w 876300"/>
                <a:gd name="connsiteY7" fmla="*/ 758825 h 1127125"/>
                <a:gd name="connsiteX8" fmla="*/ 454025 w 876300"/>
                <a:gd name="connsiteY8" fmla="*/ 962025 h 1127125"/>
                <a:gd name="connsiteX9" fmla="*/ 346075 w 876300"/>
                <a:gd name="connsiteY9" fmla="*/ 1069975 h 1127125"/>
                <a:gd name="connsiteX10" fmla="*/ 228600 w 876300"/>
                <a:gd name="connsiteY10" fmla="*/ 1127125 h 1127125"/>
                <a:gd name="connsiteX11" fmla="*/ 403225 w 876300"/>
                <a:gd name="connsiteY11" fmla="*/ 1082675 h 1127125"/>
                <a:gd name="connsiteX12" fmla="*/ 857250 w 876300"/>
                <a:gd name="connsiteY12" fmla="*/ 393700 h 1127125"/>
                <a:gd name="connsiteX13" fmla="*/ 850900 w 876300"/>
                <a:gd name="connsiteY13" fmla="*/ 390525 h 1127125"/>
                <a:gd name="connsiteX14" fmla="*/ 876300 w 876300"/>
                <a:gd name="connsiteY14" fmla="*/ 292100 h 1127125"/>
                <a:gd name="connsiteX15" fmla="*/ 841375 w 876300"/>
                <a:gd name="connsiteY15" fmla="*/ 149225 h 1127125"/>
                <a:gd name="connsiteX16" fmla="*/ 727075 w 876300"/>
                <a:gd name="connsiteY16" fmla="*/ 53975 h 1127125"/>
                <a:gd name="connsiteX17" fmla="*/ 577850 w 876300"/>
                <a:gd name="connsiteY17" fmla="*/ 0 h 1127125"/>
                <a:gd name="connsiteX18" fmla="*/ 466725 w 876300"/>
                <a:gd name="connsiteY18" fmla="*/ 0 h 1127125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03225 w 876300"/>
                <a:gd name="connsiteY11" fmla="*/ 1082675 h 1122363"/>
                <a:gd name="connsiteX12" fmla="*/ 857250 w 876300"/>
                <a:gd name="connsiteY12" fmla="*/ 393700 h 1122363"/>
                <a:gd name="connsiteX13" fmla="*/ 850900 w 876300"/>
                <a:gd name="connsiteY13" fmla="*/ 390525 h 1122363"/>
                <a:gd name="connsiteX14" fmla="*/ 876300 w 876300"/>
                <a:gd name="connsiteY14" fmla="*/ 292100 h 1122363"/>
                <a:gd name="connsiteX15" fmla="*/ 841375 w 876300"/>
                <a:gd name="connsiteY15" fmla="*/ 149225 h 1122363"/>
                <a:gd name="connsiteX16" fmla="*/ 727075 w 876300"/>
                <a:gd name="connsiteY16" fmla="*/ 53975 h 1122363"/>
                <a:gd name="connsiteX17" fmla="*/ 577850 w 876300"/>
                <a:gd name="connsiteY17" fmla="*/ 0 h 1122363"/>
                <a:gd name="connsiteX18" fmla="*/ 466725 w 876300"/>
                <a:gd name="connsiteY18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386556 w 876300"/>
                <a:gd name="connsiteY11" fmla="*/ 1063625 h 1122363"/>
                <a:gd name="connsiteX12" fmla="*/ 857250 w 876300"/>
                <a:gd name="connsiteY12" fmla="*/ 393700 h 1122363"/>
                <a:gd name="connsiteX13" fmla="*/ 850900 w 876300"/>
                <a:gd name="connsiteY13" fmla="*/ 390525 h 1122363"/>
                <a:gd name="connsiteX14" fmla="*/ 876300 w 876300"/>
                <a:gd name="connsiteY14" fmla="*/ 292100 h 1122363"/>
                <a:gd name="connsiteX15" fmla="*/ 841375 w 876300"/>
                <a:gd name="connsiteY15" fmla="*/ 149225 h 1122363"/>
                <a:gd name="connsiteX16" fmla="*/ 727075 w 876300"/>
                <a:gd name="connsiteY16" fmla="*/ 53975 h 1122363"/>
                <a:gd name="connsiteX17" fmla="*/ 577850 w 876300"/>
                <a:gd name="connsiteY17" fmla="*/ 0 h 1122363"/>
                <a:gd name="connsiteX18" fmla="*/ 466725 w 876300"/>
                <a:gd name="connsiteY18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22275 w 876300"/>
                <a:gd name="connsiteY11" fmla="*/ 1030288 h 1122363"/>
                <a:gd name="connsiteX12" fmla="*/ 857250 w 876300"/>
                <a:gd name="connsiteY12" fmla="*/ 393700 h 1122363"/>
                <a:gd name="connsiteX13" fmla="*/ 850900 w 876300"/>
                <a:gd name="connsiteY13" fmla="*/ 390525 h 1122363"/>
                <a:gd name="connsiteX14" fmla="*/ 876300 w 876300"/>
                <a:gd name="connsiteY14" fmla="*/ 292100 h 1122363"/>
                <a:gd name="connsiteX15" fmla="*/ 841375 w 876300"/>
                <a:gd name="connsiteY15" fmla="*/ 149225 h 1122363"/>
                <a:gd name="connsiteX16" fmla="*/ 727075 w 876300"/>
                <a:gd name="connsiteY16" fmla="*/ 53975 h 1122363"/>
                <a:gd name="connsiteX17" fmla="*/ 577850 w 876300"/>
                <a:gd name="connsiteY17" fmla="*/ 0 h 1122363"/>
                <a:gd name="connsiteX18" fmla="*/ 466725 w 876300"/>
                <a:gd name="connsiteY18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22275 w 876300"/>
                <a:gd name="connsiteY11" fmla="*/ 1030288 h 1122363"/>
                <a:gd name="connsiteX12" fmla="*/ 857250 w 876300"/>
                <a:gd name="connsiteY12" fmla="*/ 393700 h 1122363"/>
                <a:gd name="connsiteX13" fmla="*/ 860425 w 876300"/>
                <a:gd name="connsiteY13" fmla="*/ 385763 h 1122363"/>
                <a:gd name="connsiteX14" fmla="*/ 876300 w 876300"/>
                <a:gd name="connsiteY14" fmla="*/ 292100 h 1122363"/>
                <a:gd name="connsiteX15" fmla="*/ 841375 w 876300"/>
                <a:gd name="connsiteY15" fmla="*/ 149225 h 1122363"/>
                <a:gd name="connsiteX16" fmla="*/ 727075 w 876300"/>
                <a:gd name="connsiteY16" fmla="*/ 53975 h 1122363"/>
                <a:gd name="connsiteX17" fmla="*/ 577850 w 876300"/>
                <a:gd name="connsiteY17" fmla="*/ 0 h 1122363"/>
                <a:gd name="connsiteX18" fmla="*/ 466725 w 876300"/>
                <a:gd name="connsiteY18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22275 w 876300"/>
                <a:gd name="connsiteY11" fmla="*/ 1030288 h 1122363"/>
                <a:gd name="connsiteX12" fmla="*/ 857250 w 876300"/>
                <a:gd name="connsiteY12" fmla="*/ 393700 h 1122363"/>
                <a:gd name="connsiteX13" fmla="*/ 869950 w 876300"/>
                <a:gd name="connsiteY13" fmla="*/ 376238 h 1122363"/>
                <a:gd name="connsiteX14" fmla="*/ 876300 w 876300"/>
                <a:gd name="connsiteY14" fmla="*/ 292100 h 1122363"/>
                <a:gd name="connsiteX15" fmla="*/ 841375 w 876300"/>
                <a:gd name="connsiteY15" fmla="*/ 149225 h 1122363"/>
                <a:gd name="connsiteX16" fmla="*/ 727075 w 876300"/>
                <a:gd name="connsiteY16" fmla="*/ 53975 h 1122363"/>
                <a:gd name="connsiteX17" fmla="*/ 577850 w 876300"/>
                <a:gd name="connsiteY17" fmla="*/ 0 h 1122363"/>
                <a:gd name="connsiteX18" fmla="*/ 466725 w 876300"/>
                <a:gd name="connsiteY18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22275 w 876300"/>
                <a:gd name="connsiteY11" fmla="*/ 1030288 h 1122363"/>
                <a:gd name="connsiteX12" fmla="*/ 869950 w 876300"/>
                <a:gd name="connsiteY12" fmla="*/ 376238 h 1122363"/>
                <a:gd name="connsiteX13" fmla="*/ 876300 w 876300"/>
                <a:gd name="connsiteY13" fmla="*/ 292100 h 1122363"/>
                <a:gd name="connsiteX14" fmla="*/ 841375 w 876300"/>
                <a:gd name="connsiteY14" fmla="*/ 149225 h 1122363"/>
                <a:gd name="connsiteX15" fmla="*/ 727075 w 876300"/>
                <a:gd name="connsiteY15" fmla="*/ 53975 h 1122363"/>
                <a:gd name="connsiteX16" fmla="*/ 577850 w 876300"/>
                <a:gd name="connsiteY16" fmla="*/ 0 h 1122363"/>
                <a:gd name="connsiteX17" fmla="*/ 466725 w 876300"/>
                <a:gd name="connsiteY17" fmla="*/ 0 h 1122363"/>
                <a:gd name="connsiteX0" fmla="*/ 466725 w 876300"/>
                <a:gd name="connsiteY0" fmla="*/ 0 h 1122363"/>
                <a:gd name="connsiteX1" fmla="*/ 320675 w 876300"/>
                <a:gd name="connsiteY1" fmla="*/ 111125 h 1122363"/>
                <a:gd name="connsiteX2" fmla="*/ 139700 w 876300"/>
                <a:gd name="connsiteY2" fmla="*/ 269875 h 1122363"/>
                <a:gd name="connsiteX3" fmla="*/ 22225 w 876300"/>
                <a:gd name="connsiteY3" fmla="*/ 393700 h 1122363"/>
                <a:gd name="connsiteX4" fmla="*/ 0 w 876300"/>
                <a:gd name="connsiteY4" fmla="*/ 460375 h 1122363"/>
                <a:gd name="connsiteX5" fmla="*/ 53975 w 876300"/>
                <a:gd name="connsiteY5" fmla="*/ 504825 h 1122363"/>
                <a:gd name="connsiteX6" fmla="*/ 323850 w 876300"/>
                <a:gd name="connsiteY6" fmla="*/ 631825 h 1122363"/>
                <a:gd name="connsiteX7" fmla="*/ 454025 w 876300"/>
                <a:gd name="connsiteY7" fmla="*/ 758825 h 1122363"/>
                <a:gd name="connsiteX8" fmla="*/ 454025 w 876300"/>
                <a:gd name="connsiteY8" fmla="*/ 962025 h 1122363"/>
                <a:gd name="connsiteX9" fmla="*/ 346075 w 876300"/>
                <a:gd name="connsiteY9" fmla="*/ 1069975 h 1122363"/>
                <a:gd name="connsiteX10" fmla="*/ 223838 w 876300"/>
                <a:gd name="connsiteY10" fmla="*/ 1122363 h 1122363"/>
                <a:gd name="connsiteX11" fmla="*/ 422275 w 876300"/>
                <a:gd name="connsiteY11" fmla="*/ 1030288 h 1122363"/>
                <a:gd name="connsiteX12" fmla="*/ 869950 w 876300"/>
                <a:gd name="connsiteY12" fmla="*/ 376238 h 1122363"/>
                <a:gd name="connsiteX13" fmla="*/ 876300 w 876300"/>
                <a:gd name="connsiteY13" fmla="*/ 292100 h 1122363"/>
                <a:gd name="connsiteX14" fmla="*/ 841375 w 876300"/>
                <a:gd name="connsiteY14" fmla="*/ 149225 h 1122363"/>
                <a:gd name="connsiteX15" fmla="*/ 727075 w 876300"/>
                <a:gd name="connsiteY15" fmla="*/ 53975 h 1122363"/>
                <a:gd name="connsiteX16" fmla="*/ 577850 w 876300"/>
                <a:gd name="connsiteY16" fmla="*/ 0 h 1122363"/>
                <a:gd name="connsiteX17" fmla="*/ 466725 w 876300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0 h 1122363"/>
                <a:gd name="connsiteX1" fmla="*/ 320675 w 876311"/>
                <a:gd name="connsiteY1" fmla="*/ 111125 h 1122363"/>
                <a:gd name="connsiteX2" fmla="*/ 139700 w 876311"/>
                <a:gd name="connsiteY2" fmla="*/ 269875 h 1122363"/>
                <a:gd name="connsiteX3" fmla="*/ 22225 w 876311"/>
                <a:gd name="connsiteY3" fmla="*/ 393700 h 1122363"/>
                <a:gd name="connsiteX4" fmla="*/ 0 w 876311"/>
                <a:gd name="connsiteY4" fmla="*/ 460375 h 1122363"/>
                <a:gd name="connsiteX5" fmla="*/ 53975 w 876311"/>
                <a:gd name="connsiteY5" fmla="*/ 504825 h 1122363"/>
                <a:gd name="connsiteX6" fmla="*/ 323850 w 876311"/>
                <a:gd name="connsiteY6" fmla="*/ 631825 h 1122363"/>
                <a:gd name="connsiteX7" fmla="*/ 454025 w 876311"/>
                <a:gd name="connsiteY7" fmla="*/ 758825 h 1122363"/>
                <a:gd name="connsiteX8" fmla="*/ 454025 w 876311"/>
                <a:gd name="connsiteY8" fmla="*/ 962025 h 1122363"/>
                <a:gd name="connsiteX9" fmla="*/ 346075 w 876311"/>
                <a:gd name="connsiteY9" fmla="*/ 1069975 h 1122363"/>
                <a:gd name="connsiteX10" fmla="*/ 223838 w 876311"/>
                <a:gd name="connsiteY10" fmla="*/ 1122363 h 1122363"/>
                <a:gd name="connsiteX11" fmla="*/ 422275 w 876311"/>
                <a:gd name="connsiteY11" fmla="*/ 1030288 h 1122363"/>
                <a:gd name="connsiteX12" fmla="*/ 869950 w 876311"/>
                <a:gd name="connsiteY12" fmla="*/ 376238 h 1122363"/>
                <a:gd name="connsiteX13" fmla="*/ 876300 w 876311"/>
                <a:gd name="connsiteY13" fmla="*/ 292100 h 1122363"/>
                <a:gd name="connsiteX14" fmla="*/ 841375 w 876311"/>
                <a:gd name="connsiteY14" fmla="*/ 149225 h 1122363"/>
                <a:gd name="connsiteX15" fmla="*/ 727075 w 876311"/>
                <a:gd name="connsiteY15" fmla="*/ 53975 h 1122363"/>
                <a:gd name="connsiteX16" fmla="*/ 577850 w 876311"/>
                <a:gd name="connsiteY16" fmla="*/ 0 h 1122363"/>
                <a:gd name="connsiteX17" fmla="*/ 466725 w 876311"/>
                <a:gd name="connsiteY17" fmla="*/ 0 h 1122363"/>
                <a:gd name="connsiteX0" fmla="*/ 466725 w 876311"/>
                <a:gd name="connsiteY0" fmla="*/ 3175 h 1125538"/>
                <a:gd name="connsiteX1" fmla="*/ 320675 w 876311"/>
                <a:gd name="connsiteY1" fmla="*/ 114300 h 1125538"/>
                <a:gd name="connsiteX2" fmla="*/ 139700 w 876311"/>
                <a:gd name="connsiteY2" fmla="*/ 273050 h 1125538"/>
                <a:gd name="connsiteX3" fmla="*/ 22225 w 876311"/>
                <a:gd name="connsiteY3" fmla="*/ 396875 h 1125538"/>
                <a:gd name="connsiteX4" fmla="*/ 0 w 876311"/>
                <a:gd name="connsiteY4" fmla="*/ 463550 h 1125538"/>
                <a:gd name="connsiteX5" fmla="*/ 53975 w 876311"/>
                <a:gd name="connsiteY5" fmla="*/ 508000 h 1125538"/>
                <a:gd name="connsiteX6" fmla="*/ 323850 w 876311"/>
                <a:gd name="connsiteY6" fmla="*/ 635000 h 1125538"/>
                <a:gd name="connsiteX7" fmla="*/ 454025 w 876311"/>
                <a:gd name="connsiteY7" fmla="*/ 762000 h 1125538"/>
                <a:gd name="connsiteX8" fmla="*/ 454025 w 876311"/>
                <a:gd name="connsiteY8" fmla="*/ 965200 h 1125538"/>
                <a:gd name="connsiteX9" fmla="*/ 346075 w 876311"/>
                <a:gd name="connsiteY9" fmla="*/ 1073150 h 1125538"/>
                <a:gd name="connsiteX10" fmla="*/ 223838 w 876311"/>
                <a:gd name="connsiteY10" fmla="*/ 1125538 h 1125538"/>
                <a:gd name="connsiteX11" fmla="*/ 422275 w 876311"/>
                <a:gd name="connsiteY11" fmla="*/ 1033463 h 1125538"/>
                <a:gd name="connsiteX12" fmla="*/ 869950 w 876311"/>
                <a:gd name="connsiteY12" fmla="*/ 379413 h 1125538"/>
                <a:gd name="connsiteX13" fmla="*/ 876300 w 876311"/>
                <a:gd name="connsiteY13" fmla="*/ 295275 h 1125538"/>
                <a:gd name="connsiteX14" fmla="*/ 841375 w 876311"/>
                <a:gd name="connsiteY14" fmla="*/ 152400 h 1125538"/>
                <a:gd name="connsiteX15" fmla="*/ 727075 w 876311"/>
                <a:gd name="connsiteY15" fmla="*/ 57150 h 1125538"/>
                <a:gd name="connsiteX16" fmla="*/ 577850 w 876311"/>
                <a:gd name="connsiteY16" fmla="*/ 3175 h 1125538"/>
                <a:gd name="connsiteX17" fmla="*/ 466725 w 876311"/>
                <a:gd name="connsiteY17" fmla="*/ 3175 h 1125538"/>
                <a:gd name="connsiteX0" fmla="*/ 466725 w 876311"/>
                <a:gd name="connsiteY0" fmla="*/ 5357 h 1127720"/>
                <a:gd name="connsiteX1" fmla="*/ 320675 w 876311"/>
                <a:gd name="connsiteY1" fmla="*/ 116482 h 1127720"/>
                <a:gd name="connsiteX2" fmla="*/ 139700 w 876311"/>
                <a:gd name="connsiteY2" fmla="*/ 275232 h 1127720"/>
                <a:gd name="connsiteX3" fmla="*/ 22225 w 876311"/>
                <a:gd name="connsiteY3" fmla="*/ 399057 h 1127720"/>
                <a:gd name="connsiteX4" fmla="*/ 0 w 876311"/>
                <a:gd name="connsiteY4" fmla="*/ 465732 h 1127720"/>
                <a:gd name="connsiteX5" fmla="*/ 53975 w 876311"/>
                <a:gd name="connsiteY5" fmla="*/ 510182 h 1127720"/>
                <a:gd name="connsiteX6" fmla="*/ 323850 w 876311"/>
                <a:gd name="connsiteY6" fmla="*/ 637182 h 1127720"/>
                <a:gd name="connsiteX7" fmla="*/ 454025 w 876311"/>
                <a:gd name="connsiteY7" fmla="*/ 764182 h 1127720"/>
                <a:gd name="connsiteX8" fmla="*/ 454025 w 876311"/>
                <a:gd name="connsiteY8" fmla="*/ 967382 h 1127720"/>
                <a:gd name="connsiteX9" fmla="*/ 346075 w 876311"/>
                <a:gd name="connsiteY9" fmla="*/ 1075332 h 1127720"/>
                <a:gd name="connsiteX10" fmla="*/ 223838 w 876311"/>
                <a:gd name="connsiteY10" fmla="*/ 1127720 h 1127720"/>
                <a:gd name="connsiteX11" fmla="*/ 422275 w 876311"/>
                <a:gd name="connsiteY11" fmla="*/ 1035645 h 1127720"/>
                <a:gd name="connsiteX12" fmla="*/ 869950 w 876311"/>
                <a:gd name="connsiteY12" fmla="*/ 381595 h 1127720"/>
                <a:gd name="connsiteX13" fmla="*/ 876300 w 876311"/>
                <a:gd name="connsiteY13" fmla="*/ 297457 h 1127720"/>
                <a:gd name="connsiteX14" fmla="*/ 841375 w 876311"/>
                <a:gd name="connsiteY14" fmla="*/ 154582 h 1127720"/>
                <a:gd name="connsiteX15" fmla="*/ 727075 w 876311"/>
                <a:gd name="connsiteY15" fmla="*/ 59332 h 1127720"/>
                <a:gd name="connsiteX16" fmla="*/ 577850 w 876311"/>
                <a:gd name="connsiteY16" fmla="*/ 5357 h 1127720"/>
                <a:gd name="connsiteX17" fmla="*/ 466725 w 876311"/>
                <a:gd name="connsiteY17" fmla="*/ 5357 h 1127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76311" h="1127720">
                  <a:moveTo>
                    <a:pt x="466725" y="5357"/>
                  </a:moveTo>
                  <a:lnTo>
                    <a:pt x="320675" y="116482"/>
                  </a:lnTo>
                  <a:lnTo>
                    <a:pt x="139700" y="275232"/>
                  </a:lnTo>
                  <a:lnTo>
                    <a:pt x="22225" y="399057"/>
                  </a:lnTo>
                  <a:lnTo>
                    <a:pt x="0" y="465732"/>
                  </a:lnTo>
                  <a:lnTo>
                    <a:pt x="53975" y="510182"/>
                  </a:lnTo>
                  <a:lnTo>
                    <a:pt x="323850" y="637182"/>
                  </a:lnTo>
                  <a:lnTo>
                    <a:pt x="454025" y="764182"/>
                  </a:lnTo>
                  <a:lnTo>
                    <a:pt x="454025" y="967382"/>
                  </a:lnTo>
                  <a:lnTo>
                    <a:pt x="346075" y="1075332"/>
                  </a:lnTo>
                  <a:lnTo>
                    <a:pt x="223838" y="1127720"/>
                  </a:lnTo>
                  <a:lnTo>
                    <a:pt x="422275" y="1035645"/>
                  </a:lnTo>
                  <a:lnTo>
                    <a:pt x="869950" y="381595"/>
                  </a:lnTo>
                  <a:cubicBezTo>
                    <a:pt x="872067" y="353549"/>
                    <a:pt x="876564" y="351697"/>
                    <a:pt x="876300" y="297457"/>
                  </a:cubicBezTo>
                  <a:cubicBezTo>
                    <a:pt x="867039" y="223638"/>
                    <a:pt x="874448" y="242688"/>
                    <a:pt x="841375" y="154582"/>
                  </a:cubicBezTo>
                  <a:cubicBezTo>
                    <a:pt x="793750" y="101400"/>
                    <a:pt x="777082" y="91082"/>
                    <a:pt x="727075" y="59332"/>
                  </a:cubicBezTo>
                  <a:cubicBezTo>
                    <a:pt x="672570" y="27052"/>
                    <a:pt x="651404" y="18586"/>
                    <a:pt x="577850" y="5357"/>
                  </a:cubicBezTo>
                  <a:cubicBezTo>
                    <a:pt x="516996" y="-1787"/>
                    <a:pt x="515673" y="-1786"/>
                    <a:pt x="466725" y="5357"/>
                  </a:cubicBezTo>
                  <a:close/>
                </a:path>
              </a:pathLst>
            </a:custGeom>
            <a:gradFill flip="none" rotWithShape="1">
              <a:gsLst>
                <a:gs pos="9800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8000">
                  <a:schemeClr val="bg1">
                    <a:lumMod val="8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 bwMode="auto">
            <a:xfrm>
              <a:off x="2332017" y="4210992"/>
              <a:ext cx="1370391" cy="692961"/>
            </a:xfrm>
            <a:custGeom>
              <a:avLst/>
              <a:gdLst/>
              <a:ahLst/>
              <a:cxnLst/>
              <a:rect l="l" t="t" r="r" b="b"/>
              <a:pathLst>
                <a:path w="1481140" h="749300">
                  <a:moveTo>
                    <a:pt x="1004096" y="0"/>
                  </a:moveTo>
                  <a:cubicBezTo>
                    <a:pt x="992454" y="26458"/>
                    <a:pt x="996688" y="17992"/>
                    <a:pt x="997746" y="60325"/>
                  </a:cubicBezTo>
                  <a:cubicBezTo>
                    <a:pt x="1014679" y="87578"/>
                    <a:pt x="1007006" y="87048"/>
                    <a:pt x="1048546" y="120650"/>
                  </a:cubicBezTo>
                  <a:cubicBezTo>
                    <a:pt x="1087439" y="132292"/>
                    <a:pt x="1095377" y="134409"/>
                    <a:pt x="1143796" y="155575"/>
                  </a:cubicBezTo>
                  <a:cubicBezTo>
                    <a:pt x="1203063" y="175683"/>
                    <a:pt x="1224229" y="195792"/>
                    <a:pt x="1264446" y="215900"/>
                  </a:cubicBezTo>
                  <a:cubicBezTo>
                    <a:pt x="1327416" y="252942"/>
                    <a:pt x="1341969" y="258233"/>
                    <a:pt x="1410496" y="327025"/>
                  </a:cubicBezTo>
                  <a:cubicBezTo>
                    <a:pt x="1462619" y="396610"/>
                    <a:pt x="1459973" y="365390"/>
                    <a:pt x="1481140" y="492919"/>
                  </a:cubicBezTo>
                  <a:cubicBezTo>
                    <a:pt x="1464207" y="614627"/>
                    <a:pt x="1458385" y="591079"/>
                    <a:pt x="1413671" y="655637"/>
                  </a:cubicBezTo>
                  <a:cubicBezTo>
                    <a:pt x="1327946" y="717020"/>
                    <a:pt x="1293021" y="728398"/>
                    <a:pt x="1223171" y="739775"/>
                  </a:cubicBezTo>
                  <a:lnTo>
                    <a:pt x="939221" y="744728"/>
                  </a:lnTo>
                  <a:lnTo>
                    <a:pt x="939802" y="747682"/>
                  </a:lnTo>
                  <a:lnTo>
                    <a:pt x="788927" y="747349"/>
                  </a:lnTo>
                  <a:lnTo>
                    <a:pt x="677071" y="749300"/>
                  </a:lnTo>
                  <a:cubicBezTo>
                    <a:pt x="677077" y="748567"/>
                    <a:pt x="677084" y="747835"/>
                    <a:pt x="677090" y="747102"/>
                  </a:cubicBezTo>
                  <a:lnTo>
                    <a:pt x="90700" y="745808"/>
                  </a:lnTo>
                  <a:cubicBezTo>
                    <a:pt x="40608" y="745808"/>
                    <a:pt x="0" y="705200"/>
                    <a:pt x="0" y="655108"/>
                  </a:cubicBezTo>
                  <a:lnTo>
                    <a:pt x="0" y="98508"/>
                  </a:lnTo>
                  <a:cubicBezTo>
                    <a:pt x="0" y="48416"/>
                    <a:pt x="40608" y="7808"/>
                    <a:pt x="90700" y="7808"/>
                  </a:cubicBezTo>
                  <a:lnTo>
                    <a:pt x="683404" y="5215"/>
                  </a:lnTo>
                  <a:lnTo>
                    <a:pt x="683421" y="3175"/>
                  </a:lnTo>
                  <a:close/>
                </a:path>
              </a:pathLst>
            </a:custGeom>
            <a:gradFill>
              <a:gsLst>
                <a:gs pos="0">
                  <a:srgbClr val="0E81B5"/>
                </a:gs>
                <a:gs pos="50000">
                  <a:srgbClr val="0F7CAC"/>
                </a:gs>
                <a:gs pos="100000">
                  <a:srgbClr val="0C6892"/>
                </a:gs>
              </a:gsLst>
              <a:lin ang="8100000" scaled="1"/>
            </a:gradFill>
            <a:ln>
              <a:noFill/>
            </a:ln>
            <a:effectLst>
              <a:innerShdw blurRad="139700" dist="50800">
                <a:srgbClr val="0C6892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4109" name="组合 39"/>
            <p:cNvGrpSpPr>
              <a:grpSpLocks/>
            </p:cNvGrpSpPr>
            <p:nvPr/>
          </p:nvGrpSpPr>
          <p:grpSpPr bwMode="auto">
            <a:xfrm>
              <a:off x="2337547" y="4233835"/>
              <a:ext cx="1082325" cy="568454"/>
              <a:chOff x="4577977" y="515268"/>
              <a:chExt cx="1169795" cy="614670"/>
            </a:xfrm>
          </p:grpSpPr>
          <p:sp>
            <p:nvSpPr>
              <p:cNvPr id="4111" name="TextBox 41"/>
              <p:cNvSpPr txBox="1">
                <a:spLocks noChangeArrowheads="1"/>
              </p:cNvSpPr>
              <p:nvPr/>
            </p:nvSpPr>
            <p:spPr bwMode="auto">
              <a:xfrm>
                <a:off x="4577977" y="532041"/>
                <a:ext cx="875925" cy="3080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700" dirty="0">
                    <a:solidFill>
                      <a:schemeClr val="bg1"/>
                    </a:solidFill>
                    <a:latin typeface="Batang" pitchFamily="18" charset="-127"/>
                    <a:ea typeface="Batang" pitchFamily="18" charset="-127"/>
                  </a:rPr>
                  <a:t>VECTOR</a:t>
                </a:r>
              </a:p>
              <a:p>
                <a:pPr eaLnBrk="1" hangingPunct="1"/>
                <a:r>
                  <a:rPr lang="en-US" altLang="zh-CN" sz="700" dirty="0">
                    <a:solidFill>
                      <a:schemeClr val="bg1"/>
                    </a:solidFill>
                    <a:latin typeface="Batang" pitchFamily="18" charset="-127"/>
                    <a:ea typeface="Batang" pitchFamily="18" charset="-127"/>
                  </a:rPr>
                  <a:t>INFOGRAPHICS</a:t>
                </a:r>
                <a:endParaRPr lang="zh-CN" altLang="en-US" sz="700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endParaRPr>
              </a:p>
            </p:txBody>
          </p:sp>
          <p:sp>
            <p:nvSpPr>
              <p:cNvPr id="43" name="圆角矩形 42"/>
              <p:cNvSpPr/>
              <p:nvPr/>
            </p:nvSpPr>
            <p:spPr>
              <a:xfrm>
                <a:off x="5099266" y="544327"/>
                <a:ext cx="360512" cy="142999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Batang" pitchFamily="18" charset="-127"/>
                  <a:ea typeface="Batang" pitchFamily="18" charset="-127"/>
                </a:endParaRPr>
              </a:p>
            </p:txBody>
          </p:sp>
          <p:sp>
            <p:nvSpPr>
              <p:cNvPr id="4113" name="TextBox 43"/>
              <p:cNvSpPr txBox="1">
                <a:spLocks noChangeArrowheads="1"/>
              </p:cNvSpPr>
              <p:nvPr/>
            </p:nvSpPr>
            <p:spPr bwMode="auto">
              <a:xfrm>
                <a:off x="5050439" y="515268"/>
                <a:ext cx="478215" cy="2156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800" dirty="0">
                    <a:solidFill>
                      <a:srgbClr val="0C6892"/>
                    </a:solidFill>
                    <a:latin typeface="Batang" pitchFamily="18" charset="-127"/>
                    <a:ea typeface="Batang" pitchFamily="18" charset="-127"/>
                  </a:rPr>
                  <a:t>eps10</a:t>
                </a:r>
                <a:endParaRPr lang="zh-CN" altLang="en-US" sz="800" dirty="0">
                  <a:solidFill>
                    <a:srgbClr val="0C6892"/>
                  </a:solidFill>
                  <a:latin typeface="Batang" pitchFamily="18" charset="-127"/>
                  <a:ea typeface="Batang" pitchFamily="18" charset="-127"/>
                </a:endParaRPr>
              </a:p>
            </p:txBody>
          </p:sp>
          <p:sp>
            <p:nvSpPr>
              <p:cNvPr id="4114" name="TextBox 44"/>
              <p:cNvSpPr txBox="1">
                <a:spLocks noChangeArrowheads="1"/>
              </p:cNvSpPr>
              <p:nvPr/>
            </p:nvSpPr>
            <p:spPr bwMode="auto">
              <a:xfrm>
                <a:off x="4577977" y="797138"/>
                <a:ext cx="1169795" cy="33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dist"/>
                <a:r>
                  <a:rPr lang="en-US" altLang="zh-CN" sz="700" b="1" dirty="0">
                    <a:solidFill>
                      <a:schemeClr val="bg1"/>
                    </a:solidFill>
                    <a:latin typeface="Batang" pitchFamily="18" charset="-127"/>
                    <a:ea typeface="Batang" pitchFamily="18" charset="-127"/>
                  </a:rPr>
                  <a:t>Add your texts here</a:t>
                </a:r>
              </a:p>
              <a:p>
                <a:pPr algn="dist"/>
                <a:r>
                  <a:rPr lang="en-US" altLang="zh-CN" sz="700" b="1" dirty="0">
                    <a:solidFill>
                      <a:schemeClr val="bg1"/>
                    </a:solidFill>
                    <a:latin typeface="Batang" pitchFamily="18" charset="-127"/>
                    <a:ea typeface="Batang" pitchFamily="18" charset="-127"/>
                  </a:rPr>
                  <a:t>Add your texts here</a:t>
                </a:r>
              </a:p>
            </p:txBody>
          </p:sp>
        </p:grpSp>
        <p:sp>
          <p:nvSpPr>
            <p:cNvPr id="4110" name="TextBox 40"/>
            <p:cNvSpPr txBox="1">
              <a:spLocks noChangeArrowheads="1"/>
            </p:cNvSpPr>
            <p:nvPr/>
          </p:nvSpPr>
          <p:spPr bwMode="auto">
            <a:xfrm>
              <a:off x="3780860" y="4198599"/>
              <a:ext cx="791140" cy="712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4400" dirty="0">
                  <a:solidFill>
                    <a:srgbClr val="0E81B5"/>
                  </a:solidFill>
                  <a:latin typeface="Algerian" pitchFamily="82" charset="0"/>
                  <a:ea typeface="DFPLiKingHei-XB" pitchFamily="34" charset="-120"/>
                </a:rPr>
                <a:t>04</a:t>
              </a:r>
              <a:endParaRPr lang="zh-CN" altLang="en-US" sz="4400" dirty="0">
                <a:solidFill>
                  <a:srgbClr val="0E81B5"/>
                </a:solidFill>
                <a:latin typeface="Algerian" pitchFamily="82" charset="0"/>
                <a:ea typeface="DFPLiKingHei-XB" pitchFamily="34" charset="-12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04980" y="195757"/>
            <a:ext cx="50400" cy="781200"/>
            <a:chOff x="504980" y="195757"/>
            <a:chExt cx="250596" cy="3945217"/>
          </a:xfrm>
        </p:grpSpPr>
        <p:sp>
          <p:nvSpPr>
            <p:cNvPr id="51" name="矩形 50"/>
            <p:cNvSpPr/>
            <p:nvPr/>
          </p:nvSpPr>
          <p:spPr>
            <a:xfrm>
              <a:off x="504980" y="195757"/>
              <a:ext cx="250596" cy="908939"/>
            </a:xfrm>
            <a:prstGeom prst="rect">
              <a:avLst/>
            </a:prstGeom>
            <a:gradFill>
              <a:gsLst>
                <a:gs pos="0">
                  <a:srgbClr val="B95011"/>
                </a:gs>
                <a:gs pos="50000">
                  <a:srgbClr val="E5640A"/>
                </a:gs>
                <a:gs pos="100000">
                  <a:srgbClr val="F56C09"/>
                </a:gs>
              </a:gsLst>
              <a:lin ang="8100000" scaled="1"/>
            </a:gradFill>
            <a:ln>
              <a:noFill/>
            </a:ln>
            <a:effectLst>
              <a:innerShdw blurRad="139700" dist="50800">
                <a:srgbClr val="B95011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504980" y="1207850"/>
              <a:ext cx="250596" cy="908939"/>
            </a:xfrm>
            <a:prstGeom prst="rect">
              <a:avLst/>
            </a:prstGeom>
            <a:gradFill>
              <a:gsLst>
                <a:gs pos="0">
                  <a:srgbClr val="577B27"/>
                </a:gs>
                <a:gs pos="50000">
                  <a:srgbClr val="79AA38"/>
                </a:gs>
                <a:gs pos="100000">
                  <a:srgbClr val="86BA3F"/>
                </a:gs>
              </a:gsLst>
              <a:lin ang="8100000" scaled="1"/>
            </a:gradFill>
            <a:ln>
              <a:noFill/>
            </a:ln>
            <a:effectLst>
              <a:innerShdw blurRad="139700" dist="50800">
                <a:srgbClr val="577B27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504980" y="3232035"/>
              <a:ext cx="250596" cy="908939"/>
            </a:xfrm>
            <a:prstGeom prst="rect">
              <a:avLst/>
            </a:prstGeom>
            <a:gradFill>
              <a:gsLst>
                <a:gs pos="0">
                  <a:srgbClr val="0E81B5"/>
                </a:gs>
                <a:gs pos="50000">
                  <a:srgbClr val="0F7CAC"/>
                </a:gs>
                <a:gs pos="100000">
                  <a:srgbClr val="0C6892"/>
                </a:gs>
              </a:gsLst>
              <a:lin ang="8100000" scaled="1"/>
            </a:gradFill>
            <a:ln>
              <a:noFill/>
            </a:ln>
            <a:effectLst>
              <a:innerShdw blurRad="139700" dist="50800">
                <a:srgbClr val="0C6892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 flipH="1">
              <a:off x="504980" y="2219943"/>
              <a:ext cx="250596" cy="908939"/>
            </a:xfrm>
            <a:prstGeom prst="rect">
              <a:avLst/>
            </a:prstGeom>
            <a:gradFill>
              <a:gsLst>
                <a:gs pos="0">
                  <a:srgbClr val="484948"/>
                </a:gs>
                <a:gs pos="50000">
                  <a:srgbClr val="464646"/>
                </a:gs>
                <a:gs pos="100000">
                  <a:srgbClr val="373737"/>
                </a:gs>
              </a:gsLst>
              <a:lin ang="8100000" scaled="1"/>
            </a:gradFill>
            <a:ln>
              <a:noFill/>
            </a:ln>
            <a:effectLst>
              <a:innerShdw blurRad="139700" dist="50800">
                <a:srgbClr val="373737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467545" y="324748"/>
            <a:ext cx="2449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Add your title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686733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068708" y="2911006"/>
            <a:ext cx="1954195" cy="1820984"/>
            <a:chOff x="2046301" y="2686054"/>
            <a:chExt cx="1954195" cy="1820984"/>
          </a:xfrm>
        </p:grpSpPr>
        <p:sp>
          <p:nvSpPr>
            <p:cNvPr id="108" name="圆角矩形 107"/>
            <p:cNvSpPr/>
            <p:nvPr/>
          </p:nvSpPr>
          <p:spPr>
            <a:xfrm rot="19972245">
              <a:off x="2079629" y="4071606"/>
              <a:ext cx="698525" cy="304102"/>
            </a:xfrm>
            <a:prstGeom prst="roundRect">
              <a:avLst/>
            </a:prstGeom>
            <a:gradFill flip="none" rotWithShape="1">
              <a:gsLst>
                <a:gs pos="16000">
                  <a:schemeClr val="bg1"/>
                </a:gs>
                <a:gs pos="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  <a:gs pos="3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38100" dist="50800" dir="5940000" sx="103000" sy="103000" algn="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TextBox 108"/>
            <p:cNvSpPr txBox="1"/>
            <p:nvPr/>
          </p:nvSpPr>
          <p:spPr>
            <a:xfrm rot="19981978">
              <a:off x="2046301" y="4045373"/>
              <a:ext cx="5501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accent6">
                      <a:lumMod val="75000"/>
                    </a:schemeClr>
                  </a:solidFill>
                  <a:latin typeface="Algerian" pitchFamily="82" charset="0"/>
                  <a:ea typeface="方正粗圆简体" pitchFamily="65" charset="-122"/>
                  <a:cs typeface="Aharoni" pitchFamily="2" charset="-79"/>
                </a:rPr>
                <a:t>03</a:t>
              </a:r>
              <a:endParaRPr lang="zh-CN" altLang="en-US" sz="2400" dirty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  <a:ea typeface="方正粗圆简体" pitchFamily="65" charset="-122"/>
                <a:cs typeface="Aharoni" pitchFamily="2" charset="-79"/>
              </a:endParaRPr>
            </a:p>
          </p:txBody>
        </p:sp>
        <p:sp>
          <p:nvSpPr>
            <p:cNvPr id="115" name="流程图: 延期 114"/>
            <p:cNvSpPr/>
            <p:nvPr/>
          </p:nvSpPr>
          <p:spPr>
            <a:xfrm rot="5400000">
              <a:off x="2888485" y="3247532"/>
              <a:ext cx="652418" cy="1571604"/>
            </a:xfrm>
            <a:prstGeom prst="flowChartDelay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215900" dist="101600" dir="5400000" sx="91000" sy="91000" algn="t" rotWithShape="0">
                <a:schemeClr val="bg2">
                  <a:lumMod val="1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流程图: 延期 115"/>
            <p:cNvSpPr/>
            <p:nvPr/>
          </p:nvSpPr>
          <p:spPr>
            <a:xfrm rot="5400000">
              <a:off x="2888485" y="3073806"/>
              <a:ext cx="652418" cy="1571604"/>
            </a:xfrm>
            <a:prstGeom prst="flowChartDelay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流程图: 延期 116"/>
            <p:cNvSpPr/>
            <p:nvPr/>
          </p:nvSpPr>
          <p:spPr>
            <a:xfrm rot="5400000">
              <a:off x="2888485" y="2896133"/>
              <a:ext cx="652418" cy="1571604"/>
            </a:xfrm>
            <a:prstGeom prst="flowChartDelay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流程图: 延期 117"/>
            <p:cNvSpPr/>
            <p:nvPr/>
          </p:nvSpPr>
          <p:spPr>
            <a:xfrm rot="5400000">
              <a:off x="2888485" y="2718459"/>
              <a:ext cx="652418" cy="1571604"/>
            </a:xfrm>
            <a:prstGeom prst="flowChartDelay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流程图: 延期 118"/>
            <p:cNvSpPr/>
            <p:nvPr/>
          </p:nvSpPr>
          <p:spPr>
            <a:xfrm rot="5400000">
              <a:off x="2924204" y="2576504"/>
              <a:ext cx="580980" cy="1571604"/>
            </a:xfrm>
            <a:prstGeom prst="flowChartDelay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>
              <a:spLocks noChangeAspect="1"/>
            </p:cNvSpPr>
            <p:nvPr/>
          </p:nvSpPr>
          <p:spPr>
            <a:xfrm>
              <a:off x="2428892" y="2686054"/>
              <a:ext cx="1571604" cy="785818"/>
            </a:xfrm>
            <a:prstGeom prst="ellipse">
              <a:avLst/>
            </a:prstGeom>
            <a:solidFill>
              <a:srgbClr val="F56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3634575" y="2921102"/>
              <a:ext cx="207192" cy="2071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157629" y="915504"/>
            <a:ext cx="1945311" cy="1809079"/>
            <a:chOff x="1135222" y="690552"/>
            <a:chExt cx="1945311" cy="1809079"/>
          </a:xfrm>
        </p:grpSpPr>
        <p:sp>
          <p:nvSpPr>
            <p:cNvPr id="60" name="圆角矩形 59"/>
            <p:cNvSpPr/>
            <p:nvPr/>
          </p:nvSpPr>
          <p:spPr>
            <a:xfrm rot="19972245">
              <a:off x="1159666" y="2071342"/>
              <a:ext cx="698525" cy="304102"/>
            </a:xfrm>
            <a:prstGeom prst="roundRect">
              <a:avLst/>
            </a:prstGeom>
            <a:gradFill flip="none" rotWithShape="1">
              <a:gsLst>
                <a:gs pos="16000">
                  <a:schemeClr val="bg1"/>
                </a:gs>
                <a:gs pos="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  <a:gs pos="3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38100" dist="50800" dir="5940000" sx="103000" sy="103000" algn="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TextBox 104"/>
            <p:cNvSpPr txBox="1"/>
            <p:nvPr/>
          </p:nvSpPr>
          <p:spPr>
            <a:xfrm rot="19868373">
              <a:off x="1135222" y="2037966"/>
              <a:ext cx="5501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2">
                      <a:lumMod val="50000"/>
                    </a:schemeClr>
                  </a:solidFill>
                  <a:latin typeface="Algerian" pitchFamily="82" charset="0"/>
                  <a:ea typeface="方正粗圆简体" pitchFamily="65" charset="-122"/>
                  <a:cs typeface="Aharoni" pitchFamily="2" charset="-79"/>
                </a:rPr>
                <a:t>01</a:t>
              </a:r>
              <a:endParaRPr lang="zh-CN" altLang="en-US" sz="2400" dirty="0">
                <a:solidFill>
                  <a:schemeClr val="bg2">
                    <a:lumMod val="50000"/>
                  </a:schemeClr>
                </a:solidFill>
                <a:latin typeface="Algerian" pitchFamily="82" charset="0"/>
                <a:ea typeface="方正粗圆简体" pitchFamily="65" charset="-122"/>
                <a:cs typeface="Aharoni" pitchFamily="2" charset="-79"/>
              </a:endParaRPr>
            </a:p>
          </p:txBody>
        </p:sp>
        <p:sp>
          <p:nvSpPr>
            <p:cNvPr id="47" name="流程图: 延期 46"/>
            <p:cNvSpPr/>
            <p:nvPr/>
          </p:nvSpPr>
          <p:spPr>
            <a:xfrm rot="5400000">
              <a:off x="1968522" y="1247268"/>
              <a:ext cx="652418" cy="1571604"/>
            </a:xfrm>
            <a:prstGeom prst="flowChartDelay">
              <a:avLst/>
            </a:prstGeom>
            <a:gradFill flip="none" rotWithShape="1">
              <a:gsLst>
                <a:gs pos="0">
                  <a:schemeClr val="bg2">
                    <a:lumMod val="50000"/>
                    <a:shade val="30000"/>
                    <a:satMod val="115000"/>
                  </a:schemeClr>
                </a:gs>
                <a:gs pos="50000">
                  <a:schemeClr val="bg2">
                    <a:lumMod val="50000"/>
                    <a:shade val="67500"/>
                    <a:satMod val="115000"/>
                  </a:schemeClr>
                </a:gs>
                <a:gs pos="100000">
                  <a:schemeClr val="bg2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215900" dist="101600" dir="5400000" sx="91000" sy="91000" algn="t" rotWithShape="0">
                <a:schemeClr val="bg2">
                  <a:lumMod val="1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流程图: 延期 45"/>
            <p:cNvSpPr/>
            <p:nvPr/>
          </p:nvSpPr>
          <p:spPr>
            <a:xfrm rot="5400000">
              <a:off x="1968522" y="1073542"/>
              <a:ext cx="652418" cy="1571604"/>
            </a:xfrm>
            <a:prstGeom prst="flowChartDelay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流程图: 延期 44"/>
            <p:cNvSpPr/>
            <p:nvPr/>
          </p:nvSpPr>
          <p:spPr>
            <a:xfrm rot="5400000">
              <a:off x="1968522" y="895869"/>
              <a:ext cx="652418" cy="1571604"/>
            </a:xfrm>
            <a:prstGeom prst="flowChartDelay">
              <a:avLst/>
            </a:prstGeom>
            <a:gradFill flip="none" rotWithShape="1">
              <a:gsLst>
                <a:gs pos="0">
                  <a:schemeClr val="bg2">
                    <a:lumMod val="50000"/>
                    <a:shade val="30000"/>
                    <a:satMod val="115000"/>
                  </a:schemeClr>
                </a:gs>
                <a:gs pos="50000">
                  <a:schemeClr val="bg2">
                    <a:lumMod val="50000"/>
                    <a:shade val="67500"/>
                    <a:satMod val="115000"/>
                  </a:schemeClr>
                </a:gs>
                <a:gs pos="100000">
                  <a:schemeClr val="bg2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流程图: 延期 43"/>
            <p:cNvSpPr/>
            <p:nvPr/>
          </p:nvSpPr>
          <p:spPr>
            <a:xfrm rot="5400000">
              <a:off x="1968522" y="718195"/>
              <a:ext cx="652418" cy="1571604"/>
            </a:xfrm>
            <a:prstGeom prst="flowChartDelay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流程图: 延期 42"/>
            <p:cNvSpPr/>
            <p:nvPr/>
          </p:nvSpPr>
          <p:spPr>
            <a:xfrm rot="5400000">
              <a:off x="2004241" y="576240"/>
              <a:ext cx="580980" cy="1571604"/>
            </a:xfrm>
            <a:prstGeom prst="flowChartDelay">
              <a:avLst/>
            </a:prstGeom>
            <a:gradFill flip="none" rotWithShape="1">
              <a:gsLst>
                <a:gs pos="0">
                  <a:schemeClr val="bg2">
                    <a:lumMod val="50000"/>
                    <a:shade val="30000"/>
                    <a:satMod val="115000"/>
                  </a:schemeClr>
                </a:gs>
                <a:gs pos="50000">
                  <a:schemeClr val="bg2">
                    <a:lumMod val="50000"/>
                    <a:shade val="67500"/>
                    <a:satMod val="115000"/>
                  </a:schemeClr>
                </a:gs>
                <a:gs pos="100000">
                  <a:schemeClr val="bg2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>
              <a:spLocks noChangeAspect="1"/>
            </p:cNvSpPr>
            <p:nvPr/>
          </p:nvSpPr>
          <p:spPr>
            <a:xfrm>
              <a:off x="1506158" y="690552"/>
              <a:ext cx="1574375" cy="785818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流程图: 摘录 100"/>
            <p:cNvSpPr/>
            <p:nvPr/>
          </p:nvSpPr>
          <p:spPr>
            <a:xfrm rot="5400000" flipH="1">
              <a:off x="2722278" y="977364"/>
              <a:ext cx="214324" cy="212194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506158" y="915566"/>
              <a:ext cx="12608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title</a:t>
              </a:r>
            </a:p>
            <a:p>
              <a:pPr algn="dist"/>
              <a:endParaRPr lang="en-US" altLang="zh-CN" sz="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  <a:p>
              <a:pPr algn="dist"/>
              <a:endParaRPr lang="en-US" altLang="zh-CN" sz="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  <a:p>
              <a:pPr algn="r"/>
              <a:r>
                <a:rPr lang="en-US" altLang="zh-CN" sz="5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 your  texts  here</a:t>
              </a:r>
            </a:p>
            <a:p>
              <a:pPr algn="r"/>
              <a:r>
                <a:rPr lang="en-US" altLang="zh-CN" sz="500" b="1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</a:t>
              </a:r>
              <a:r>
                <a:rPr lang="en-US" altLang="zh-CN" sz="5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 your  texts  </a:t>
              </a:r>
              <a:r>
                <a:rPr lang="en-US" altLang="zh-CN" sz="500" b="1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here</a:t>
              </a:r>
            </a:p>
            <a:p>
              <a:pPr algn="r"/>
              <a:r>
                <a:rPr lang="en-US" altLang="zh-CN" sz="500" b="1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</a:t>
              </a:r>
              <a:r>
                <a:rPr lang="en-US" altLang="zh-CN" sz="5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 your  texts  here</a:t>
              </a:r>
              <a:endParaRPr lang="en-US" altLang="zh-CN" sz="5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706512" y="913123"/>
            <a:ext cx="1959597" cy="1820984"/>
            <a:chOff x="4684105" y="688171"/>
            <a:chExt cx="1959597" cy="1820984"/>
          </a:xfrm>
        </p:grpSpPr>
        <p:sp>
          <p:nvSpPr>
            <p:cNvPr id="87" name="圆角矩形 86"/>
            <p:cNvSpPr/>
            <p:nvPr/>
          </p:nvSpPr>
          <p:spPr>
            <a:xfrm rot="19972245">
              <a:off x="4722835" y="2071342"/>
              <a:ext cx="698525" cy="304102"/>
            </a:xfrm>
            <a:prstGeom prst="roundRect">
              <a:avLst/>
            </a:prstGeom>
            <a:gradFill flip="none" rotWithShape="1">
              <a:gsLst>
                <a:gs pos="16000">
                  <a:schemeClr val="bg1"/>
                </a:gs>
                <a:gs pos="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  <a:gs pos="3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38100" dist="50800" dir="5940000" sx="103000" sy="103000" algn="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TextBox 87"/>
            <p:cNvSpPr txBox="1"/>
            <p:nvPr/>
          </p:nvSpPr>
          <p:spPr>
            <a:xfrm rot="19908406">
              <a:off x="4684105" y="2047490"/>
              <a:ext cx="5501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0A323C"/>
                  </a:solidFill>
                  <a:latin typeface="Algerian" pitchFamily="82" charset="0"/>
                  <a:ea typeface="方正粗圆简体" pitchFamily="65" charset="-122"/>
                  <a:cs typeface="Aharoni" pitchFamily="2" charset="-79"/>
                </a:rPr>
                <a:t>02</a:t>
              </a:r>
              <a:endParaRPr lang="zh-CN" altLang="en-US" sz="2400" dirty="0">
                <a:solidFill>
                  <a:srgbClr val="0A323C"/>
                </a:solidFill>
                <a:latin typeface="Algerian" pitchFamily="82" charset="0"/>
                <a:ea typeface="方正粗圆简体" pitchFamily="65" charset="-122"/>
                <a:cs typeface="Aharoni" pitchFamily="2" charset="-79"/>
              </a:endParaRPr>
            </a:p>
          </p:txBody>
        </p:sp>
        <p:sp>
          <p:nvSpPr>
            <p:cNvPr id="95" name="流程图: 延期 94"/>
            <p:cNvSpPr/>
            <p:nvPr/>
          </p:nvSpPr>
          <p:spPr>
            <a:xfrm rot="5400000">
              <a:off x="5531691" y="1247268"/>
              <a:ext cx="652418" cy="1571604"/>
            </a:xfrm>
            <a:prstGeom prst="flowChartDelay">
              <a:avLst/>
            </a:prstGeom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215900" dist="101600" dir="5400000" sx="91000" sy="91000" algn="t" rotWithShape="0">
                <a:schemeClr val="bg2">
                  <a:lumMod val="1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流程图: 延期 95"/>
            <p:cNvSpPr/>
            <p:nvPr/>
          </p:nvSpPr>
          <p:spPr>
            <a:xfrm rot="5400000">
              <a:off x="5531691" y="1073542"/>
              <a:ext cx="652418" cy="1571604"/>
            </a:xfrm>
            <a:prstGeom prst="flowChartDelay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流程图: 延期 99"/>
            <p:cNvSpPr/>
            <p:nvPr/>
          </p:nvSpPr>
          <p:spPr>
            <a:xfrm rot="5400000">
              <a:off x="5531691" y="895869"/>
              <a:ext cx="652418" cy="1571604"/>
            </a:xfrm>
            <a:prstGeom prst="flowChartDelay">
              <a:avLst/>
            </a:prstGeom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流程图: 延期 102"/>
            <p:cNvSpPr/>
            <p:nvPr/>
          </p:nvSpPr>
          <p:spPr>
            <a:xfrm rot="5400000">
              <a:off x="5531691" y="718195"/>
              <a:ext cx="652418" cy="1571604"/>
            </a:xfrm>
            <a:prstGeom prst="flowChartDelay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流程图: 延期 105"/>
            <p:cNvSpPr/>
            <p:nvPr/>
          </p:nvSpPr>
          <p:spPr>
            <a:xfrm rot="5400000">
              <a:off x="5567410" y="576240"/>
              <a:ext cx="580980" cy="1571604"/>
            </a:xfrm>
            <a:prstGeom prst="flowChartDelay">
              <a:avLst/>
            </a:prstGeom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>
              <a:spLocks noChangeAspect="1"/>
            </p:cNvSpPr>
            <p:nvPr/>
          </p:nvSpPr>
          <p:spPr>
            <a:xfrm>
              <a:off x="5072097" y="688171"/>
              <a:ext cx="1571605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98"/>
            <p:cNvGrpSpPr/>
            <p:nvPr/>
          </p:nvGrpSpPr>
          <p:grpSpPr>
            <a:xfrm>
              <a:off x="6270463" y="976304"/>
              <a:ext cx="214314" cy="214314"/>
              <a:chOff x="4913316" y="928676"/>
              <a:chExt cx="214314" cy="214314"/>
            </a:xfrm>
          </p:grpSpPr>
          <p:sp>
            <p:nvSpPr>
              <p:cNvPr id="97" name="任意多边形 96"/>
              <p:cNvSpPr/>
              <p:nvPr/>
            </p:nvSpPr>
            <p:spPr>
              <a:xfrm flipH="1">
                <a:off x="5000628" y="928676"/>
                <a:ext cx="39690" cy="214314"/>
              </a:xfrm>
              <a:custGeom>
                <a:avLst/>
                <a:gdLst>
                  <a:gd name="connsiteX0" fmla="*/ 0 w 71438"/>
                  <a:gd name="connsiteY0" fmla="*/ 11907 h 357190"/>
                  <a:gd name="connsiteX1" fmla="*/ 3487 w 71438"/>
                  <a:gd name="connsiteY1" fmla="*/ 3487 h 357190"/>
                  <a:gd name="connsiteX2" fmla="*/ 11907 w 71438"/>
                  <a:gd name="connsiteY2" fmla="*/ 0 h 357190"/>
                  <a:gd name="connsiteX3" fmla="*/ 59531 w 71438"/>
                  <a:gd name="connsiteY3" fmla="*/ 0 h 357190"/>
                  <a:gd name="connsiteX4" fmla="*/ 67951 w 71438"/>
                  <a:gd name="connsiteY4" fmla="*/ 3487 h 357190"/>
                  <a:gd name="connsiteX5" fmla="*/ 71438 w 71438"/>
                  <a:gd name="connsiteY5" fmla="*/ 11907 h 357190"/>
                  <a:gd name="connsiteX6" fmla="*/ 71438 w 71438"/>
                  <a:gd name="connsiteY6" fmla="*/ 345283 h 357190"/>
                  <a:gd name="connsiteX7" fmla="*/ 67951 w 71438"/>
                  <a:gd name="connsiteY7" fmla="*/ 353703 h 357190"/>
                  <a:gd name="connsiteX8" fmla="*/ 59531 w 71438"/>
                  <a:gd name="connsiteY8" fmla="*/ 357190 h 357190"/>
                  <a:gd name="connsiteX9" fmla="*/ 11907 w 71438"/>
                  <a:gd name="connsiteY9" fmla="*/ 357190 h 357190"/>
                  <a:gd name="connsiteX10" fmla="*/ 3487 w 71438"/>
                  <a:gd name="connsiteY10" fmla="*/ 353703 h 357190"/>
                  <a:gd name="connsiteX11" fmla="*/ 0 w 71438"/>
                  <a:gd name="connsiteY11" fmla="*/ 345283 h 357190"/>
                  <a:gd name="connsiteX12" fmla="*/ 0 w 71438"/>
                  <a:gd name="connsiteY12" fmla="*/ 11907 h 35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438" h="357190">
                    <a:moveTo>
                      <a:pt x="0" y="11907"/>
                    </a:moveTo>
                    <a:cubicBezTo>
                      <a:pt x="0" y="8749"/>
                      <a:pt x="1254" y="5720"/>
                      <a:pt x="3487" y="3487"/>
                    </a:cubicBezTo>
                    <a:cubicBezTo>
                      <a:pt x="5720" y="1254"/>
                      <a:pt x="8749" y="0"/>
                      <a:pt x="11907" y="0"/>
                    </a:cubicBezTo>
                    <a:lnTo>
                      <a:pt x="59531" y="0"/>
                    </a:lnTo>
                    <a:cubicBezTo>
                      <a:pt x="62689" y="0"/>
                      <a:pt x="65718" y="1254"/>
                      <a:pt x="67951" y="3487"/>
                    </a:cubicBezTo>
                    <a:cubicBezTo>
                      <a:pt x="70184" y="5720"/>
                      <a:pt x="71438" y="8749"/>
                      <a:pt x="71438" y="11907"/>
                    </a:cubicBezTo>
                    <a:lnTo>
                      <a:pt x="71438" y="345283"/>
                    </a:lnTo>
                    <a:cubicBezTo>
                      <a:pt x="71438" y="348441"/>
                      <a:pt x="70184" y="351470"/>
                      <a:pt x="67951" y="353703"/>
                    </a:cubicBezTo>
                    <a:cubicBezTo>
                      <a:pt x="65718" y="355936"/>
                      <a:pt x="62689" y="357190"/>
                      <a:pt x="59531" y="357190"/>
                    </a:cubicBezTo>
                    <a:lnTo>
                      <a:pt x="11907" y="357190"/>
                    </a:lnTo>
                    <a:cubicBezTo>
                      <a:pt x="8749" y="357190"/>
                      <a:pt x="5720" y="355936"/>
                      <a:pt x="3487" y="353703"/>
                    </a:cubicBezTo>
                    <a:cubicBezTo>
                      <a:pt x="1254" y="351470"/>
                      <a:pt x="0" y="348441"/>
                      <a:pt x="0" y="345283"/>
                    </a:cubicBezTo>
                    <a:lnTo>
                      <a:pt x="0" y="119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任意多边形 97"/>
              <p:cNvSpPr/>
              <p:nvPr/>
            </p:nvSpPr>
            <p:spPr>
              <a:xfrm rot="16200000" flipH="1">
                <a:off x="5000628" y="928676"/>
                <a:ext cx="39690" cy="214314"/>
              </a:xfrm>
              <a:custGeom>
                <a:avLst/>
                <a:gdLst>
                  <a:gd name="connsiteX0" fmla="*/ 0 w 71438"/>
                  <a:gd name="connsiteY0" fmla="*/ 11907 h 357190"/>
                  <a:gd name="connsiteX1" fmla="*/ 3487 w 71438"/>
                  <a:gd name="connsiteY1" fmla="*/ 3487 h 357190"/>
                  <a:gd name="connsiteX2" fmla="*/ 11907 w 71438"/>
                  <a:gd name="connsiteY2" fmla="*/ 0 h 357190"/>
                  <a:gd name="connsiteX3" fmla="*/ 59531 w 71438"/>
                  <a:gd name="connsiteY3" fmla="*/ 0 h 357190"/>
                  <a:gd name="connsiteX4" fmla="*/ 67951 w 71438"/>
                  <a:gd name="connsiteY4" fmla="*/ 3487 h 357190"/>
                  <a:gd name="connsiteX5" fmla="*/ 71438 w 71438"/>
                  <a:gd name="connsiteY5" fmla="*/ 11907 h 357190"/>
                  <a:gd name="connsiteX6" fmla="*/ 71438 w 71438"/>
                  <a:gd name="connsiteY6" fmla="*/ 345283 h 357190"/>
                  <a:gd name="connsiteX7" fmla="*/ 67951 w 71438"/>
                  <a:gd name="connsiteY7" fmla="*/ 353703 h 357190"/>
                  <a:gd name="connsiteX8" fmla="*/ 59531 w 71438"/>
                  <a:gd name="connsiteY8" fmla="*/ 357190 h 357190"/>
                  <a:gd name="connsiteX9" fmla="*/ 11907 w 71438"/>
                  <a:gd name="connsiteY9" fmla="*/ 357190 h 357190"/>
                  <a:gd name="connsiteX10" fmla="*/ 3487 w 71438"/>
                  <a:gd name="connsiteY10" fmla="*/ 353703 h 357190"/>
                  <a:gd name="connsiteX11" fmla="*/ 0 w 71438"/>
                  <a:gd name="connsiteY11" fmla="*/ 345283 h 357190"/>
                  <a:gd name="connsiteX12" fmla="*/ 0 w 71438"/>
                  <a:gd name="connsiteY12" fmla="*/ 11907 h 35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438" h="357190">
                    <a:moveTo>
                      <a:pt x="0" y="11907"/>
                    </a:moveTo>
                    <a:cubicBezTo>
                      <a:pt x="0" y="8749"/>
                      <a:pt x="1254" y="5720"/>
                      <a:pt x="3487" y="3487"/>
                    </a:cubicBezTo>
                    <a:cubicBezTo>
                      <a:pt x="5720" y="1254"/>
                      <a:pt x="8749" y="0"/>
                      <a:pt x="11907" y="0"/>
                    </a:cubicBezTo>
                    <a:lnTo>
                      <a:pt x="59531" y="0"/>
                    </a:lnTo>
                    <a:cubicBezTo>
                      <a:pt x="62689" y="0"/>
                      <a:pt x="65718" y="1254"/>
                      <a:pt x="67951" y="3487"/>
                    </a:cubicBezTo>
                    <a:cubicBezTo>
                      <a:pt x="70184" y="5720"/>
                      <a:pt x="71438" y="8749"/>
                      <a:pt x="71438" y="11907"/>
                    </a:cubicBezTo>
                    <a:lnTo>
                      <a:pt x="71438" y="345283"/>
                    </a:lnTo>
                    <a:cubicBezTo>
                      <a:pt x="71438" y="348441"/>
                      <a:pt x="70184" y="351470"/>
                      <a:pt x="67951" y="353703"/>
                    </a:cubicBezTo>
                    <a:cubicBezTo>
                      <a:pt x="65718" y="355936"/>
                      <a:pt x="62689" y="357190"/>
                      <a:pt x="59531" y="357190"/>
                    </a:cubicBezTo>
                    <a:lnTo>
                      <a:pt x="11907" y="357190"/>
                    </a:lnTo>
                    <a:cubicBezTo>
                      <a:pt x="8749" y="357190"/>
                      <a:pt x="5720" y="355936"/>
                      <a:pt x="3487" y="353703"/>
                    </a:cubicBezTo>
                    <a:cubicBezTo>
                      <a:pt x="1254" y="351470"/>
                      <a:pt x="0" y="348441"/>
                      <a:pt x="0" y="345283"/>
                    </a:cubicBezTo>
                    <a:lnTo>
                      <a:pt x="0" y="119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5090513" y="845666"/>
              <a:ext cx="12608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title</a:t>
              </a:r>
            </a:p>
            <a:p>
              <a:pPr algn="dist"/>
              <a:endParaRPr lang="en-US" altLang="zh-CN" sz="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  <a:p>
              <a:pPr algn="dist"/>
              <a:endParaRPr lang="en-US" altLang="zh-CN" sz="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  <a:p>
              <a:pPr algn="r"/>
              <a:r>
                <a:rPr lang="en-US" altLang="zh-CN" sz="5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 your  texts  here</a:t>
              </a:r>
            </a:p>
            <a:p>
              <a:pPr algn="r"/>
              <a:r>
                <a:rPr lang="en-US" altLang="zh-CN" sz="500" b="1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</a:t>
              </a:r>
              <a:r>
                <a:rPr lang="en-US" altLang="zh-CN" sz="5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 your  texts  </a:t>
              </a:r>
              <a:r>
                <a:rPr lang="en-US" altLang="zh-CN" sz="500" b="1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here</a:t>
              </a:r>
            </a:p>
            <a:p>
              <a:pPr algn="r"/>
              <a:r>
                <a:rPr lang="en-US" altLang="zh-CN" sz="500" b="1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</a:t>
              </a:r>
              <a:r>
                <a:rPr lang="en-US" altLang="zh-CN" sz="5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 your  texts  here</a:t>
              </a:r>
              <a:endParaRPr lang="en-US" altLang="zh-CN" sz="5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2451299" y="3084748"/>
            <a:ext cx="12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Add your title</a:t>
            </a:r>
          </a:p>
          <a:p>
            <a:pPr algn="dist"/>
            <a:endParaRPr lang="en-US" altLang="zh-CN" sz="200" b="1" dirty="0" smtClean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  <a:p>
            <a:pPr algn="dist"/>
            <a:endParaRPr lang="en-US" altLang="zh-CN" sz="200" b="1" dirty="0" smtClean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  <a:p>
            <a:pPr algn="r"/>
            <a:r>
              <a:rPr lang="en-US" altLang="zh-CN" sz="5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Add  your  texts  here</a:t>
            </a:r>
          </a:p>
          <a:p>
            <a:pPr algn="r"/>
            <a:r>
              <a:rPr lang="en-US" altLang="zh-CN" sz="5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Add </a:t>
            </a:r>
            <a:r>
              <a:rPr lang="en-US" altLang="zh-CN" sz="5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 your  texts  </a:t>
            </a:r>
            <a:r>
              <a:rPr lang="en-US" altLang="zh-CN" sz="5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here</a:t>
            </a:r>
          </a:p>
          <a:p>
            <a:pPr algn="r"/>
            <a:r>
              <a:rPr lang="en-US" altLang="zh-CN" sz="5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Add </a:t>
            </a:r>
            <a:r>
              <a:rPr lang="en-US" altLang="zh-CN" sz="5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 your  texts  here</a:t>
            </a:r>
            <a:endParaRPr lang="en-US" altLang="zh-CN" sz="500" b="1" dirty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031537" y="2856741"/>
            <a:ext cx="1954835" cy="1816222"/>
            <a:chOff x="6009130" y="2631789"/>
            <a:chExt cx="1954835" cy="1816222"/>
          </a:xfrm>
        </p:grpSpPr>
        <p:sp>
          <p:nvSpPr>
            <p:cNvPr id="121" name="圆角矩形 120"/>
            <p:cNvSpPr/>
            <p:nvPr/>
          </p:nvSpPr>
          <p:spPr>
            <a:xfrm rot="19972245">
              <a:off x="6043098" y="4014960"/>
              <a:ext cx="698525" cy="304102"/>
            </a:xfrm>
            <a:prstGeom prst="roundRect">
              <a:avLst/>
            </a:prstGeom>
            <a:gradFill flip="none" rotWithShape="1">
              <a:gsLst>
                <a:gs pos="16000">
                  <a:schemeClr val="bg1"/>
                </a:gs>
                <a:gs pos="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  <a:gs pos="3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38100" dist="50800" dir="5940000" sx="103000" sy="103000" algn="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TextBox 121"/>
            <p:cNvSpPr txBox="1"/>
            <p:nvPr/>
          </p:nvSpPr>
          <p:spPr>
            <a:xfrm rot="19937558">
              <a:off x="6009130" y="3986346"/>
              <a:ext cx="5501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412939"/>
                  </a:solidFill>
                  <a:latin typeface="Algerian" pitchFamily="82" charset="0"/>
                  <a:ea typeface="方正粗圆简体" pitchFamily="65" charset="-122"/>
                  <a:cs typeface="Aharoni" pitchFamily="2" charset="-79"/>
                </a:rPr>
                <a:t>04</a:t>
              </a:r>
              <a:endParaRPr lang="zh-CN" altLang="en-US" sz="2400" dirty="0">
                <a:solidFill>
                  <a:srgbClr val="412939"/>
                </a:solidFill>
                <a:latin typeface="Algerian" pitchFamily="82" charset="0"/>
                <a:ea typeface="方正粗圆简体" pitchFamily="65" charset="-122"/>
                <a:cs typeface="Aharoni" pitchFamily="2" charset="-79"/>
              </a:endParaRPr>
            </a:p>
          </p:txBody>
        </p:sp>
        <p:sp>
          <p:nvSpPr>
            <p:cNvPr id="128" name="流程图: 延期 127"/>
            <p:cNvSpPr/>
            <p:nvPr/>
          </p:nvSpPr>
          <p:spPr>
            <a:xfrm rot="5400000">
              <a:off x="6851954" y="3190886"/>
              <a:ext cx="652418" cy="1571604"/>
            </a:xfrm>
            <a:prstGeom prst="flowChartDelay">
              <a:avLst/>
            </a:prstGeom>
            <a:gradFill flip="none" rotWithShape="1">
              <a:gsLst>
                <a:gs pos="0">
                  <a:srgbClr val="412939">
                    <a:shade val="30000"/>
                    <a:satMod val="115000"/>
                  </a:srgbClr>
                </a:gs>
                <a:gs pos="50000">
                  <a:srgbClr val="412939">
                    <a:shade val="67500"/>
                    <a:satMod val="115000"/>
                  </a:srgbClr>
                </a:gs>
                <a:gs pos="100000">
                  <a:srgbClr val="4129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outerShdw blurRad="215900" dist="101600" dir="5400000" sx="91000" sy="91000" algn="t" rotWithShape="0">
                <a:schemeClr val="bg2">
                  <a:lumMod val="1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流程图: 延期 128"/>
            <p:cNvSpPr/>
            <p:nvPr/>
          </p:nvSpPr>
          <p:spPr>
            <a:xfrm rot="5400000">
              <a:off x="6851954" y="3017160"/>
              <a:ext cx="652418" cy="1571604"/>
            </a:xfrm>
            <a:prstGeom prst="flowChartDelay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流程图: 延期 129"/>
            <p:cNvSpPr/>
            <p:nvPr/>
          </p:nvSpPr>
          <p:spPr>
            <a:xfrm rot="5400000">
              <a:off x="6851954" y="2839487"/>
              <a:ext cx="652418" cy="1571604"/>
            </a:xfrm>
            <a:prstGeom prst="flowChartDelay">
              <a:avLst/>
            </a:prstGeom>
            <a:gradFill flip="none" rotWithShape="1">
              <a:gsLst>
                <a:gs pos="0">
                  <a:srgbClr val="412939">
                    <a:shade val="30000"/>
                    <a:satMod val="115000"/>
                  </a:srgbClr>
                </a:gs>
                <a:gs pos="50000">
                  <a:srgbClr val="412939">
                    <a:shade val="67500"/>
                    <a:satMod val="115000"/>
                  </a:srgbClr>
                </a:gs>
                <a:gs pos="100000">
                  <a:srgbClr val="4129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流程图: 延期 130"/>
            <p:cNvSpPr/>
            <p:nvPr/>
          </p:nvSpPr>
          <p:spPr>
            <a:xfrm rot="5400000">
              <a:off x="6851954" y="2661813"/>
              <a:ext cx="652418" cy="1571604"/>
            </a:xfrm>
            <a:prstGeom prst="flowChartDelay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流程图: 延期 131"/>
            <p:cNvSpPr/>
            <p:nvPr/>
          </p:nvSpPr>
          <p:spPr>
            <a:xfrm rot="5400000">
              <a:off x="6887673" y="2519858"/>
              <a:ext cx="580980" cy="1571604"/>
            </a:xfrm>
            <a:prstGeom prst="flowChartDelay">
              <a:avLst/>
            </a:prstGeom>
            <a:gradFill flip="none" rotWithShape="1">
              <a:gsLst>
                <a:gs pos="0">
                  <a:srgbClr val="41292F">
                    <a:shade val="30000"/>
                    <a:satMod val="115000"/>
                  </a:srgbClr>
                </a:gs>
                <a:gs pos="50000">
                  <a:srgbClr val="41292F">
                    <a:shade val="67500"/>
                    <a:satMod val="115000"/>
                  </a:srgbClr>
                </a:gs>
                <a:gs pos="100000">
                  <a:srgbClr val="41292F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椭圆 123"/>
            <p:cNvSpPr>
              <a:spLocks noChangeAspect="1"/>
            </p:cNvSpPr>
            <p:nvPr/>
          </p:nvSpPr>
          <p:spPr>
            <a:xfrm>
              <a:off x="6392361" y="2631789"/>
              <a:ext cx="1571604" cy="785818"/>
            </a:xfrm>
            <a:prstGeom prst="ellipse">
              <a:avLst/>
            </a:prstGeom>
            <a:solidFill>
              <a:srgbClr val="8D83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133"/>
            <p:cNvGrpSpPr/>
            <p:nvPr/>
          </p:nvGrpSpPr>
          <p:grpSpPr>
            <a:xfrm>
              <a:off x="7598044" y="2934210"/>
              <a:ext cx="117157" cy="180976"/>
              <a:chOff x="8143900" y="-785836"/>
              <a:chExt cx="117157" cy="204812"/>
            </a:xfrm>
          </p:grpSpPr>
          <p:sp>
            <p:nvSpPr>
              <p:cNvPr id="86" name="任意多边形 85"/>
              <p:cNvSpPr/>
              <p:nvPr/>
            </p:nvSpPr>
            <p:spPr>
              <a:xfrm flipH="1">
                <a:off x="8143900" y="-785836"/>
                <a:ext cx="45719" cy="204812"/>
              </a:xfrm>
              <a:custGeom>
                <a:avLst/>
                <a:gdLst>
                  <a:gd name="connsiteX0" fmla="*/ 0 w 71438"/>
                  <a:gd name="connsiteY0" fmla="*/ 11907 h 357190"/>
                  <a:gd name="connsiteX1" fmla="*/ 3487 w 71438"/>
                  <a:gd name="connsiteY1" fmla="*/ 3487 h 357190"/>
                  <a:gd name="connsiteX2" fmla="*/ 11907 w 71438"/>
                  <a:gd name="connsiteY2" fmla="*/ 0 h 357190"/>
                  <a:gd name="connsiteX3" fmla="*/ 59531 w 71438"/>
                  <a:gd name="connsiteY3" fmla="*/ 0 h 357190"/>
                  <a:gd name="connsiteX4" fmla="*/ 67951 w 71438"/>
                  <a:gd name="connsiteY4" fmla="*/ 3487 h 357190"/>
                  <a:gd name="connsiteX5" fmla="*/ 71438 w 71438"/>
                  <a:gd name="connsiteY5" fmla="*/ 11907 h 357190"/>
                  <a:gd name="connsiteX6" fmla="*/ 71438 w 71438"/>
                  <a:gd name="connsiteY6" fmla="*/ 345283 h 357190"/>
                  <a:gd name="connsiteX7" fmla="*/ 67951 w 71438"/>
                  <a:gd name="connsiteY7" fmla="*/ 353703 h 357190"/>
                  <a:gd name="connsiteX8" fmla="*/ 59531 w 71438"/>
                  <a:gd name="connsiteY8" fmla="*/ 357190 h 357190"/>
                  <a:gd name="connsiteX9" fmla="*/ 11907 w 71438"/>
                  <a:gd name="connsiteY9" fmla="*/ 357190 h 357190"/>
                  <a:gd name="connsiteX10" fmla="*/ 3487 w 71438"/>
                  <a:gd name="connsiteY10" fmla="*/ 353703 h 357190"/>
                  <a:gd name="connsiteX11" fmla="*/ 0 w 71438"/>
                  <a:gd name="connsiteY11" fmla="*/ 345283 h 357190"/>
                  <a:gd name="connsiteX12" fmla="*/ 0 w 71438"/>
                  <a:gd name="connsiteY12" fmla="*/ 11907 h 35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438" h="357190">
                    <a:moveTo>
                      <a:pt x="0" y="11907"/>
                    </a:moveTo>
                    <a:cubicBezTo>
                      <a:pt x="0" y="8749"/>
                      <a:pt x="1254" y="5720"/>
                      <a:pt x="3487" y="3487"/>
                    </a:cubicBezTo>
                    <a:cubicBezTo>
                      <a:pt x="5720" y="1254"/>
                      <a:pt x="8749" y="0"/>
                      <a:pt x="11907" y="0"/>
                    </a:cubicBezTo>
                    <a:lnTo>
                      <a:pt x="59531" y="0"/>
                    </a:lnTo>
                    <a:cubicBezTo>
                      <a:pt x="62689" y="0"/>
                      <a:pt x="65718" y="1254"/>
                      <a:pt x="67951" y="3487"/>
                    </a:cubicBezTo>
                    <a:cubicBezTo>
                      <a:pt x="70184" y="5720"/>
                      <a:pt x="71438" y="8749"/>
                      <a:pt x="71438" y="11907"/>
                    </a:cubicBezTo>
                    <a:lnTo>
                      <a:pt x="71438" y="345283"/>
                    </a:lnTo>
                    <a:cubicBezTo>
                      <a:pt x="71438" y="348441"/>
                      <a:pt x="70184" y="351470"/>
                      <a:pt x="67951" y="353703"/>
                    </a:cubicBezTo>
                    <a:cubicBezTo>
                      <a:pt x="65718" y="355936"/>
                      <a:pt x="62689" y="357190"/>
                      <a:pt x="59531" y="357190"/>
                    </a:cubicBezTo>
                    <a:lnTo>
                      <a:pt x="11907" y="357190"/>
                    </a:lnTo>
                    <a:cubicBezTo>
                      <a:pt x="8749" y="357190"/>
                      <a:pt x="5720" y="355936"/>
                      <a:pt x="3487" y="353703"/>
                    </a:cubicBezTo>
                    <a:cubicBezTo>
                      <a:pt x="1254" y="351470"/>
                      <a:pt x="0" y="348441"/>
                      <a:pt x="0" y="345283"/>
                    </a:cubicBezTo>
                    <a:lnTo>
                      <a:pt x="0" y="119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任意多边形 132"/>
              <p:cNvSpPr/>
              <p:nvPr/>
            </p:nvSpPr>
            <p:spPr>
              <a:xfrm flipH="1">
                <a:off x="8215338" y="-785836"/>
                <a:ext cx="45719" cy="204812"/>
              </a:xfrm>
              <a:custGeom>
                <a:avLst/>
                <a:gdLst>
                  <a:gd name="connsiteX0" fmla="*/ 0 w 71438"/>
                  <a:gd name="connsiteY0" fmla="*/ 11907 h 357190"/>
                  <a:gd name="connsiteX1" fmla="*/ 3487 w 71438"/>
                  <a:gd name="connsiteY1" fmla="*/ 3487 h 357190"/>
                  <a:gd name="connsiteX2" fmla="*/ 11907 w 71438"/>
                  <a:gd name="connsiteY2" fmla="*/ 0 h 357190"/>
                  <a:gd name="connsiteX3" fmla="*/ 59531 w 71438"/>
                  <a:gd name="connsiteY3" fmla="*/ 0 h 357190"/>
                  <a:gd name="connsiteX4" fmla="*/ 67951 w 71438"/>
                  <a:gd name="connsiteY4" fmla="*/ 3487 h 357190"/>
                  <a:gd name="connsiteX5" fmla="*/ 71438 w 71438"/>
                  <a:gd name="connsiteY5" fmla="*/ 11907 h 357190"/>
                  <a:gd name="connsiteX6" fmla="*/ 71438 w 71438"/>
                  <a:gd name="connsiteY6" fmla="*/ 345283 h 357190"/>
                  <a:gd name="connsiteX7" fmla="*/ 67951 w 71438"/>
                  <a:gd name="connsiteY7" fmla="*/ 353703 h 357190"/>
                  <a:gd name="connsiteX8" fmla="*/ 59531 w 71438"/>
                  <a:gd name="connsiteY8" fmla="*/ 357190 h 357190"/>
                  <a:gd name="connsiteX9" fmla="*/ 11907 w 71438"/>
                  <a:gd name="connsiteY9" fmla="*/ 357190 h 357190"/>
                  <a:gd name="connsiteX10" fmla="*/ 3487 w 71438"/>
                  <a:gd name="connsiteY10" fmla="*/ 353703 h 357190"/>
                  <a:gd name="connsiteX11" fmla="*/ 0 w 71438"/>
                  <a:gd name="connsiteY11" fmla="*/ 345283 h 357190"/>
                  <a:gd name="connsiteX12" fmla="*/ 0 w 71438"/>
                  <a:gd name="connsiteY12" fmla="*/ 11907 h 35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438" h="357190">
                    <a:moveTo>
                      <a:pt x="0" y="11907"/>
                    </a:moveTo>
                    <a:cubicBezTo>
                      <a:pt x="0" y="8749"/>
                      <a:pt x="1254" y="5720"/>
                      <a:pt x="3487" y="3487"/>
                    </a:cubicBezTo>
                    <a:cubicBezTo>
                      <a:pt x="5720" y="1254"/>
                      <a:pt x="8749" y="0"/>
                      <a:pt x="11907" y="0"/>
                    </a:cubicBezTo>
                    <a:lnTo>
                      <a:pt x="59531" y="0"/>
                    </a:lnTo>
                    <a:cubicBezTo>
                      <a:pt x="62689" y="0"/>
                      <a:pt x="65718" y="1254"/>
                      <a:pt x="67951" y="3487"/>
                    </a:cubicBezTo>
                    <a:cubicBezTo>
                      <a:pt x="70184" y="5720"/>
                      <a:pt x="71438" y="8749"/>
                      <a:pt x="71438" y="11907"/>
                    </a:cubicBezTo>
                    <a:lnTo>
                      <a:pt x="71438" y="345283"/>
                    </a:lnTo>
                    <a:cubicBezTo>
                      <a:pt x="71438" y="348441"/>
                      <a:pt x="70184" y="351470"/>
                      <a:pt x="67951" y="353703"/>
                    </a:cubicBezTo>
                    <a:cubicBezTo>
                      <a:pt x="65718" y="355936"/>
                      <a:pt x="62689" y="357190"/>
                      <a:pt x="59531" y="357190"/>
                    </a:cubicBezTo>
                    <a:lnTo>
                      <a:pt x="11907" y="357190"/>
                    </a:lnTo>
                    <a:cubicBezTo>
                      <a:pt x="8749" y="357190"/>
                      <a:pt x="5720" y="355936"/>
                      <a:pt x="3487" y="353703"/>
                    </a:cubicBezTo>
                    <a:cubicBezTo>
                      <a:pt x="1254" y="351470"/>
                      <a:pt x="0" y="348441"/>
                      <a:pt x="0" y="345283"/>
                    </a:cubicBezTo>
                    <a:lnTo>
                      <a:pt x="0" y="119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TextBox 60"/>
            <p:cNvSpPr txBox="1"/>
            <p:nvPr/>
          </p:nvSpPr>
          <p:spPr>
            <a:xfrm>
              <a:off x="6372200" y="2859796"/>
              <a:ext cx="12608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title</a:t>
              </a:r>
            </a:p>
            <a:p>
              <a:pPr algn="dist"/>
              <a:endParaRPr lang="en-US" altLang="zh-CN" sz="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  <a:p>
              <a:pPr algn="dist"/>
              <a:endParaRPr lang="en-US" altLang="zh-CN" sz="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  <a:p>
              <a:pPr algn="r"/>
              <a:r>
                <a:rPr lang="en-US" altLang="zh-CN" sz="5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 your  texts  here</a:t>
              </a:r>
            </a:p>
            <a:p>
              <a:pPr algn="r"/>
              <a:r>
                <a:rPr lang="en-US" altLang="zh-CN" sz="500" b="1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</a:t>
              </a:r>
              <a:r>
                <a:rPr lang="en-US" altLang="zh-CN" sz="5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 your  texts  </a:t>
              </a:r>
              <a:r>
                <a:rPr lang="en-US" altLang="zh-CN" sz="500" b="1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here</a:t>
              </a:r>
            </a:p>
            <a:p>
              <a:pPr algn="r"/>
              <a:r>
                <a:rPr lang="en-US" altLang="zh-CN" sz="500" b="1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</a:t>
              </a:r>
              <a:r>
                <a:rPr lang="en-US" altLang="zh-CN" sz="5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 your  texts  here</a:t>
              </a:r>
              <a:endParaRPr lang="en-US" altLang="zh-CN" sz="5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04980" y="195758"/>
            <a:ext cx="49621" cy="781200"/>
            <a:chOff x="504980" y="195758"/>
            <a:chExt cx="49621" cy="781200"/>
          </a:xfrm>
        </p:grpSpPr>
        <p:sp>
          <p:nvSpPr>
            <p:cNvPr id="66" name="矩形 65"/>
            <p:cNvSpPr/>
            <p:nvPr/>
          </p:nvSpPr>
          <p:spPr>
            <a:xfrm>
              <a:off x="504980" y="195758"/>
              <a:ext cx="49621" cy="179981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50000"/>
                    <a:shade val="30000"/>
                    <a:satMod val="115000"/>
                  </a:schemeClr>
                </a:gs>
                <a:gs pos="50000">
                  <a:schemeClr val="bg2">
                    <a:lumMod val="50000"/>
                    <a:shade val="67500"/>
                    <a:satMod val="115000"/>
                  </a:schemeClr>
                </a:gs>
                <a:gs pos="100000">
                  <a:schemeClr val="bg2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矩形 66"/>
            <p:cNvSpPr/>
            <p:nvPr/>
          </p:nvSpPr>
          <p:spPr>
            <a:xfrm>
              <a:off x="504980" y="396164"/>
              <a:ext cx="49621" cy="179981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 flipH="1">
              <a:off x="504980" y="796977"/>
              <a:ext cx="49621" cy="179981"/>
            </a:xfrm>
            <a:prstGeom prst="rect">
              <a:avLst/>
            </a:prstGeom>
            <a:gradFill flip="none" rotWithShape="1">
              <a:gsLst>
                <a:gs pos="0">
                  <a:srgbClr val="41292F">
                    <a:shade val="30000"/>
                    <a:satMod val="115000"/>
                  </a:srgbClr>
                </a:gs>
                <a:gs pos="50000">
                  <a:srgbClr val="41292F">
                    <a:shade val="67500"/>
                    <a:satMod val="115000"/>
                  </a:srgbClr>
                </a:gs>
                <a:gs pos="100000">
                  <a:srgbClr val="41292F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 flipH="1">
              <a:off x="504980" y="596571"/>
              <a:ext cx="49621" cy="179981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467545" y="324748"/>
            <a:ext cx="2449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Add your title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571721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/>
          <p:cNvGrpSpPr/>
          <p:nvPr/>
        </p:nvGrpSpPr>
        <p:grpSpPr>
          <a:xfrm>
            <a:off x="3593766" y="1909744"/>
            <a:ext cx="2010261" cy="1340175"/>
            <a:chOff x="2832116" y="1303860"/>
            <a:chExt cx="3264024" cy="2176017"/>
          </a:xfrm>
        </p:grpSpPr>
        <p:graphicFrame>
          <p:nvGraphicFramePr>
            <p:cNvPr id="59" name="图表 58"/>
            <p:cNvGraphicFramePr/>
            <p:nvPr>
              <p:extLst>
                <p:ext uri="{D42A27DB-BD31-4B8C-83A1-F6EECF244321}">
                  <p14:modId xmlns:p14="http://schemas.microsoft.com/office/powerpoint/2010/main" xmlns="" val="163940993"/>
                </p:ext>
              </p:extLst>
            </p:nvPr>
          </p:nvGraphicFramePr>
          <p:xfrm>
            <a:off x="2832116" y="1303860"/>
            <a:ext cx="3264024" cy="21760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60" name="组合 59"/>
            <p:cNvGrpSpPr/>
            <p:nvPr/>
          </p:nvGrpSpPr>
          <p:grpSpPr>
            <a:xfrm rot="173062">
              <a:off x="3366915" y="1313946"/>
              <a:ext cx="2188583" cy="2160000"/>
              <a:chOff x="3193014" y="1142704"/>
              <a:chExt cx="2553344" cy="2520279"/>
            </a:xfrm>
          </p:grpSpPr>
          <p:sp>
            <p:nvSpPr>
              <p:cNvPr id="63" name="弧形 62"/>
              <p:cNvSpPr/>
              <p:nvPr/>
            </p:nvSpPr>
            <p:spPr>
              <a:xfrm>
                <a:off x="3226354" y="1142704"/>
                <a:ext cx="2520004" cy="2520001"/>
              </a:xfrm>
              <a:prstGeom prst="arc">
                <a:avLst>
                  <a:gd name="adj1" fmla="val 16814223"/>
                  <a:gd name="adj2" fmla="val 5619825"/>
                </a:avLst>
              </a:prstGeom>
              <a:ln w="101600">
                <a:solidFill>
                  <a:srgbClr val="81C2DE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弧形 63"/>
              <p:cNvSpPr/>
              <p:nvPr/>
            </p:nvSpPr>
            <p:spPr>
              <a:xfrm rot="10800000">
                <a:off x="3193014" y="1142982"/>
                <a:ext cx="2520002" cy="2520001"/>
              </a:xfrm>
              <a:prstGeom prst="arc">
                <a:avLst>
                  <a:gd name="adj1" fmla="val 16200000"/>
                  <a:gd name="adj2" fmla="val 5860680"/>
                </a:avLst>
              </a:prstGeom>
              <a:ln w="101600">
                <a:solidFill>
                  <a:srgbClr val="E8C8A8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椭圆 60"/>
            <p:cNvSpPr/>
            <p:nvPr/>
          </p:nvSpPr>
          <p:spPr>
            <a:xfrm>
              <a:off x="3906870" y="1854485"/>
              <a:ext cx="1080120" cy="1080120"/>
            </a:xfrm>
            <a:prstGeom prst="ellipse">
              <a:avLst/>
            </a:prstGeom>
            <a:gradFill flip="none" rotWithShape="1">
              <a:gsLst>
                <a:gs pos="0">
                  <a:srgbClr val="F55C4E"/>
                </a:gs>
                <a:gs pos="51000">
                  <a:srgbClr val="E8C8A8"/>
                </a:gs>
                <a:gs pos="100000">
                  <a:srgbClr val="E8C8A8"/>
                </a:gs>
                <a:gs pos="0">
                  <a:srgbClr val="F8F3ED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947991" y="2047985"/>
              <a:ext cx="1268670" cy="649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spc="300" dirty="0" smtClean="0">
                  <a:solidFill>
                    <a:schemeClr val="accent5">
                      <a:lumMod val="75000"/>
                    </a:schemeClr>
                  </a:solidFill>
                  <a:latin typeface="Vivaldi" pitchFamily="66" charset="0"/>
                </a:rPr>
                <a:t>70</a:t>
              </a:r>
              <a:r>
                <a:rPr lang="en-US" altLang="zh-CN" sz="1600" b="1" dirty="0" smtClean="0">
                  <a:solidFill>
                    <a:schemeClr val="accent5">
                      <a:lumMod val="75000"/>
                    </a:schemeClr>
                  </a:solidFill>
                  <a:latin typeface="Vivaldi" pitchFamily="66" charset="0"/>
                </a:rPr>
                <a:t>%</a:t>
              </a:r>
              <a:endParaRPr lang="zh-CN" altLang="en-US" b="1" dirty="0">
                <a:solidFill>
                  <a:schemeClr val="accent5">
                    <a:lumMod val="75000"/>
                  </a:schemeClr>
                </a:solidFill>
                <a:latin typeface="Vivaldi" pitchFamily="66" charset="0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2145884" y="2210325"/>
            <a:ext cx="1209600" cy="781200"/>
            <a:chOff x="1896834" y="403129"/>
            <a:chExt cx="1537141" cy="995253"/>
          </a:xfrm>
        </p:grpSpPr>
        <p:grpSp>
          <p:nvGrpSpPr>
            <p:cNvPr id="66" name="组合 65"/>
            <p:cNvGrpSpPr/>
            <p:nvPr/>
          </p:nvGrpSpPr>
          <p:grpSpPr>
            <a:xfrm>
              <a:off x="1896834" y="403129"/>
              <a:ext cx="1537141" cy="995253"/>
              <a:chOff x="2017009" y="2690922"/>
              <a:chExt cx="1000818" cy="648000"/>
            </a:xfrm>
            <a:solidFill>
              <a:schemeClr val="bg1"/>
            </a:solidFill>
          </p:grpSpPr>
          <p:sp>
            <p:nvSpPr>
              <p:cNvPr id="70" name="弦形 69"/>
              <p:cNvSpPr/>
              <p:nvPr/>
            </p:nvSpPr>
            <p:spPr>
              <a:xfrm rot="830190">
                <a:off x="2017009" y="2690922"/>
                <a:ext cx="648000" cy="648000"/>
              </a:xfrm>
              <a:prstGeom prst="chord">
                <a:avLst>
                  <a:gd name="adj1" fmla="val 2823126"/>
                  <a:gd name="adj2" fmla="val 16767726"/>
                </a:avLst>
              </a:prstGeom>
              <a:grpFill/>
              <a:ln w="69850">
                <a:gradFill>
                  <a:gsLst>
                    <a:gs pos="0">
                      <a:srgbClr val="E8C8A8">
                        <a:lumMod val="83000"/>
                        <a:lumOff val="17000"/>
                      </a:srgbClr>
                    </a:gs>
                    <a:gs pos="50000">
                      <a:srgbClr val="DFCAAC">
                        <a:lumMod val="40000"/>
                        <a:lumOff val="60000"/>
                      </a:srgbClr>
                    </a:gs>
                    <a:gs pos="100000">
                      <a:srgbClr val="DFCAAC">
                        <a:lumMod val="73000"/>
                        <a:lumOff val="27000"/>
                      </a:srgb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等腰三角形 70"/>
              <p:cNvSpPr/>
              <p:nvPr/>
            </p:nvSpPr>
            <p:spPr>
              <a:xfrm rot="5224850">
                <a:off x="2454427" y="2724709"/>
                <a:ext cx="586800" cy="540000"/>
              </a:xfrm>
              <a:prstGeom prst="triangle">
                <a:avLst>
                  <a:gd name="adj" fmla="val 49060"/>
                </a:avLst>
              </a:prstGeom>
              <a:grpFill/>
              <a:ln w="69850">
                <a:gradFill>
                  <a:gsLst>
                    <a:gs pos="0">
                      <a:srgbClr val="E8C8A8">
                        <a:lumMod val="83000"/>
                        <a:lumOff val="17000"/>
                      </a:srgbClr>
                    </a:gs>
                    <a:gs pos="50000">
                      <a:srgbClr val="DFCAAC">
                        <a:lumMod val="40000"/>
                        <a:lumOff val="60000"/>
                      </a:srgbClr>
                    </a:gs>
                    <a:gs pos="100000">
                      <a:srgbClr val="DFCAAC">
                        <a:lumMod val="73000"/>
                        <a:lumOff val="27000"/>
                      </a:srgb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1930564" y="442991"/>
              <a:ext cx="1440160" cy="923291"/>
              <a:chOff x="2017009" y="2690922"/>
              <a:chExt cx="1000818" cy="648000"/>
            </a:xfrm>
          </p:grpSpPr>
          <p:sp>
            <p:nvSpPr>
              <p:cNvPr id="68" name="弦形 67"/>
              <p:cNvSpPr/>
              <p:nvPr/>
            </p:nvSpPr>
            <p:spPr>
              <a:xfrm rot="830190">
                <a:off x="2017009" y="2690922"/>
                <a:ext cx="648000" cy="648000"/>
              </a:xfrm>
              <a:prstGeom prst="chord">
                <a:avLst>
                  <a:gd name="adj1" fmla="val 2823126"/>
                  <a:gd name="adj2" fmla="val 16767726"/>
                </a:avLst>
              </a:prstGeom>
              <a:solidFill>
                <a:srgbClr val="E7545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等腰三角形 68"/>
              <p:cNvSpPr/>
              <p:nvPr/>
            </p:nvSpPr>
            <p:spPr>
              <a:xfrm rot="5224850">
                <a:off x="2454427" y="2724709"/>
                <a:ext cx="586800" cy="540000"/>
              </a:xfrm>
              <a:prstGeom prst="triangle">
                <a:avLst>
                  <a:gd name="adj" fmla="val 49060"/>
                </a:avLst>
              </a:prstGeom>
              <a:solidFill>
                <a:srgbClr val="E7545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72" name="TextBox 71"/>
          <p:cNvSpPr txBox="1"/>
          <p:nvPr/>
        </p:nvSpPr>
        <p:spPr>
          <a:xfrm rot="16200000">
            <a:off x="2146034" y="2307029"/>
            <a:ext cx="856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300" dirty="0" smtClean="0">
                <a:solidFill>
                  <a:schemeClr val="bg1"/>
                </a:solidFill>
                <a:latin typeface="Algerian" pitchFamily="82" charset="0"/>
                <a:ea typeface="方正姚体" panose="02010601030101010101" pitchFamily="2" charset="-122"/>
                <a:sym typeface="Batang"/>
              </a:rPr>
              <a:t>04</a:t>
            </a:r>
            <a:endParaRPr lang="zh-CN" altLang="en-US" sz="3200" spc="300" dirty="0">
              <a:solidFill>
                <a:schemeClr val="bg1"/>
              </a:solidFill>
              <a:latin typeface="Algerian" pitchFamily="82" charset="0"/>
              <a:ea typeface="方正姚体" panose="02010601030101010101" pitchFamily="2" charset="-122"/>
              <a:sym typeface="Batang"/>
            </a:endParaRPr>
          </a:p>
        </p:txBody>
      </p:sp>
      <p:grpSp>
        <p:nvGrpSpPr>
          <p:cNvPr id="73" name="组合 72"/>
          <p:cNvGrpSpPr/>
          <p:nvPr/>
        </p:nvGrpSpPr>
        <p:grpSpPr>
          <a:xfrm rot="5557706">
            <a:off x="3976245" y="468546"/>
            <a:ext cx="1209600" cy="843061"/>
            <a:chOff x="2188838" y="192668"/>
            <a:chExt cx="1537141" cy="1074063"/>
          </a:xfrm>
        </p:grpSpPr>
        <p:grpSp>
          <p:nvGrpSpPr>
            <p:cNvPr id="74" name="组合 73"/>
            <p:cNvGrpSpPr/>
            <p:nvPr/>
          </p:nvGrpSpPr>
          <p:grpSpPr>
            <a:xfrm>
              <a:off x="2188838" y="262721"/>
              <a:ext cx="1537141" cy="995253"/>
              <a:chOff x="1896834" y="403129"/>
              <a:chExt cx="1537141" cy="995253"/>
            </a:xfrm>
          </p:grpSpPr>
          <p:grpSp>
            <p:nvGrpSpPr>
              <p:cNvPr id="76" name="组合 75"/>
              <p:cNvGrpSpPr/>
              <p:nvPr/>
            </p:nvGrpSpPr>
            <p:grpSpPr>
              <a:xfrm>
                <a:off x="1896834" y="403129"/>
                <a:ext cx="1537141" cy="995253"/>
                <a:chOff x="2017009" y="2690922"/>
                <a:chExt cx="1000818" cy="648000"/>
              </a:xfrm>
              <a:solidFill>
                <a:schemeClr val="bg1"/>
              </a:solidFill>
            </p:grpSpPr>
            <p:sp>
              <p:nvSpPr>
                <p:cNvPr id="80" name="弦形 79"/>
                <p:cNvSpPr/>
                <p:nvPr/>
              </p:nvSpPr>
              <p:spPr>
                <a:xfrm rot="830190">
                  <a:off x="2017009" y="2690922"/>
                  <a:ext cx="648000" cy="648000"/>
                </a:xfrm>
                <a:prstGeom prst="chord">
                  <a:avLst>
                    <a:gd name="adj1" fmla="val 2823126"/>
                    <a:gd name="adj2" fmla="val 16767726"/>
                  </a:avLst>
                </a:prstGeom>
                <a:grpFill/>
                <a:ln w="69850">
                  <a:gradFill>
                    <a:gsLst>
                      <a:gs pos="0">
                        <a:srgbClr val="E8C8A8">
                          <a:lumMod val="83000"/>
                          <a:lumOff val="17000"/>
                        </a:srgbClr>
                      </a:gs>
                      <a:gs pos="50000">
                        <a:srgbClr val="DFCAAC">
                          <a:lumMod val="40000"/>
                          <a:lumOff val="60000"/>
                        </a:srgbClr>
                      </a:gs>
                      <a:gs pos="100000">
                        <a:srgbClr val="DFCAAC">
                          <a:lumMod val="73000"/>
                          <a:lumOff val="27000"/>
                        </a:srgbClr>
                      </a:gs>
                    </a:gsLst>
                    <a:lin ang="5400000" scaled="0"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1" name="等腰三角形 80"/>
                <p:cNvSpPr/>
                <p:nvPr/>
              </p:nvSpPr>
              <p:spPr>
                <a:xfrm rot="5224850">
                  <a:off x="2454427" y="2724709"/>
                  <a:ext cx="586800" cy="540000"/>
                </a:xfrm>
                <a:prstGeom prst="triangle">
                  <a:avLst>
                    <a:gd name="adj" fmla="val 49060"/>
                  </a:avLst>
                </a:prstGeom>
                <a:grpFill/>
                <a:ln w="69850">
                  <a:gradFill>
                    <a:gsLst>
                      <a:gs pos="0">
                        <a:srgbClr val="E8C8A8">
                          <a:lumMod val="83000"/>
                          <a:lumOff val="17000"/>
                        </a:srgbClr>
                      </a:gs>
                      <a:gs pos="50000">
                        <a:srgbClr val="DFCAAC">
                          <a:lumMod val="40000"/>
                          <a:lumOff val="60000"/>
                        </a:srgbClr>
                      </a:gs>
                      <a:gs pos="100000">
                        <a:srgbClr val="DFCAAC">
                          <a:lumMod val="73000"/>
                          <a:lumOff val="27000"/>
                        </a:srgbClr>
                      </a:gs>
                    </a:gsLst>
                    <a:lin ang="5400000" scaled="0"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7" name="组合 76"/>
              <p:cNvGrpSpPr/>
              <p:nvPr/>
            </p:nvGrpSpPr>
            <p:grpSpPr>
              <a:xfrm>
                <a:off x="1930564" y="442991"/>
                <a:ext cx="1440160" cy="923291"/>
                <a:chOff x="2017009" y="2690922"/>
                <a:chExt cx="1000818" cy="648000"/>
              </a:xfrm>
            </p:grpSpPr>
            <p:sp>
              <p:nvSpPr>
                <p:cNvPr id="78" name="弦形 77"/>
                <p:cNvSpPr/>
                <p:nvPr/>
              </p:nvSpPr>
              <p:spPr>
                <a:xfrm rot="830190">
                  <a:off x="2017009" y="2690922"/>
                  <a:ext cx="648000" cy="648000"/>
                </a:xfrm>
                <a:prstGeom prst="chord">
                  <a:avLst>
                    <a:gd name="adj1" fmla="val 2823126"/>
                    <a:gd name="adj2" fmla="val 16767726"/>
                  </a:avLst>
                </a:prstGeom>
                <a:solidFill>
                  <a:srgbClr val="98A9A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等腰三角形 78"/>
                <p:cNvSpPr/>
                <p:nvPr/>
              </p:nvSpPr>
              <p:spPr>
                <a:xfrm rot="5224850">
                  <a:off x="2454427" y="2724709"/>
                  <a:ext cx="586800" cy="540000"/>
                </a:xfrm>
                <a:prstGeom prst="triangle">
                  <a:avLst>
                    <a:gd name="adj" fmla="val 49060"/>
                  </a:avLst>
                </a:prstGeom>
                <a:solidFill>
                  <a:srgbClr val="98A9A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75" name="TextBox 74"/>
            <p:cNvSpPr txBox="1"/>
            <p:nvPr/>
          </p:nvSpPr>
          <p:spPr>
            <a:xfrm rot="16042294">
              <a:off x="2132242" y="358138"/>
              <a:ext cx="1074063" cy="7431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spc="300" dirty="0" smtClean="0">
                  <a:solidFill>
                    <a:schemeClr val="bg1"/>
                  </a:solidFill>
                  <a:latin typeface="Algerian" pitchFamily="82" charset="0"/>
                  <a:ea typeface="方正姚体" panose="02010601030101010101" pitchFamily="2" charset="-122"/>
                </a:rPr>
                <a:t>01</a:t>
              </a:r>
              <a:endParaRPr lang="zh-CN" altLang="en-US" sz="3200" spc="300" dirty="0">
                <a:solidFill>
                  <a:schemeClr val="bg1"/>
                </a:solidFill>
                <a:latin typeface="Algerian" pitchFamily="82" charset="0"/>
                <a:ea typeface="方正姚体" panose="02010601030101010101" pitchFamily="2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 rot="16422298">
            <a:off x="4041934" y="3816991"/>
            <a:ext cx="1208979" cy="782778"/>
            <a:chOff x="1896834" y="403129"/>
            <a:chExt cx="1537141" cy="995253"/>
          </a:xfrm>
        </p:grpSpPr>
        <p:grpSp>
          <p:nvGrpSpPr>
            <p:cNvPr id="83" name="组合 82"/>
            <p:cNvGrpSpPr/>
            <p:nvPr/>
          </p:nvGrpSpPr>
          <p:grpSpPr>
            <a:xfrm>
              <a:off x="1896834" y="403129"/>
              <a:ext cx="1537141" cy="995253"/>
              <a:chOff x="2017009" y="2690922"/>
              <a:chExt cx="1000818" cy="648000"/>
            </a:xfrm>
            <a:solidFill>
              <a:schemeClr val="bg1"/>
            </a:solidFill>
          </p:grpSpPr>
          <p:sp>
            <p:nvSpPr>
              <p:cNvPr id="87" name="弦形 86"/>
              <p:cNvSpPr/>
              <p:nvPr/>
            </p:nvSpPr>
            <p:spPr>
              <a:xfrm rot="830190">
                <a:off x="2017009" y="2690922"/>
                <a:ext cx="648000" cy="648000"/>
              </a:xfrm>
              <a:prstGeom prst="chord">
                <a:avLst>
                  <a:gd name="adj1" fmla="val 2823126"/>
                  <a:gd name="adj2" fmla="val 16767726"/>
                </a:avLst>
              </a:prstGeom>
              <a:grpFill/>
              <a:ln w="69850">
                <a:gradFill>
                  <a:gsLst>
                    <a:gs pos="0">
                      <a:srgbClr val="E8C8A8">
                        <a:lumMod val="83000"/>
                        <a:lumOff val="17000"/>
                      </a:srgbClr>
                    </a:gs>
                    <a:gs pos="50000">
                      <a:srgbClr val="DFCAAC">
                        <a:lumMod val="40000"/>
                        <a:lumOff val="60000"/>
                      </a:srgbClr>
                    </a:gs>
                    <a:gs pos="100000">
                      <a:srgbClr val="DFCAAC">
                        <a:lumMod val="73000"/>
                        <a:lumOff val="27000"/>
                      </a:srgb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等腰三角形 87"/>
              <p:cNvSpPr/>
              <p:nvPr/>
            </p:nvSpPr>
            <p:spPr>
              <a:xfrm rot="5224850">
                <a:off x="2454427" y="2724709"/>
                <a:ext cx="586800" cy="540000"/>
              </a:xfrm>
              <a:prstGeom prst="triangle">
                <a:avLst>
                  <a:gd name="adj" fmla="val 49060"/>
                </a:avLst>
              </a:prstGeom>
              <a:grpFill/>
              <a:ln w="69850">
                <a:gradFill>
                  <a:gsLst>
                    <a:gs pos="0">
                      <a:srgbClr val="E8C8A8">
                        <a:lumMod val="83000"/>
                        <a:lumOff val="17000"/>
                      </a:srgbClr>
                    </a:gs>
                    <a:gs pos="50000">
                      <a:srgbClr val="DFCAAC">
                        <a:lumMod val="40000"/>
                        <a:lumOff val="60000"/>
                      </a:srgbClr>
                    </a:gs>
                    <a:gs pos="100000">
                      <a:srgbClr val="DFCAAC">
                        <a:lumMod val="73000"/>
                        <a:lumOff val="27000"/>
                      </a:srgb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1930564" y="442991"/>
              <a:ext cx="1440160" cy="923291"/>
              <a:chOff x="2017009" y="2690922"/>
              <a:chExt cx="1000818" cy="648000"/>
            </a:xfrm>
          </p:grpSpPr>
          <p:sp>
            <p:nvSpPr>
              <p:cNvPr id="85" name="弦形 84"/>
              <p:cNvSpPr/>
              <p:nvPr/>
            </p:nvSpPr>
            <p:spPr>
              <a:xfrm rot="830190">
                <a:off x="2017009" y="2690922"/>
                <a:ext cx="648000" cy="648000"/>
              </a:xfrm>
              <a:prstGeom prst="chord">
                <a:avLst>
                  <a:gd name="adj1" fmla="val 2823126"/>
                  <a:gd name="adj2" fmla="val 16767726"/>
                </a:avLst>
              </a:prstGeom>
              <a:solidFill>
                <a:srgbClr val="3E3E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等腰三角形 85"/>
              <p:cNvSpPr/>
              <p:nvPr/>
            </p:nvSpPr>
            <p:spPr>
              <a:xfrm rot="5224850">
                <a:off x="2454427" y="2724709"/>
                <a:ext cx="586800" cy="540000"/>
              </a:xfrm>
              <a:prstGeom prst="triangle">
                <a:avLst>
                  <a:gd name="adj" fmla="val 49060"/>
                </a:avLst>
              </a:prstGeom>
              <a:solidFill>
                <a:srgbClr val="3E3E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9" name="TextBox 88"/>
          <p:cNvSpPr txBox="1"/>
          <p:nvPr/>
        </p:nvSpPr>
        <p:spPr>
          <a:xfrm>
            <a:off x="4200712" y="4127011"/>
            <a:ext cx="856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300" dirty="0" smtClean="0">
                <a:solidFill>
                  <a:schemeClr val="bg1"/>
                </a:solidFill>
                <a:latin typeface="Algerian" pitchFamily="82" charset="0"/>
                <a:ea typeface="方正姚体" panose="02010601030101010101" pitchFamily="2" charset="-122"/>
                <a:sym typeface="Batang"/>
              </a:rPr>
              <a:t>03</a:t>
            </a:r>
            <a:endParaRPr lang="zh-CN" altLang="en-US" sz="3200" spc="300" dirty="0">
              <a:solidFill>
                <a:schemeClr val="bg1"/>
              </a:solidFill>
              <a:latin typeface="Algerian" pitchFamily="82" charset="0"/>
              <a:ea typeface="方正姚体" panose="02010601030101010101" pitchFamily="2" charset="-122"/>
              <a:sym typeface="Batang"/>
            </a:endParaRPr>
          </a:p>
        </p:txBody>
      </p:sp>
      <p:grpSp>
        <p:nvGrpSpPr>
          <p:cNvPr id="90" name="组合 89"/>
          <p:cNvGrpSpPr/>
          <p:nvPr/>
        </p:nvGrpSpPr>
        <p:grpSpPr>
          <a:xfrm rot="10800000">
            <a:off x="5868144" y="2150590"/>
            <a:ext cx="1209600" cy="781200"/>
            <a:chOff x="1896834" y="403129"/>
            <a:chExt cx="1537141" cy="995253"/>
          </a:xfrm>
        </p:grpSpPr>
        <p:grpSp>
          <p:nvGrpSpPr>
            <p:cNvPr id="91" name="组合 90"/>
            <p:cNvGrpSpPr/>
            <p:nvPr/>
          </p:nvGrpSpPr>
          <p:grpSpPr>
            <a:xfrm>
              <a:off x="1896834" y="403129"/>
              <a:ext cx="1537141" cy="995253"/>
              <a:chOff x="2017009" y="2690922"/>
              <a:chExt cx="1000818" cy="648000"/>
            </a:xfrm>
            <a:solidFill>
              <a:schemeClr val="bg1"/>
            </a:solidFill>
          </p:grpSpPr>
          <p:sp>
            <p:nvSpPr>
              <p:cNvPr id="95" name="弦形 94"/>
              <p:cNvSpPr/>
              <p:nvPr/>
            </p:nvSpPr>
            <p:spPr>
              <a:xfrm rot="830190">
                <a:off x="2017009" y="2690922"/>
                <a:ext cx="648000" cy="648000"/>
              </a:xfrm>
              <a:prstGeom prst="chord">
                <a:avLst>
                  <a:gd name="adj1" fmla="val 2823126"/>
                  <a:gd name="adj2" fmla="val 16767726"/>
                </a:avLst>
              </a:prstGeom>
              <a:grpFill/>
              <a:ln w="69850">
                <a:gradFill>
                  <a:gsLst>
                    <a:gs pos="0">
                      <a:srgbClr val="E8C8A8">
                        <a:lumMod val="83000"/>
                        <a:lumOff val="17000"/>
                      </a:srgbClr>
                    </a:gs>
                    <a:gs pos="50000">
                      <a:srgbClr val="DFCAAC">
                        <a:lumMod val="40000"/>
                        <a:lumOff val="60000"/>
                      </a:srgbClr>
                    </a:gs>
                    <a:gs pos="100000">
                      <a:srgbClr val="DFCAAC">
                        <a:lumMod val="73000"/>
                        <a:lumOff val="27000"/>
                      </a:srgb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等腰三角形 95"/>
              <p:cNvSpPr/>
              <p:nvPr/>
            </p:nvSpPr>
            <p:spPr>
              <a:xfrm rot="5224850">
                <a:off x="2454427" y="2724709"/>
                <a:ext cx="586800" cy="540000"/>
              </a:xfrm>
              <a:prstGeom prst="triangle">
                <a:avLst>
                  <a:gd name="adj" fmla="val 49060"/>
                </a:avLst>
              </a:prstGeom>
              <a:grpFill/>
              <a:ln w="69850">
                <a:gradFill>
                  <a:gsLst>
                    <a:gs pos="0">
                      <a:srgbClr val="E8C8A8">
                        <a:lumMod val="83000"/>
                        <a:lumOff val="17000"/>
                      </a:srgbClr>
                    </a:gs>
                    <a:gs pos="50000">
                      <a:srgbClr val="DFCAAC">
                        <a:lumMod val="40000"/>
                        <a:lumOff val="60000"/>
                      </a:srgbClr>
                    </a:gs>
                    <a:gs pos="100000">
                      <a:srgbClr val="DFCAAC">
                        <a:lumMod val="73000"/>
                        <a:lumOff val="27000"/>
                      </a:srgb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2" name="组合 91"/>
            <p:cNvGrpSpPr/>
            <p:nvPr/>
          </p:nvGrpSpPr>
          <p:grpSpPr>
            <a:xfrm>
              <a:off x="1930564" y="442991"/>
              <a:ext cx="1440160" cy="923291"/>
              <a:chOff x="2017009" y="2690922"/>
              <a:chExt cx="1000818" cy="648000"/>
            </a:xfrm>
          </p:grpSpPr>
          <p:sp>
            <p:nvSpPr>
              <p:cNvPr id="93" name="弦形 92"/>
              <p:cNvSpPr/>
              <p:nvPr/>
            </p:nvSpPr>
            <p:spPr>
              <a:xfrm rot="830190">
                <a:off x="2017009" y="2690922"/>
                <a:ext cx="648000" cy="648000"/>
              </a:xfrm>
              <a:prstGeom prst="chord">
                <a:avLst>
                  <a:gd name="adj1" fmla="val 2823126"/>
                  <a:gd name="adj2" fmla="val 16767726"/>
                </a:avLst>
              </a:prstGeom>
              <a:solidFill>
                <a:srgbClr val="F5AB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等腰三角形 93"/>
              <p:cNvSpPr/>
              <p:nvPr/>
            </p:nvSpPr>
            <p:spPr>
              <a:xfrm rot="5224850">
                <a:off x="2454427" y="2724709"/>
                <a:ext cx="586800" cy="540000"/>
              </a:xfrm>
              <a:prstGeom prst="triangle">
                <a:avLst>
                  <a:gd name="adj" fmla="val 49060"/>
                </a:avLst>
              </a:prstGeom>
              <a:solidFill>
                <a:srgbClr val="F5AB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7" name="TextBox 96"/>
          <p:cNvSpPr txBox="1"/>
          <p:nvPr/>
        </p:nvSpPr>
        <p:spPr>
          <a:xfrm rot="5400000">
            <a:off x="6275463" y="2271662"/>
            <a:ext cx="856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300" dirty="0" smtClean="0">
                <a:solidFill>
                  <a:schemeClr val="bg1"/>
                </a:solidFill>
                <a:latin typeface="Algerian" pitchFamily="82" charset="0"/>
                <a:ea typeface="方正姚体" panose="02010601030101010101" pitchFamily="2" charset="-122"/>
                <a:sym typeface="Batang"/>
              </a:rPr>
              <a:t>02</a:t>
            </a:r>
            <a:endParaRPr lang="zh-CN" altLang="en-US" sz="3200" spc="300" dirty="0">
              <a:solidFill>
                <a:schemeClr val="bg1"/>
              </a:solidFill>
              <a:latin typeface="Algerian" pitchFamily="82" charset="0"/>
              <a:ea typeface="方正姚体" panose="02010601030101010101" pitchFamily="2" charset="-122"/>
              <a:sym typeface="Batang"/>
            </a:endParaRPr>
          </a:p>
        </p:txBody>
      </p:sp>
      <p:pic>
        <p:nvPicPr>
          <p:cNvPr id="98" name="图片 9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067" t="8144" r="58162" b="73911"/>
          <a:stretch/>
        </p:blipFill>
        <p:spPr>
          <a:xfrm>
            <a:off x="3314112" y="752396"/>
            <a:ext cx="441769" cy="648707"/>
          </a:xfrm>
          <a:prstGeom prst="rect">
            <a:avLst/>
          </a:prstGeom>
        </p:spPr>
      </p:pic>
      <p:pic>
        <p:nvPicPr>
          <p:cNvPr id="99" name="图片 9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2382" t="31027" r="1427" b="57844"/>
          <a:stretch/>
        </p:blipFill>
        <p:spPr>
          <a:xfrm>
            <a:off x="5492306" y="964297"/>
            <a:ext cx="659678" cy="436806"/>
          </a:xfrm>
          <a:prstGeom prst="rect">
            <a:avLst/>
          </a:prstGeom>
        </p:spPr>
      </p:pic>
      <p:pic>
        <p:nvPicPr>
          <p:cNvPr id="100" name="图片 9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437" t="73150" r="28379" b="13066"/>
          <a:stretch/>
        </p:blipFill>
        <p:spPr>
          <a:xfrm>
            <a:off x="3314112" y="3141200"/>
            <a:ext cx="503637" cy="507212"/>
          </a:xfrm>
          <a:prstGeom prst="rect">
            <a:avLst/>
          </a:prstGeom>
        </p:spPr>
      </p:pic>
      <p:pic>
        <p:nvPicPr>
          <p:cNvPr id="101" name="图片 10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71" t="58441" r="84126" b="28705"/>
          <a:stretch/>
        </p:blipFill>
        <p:spPr>
          <a:xfrm>
            <a:off x="5555047" y="3166484"/>
            <a:ext cx="534195" cy="446809"/>
          </a:xfrm>
          <a:prstGeom prst="rect">
            <a:avLst/>
          </a:prstGeom>
        </p:spPr>
      </p:pic>
      <p:sp>
        <p:nvSpPr>
          <p:cNvPr id="102" name="矩形 101"/>
          <p:cNvSpPr/>
          <p:nvPr/>
        </p:nvSpPr>
        <p:spPr>
          <a:xfrm>
            <a:off x="1824509" y="1031771"/>
            <a:ext cx="1499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b="1" dirty="0" smtClean="0">
                <a:solidFill>
                  <a:srgbClr val="98A9A1"/>
                </a:solidFill>
                <a:latin typeface="Batang"/>
                <a:sym typeface="Batang"/>
              </a:rPr>
              <a:t>Sample text</a:t>
            </a:r>
            <a:endParaRPr lang="en-US" altLang="zh-CN" b="1" dirty="0">
              <a:solidFill>
                <a:srgbClr val="98A9A1"/>
              </a:solidFill>
              <a:latin typeface="Batang"/>
              <a:sym typeface="Batang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6097208" y="955964"/>
            <a:ext cx="1499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b="1" dirty="0" smtClean="0">
                <a:solidFill>
                  <a:srgbClr val="F5AB4C"/>
                </a:solidFill>
                <a:latin typeface="Batang"/>
                <a:sym typeface="Batang"/>
              </a:rPr>
              <a:t>Sample text</a:t>
            </a:r>
            <a:endParaRPr lang="en-US" altLang="zh-CN" b="1" dirty="0">
              <a:solidFill>
                <a:srgbClr val="F5AB4C"/>
              </a:solidFill>
              <a:latin typeface="Batang"/>
              <a:sym typeface="Batang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1824509" y="3329930"/>
            <a:ext cx="1499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b="1" dirty="0" smtClean="0">
                <a:solidFill>
                  <a:srgbClr val="FF0000"/>
                </a:solidFill>
                <a:latin typeface="Batang"/>
                <a:sym typeface="Batang"/>
              </a:rPr>
              <a:t>Sample text</a:t>
            </a:r>
            <a:endParaRPr lang="en-US" altLang="zh-CN" b="1" dirty="0">
              <a:solidFill>
                <a:srgbClr val="FF0000"/>
              </a:solidFill>
              <a:latin typeface="Batang"/>
              <a:sym typeface="Batang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6097208" y="3329930"/>
            <a:ext cx="1499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b="1" dirty="0" smtClean="0">
                <a:solidFill>
                  <a:srgbClr val="3E3E3E"/>
                </a:solidFill>
                <a:latin typeface="Batang"/>
                <a:sym typeface="Batang"/>
              </a:rPr>
              <a:t>Sample text</a:t>
            </a:r>
            <a:endParaRPr lang="en-US" altLang="zh-CN" b="1" dirty="0">
              <a:solidFill>
                <a:srgbClr val="3E3E3E"/>
              </a:solidFill>
              <a:latin typeface="Batang"/>
              <a:sym typeface="Batang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5627825" y="3628969"/>
            <a:ext cx="1821118" cy="60016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Batang"/>
                <a:sym typeface="Batang"/>
              </a:rPr>
              <a:t>Click here to add your text or Copy Your text and paste it here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Batang"/>
              <a:sym typeface="Batang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675031" y="1323514"/>
            <a:ext cx="1773912" cy="60016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Batang"/>
                <a:sym typeface="Batang"/>
              </a:rPr>
              <a:t>Click here to add your text or Copy Your text and paste it here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Batang"/>
              <a:sym typeface="Batang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043837" y="1323514"/>
            <a:ext cx="1773912" cy="60016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Batang"/>
                <a:sym typeface="Batang"/>
              </a:rPr>
              <a:t>Click here to add your text or Copy Your text and paste it here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Batang"/>
              <a:sym typeface="Batang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043837" y="3628969"/>
            <a:ext cx="1773912" cy="60016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Batang"/>
                <a:sym typeface="Batang"/>
              </a:rPr>
              <a:t>Click here to add your text or Copy Your text and paste it here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Batang"/>
              <a:sym typeface="Batang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5901603" y="4304270"/>
            <a:ext cx="2579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Add your title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450696" y="4175238"/>
            <a:ext cx="45719" cy="781284"/>
            <a:chOff x="8450696" y="4175238"/>
            <a:chExt cx="45719" cy="781284"/>
          </a:xfrm>
        </p:grpSpPr>
        <p:grpSp>
          <p:nvGrpSpPr>
            <p:cNvPr id="54" name="组合 53"/>
            <p:cNvGrpSpPr/>
            <p:nvPr/>
          </p:nvGrpSpPr>
          <p:grpSpPr>
            <a:xfrm>
              <a:off x="8450696" y="4175238"/>
              <a:ext cx="45719" cy="781284"/>
              <a:chOff x="8450696" y="4175238"/>
              <a:chExt cx="45719" cy="781284"/>
            </a:xfrm>
          </p:grpSpPr>
          <p:sp>
            <p:nvSpPr>
              <p:cNvPr id="55" name="矩形 54"/>
              <p:cNvSpPr/>
              <p:nvPr/>
            </p:nvSpPr>
            <p:spPr>
              <a:xfrm>
                <a:off x="8450696" y="4175238"/>
                <a:ext cx="45719" cy="180000"/>
              </a:xfrm>
              <a:prstGeom prst="rect">
                <a:avLst/>
              </a:prstGeom>
              <a:solidFill>
                <a:srgbClr val="C8B496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8450696" y="4375666"/>
                <a:ext cx="45719" cy="180000"/>
              </a:xfrm>
              <a:prstGeom prst="rect">
                <a:avLst/>
              </a:prstGeom>
              <a:solidFill>
                <a:srgbClr val="73A0A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矩形 56"/>
              <p:cNvSpPr/>
              <p:nvPr/>
            </p:nvSpPr>
            <p:spPr>
              <a:xfrm flipH="1">
                <a:off x="8450696" y="4776522"/>
                <a:ext cx="45719" cy="180000"/>
              </a:xfrm>
              <a:prstGeom prst="rect">
                <a:avLst/>
              </a:prstGeom>
              <a:solidFill>
                <a:srgbClr val="5A4646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矩形 109"/>
              <p:cNvSpPr/>
              <p:nvPr/>
            </p:nvSpPr>
            <p:spPr>
              <a:xfrm flipH="1">
                <a:off x="8450696" y="4576094"/>
                <a:ext cx="45719" cy="180000"/>
              </a:xfrm>
              <a:prstGeom prst="rect">
                <a:avLst/>
              </a:prstGeom>
              <a:solidFill>
                <a:srgbClr val="F0820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3" name="矩形 112"/>
            <p:cNvSpPr/>
            <p:nvPr/>
          </p:nvSpPr>
          <p:spPr>
            <a:xfrm>
              <a:off x="8450696" y="4175238"/>
              <a:ext cx="45719" cy="180000"/>
            </a:xfrm>
            <a:prstGeom prst="rect">
              <a:avLst/>
            </a:prstGeom>
            <a:solidFill>
              <a:srgbClr val="98A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矩形 113"/>
            <p:cNvSpPr/>
            <p:nvPr/>
          </p:nvSpPr>
          <p:spPr>
            <a:xfrm>
              <a:off x="8450696" y="4375666"/>
              <a:ext cx="45719" cy="180000"/>
            </a:xfrm>
            <a:prstGeom prst="rect">
              <a:avLst/>
            </a:prstGeom>
            <a:solidFill>
              <a:srgbClr val="F5AB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矩形 114"/>
            <p:cNvSpPr/>
            <p:nvPr/>
          </p:nvSpPr>
          <p:spPr>
            <a:xfrm flipH="1">
              <a:off x="8450696" y="4776522"/>
              <a:ext cx="45719" cy="180000"/>
            </a:xfrm>
            <a:prstGeom prst="rect">
              <a:avLst/>
            </a:prstGeom>
            <a:solidFill>
              <a:srgbClr val="E754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矩形 115"/>
            <p:cNvSpPr/>
            <p:nvPr/>
          </p:nvSpPr>
          <p:spPr>
            <a:xfrm flipH="1">
              <a:off x="8450696" y="4576094"/>
              <a:ext cx="45719" cy="180000"/>
            </a:xfrm>
            <a:prstGeom prst="rect">
              <a:avLst/>
            </a:prstGeom>
            <a:solidFill>
              <a:srgbClr val="3E3E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xmlns="" val="3400669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3071"/>
          <p:cNvGrpSpPr>
            <a:grpSpLocks/>
          </p:cNvGrpSpPr>
          <p:nvPr/>
        </p:nvGrpSpPr>
        <p:grpSpPr bwMode="auto">
          <a:xfrm>
            <a:off x="1916448" y="918190"/>
            <a:ext cx="5311105" cy="3957816"/>
            <a:chOff x="1662563" y="627533"/>
            <a:chExt cx="5699661" cy="4248473"/>
          </a:xfrm>
        </p:grpSpPr>
        <p:grpSp>
          <p:nvGrpSpPr>
            <p:cNvPr id="2063" name="组合 28"/>
            <p:cNvGrpSpPr>
              <a:grpSpLocks/>
            </p:cNvGrpSpPr>
            <p:nvPr/>
          </p:nvGrpSpPr>
          <p:grpSpPr bwMode="auto">
            <a:xfrm>
              <a:off x="2619648" y="627533"/>
              <a:ext cx="4742576" cy="1717145"/>
              <a:chOff x="2619648" y="627533"/>
              <a:chExt cx="4742576" cy="1717145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2619648" y="873615"/>
                <a:ext cx="1547528" cy="1225644"/>
              </a:xfrm>
              <a:prstGeom prst="rect">
                <a:avLst/>
              </a:prstGeom>
              <a:gradFill flip="none" rotWithShape="1">
                <a:gsLst>
                  <a:gs pos="0">
                    <a:srgbClr val="EFDCC0"/>
                  </a:gs>
                  <a:gs pos="87000">
                    <a:srgbClr val="F6E9D9"/>
                  </a:gs>
                  <a:gs pos="23000">
                    <a:srgbClr val="F6E9D9"/>
                  </a:gs>
                  <a:gs pos="50000">
                    <a:srgbClr val="F6EADA"/>
                  </a:gs>
                  <a:gs pos="100000">
                    <a:srgbClr val="EFDCC0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88900" dir="2700000" algn="tl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dist">
                  <a:defRPr/>
                </a:pPr>
                <a:r>
                  <a:rPr lang="en-US" altLang="zh-CN" sz="1000" b="1" dirty="0" smtClean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Add </a:t>
                </a:r>
                <a:r>
                  <a:rPr lang="en-US" altLang="zh-CN" sz="1000" b="1" dirty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your </a:t>
                </a:r>
                <a:r>
                  <a:rPr lang="en-US" altLang="zh-CN" sz="1000" b="1" dirty="0" smtClean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texts here</a:t>
                </a:r>
              </a:p>
              <a:p>
                <a:pPr algn="dist">
                  <a:defRPr/>
                </a:pPr>
                <a:r>
                  <a:rPr lang="en-US" altLang="zh-CN" sz="1000" b="1" dirty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Add your </a:t>
                </a:r>
                <a:r>
                  <a:rPr lang="en-US" altLang="zh-CN" sz="1000" b="1" dirty="0" smtClean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texts </a:t>
                </a:r>
                <a:r>
                  <a:rPr lang="en-US" altLang="zh-CN" sz="1000" b="1" dirty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here</a:t>
                </a:r>
              </a:p>
              <a:p>
                <a:pPr algn="dist">
                  <a:defRPr/>
                </a:pPr>
                <a:r>
                  <a:rPr lang="en-US" altLang="zh-CN" sz="1000" b="1" dirty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Add your </a:t>
                </a:r>
                <a:r>
                  <a:rPr lang="en-US" altLang="zh-CN" sz="1000" b="1" dirty="0" smtClean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texts </a:t>
                </a:r>
                <a:r>
                  <a:rPr lang="en-US" altLang="zh-CN" sz="1000" b="1" dirty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here</a:t>
                </a:r>
              </a:p>
              <a:p>
                <a:pPr algn="dist">
                  <a:defRPr/>
                </a:pPr>
                <a:r>
                  <a:rPr lang="en-US" altLang="zh-CN" sz="1000" b="1" dirty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Add your </a:t>
                </a:r>
                <a:r>
                  <a:rPr lang="en-US" altLang="zh-CN" sz="1000" b="1" dirty="0" smtClean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texts here</a:t>
                </a:r>
              </a:p>
            </p:txBody>
          </p:sp>
          <p:grpSp>
            <p:nvGrpSpPr>
              <p:cNvPr id="12" name="组合 11"/>
              <p:cNvGrpSpPr/>
              <p:nvPr/>
            </p:nvGrpSpPr>
            <p:grpSpPr>
              <a:xfrm>
                <a:off x="4027089" y="627533"/>
                <a:ext cx="3335135" cy="1717145"/>
                <a:chOff x="4027089" y="627533"/>
                <a:chExt cx="3335135" cy="1717145"/>
              </a:xfrm>
              <a:effectLst>
                <a:outerShdw blurRad="50800" dist="88900" dir="2700000" algn="tl" rotWithShape="0">
                  <a:schemeClr val="bg1">
                    <a:lumMod val="85000"/>
                    <a:alpha val="40000"/>
                  </a:schemeClr>
                </a:outerShdw>
              </a:effectLst>
            </p:grpSpPr>
            <p:sp>
              <p:nvSpPr>
                <p:cNvPr id="16" name="直角三角形 15"/>
                <p:cNvSpPr/>
                <p:nvPr/>
              </p:nvSpPr>
              <p:spPr>
                <a:xfrm>
                  <a:off x="4027089" y="627533"/>
                  <a:ext cx="3335135" cy="8585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5135" h="858572">
                      <a:moveTo>
                        <a:pt x="2561135" y="0"/>
                      </a:moveTo>
                      <a:lnTo>
                        <a:pt x="3335135" y="858571"/>
                      </a:lnTo>
                      <a:lnTo>
                        <a:pt x="2561135" y="858571"/>
                      </a:lnTo>
                      <a:lnTo>
                        <a:pt x="141075" y="858571"/>
                      </a:lnTo>
                      <a:lnTo>
                        <a:pt x="141075" y="858572"/>
                      </a:lnTo>
                      <a:lnTo>
                        <a:pt x="0" y="858572"/>
                      </a:lnTo>
                      <a:lnTo>
                        <a:pt x="141075" y="768572"/>
                      </a:lnTo>
                      <a:lnTo>
                        <a:pt x="141075" y="318571"/>
                      </a:lnTo>
                      <a:lnTo>
                        <a:pt x="2561135" y="31857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125E7B">
                        <a:shade val="30000"/>
                        <a:satMod val="115000"/>
                      </a:srgbClr>
                    </a:gs>
                    <a:gs pos="100000">
                      <a:srgbClr val="67C5F1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9" name="矩形 8"/>
                <p:cNvSpPr/>
                <p:nvPr/>
              </p:nvSpPr>
              <p:spPr>
                <a:xfrm>
                  <a:off x="4041831" y="1486631"/>
                  <a:ext cx="3312000" cy="3600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125E7B">
                        <a:shade val="30000"/>
                        <a:satMod val="115000"/>
                      </a:srgbClr>
                    </a:gs>
                    <a:gs pos="50000">
                      <a:srgbClr val="125E7B">
                        <a:shade val="67500"/>
                        <a:satMod val="115000"/>
                      </a:srgbClr>
                    </a:gs>
                    <a:gs pos="100000">
                      <a:srgbClr val="125E7B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7" name="直角三角形 15"/>
                <p:cNvSpPr/>
                <p:nvPr/>
              </p:nvSpPr>
              <p:spPr>
                <a:xfrm flipV="1">
                  <a:off x="4027089" y="1486105"/>
                  <a:ext cx="3335135" cy="8585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5135" h="858572">
                      <a:moveTo>
                        <a:pt x="2561135" y="0"/>
                      </a:moveTo>
                      <a:lnTo>
                        <a:pt x="3335135" y="858571"/>
                      </a:lnTo>
                      <a:lnTo>
                        <a:pt x="2561135" y="858571"/>
                      </a:lnTo>
                      <a:lnTo>
                        <a:pt x="141075" y="858571"/>
                      </a:lnTo>
                      <a:lnTo>
                        <a:pt x="141075" y="858572"/>
                      </a:lnTo>
                      <a:lnTo>
                        <a:pt x="0" y="858572"/>
                      </a:lnTo>
                      <a:lnTo>
                        <a:pt x="141075" y="768572"/>
                      </a:lnTo>
                      <a:lnTo>
                        <a:pt x="141075" y="318571"/>
                      </a:lnTo>
                      <a:lnTo>
                        <a:pt x="2561135" y="31857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125E7B">
                        <a:shade val="30000"/>
                        <a:satMod val="115000"/>
                      </a:srgbClr>
                    </a:gs>
                    <a:gs pos="100000">
                      <a:srgbClr val="67C5F1"/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</p:grpSp>
        <p:grpSp>
          <p:nvGrpSpPr>
            <p:cNvPr id="2064" name="组合 30"/>
            <p:cNvGrpSpPr>
              <a:grpSpLocks/>
            </p:cNvGrpSpPr>
            <p:nvPr/>
          </p:nvGrpSpPr>
          <p:grpSpPr bwMode="auto">
            <a:xfrm>
              <a:off x="2620164" y="3158861"/>
              <a:ext cx="4742060" cy="1717145"/>
              <a:chOff x="2620164" y="3158861"/>
              <a:chExt cx="4742060" cy="1717145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2619648" y="3404282"/>
                <a:ext cx="1547528" cy="1225644"/>
              </a:xfrm>
              <a:prstGeom prst="rect">
                <a:avLst/>
              </a:prstGeom>
              <a:gradFill flip="none" rotWithShape="1">
                <a:gsLst>
                  <a:gs pos="0">
                    <a:srgbClr val="EFDCC0"/>
                  </a:gs>
                  <a:gs pos="87000">
                    <a:srgbClr val="F6E9D9"/>
                  </a:gs>
                  <a:gs pos="23000">
                    <a:srgbClr val="F6E9D9"/>
                  </a:gs>
                  <a:gs pos="50000">
                    <a:srgbClr val="F6EADA"/>
                  </a:gs>
                  <a:gs pos="100000">
                    <a:srgbClr val="EFDCC0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88900" dir="2700000" algn="tl" rotWithShape="0">
                  <a:schemeClr val="tx1">
                    <a:lumMod val="50000"/>
                    <a:lumOff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dist">
                  <a:defRPr/>
                </a:pPr>
                <a:endParaRPr lang="en-US" altLang="zh-CN" sz="1000" b="1" dirty="0" smtClean="0">
                  <a:solidFill>
                    <a:schemeClr val="bg1">
                      <a:lumMod val="65000"/>
                    </a:schemeClr>
                  </a:solidFill>
                  <a:latin typeface="Batang" pitchFamily="18" charset="-127"/>
                  <a:ea typeface="Batang" pitchFamily="18" charset="-127"/>
                </a:endParaRPr>
              </a:p>
              <a:p>
                <a:pPr algn="dist">
                  <a:defRPr/>
                </a:pPr>
                <a:r>
                  <a:rPr lang="en-US" altLang="zh-CN" sz="1000" b="1" dirty="0" smtClean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Add </a:t>
                </a:r>
                <a:r>
                  <a:rPr lang="en-US" altLang="zh-CN" sz="1000" b="1" dirty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your </a:t>
                </a:r>
                <a:r>
                  <a:rPr lang="en-US" altLang="zh-CN" sz="1000" b="1" dirty="0" smtClean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texts </a:t>
                </a:r>
                <a:r>
                  <a:rPr lang="en-US" altLang="zh-CN" sz="1000" b="1" dirty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here</a:t>
                </a:r>
              </a:p>
              <a:p>
                <a:pPr algn="dist">
                  <a:defRPr/>
                </a:pPr>
                <a:r>
                  <a:rPr lang="en-US" altLang="zh-CN" sz="1000" b="1" dirty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Add your </a:t>
                </a:r>
                <a:r>
                  <a:rPr lang="en-US" altLang="zh-CN" sz="1000" b="1" dirty="0" smtClean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texts </a:t>
                </a:r>
                <a:r>
                  <a:rPr lang="en-US" altLang="zh-CN" sz="1000" b="1" dirty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here</a:t>
                </a:r>
              </a:p>
              <a:p>
                <a:pPr algn="dist">
                  <a:defRPr/>
                </a:pPr>
                <a:r>
                  <a:rPr lang="en-US" altLang="zh-CN" sz="1000" b="1" dirty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Add your </a:t>
                </a:r>
                <a:r>
                  <a:rPr lang="en-US" altLang="zh-CN" sz="1000" b="1" dirty="0" smtClean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texts </a:t>
                </a:r>
                <a:r>
                  <a:rPr lang="en-US" altLang="zh-CN" sz="1000" b="1" dirty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here</a:t>
                </a:r>
              </a:p>
              <a:p>
                <a:pPr algn="dist">
                  <a:defRPr/>
                </a:pPr>
                <a:r>
                  <a:rPr lang="en-US" altLang="zh-CN" sz="1000" b="1" dirty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Add your </a:t>
                </a:r>
                <a:r>
                  <a:rPr lang="en-US" altLang="zh-CN" sz="1000" b="1" dirty="0" smtClean="0">
                    <a:solidFill>
                      <a:schemeClr val="bg1">
                        <a:lumMod val="65000"/>
                      </a:schemeClr>
                    </a:solidFill>
                    <a:latin typeface="Batang" pitchFamily="18" charset="-127"/>
                    <a:ea typeface="Batang" pitchFamily="18" charset="-127"/>
                  </a:rPr>
                  <a:t>texts here</a:t>
                </a:r>
              </a:p>
              <a:p>
                <a:pPr algn="dist">
                  <a:defRPr/>
                </a:pPr>
                <a:endParaRPr lang="en-US" altLang="zh-CN" sz="1000" b="1" dirty="0">
                  <a:solidFill>
                    <a:schemeClr val="bg1">
                      <a:lumMod val="65000"/>
                    </a:schemeClr>
                  </a:solidFill>
                  <a:latin typeface="Batang" pitchFamily="18" charset="-127"/>
                  <a:ea typeface="Batang" pitchFamily="18" charset="-127"/>
                </a:endParaRPr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4027089" y="3158861"/>
                <a:ext cx="3335135" cy="1717145"/>
                <a:chOff x="4027089" y="2989445"/>
                <a:chExt cx="3335135" cy="1717145"/>
              </a:xfrm>
              <a:effectLst>
                <a:outerShdw blurRad="50800" dist="88900" dir="2700000" algn="tl" rotWithShape="0">
                  <a:schemeClr val="bg1">
                    <a:lumMod val="75000"/>
                    <a:alpha val="40000"/>
                  </a:schemeClr>
                </a:outerShdw>
              </a:effectLst>
            </p:grpSpPr>
            <p:sp>
              <p:nvSpPr>
                <p:cNvPr id="20" name="直角三角形 15"/>
                <p:cNvSpPr/>
                <p:nvPr/>
              </p:nvSpPr>
              <p:spPr>
                <a:xfrm>
                  <a:off x="4027089" y="2989445"/>
                  <a:ext cx="3335135" cy="8585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5135" h="858572">
                      <a:moveTo>
                        <a:pt x="2561135" y="0"/>
                      </a:moveTo>
                      <a:lnTo>
                        <a:pt x="3335135" y="858571"/>
                      </a:lnTo>
                      <a:lnTo>
                        <a:pt x="2561135" y="858571"/>
                      </a:lnTo>
                      <a:lnTo>
                        <a:pt x="141075" y="858571"/>
                      </a:lnTo>
                      <a:lnTo>
                        <a:pt x="141075" y="858572"/>
                      </a:lnTo>
                      <a:lnTo>
                        <a:pt x="0" y="858572"/>
                      </a:lnTo>
                      <a:lnTo>
                        <a:pt x="141075" y="768572"/>
                      </a:lnTo>
                      <a:lnTo>
                        <a:pt x="141075" y="318571"/>
                      </a:lnTo>
                      <a:lnTo>
                        <a:pt x="2561135" y="31857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7B2766"/>
                    </a:gs>
                    <a:gs pos="100000">
                      <a:srgbClr val="FE76C5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22" name="矩形 21"/>
                <p:cNvSpPr/>
                <p:nvPr/>
              </p:nvSpPr>
              <p:spPr>
                <a:xfrm>
                  <a:off x="4041831" y="3848543"/>
                  <a:ext cx="3312000" cy="3600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7B2766"/>
                    </a:gs>
                    <a:gs pos="100000">
                      <a:srgbClr val="FE76C5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21" name="直角三角形 15"/>
                <p:cNvSpPr/>
                <p:nvPr/>
              </p:nvSpPr>
              <p:spPr>
                <a:xfrm flipV="1">
                  <a:off x="4027089" y="3848018"/>
                  <a:ext cx="3335135" cy="8585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5135" h="858572">
                      <a:moveTo>
                        <a:pt x="2561135" y="0"/>
                      </a:moveTo>
                      <a:lnTo>
                        <a:pt x="3335135" y="858571"/>
                      </a:lnTo>
                      <a:lnTo>
                        <a:pt x="2561135" y="858571"/>
                      </a:lnTo>
                      <a:lnTo>
                        <a:pt x="141075" y="858571"/>
                      </a:lnTo>
                      <a:lnTo>
                        <a:pt x="141075" y="858572"/>
                      </a:lnTo>
                      <a:lnTo>
                        <a:pt x="0" y="858572"/>
                      </a:lnTo>
                      <a:lnTo>
                        <a:pt x="141075" y="768572"/>
                      </a:lnTo>
                      <a:lnTo>
                        <a:pt x="141075" y="318571"/>
                      </a:lnTo>
                      <a:lnTo>
                        <a:pt x="2561135" y="31857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7B2766"/>
                    </a:gs>
                    <a:gs pos="100000">
                      <a:srgbClr val="FE76C5"/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</p:grpSp>
        <p:grpSp>
          <p:nvGrpSpPr>
            <p:cNvPr id="2065" name="组合 29"/>
            <p:cNvGrpSpPr>
              <a:grpSpLocks/>
            </p:cNvGrpSpPr>
            <p:nvPr/>
          </p:nvGrpSpPr>
          <p:grpSpPr bwMode="auto">
            <a:xfrm>
              <a:off x="1662563" y="1893197"/>
              <a:ext cx="4745469" cy="1717145"/>
              <a:chOff x="1662563" y="1893197"/>
              <a:chExt cx="4745469" cy="1717145"/>
            </a:xfrm>
          </p:grpSpPr>
          <p:sp>
            <p:nvSpPr>
              <p:cNvPr id="28" name="矩形 27"/>
              <p:cNvSpPr/>
              <p:nvPr/>
            </p:nvSpPr>
            <p:spPr>
              <a:xfrm flipH="1">
                <a:off x="4860785" y="2143711"/>
                <a:ext cx="1547528" cy="1224055"/>
              </a:xfrm>
              <a:prstGeom prst="rect">
                <a:avLst/>
              </a:prstGeom>
              <a:gradFill flip="none" rotWithShape="1">
                <a:gsLst>
                  <a:gs pos="0">
                    <a:srgbClr val="EFDCC0"/>
                  </a:gs>
                  <a:gs pos="87000">
                    <a:srgbClr val="F6E9D9"/>
                  </a:gs>
                  <a:gs pos="23000">
                    <a:srgbClr val="F6E9D9"/>
                  </a:gs>
                  <a:gs pos="50000">
                    <a:srgbClr val="F6EADA"/>
                  </a:gs>
                  <a:gs pos="100000">
                    <a:srgbClr val="EFDCC0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88900" dir="8100000" algn="tr" rotWithShape="0">
                  <a:schemeClr val="tx1">
                    <a:lumMod val="50000"/>
                    <a:lumOff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dist"/>
                <a:endParaRPr lang="en-US" altLang="zh-CN" sz="1000" b="1" dirty="0" smtClean="0">
                  <a:solidFill>
                    <a:srgbClr val="A6A6A6"/>
                  </a:solidFill>
                  <a:latin typeface="Batang"/>
                  <a:ea typeface="Batang"/>
                </a:endParaRPr>
              </a:p>
              <a:p>
                <a:pPr algn="dist"/>
                <a:r>
                  <a:rPr lang="en-US" altLang="zh-CN" sz="1000" b="1" dirty="0" smtClean="0">
                    <a:solidFill>
                      <a:srgbClr val="A6A6A6"/>
                    </a:solidFill>
                    <a:latin typeface="Batang"/>
                    <a:ea typeface="Batang"/>
                  </a:rPr>
                  <a:t>Add </a:t>
                </a:r>
                <a:r>
                  <a:rPr lang="en-US" altLang="zh-CN" sz="1000" b="1" dirty="0">
                    <a:solidFill>
                      <a:srgbClr val="A6A6A6"/>
                    </a:solidFill>
                    <a:latin typeface="Batang"/>
                    <a:ea typeface="Batang"/>
                  </a:rPr>
                  <a:t>your </a:t>
                </a:r>
                <a:r>
                  <a:rPr lang="en-US" altLang="zh-CN" sz="1000" b="1" dirty="0" smtClean="0">
                    <a:solidFill>
                      <a:srgbClr val="A6A6A6"/>
                    </a:solidFill>
                    <a:latin typeface="Batang"/>
                    <a:ea typeface="Batang"/>
                  </a:rPr>
                  <a:t>texts </a:t>
                </a:r>
                <a:r>
                  <a:rPr lang="en-US" altLang="zh-CN" sz="1000" b="1" dirty="0">
                    <a:solidFill>
                      <a:srgbClr val="A6A6A6"/>
                    </a:solidFill>
                    <a:latin typeface="Batang"/>
                    <a:ea typeface="Batang"/>
                  </a:rPr>
                  <a:t>here</a:t>
                </a:r>
                <a:endParaRPr lang="zh-CN" altLang="en-US" sz="1000" b="1" dirty="0">
                  <a:solidFill>
                    <a:srgbClr val="A6A6A6"/>
                  </a:solidFill>
                  <a:latin typeface="Batang"/>
                  <a:ea typeface="Batang"/>
                </a:endParaRPr>
              </a:p>
              <a:p>
                <a:pPr algn="dist"/>
                <a:r>
                  <a:rPr lang="en-US" altLang="zh-CN" sz="1000" b="1" dirty="0">
                    <a:solidFill>
                      <a:srgbClr val="A6A6A6"/>
                    </a:solidFill>
                    <a:latin typeface="Batang"/>
                    <a:ea typeface="Batang"/>
                  </a:rPr>
                  <a:t>Add your </a:t>
                </a:r>
                <a:r>
                  <a:rPr lang="en-US" altLang="zh-CN" sz="1000" b="1" dirty="0" smtClean="0">
                    <a:solidFill>
                      <a:srgbClr val="A6A6A6"/>
                    </a:solidFill>
                    <a:latin typeface="Batang"/>
                    <a:ea typeface="Batang"/>
                  </a:rPr>
                  <a:t>texts </a:t>
                </a:r>
                <a:r>
                  <a:rPr lang="en-US" altLang="zh-CN" sz="1000" b="1" dirty="0">
                    <a:solidFill>
                      <a:srgbClr val="A6A6A6"/>
                    </a:solidFill>
                    <a:latin typeface="Batang"/>
                    <a:ea typeface="Batang"/>
                  </a:rPr>
                  <a:t>here</a:t>
                </a:r>
                <a:endParaRPr lang="zh-CN" altLang="en-US" sz="1000" b="1" dirty="0">
                  <a:solidFill>
                    <a:srgbClr val="A6A6A6"/>
                  </a:solidFill>
                  <a:latin typeface="Batang"/>
                  <a:ea typeface="Batang"/>
                </a:endParaRPr>
              </a:p>
              <a:p>
                <a:pPr algn="dist"/>
                <a:r>
                  <a:rPr lang="en-US" altLang="zh-CN" sz="1000" b="1" dirty="0">
                    <a:solidFill>
                      <a:srgbClr val="A6A6A6"/>
                    </a:solidFill>
                    <a:latin typeface="Batang"/>
                    <a:ea typeface="Batang"/>
                  </a:rPr>
                  <a:t>Add your </a:t>
                </a:r>
                <a:r>
                  <a:rPr lang="en-US" altLang="zh-CN" sz="1000" b="1" dirty="0" smtClean="0">
                    <a:solidFill>
                      <a:srgbClr val="A6A6A6"/>
                    </a:solidFill>
                    <a:latin typeface="Batang"/>
                    <a:ea typeface="Batang"/>
                  </a:rPr>
                  <a:t>texts </a:t>
                </a:r>
                <a:r>
                  <a:rPr lang="en-US" altLang="zh-CN" sz="1000" b="1" dirty="0">
                    <a:solidFill>
                      <a:srgbClr val="A6A6A6"/>
                    </a:solidFill>
                    <a:latin typeface="Batang"/>
                    <a:ea typeface="Batang"/>
                  </a:rPr>
                  <a:t>here</a:t>
                </a:r>
                <a:endParaRPr lang="zh-CN" altLang="en-US" sz="1000" b="1" dirty="0">
                  <a:solidFill>
                    <a:srgbClr val="A6A6A6"/>
                  </a:solidFill>
                  <a:latin typeface="Batang"/>
                  <a:ea typeface="Batang"/>
                </a:endParaRPr>
              </a:p>
              <a:p>
                <a:pPr algn="dist"/>
                <a:r>
                  <a:rPr lang="en-US" altLang="zh-CN" sz="1000" b="1" dirty="0">
                    <a:solidFill>
                      <a:srgbClr val="A6A6A6"/>
                    </a:solidFill>
                    <a:latin typeface="Batang"/>
                    <a:ea typeface="Batang"/>
                  </a:rPr>
                  <a:t>Add your </a:t>
                </a:r>
                <a:r>
                  <a:rPr lang="en-US" altLang="zh-CN" sz="1000" b="1" dirty="0" smtClean="0">
                    <a:solidFill>
                      <a:srgbClr val="A6A6A6"/>
                    </a:solidFill>
                    <a:latin typeface="Batang"/>
                    <a:ea typeface="Batang"/>
                  </a:rPr>
                  <a:t>texts here</a:t>
                </a:r>
                <a:endParaRPr lang="zh-CN" altLang="en-US" sz="1000" b="1" dirty="0">
                  <a:solidFill>
                    <a:srgbClr val="A6A6A6"/>
                  </a:solidFill>
                  <a:latin typeface="Batang"/>
                  <a:ea typeface="Batang"/>
                </a:endParaRPr>
              </a:p>
              <a:p>
                <a:pPr algn="ctr">
                  <a:defRPr/>
                </a:pPr>
                <a:endParaRPr lang="zh-CN" altLang="en-US" sz="1000" dirty="0"/>
              </a:p>
            </p:txBody>
          </p:sp>
          <p:grpSp>
            <p:nvGrpSpPr>
              <p:cNvPr id="13" name="组合 12"/>
              <p:cNvGrpSpPr/>
              <p:nvPr/>
            </p:nvGrpSpPr>
            <p:grpSpPr>
              <a:xfrm>
                <a:off x="1662563" y="1893197"/>
                <a:ext cx="3335135" cy="1717145"/>
                <a:chOff x="1662563" y="1797059"/>
                <a:chExt cx="3335135" cy="1717145"/>
              </a:xfrm>
              <a:effectLst>
                <a:outerShdw blurRad="50800" dist="88900" dir="8100000" algn="tr" rotWithShape="0">
                  <a:schemeClr val="bg1">
                    <a:lumMod val="75000"/>
                    <a:alpha val="40000"/>
                  </a:schemeClr>
                </a:outerShdw>
              </a:effectLst>
            </p:grpSpPr>
            <p:sp>
              <p:nvSpPr>
                <p:cNvPr id="24" name="直角三角形 15"/>
                <p:cNvSpPr/>
                <p:nvPr/>
              </p:nvSpPr>
              <p:spPr>
                <a:xfrm flipH="1">
                  <a:off x="1662563" y="1797059"/>
                  <a:ext cx="3335135" cy="8585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5135" h="858572">
                      <a:moveTo>
                        <a:pt x="2561135" y="0"/>
                      </a:moveTo>
                      <a:lnTo>
                        <a:pt x="3335135" y="858571"/>
                      </a:lnTo>
                      <a:lnTo>
                        <a:pt x="2561135" y="858571"/>
                      </a:lnTo>
                      <a:lnTo>
                        <a:pt x="141075" y="858571"/>
                      </a:lnTo>
                      <a:lnTo>
                        <a:pt x="141075" y="858572"/>
                      </a:lnTo>
                      <a:lnTo>
                        <a:pt x="0" y="858572"/>
                      </a:lnTo>
                      <a:lnTo>
                        <a:pt x="141075" y="768572"/>
                      </a:lnTo>
                      <a:lnTo>
                        <a:pt x="141075" y="318571"/>
                      </a:lnTo>
                      <a:lnTo>
                        <a:pt x="2561135" y="31857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A4B16"/>
                    </a:gs>
                    <a:gs pos="100000">
                      <a:srgbClr val="FFBB3E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26" name="矩形 25"/>
                <p:cNvSpPr/>
                <p:nvPr/>
              </p:nvSpPr>
              <p:spPr>
                <a:xfrm flipH="1">
                  <a:off x="1670956" y="2656157"/>
                  <a:ext cx="3312000" cy="3600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AA4B16"/>
                    </a:gs>
                    <a:gs pos="100000">
                      <a:srgbClr val="FFBB3E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25" name="直角三角形 15"/>
                <p:cNvSpPr/>
                <p:nvPr/>
              </p:nvSpPr>
              <p:spPr>
                <a:xfrm flipH="1" flipV="1">
                  <a:off x="1662563" y="2655632"/>
                  <a:ext cx="3335135" cy="8585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5135" h="858572">
                      <a:moveTo>
                        <a:pt x="2561135" y="0"/>
                      </a:moveTo>
                      <a:lnTo>
                        <a:pt x="3335135" y="858571"/>
                      </a:lnTo>
                      <a:lnTo>
                        <a:pt x="2561135" y="858571"/>
                      </a:lnTo>
                      <a:lnTo>
                        <a:pt x="141075" y="858571"/>
                      </a:lnTo>
                      <a:lnTo>
                        <a:pt x="141075" y="858572"/>
                      </a:lnTo>
                      <a:lnTo>
                        <a:pt x="0" y="858572"/>
                      </a:lnTo>
                      <a:lnTo>
                        <a:pt x="141075" y="768572"/>
                      </a:lnTo>
                      <a:lnTo>
                        <a:pt x="141075" y="318571"/>
                      </a:lnTo>
                      <a:lnTo>
                        <a:pt x="2561135" y="31857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A4B16"/>
                    </a:gs>
                    <a:gs pos="100000">
                      <a:srgbClr val="FFBB3E"/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</p:grpSp>
      </p:grpSp>
      <p:grpSp>
        <p:nvGrpSpPr>
          <p:cNvPr id="2054" name="组合 3079"/>
          <p:cNvGrpSpPr>
            <a:grpSpLocks/>
          </p:cNvGrpSpPr>
          <p:nvPr/>
        </p:nvGrpSpPr>
        <p:grpSpPr bwMode="auto">
          <a:xfrm>
            <a:off x="4047085" y="2087713"/>
            <a:ext cx="180975" cy="179387"/>
            <a:chOff x="3777333" y="1670674"/>
            <a:chExt cx="180000" cy="180000"/>
          </a:xfrm>
        </p:grpSpPr>
        <p:sp>
          <p:nvSpPr>
            <p:cNvPr id="3078" name="椭圆 3077"/>
            <p:cNvSpPr/>
            <p:nvPr/>
          </p:nvSpPr>
          <p:spPr>
            <a:xfrm>
              <a:off x="3777333" y="1670674"/>
              <a:ext cx="180000" cy="180000"/>
            </a:xfrm>
            <a:prstGeom prst="ellipse">
              <a:avLst/>
            </a:prstGeom>
            <a:solidFill>
              <a:srgbClr val="C7B5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079" name="十字形 3078"/>
            <p:cNvSpPr/>
            <p:nvPr/>
          </p:nvSpPr>
          <p:spPr>
            <a:xfrm>
              <a:off x="3794702" y="1688192"/>
              <a:ext cx="145263" cy="144957"/>
            </a:xfrm>
            <a:prstGeom prst="plus">
              <a:avLst>
                <a:gd name="adj" fmla="val 3988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2055" name="组合 42"/>
          <p:cNvGrpSpPr>
            <a:grpSpLocks/>
          </p:cNvGrpSpPr>
          <p:nvPr/>
        </p:nvGrpSpPr>
        <p:grpSpPr bwMode="auto">
          <a:xfrm>
            <a:off x="4048896" y="4446339"/>
            <a:ext cx="180975" cy="180975"/>
            <a:chOff x="3646737" y="1512513"/>
            <a:chExt cx="180000" cy="180000"/>
          </a:xfrm>
        </p:grpSpPr>
        <p:sp>
          <p:nvSpPr>
            <p:cNvPr id="44" name="椭圆 43"/>
            <p:cNvSpPr/>
            <p:nvPr/>
          </p:nvSpPr>
          <p:spPr>
            <a:xfrm>
              <a:off x="3646737" y="1512513"/>
              <a:ext cx="180000" cy="180000"/>
            </a:xfrm>
            <a:prstGeom prst="ellipse">
              <a:avLst/>
            </a:prstGeom>
            <a:solidFill>
              <a:srgbClr val="C7B5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" name="十字形 44"/>
            <p:cNvSpPr/>
            <p:nvPr/>
          </p:nvSpPr>
          <p:spPr>
            <a:xfrm>
              <a:off x="3664105" y="1529881"/>
              <a:ext cx="145263" cy="145263"/>
            </a:xfrm>
            <a:prstGeom prst="plus">
              <a:avLst>
                <a:gd name="adj" fmla="val 3988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2056" name="组合 45"/>
          <p:cNvGrpSpPr>
            <a:grpSpLocks/>
          </p:cNvGrpSpPr>
          <p:nvPr/>
        </p:nvGrpSpPr>
        <p:grpSpPr bwMode="auto">
          <a:xfrm>
            <a:off x="4920240" y="3262052"/>
            <a:ext cx="179388" cy="180975"/>
            <a:chOff x="3646737" y="1512513"/>
            <a:chExt cx="180000" cy="180000"/>
          </a:xfrm>
        </p:grpSpPr>
        <p:sp>
          <p:nvSpPr>
            <p:cNvPr id="47" name="椭圆 46"/>
            <p:cNvSpPr/>
            <p:nvPr/>
          </p:nvSpPr>
          <p:spPr>
            <a:xfrm>
              <a:off x="3646737" y="1512513"/>
              <a:ext cx="180000" cy="180000"/>
            </a:xfrm>
            <a:prstGeom prst="ellipse">
              <a:avLst/>
            </a:prstGeom>
            <a:solidFill>
              <a:srgbClr val="C7B5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8" name="十字形 47"/>
            <p:cNvSpPr/>
            <p:nvPr/>
          </p:nvSpPr>
          <p:spPr>
            <a:xfrm>
              <a:off x="3664260" y="1529882"/>
              <a:ext cx="144955" cy="145263"/>
            </a:xfrm>
            <a:prstGeom prst="plus">
              <a:avLst>
                <a:gd name="adj" fmla="val 3988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33" name="矩形 32"/>
          <p:cNvSpPr/>
          <p:nvPr/>
        </p:nvSpPr>
        <p:spPr>
          <a:xfrm>
            <a:off x="2637309" y="2289150"/>
            <a:ext cx="7938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Algerian" pitchFamily="82" charset="0"/>
              </a:rPr>
              <a:t>02</a:t>
            </a:r>
          </a:p>
        </p:txBody>
      </p:sp>
      <p:sp>
        <p:nvSpPr>
          <p:cNvPr id="34" name="矩形 33"/>
          <p:cNvSpPr/>
          <p:nvPr/>
        </p:nvSpPr>
        <p:spPr>
          <a:xfrm>
            <a:off x="5712883" y="1109529"/>
            <a:ext cx="7938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Algerian" pitchFamily="82" charset="0"/>
              </a:rPr>
              <a:t>01</a:t>
            </a:r>
          </a:p>
        </p:txBody>
      </p:sp>
      <p:sp>
        <p:nvSpPr>
          <p:cNvPr id="35" name="矩形 34"/>
          <p:cNvSpPr/>
          <p:nvPr/>
        </p:nvSpPr>
        <p:spPr>
          <a:xfrm>
            <a:off x="5712883" y="3473332"/>
            <a:ext cx="7938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Algerian" pitchFamily="82" charset="0"/>
              </a:rPr>
              <a:t>03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250317" y="1808366"/>
            <a:ext cx="241185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Add your texts here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484787" y="2997036"/>
            <a:ext cx="241185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5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Add your texts here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250316" y="4181459"/>
            <a:ext cx="241185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Add your texts here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504980" y="195758"/>
            <a:ext cx="49621" cy="781200"/>
            <a:chOff x="480170" y="0"/>
            <a:chExt cx="359779" cy="6148200"/>
          </a:xfrm>
        </p:grpSpPr>
        <p:sp>
          <p:nvSpPr>
            <p:cNvPr id="58" name="矩形 57"/>
            <p:cNvSpPr/>
            <p:nvPr/>
          </p:nvSpPr>
          <p:spPr>
            <a:xfrm>
              <a:off x="480170" y="0"/>
              <a:ext cx="359779" cy="1416484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480170" y="1577239"/>
              <a:ext cx="359779" cy="1416484"/>
            </a:xfrm>
            <a:prstGeom prst="rect">
              <a:avLst/>
            </a:prstGeom>
            <a:gradFill flip="none" rotWithShape="1">
              <a:gsLst>
                <a:gs pos="3000">
                  <a:srgbClr val="6CB1CA"/>
                </a:gs>
                <a:gs pos="71000">
                  <a:srgbClr val="82BED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 flipH="1">
              <a:off x="480170" y="4731716"/>
              <a:ext cx="359779" cy="1416484"/>
            </a:xfrm>
            <a:prstGeom prst="rect">
              <a:avLst/>
            </a:prstGeom>
            <a:gradFill flip="none" rotWithShape="1">
              <a:gsLst>
                <a:gs pos="100000">
                  <a:srgbClr val="E17919"/>
                </a:gs>
                <a:gs pos="50000">
                  <a:srgbClr val="E97E1F"/>
                </a:gs>
                <a:gs pos="0">
                  <a:srgbClr val="F08224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 flipH="1">
              <a:off x="480170" y="3154478"/>
              <a:ext cx="359779" cy="1416484"/>
            </a:xfrm>
            <a:prstGeom prst="rect">
              <a:avLst/>
            </a:prstGeom>
            <a:solidFill>
              <a:srgbClr val="8C6E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467545" y="324748"/>
            <a:ext cx="2449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Add your title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xmlns="" val="26067168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591339" y="2561515"/>
            <a:ext cx="918258" cy="1018507"/>
          </a:xfrm>
          <a:custGeom>
            <a:avLst/>
            <a:gdLst/>
            <a:ahLst/>
            <a:cxnLst/>
            <a:rect l="l" t="t" r="r" b="b"/>
            <a:pathLst>
              <a:path w="918258" h="1018507">
                <a:moveTo>
                  <a:pt x="421813" y="0"/>
                </a:moveTo>
                <a:lnTo>
                  <a:pt x="918258" y="496445"/>
                </a:lnTo>
                <a:cubicBezTo>
                  <a:pt x="784691" y="630011"/>
                  <a:pt x="702078" y="814532"/>
                  <a:pt x="702078" y="1018347"/>
                </a:cubicBezTo>
                <a:lnTo>
                  <a:pt x="702086" y="1018507"/>
                </a:lnTo>
                <a:lnTo>
                  <a:pt x="8" y="1018507"/>
                </a:lnTo>
                <a:cubicBezTo>
                  <a:pt x="0" y="1018454"/>
                  <a:pt x="0" y="1018400"/>
                  <a:pt x="0" y="1018347"/>
                </a:cubicBezTo>
                <a:cubicBezTo>
                  <a:pt x="0" y="620658"/>
                  <a:pt x="161196" y="260618"/>
                  <a:pt x="421813" y="0"/>
                </a:cubicBezTo>
                <a:close/>
              </a:path>
            </a:pathLst>
          </a:custGeom>
          <a:pattFill prst="pct20">
            <a:fgClr>
              <a:srgbClr val="C3C3C3"/>
            </a:fgClr>
            <a:bgClr>
              <a:srgbClr val="A28F6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2013144" y="2139702"/>
            <a:ext cx="2039310" cy="918259"/>
            <a:chOff x="2013144" y="1593365"/>
            <a:chExt cx="2039310" cy="918259"/>
          </a:xfrm>
        </p:grpSpPr>
        <p:sp>
          <p:nvSpPr>
            <p:cNvPr id="11" name="椭圆 2"/>
            <p:cNvSpPr/>
            <p:nvPr/>
          </p:nvSpPr>
          <p:spPr>
            <a:xfrm>
              <a:off x="2013144" y="1593365"/>
              <a:ext cx="1018507" cy="918258"/>
            </a:xfrm>
            <a:custGeom>
              <a:avLst/>
              <a:gdLst/>
              <a:ahLst/>
              <a:cxnLst/>
              <a:rect l="l" t="t" r="r" b="b"/>
              <a:pathLst>
                <a:path w="1018507" h="918258">
                  <a:moveTo>
                    <a:pt x="1018347" y="0"/>
                  </a:moveTo>
                  <a:lnTo>
                    <a:pt x="1018507" y="8"/>
                  </a:lnTo>
                  <a:lnTo>
                    <a:pt x="1018507" y="702086"/>
                  </a:lnTo>
                  <a:cubicBezTo>
                    <a:pt x="1018454" y="702078"/>
                    <a:pt x="1018401" y="702078"/>
                    <a:pt x="1018347" y="702078"/>
                  </a:cubicBezTo>
                  <a:cubicBezTo>
                    <a:pt x="814532" y="702078"/>
                    <a:pt x="630011" y="784691"/>
                    <a:pt x="496445" y="918258"/>
                  </a:cubicBezTo>
                  <a:lnTo>
                    <a:pt x="0" y="421813"/>
                  </a:lnTo>
                  <a:cubicBezTo>
                    <a:pt x="260618" y="161196"/>
                    <a:pt x="620658" y="0"/>
                    <a:pt x="1018347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E17919"/>
                </a:gs>
                <a:gs pos="50000">
                  <a:srgbClr val="E97E1F"/>
                </a:gs>
                <a:gs pos="0">
                  <a:srgbClr val="F08224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2"/>
            <p:cNvSpPr/>
            <p:nvPr/>
          </p:nvSpPr>
          <p:spPr>
            <a:xfrm rot="5400000">
              <a:off x="3084072" y="1543241"/>
              <a:ext cx="918258" cy="1018507"/>
            </a:xfrm>
            <a:custGeom>
              <a:avLst/>
              <a:gdLst/>
              <a:ahLst/>
              <a:cxnLst/>
              <a:rect l="l" t="t" r="r" b="b"/>
              <a:pathLst>
                <a:path w="918258" h="1018507">
                  <a:moveTo>
                    <a:pt x="421813" y="0"/>
                  </a:moveTo>
                  <a:lnTo>
                    <a:pt x="918258" y="496445"/>
                  </a:lnTo>
                  <a:cubicBezTo>
                    <a:pt x="784691" y="630011"/>
                    <a:pt x="702078" y="814532"/>
                    <a:pt x="702078" y="1018347"/>
                  </a:cubicBezTo>
                  <a:lnTo>
                    <a:pt x="702086" y="1018507"/>
                  </a:lnTo>
                  <a:lnTo>
                    <a:pt x="8" y="1018507"/>
                  </a:lnTo>
                  <a:cubicBezTo>
                    <a:pt x="0" y="1018454"/>
                    <a:pt x="0" y="1018400"/>
                    <a:pt x="0" y="1018347"/>
                  </a:cubicBezTo>
                  <a:cubicBezTo>
                    <a:pt x="0" y="620658"/>
                    <a:pt x="161196" y="260618"/>
                    <a:pt x="421813" y="0"/>
                  </a:cubicBezTo>
                  <a:close/>
                </a:path>
              </a:pathLst>
            </a:custGeom>
            <a:pattFill prst="pct20">
              <a:fgClr>
                <a:srgbClr val="D2D2D2"/>
              </a:fgClr>
              <a:bgClr>
                <a:srgbClr val="E67D1E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 flipV="1">
            <a:off x="3555300" y="2563143"/>
            <a:ext cx="2039310" cy="918259"/>
            <a:chOff x="5341044" y="1593365"/>
            <a:chExt cx="2039310" cy="918259"/>
          </a:xfrm>
        </p:grpSpPr>
        <p:sp>
          <p:nvSpPr>
            <p:cNvPr id="41" name="椭圆 2"/>
            <p:cNvSpPr/>
            <p:nvPr/>
          </p:nvSpPr>
          <p:spPr>
            <a:xfrm>
              <a:off x="5341044" y="1593365"/>
              <a:ext cx="1018507" cy="918258"/>
            </a:xfrm>
            <a:custGeom>
              <a:avLst/>
              <a:gdLst/>
              <a:ahLst/>
              <a:cxnLst/>
              <a:rect l="l" t="t" r="r" b="b"/>
              <a:pathLst>
                <a:path w="1018507" h="918258">
                  <a:moveTo>
                    <a:pt x="1018347" y="0"/>
                  </a:moveTo>
                  <a:lnTo>
                    <a:pt x="1018507" y="8"/>
                  </a:lnTo>
                  <a:lnTo>
                    <a:pt x="1018507" y="702086"/>
                  </a:lnTo>
                  <a:cubicBezTo>
                    <a:pt x="1018454" y="702078"/>
                    <a:pt x="1018401" y="702078"/>
                    <a:pt x="1018347" y="702078"/>
                  </a:cubicBezTo>
                  <a:cubicBezTo>
                    <a:pt x="814532" y="702078"/>
                    <a:pt x="630011" y="784691"/>
                    <a:pt x="496445" y="918258"/>
                  </a:cubicBezTo>
                  <a:lnTo>
                    <a:pt x="0" y="421813"/>
                  </a:lnTo>
                  <a:cubicBezTo>
                    <a:pt x="260618" y="161196"/>
                    <a:pt x="620658" y="0"/>
                    <a:pt x="1018347" y="0"/>
                  </a:cubicBezTo>
                  <a:close/>
                </a:path>
              </a:pathLst>
            </a:custGeom>
            <a:solidFill>
              <a:srgbClr val="8C6E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2"/>
            <p:cNvSpPr/>
            <p:nvPr/>
          </p:nvSpPr>
          <p:spPr>
            <a:xfrm rot="5400000">
              <a:off x="6411972" y="1543241"/>
              <a:ext cx="918258" cy="1018507"/>
            </a:xfrm>
            <a:custGeom>
              <a:avLst/>
              <a:gdLst/>
              <a:ahLst/>
              <a:cxnLst/>
              <a:rect l="l" t="t" r="r" b="b"/>
              <a:pathLst>
                <a:path w="918258" h="1018507">
                  <a:moveTo>
                    <a:pt x="421813" y="0"/>
                  </a:moveTo>
                  <a:lnTo>
                    <a:pt x="918258" y="496445"/>
                  </a:lnTo>
                  <a:cubicBezTo>
                    <a:pt x="784691" y="630011"/>
                    <a:pt x="702078" y="814532"/>
                    <a:pt x="702078" y="1018347"/>
                  </a:cubicBezTo>
                  <a:lnTo>
                    <a:pt x="702086" y="1018507"/>
                  </a:lnTo>
                  <a:lnTo>
                    <a:pt x="8" y="1018507"/>
                  </a:lnTo>
                  <a:cubicBezTo>
                    <a:pt x="0" y="1018454"/>
                    <a:pt x="0" y="1018400"/>
                    <a:pt x="0" y="1018347"/>
                  </a:cubicBezTo>
                  <a:cubicBezTo>
                    <a:pt x="0" y="620658"/>
                    <a:pt x="161196" y="260618"/>
                    <a:pt x="421813" y="0"/>
                  </a:cubicBezTo>
                  <a:close/>
                </a:path>
              </a:pathLst>
            </a:custGeom>
            <a:pattFill prst="pct20">
              <a:fgClr>
                <a:srgbClr val="C3C3C3"/>
              </a:fgClr>
              <a:bgClr>
                <a:srgbClr val="8C6E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097998" y="2139702"/>
            <a:ext cx="2039310" cy="918259"/>
            <a:chOff x="5341044" y="1593365"/>
            <a:chExt cx="2039310" cy="918259"/>
          </a:xfrm>
        </p:grpSpPr>
        <p:sp>
          <p:nvSpPr>
            <p:cNvPr id="44" name="椭圆 2"/>
            <p:cNvSpPr/>
            <p:nvPr/>
          </p:nvSpPr>
          <p:spPr>
            <a:xfrm>
              <a:off x="5341044" y="1593365"/>
              <a:ext cx="1018507" cy="918258"/>
            </a:xfrm>
            <a:custGeom>
              <a:avLst/>
              <a:gdLst/>
              <a:ahLst/>
              <a:cxnLst/>
              <a:rect l="l" t="t" r="r" b="b"/>
              <a:pathLst>
                <a:path w="1018507" h="918258">
                  <a:moveTo>
                    <a:pt x="1018347" y="0"/>
                  </a:moveTo>
                  <a:lnTo>
                    <a:pt x="1018507" y="8"/>
                  </a:lnTo>
                  <a:lnTo>
                    <a:pt x="1018507" y="702086"/>
                  </a:lnTo>
                  <a:cubicBezTo>
                    <a:pt x="1018454" y="702078"/>
                    <a:pt x="1018401" y="702078"/>
                    <a:pt x="1018347" y="702078"/>
                  </a:cubicBezTo>
                  <a:cubicBezTo>
                    <a:pt x="814532" y="702078"/>
                    <a:pt x="630011" y="784691"/>
                    <a:pt x="496445" y="918258"/>
                  </a:cubicBezTo>
                  <a:lnTo>
                    <a:pt x="0" y="421813"/>
                  </a:lnTo>
                  <a:cubicBezTo>
                    <a:pt x="260618" y="161196"/>
                    <a:pt x="620658" y="0"/>
                    <a:pt x="1018347" y="0"/>
                  </a:cubicBezTo>
                  <a:close/>
                </a:path>
              </a:pathLst>
            </a:custGeom>
            <a:gradFill flip="none" rotWithShape="1">
              <a:gsLst>
                <a:gs pos="3000">
                  <a:srgbClr val="6CB1CA"/>
                </a:gs>
                <a:gs pos="71000">
                  <a:srgbClr val="82BED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2"/>
            <p:cNvSpPr/>
            <p:nvPr/>
          </p:nvSpPr>
          <p:spPr>
            <a:xfrm rot="5400000">
              <a:off x="6411972" y="1543241"/>
              <a:ext cx="918258" cy="1018507"/>
            </a:xfrm>
            <a:custGeom>
              <a:avLst/>
              <a:gdLst/>
              <a:ahLst/>
              <a:cxnLst/>
              <a:rect l="l" t="t" r="r" b="b"/>
              <a:pathLst>
                <a:path w="918258" h="1018507">
                  <a:moveTo>
                    <a:pt x="421813" y="0"/>
                  </a:moveTo>
                  <a:lnTo>
                    <a:pt x="918258" y="496445"/>
                  </a:lnTo>
                  <a:cubicBezTo>
                    <a:pt x="784691" y="630011"/>
                    <a:pt x="702078" y="814532"/>
                    <a:pt x="702078" y="1018347"/>
                  </a:cubicBezTo>
                  <a:lnTo>
                    <a:pt x="702086" y="1018507"/>
                  </a:lnTo>
                  <a:lnTo>
                    <a:pt x="8" y="1018507"/>
                  </a:lnTo>
                  <a:cubicBezTo>
                    <a:pt x="0" y="1018454"/>
                    <a:pt x="0" y="1018400"/>
                    <a:pt x="0" y="1018347"/>
                  </a:cubicBezTo>
                  <a:cubicBezTo>
                    <a:pt x="0" y="620658"/>
                    <a:pt x="161196" y="260618"/>
                    <a:pt x="421813" y="0"/>
                  </a:cubicBezTo>
                  <a:close/>
                </a:path>
              </a:pathLst>
            </a:custGeom>
            <a:pattFill prst="pct20">
              <a:fgClr>
                <a:srgbClr val="C3C3C3"/>
              </a:fgClr>
              <a:bgClr>
                <a:srgbClr val="6CB1CA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椭圆 2"/>
          <p:cNvSpPr/>
          <p:nvPr/>
        </p:nvSpPr>
        <p:spPr>
          <a:xfrm flipH="1">
            <a:off x="6639960" y="2561514"/>
            <a:ext cx="918258" cy="1018507"/>
          </a:xfrm>
          <a:custGeom>
            <a:avLst/>
            <a:gdLst/>
            <a:ahLst/>
            <a:cxnLst/>
            <a:rect l="l" t="t" r="r" b="b"/>
            <a:pathLst>
              <a:path w="918258" h="1018507">
                <a:moveTo>
                  <a:pt x="421813" y="0"/>
                </a:moveTo>
                <a:lnTo>
                  <a:pt x="918258" y="496445"/>
                </a:lnTo>
                <a:cubicBezTo>
                  <a:pt x="784691" y="630011"/>
                  <a:pt x="702078" y="814532"/>
                  <a:pt x="702078" y="1018347"/>
                </a:cubicBezTo>
                <a:lnTo>
                  <a:pt x="702086" y="1018507"/>
                </a:lnTo>
                <a:lnTo>
                  <a:pt x="8" y="1018507"/>
                </a:lnTo>
                <a:cubicBezTo>
                  <a:pt x="0" y="1018454"/>
                  <a:pt x="0" y="1018400"/>
                  <a:pt x="0" y="1018347"/>
                </a:cubicBezTo>
                <a:cubicBezTo>
                  <a:pt x="0" y="620658"/>
                  <a:pt x="161196" y="260618"/>
                  <a:pt x="421813" y="0"/>
                </a:cubicBezTo>
                <a:close/>
              </a:path>
            </a:pathLst>
          </a:custGeom>
          <a:solidFill>
            <a:srgbClr val="A28F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flipH="1">
            <a:off x="827323" y="3506076"/>
            <a:ext cx="2446289" cy="8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flipH="1">
            <a:off x="5875944" y="3496372"/>
            <a:ext cx="2446289" cy="8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矩形 53"/>
          <p:cNvSpPr/>
          <p:nvPr/>
        </p:nvSpPr>
        <p:spPr>
          <a:xfrm>
            <a:off x="2637128" y="2139702"/>
            <a:ext cx="7938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Algerian" pitchFamily="82" charset="0"/>
              </a:rPr>
              <a:t>01</a:t>
            </a:r>
          </a:p>
        </p:txBody>
      </p:sp>
      <p:sp>
        <p:nvSpPr>
          <p:cNvPr id="55" name="矩形 54"/>
          <p:cNvSpPr/>
          <p:nvPr/>
        </p:nvSpPr>
        <p:spPr>
          <a:xfrm>
            <a:off x="4179199" y="2773668"/>
            <a:ext cx="7938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Algerian" pitchFamily="82" charset="0"/>
              </a:rPr>
              <a:t>02</a:t>
            </a:r>
          </a:p>
        </p:txBody>
      </p:sp>
      <p:sp>
        <p:nvSpPr>
          <p:cNvPr id="56" name="矩形 55"/>
          <p:cNvSpPr/>
          <p:nvPr/>
        </p:nvSpPr>
        <p:spPr>
          <a:xfrm>
            <a:off x="5721982" y="2139702"/>
            <a:ext cx="7938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Algerian" pitchFamily="82" charset="0"/>
              </a:rPr>
              <a:t>03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827503" y="1421363"/>
            <a:ext cx="2411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atang" pitchFamily="18" charset="-127"/>
                <a:ea typeface="Batang" pitchFamily="18" charset="-127"/>
              </a:rPr>
              <a:t>Add your texts here</a:t>
            </a:r>
          </a:p>
          <a:p>
            <a:pPr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atang" pitchFamily="18" charset="-127"/>
                <a:ea typeface="Batang" pitchFamily="18" charset="-127"/>
              </a:rPr>
              <a:t>Add your texts here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369995" y="3592636"/>
            <a:ext cx="2411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atang" pitchFamily="18" charset="-127"/>
                <a:ea typeface="Batang" pitchFamily="18" charset="-127"/>
              </a:rPr>
              <a:t>Add 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Batang" pitchFamily="18" charset="-127"/>
                <a:ea typeface="Batang" pitchFamily="18" charset="-127"/>
              </a:rPr>
              <a:t>your 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atang" pitchFamily="18" charset="-127"/>
                <a:ea typeface="Batang" pitchFamily="18" charset="-127"/>
              </a:rPr>
              <a:t>texts here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Batang" pitchFamily="18" charset="-127"/>
                <a:ea typeface="Batang" pitchFamily="18" charset="-127"/>
              </a:rPr>
              <a:t>Add your 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atang" pitchFamily="18" charset="-127"/>
                <a:ea typeface="Batang" pitchFamily="18" charset="-127"/>
              </a:rPr>
              <a:t>texts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912304" y="1421363"/>
            <a:ext cx="2411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atang" pitchFamily="18" charset="-127"/>
                <a:ea typeface="Batang" pitchFamily="18" charset="-127"/>
              </a:rPr>
              <a:t>Add your texts here</a:t>
            </a:r>
          </a:p>
          <a:p>
            <a:pPr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atang" pitchFamily="18" charset="-127"/>
                <a:ea typeface="Batang" pitchFamily="18" charset="-127"/>
              </a:rPr>
              <a:t>Add 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Batang" pitchFamily="18" charset="-127"/>
                <a:ea typeface="Batang" pitchFamily="18" charset="-127"/>
              </a:rPr>
              <a:t>your 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atang" pitchFamily="18" charset="-127"/>
                <a:ea typeface="Batang" pitchFamily="18" charset="-127"/>
              </a:rPr>
              <a:t>texts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04980" y="195758"/>
            <a:ext cx="49621" cy="781200"/>
            <a:chOff x="480170" y="0"/>
            <a:chExt cx="359779" cy="6148200"/>
          </a:xfrm>
        </p:grpSpPr>
        <p:sp>
          <p:nvSpPr>
            <p:cNvPr id="61" name="矩形 60"/>
            <p:cNvSpPr/>
            <p:nvPr/>
          </p:nvSpPr>
          <p:spPr>
            <a:xfrm>
              <a:off x="480170" y="0"/>
              <a:ext cx="359779" cy="1416484"/>
            </a:xfrm>
            <a:prstGeom prst="rect">
              <a:avLst/>
            </a:prstGeom>
            <a:solidFill>
              <a:srgbClr val="A28F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480170" y="1577239"/>
              <a:ext cx="359779" cy="1416484"/>
            </a:xfrm>
            <a:prstGeom prst="rect">
              <a:avLst/>
            </a:prstGeom>
            <a:gradFill flip="none" rotWithShape="1">
              <a:gsLst>
                <a:gs pos="3000">
                  <a:srgbClr val="6CB1CA"/>
                </a:gs>
                <a:gs pos="71000">
                  <a:srgbClr val="82BED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 flipH="1">
              <a:off x="480170" y="4731716"/>
              <a:ext cx="359779" cy="1416484"/>
            </a:xfrm>
            <a:prstGeom prst="rect">
              <a:avLst/>
            </a:prstGeom>
            <a:gradFill flip="none" rotWithShape="1">
              <a:gsLst>
                <a:gs pos="100000">
                  <a:srgbClr val="E17919"/>
                </a:gs>
                <a:gs pos="50000">
                  <a:srgbClr val="E97E1F"/>
                </a:gs>
                <a:gs pos="0">
                  <a:srgbClr val="F08224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 flipH="1">
              <a:off x="480170" y="3154478"/>
              <a:ext cx="359779" cy="1416484"/>
            </a:xfrm>
            <a:prstGeom prst="rect">
              <a:avLst/>
            </a:prstGeom>
            <a:solidFill>
              <a:srgbClr val="8C6E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67545" y="324748"/>
            <a:ext cx="2449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Add your title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200684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264550" y="788142"/>
            <a:ext cx="1999199" cy="2033170"/>
            <a:chOff x="-2653670" y="-969305"/>
            <a:chExt cx="2526083" cy="2569006"/>
          </a:xfrm>
        </p:grpSpPr>
        <p:grpSp>
          <p:nvGrpSpPr>
            <p:cNvPr id="70" name="组合 69"/>
            <p:cNvGrpSpPr/>
            <p:nvPr/>
          </p:nvGrpSpPr>
          <p:grpSpPr>
            <a:xfrm rot="1825908">
              <a:off x="-2653670" y="-808467"/>
              <a:ext cx="917014" cy="583336"/>
              <a:chOff x="781750" y="2470713"/>
              <a:chExt cx="982498" cy="624992"/>
            </a:xfrm>
          </p:grpSpPr>
          <p:sp>
            <p:nvSpPr>
              <p:cNvPr id="71" name="圆角矩形 70"/>
              <p:cNvSpPr/>
              <p:nvPr/>
            </p:nvSpPr>
            <p:spPr>
              <a:xfrm>
                <a:off x="844200" y="2555036"/>
                <a:ext cx="920048" cy="453177"/>
              </a:xfrm>
              <a:prstGeom prst="roundRect">
                <a:avLst/>
              </a:prstGeom>
              <a:gradFill flip="none" rotWithShape="1">
                <a:gsLst>
                  <a:gs pos="16000">
                    <a:schemeClr val="bg1"/>
                  </a:gs>
                  <a:gs pos="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  <a:gs pos="3000">
                    <a:schemeClr val="accent1">
                      <a:tint val="23500"/>
                      <a:satMod val="1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38100" dist="50800" dir="5940000" sx="103000" sy="103000" algn="tr" rotWithShape="0">
                  <a:prstClr val="black">
                    <a:alpha val="2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781750" y="2470713"/>
                <a:ext cx="744782" cy="6249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D79757"/>
                    </a:solidFill>
                    <a:latin typeface="Algerian" pitchFamily="82" charset="0"/>
                    <a:ea typeface="方正粗圆简体" pitchFamily="65" charset="-122"/>
                    <a:cs typeface="Aharoni" pitchFamily="2" charset="-79"/>
                  </a:rPr>
                  <a:t>01</a:t>
                </a:r>
                <a:endParaRPr lang="zh-CN" altLang="en-US" sz="2400" dirty="0">
                  <a:solidFill>
                    <a:srgbClr val="D79757"/>
                  </a:solidFill>
                  <a:latin typeface="Algerian" pitchFamily="82" charset="0"/>
                  <a:ea typeface="方正粗圆简体" pitchFamily="65" charset="-122"/>
                  <a:cs typeface="Aharoni" pitchFamily="2" charset="-79"/>
                </a:endParaRPr>
              </a:p>
            </p:txBody>
          </p:sp>
        </p:grpSp>
        <p:sp>
          <p:nvSpPr>
            <p:cNvPr id="7" name="等腰三角形 6"/>
            <p:cNvSpPr/>
            <p:nvPr/>
          </p:nvSpPr>
          <p:spPr>
            <a:xfrm rot="5400000">
              <a:off x="-1652386" y="-393750"/>
              <a:ext cx="1631704" cy="1417894"/>
            </a:xfrm>
            <a:custGeom>
              <a:avLst/>
              <a:gdLst/>
              <a:ahLst/>
              <a:cxnLst/>
              <a:rect l="l" t="t" r="r" b="b"/>
              <a:pathLst>
                <a:path w="1442096" h="1253131">
                  <a:moveTo>
                    <a:pt x="718151" y="253224"/>
                  </a:moveTo>
                  <a:cubicBezTo>
                    <a:pt x="700773" y="253430"/>
                    <a:pt x="684221" y="260858"/>
                    <a:pt x="677159" y="274888"/>
                  </a:cubicBezTo>
                  <a:lnTo>
                    <a:pt x="229299" y="1047059"/>
                  </a:lnTo>
                  <a:cubicBezTo>
                    <a:pt x="209028" y="1075284"/>
                    <a:pt x="228369" y="1120015"/>
                    <a:pt x="272470" y="1121832"/>
                  </a:cubicBezTo>
                  <a:lnTo>
                    <a:pt x="1168784" y="1121832"/>
                  </a:lnTo>
                  <a:cubicBezTo>
                    <a:pt x="1217836" y="1120016"/>
                    <a:pt x="1232226" y="1083537"/>
                    <a:pt x="1211954" y="1047058"/>
                  </a:cubicBezTo>
                  <a:lnTo>
                    <a:pt x="764096" y="274888"/>
                  </a:lnTo>
                  <a:cubicBezTo>
                    <a:pt x="753733" y="260032"/>
                    <a:pt x="735529" y="253017"/>
                    <a:pt x="718151" y="253224"/>
                  </a:cubicBezTo>
                  <a:close/>
                  <a:moveTo>
                    <a:pt x="716868" y="7"/>
                  </a:moveTo>
                  <a:cubicBezTo>
                    <a:pt x="741939" y="-291"/>
                    <a:pt x="768201" y="9830"/>
                    <a:pt x="783151" y="31261"/>
                  </a:cubicBezTo>
                  <a:lnTo>
                    <a:pt x="1429268" y="1145256"/>
                  </a:lnTo>
                  <a:cubicBezTo>
                    <a:pt x="1458514" y="1197883"/>
                    <a:pt x="1437753" y="1250511"/>
                    <a:pt x="1366987" y="1253131"/>
                  </a:cubicBezTo>
                  <a:lnTo>
                    <a:pt x="73893" y="1253131"/>
                  </a:lnTo>
                  <a:cubicBezTo>
                    <a:pt x="10269" y="1250510"/>
                    <a:pt x="-17634" y="1185977"/>
                    <a:pt x="11611" y="1145257"/>
                  </a:cubicBezTo>
                  <a:lnTo>
                    <a:pt x="657729" y="31261"/>
                  </a:lnTo>
                  <a:cubicBezTo>
                    <a:pt x="667917" y="11021"/>
                    <a:pt x="691797" y="305"/>
                    <a:pt x="716868" y="7"/>
                  </a:cubicBezTo>
                  <a:close/>
                </a:path>
              </a:pathLst>
            </a:custGeom>
            <a:solidFill>
              <a:srgbClr val="C9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等腰三角形 6"/>
            <p:cNvSpPr/>
            <p:nvPr/>
          </p:nvSpPr>
          <p:spPr>
            <a:xfrm rot="5400000">
              <a:off x="-1348920" y="-59336"/>
              <a:ext cx="862021" cy="749066"/>
            </a:xfrm>
            <a:custGeom>
              <a:avLst/>
              <a:gdLst/>
              <a:ahLst/>
              <a:cxnLst/>
              <a:rect l="l" t="t" r="r" b="b"/>
              <a:pathLst>
                <a:path w="1442096" h="1253131">
                  <a:moveTo>
                    <a:pt x="718151" y="253224"/>
                  </a:moveTo>
                  <a:cubicBezTo>
                    <a:pt x="700773" y="253430"/>
                    <a:pt x="684221" y="260858"/>
                    <a:pt x="677159" y="274888"/>
                  </a:cubicBezTo>
                  <a:lnTo>
                    <a:pt x="229299" y="1047059"/>
                  </a:lnTo>
                  <a:cubicBezTo>
                    <a:pt x="209028" y="1075284"/>
                    <a:pt x="228369" y="1120015"/>
                    <a:pt x="272470" y="1121832"/>
                  </a:cubicBezTo>
                  <a:lnTo>
                    <a:pt x="1168784" y="1121832"/>
                  </a:lnTo>
                  <a:cubicBezTo>
                    <a:pt x="1217836" y="1120016"/>
                    <a:pt x="1232226" y="1083537"/>
                    <a:pt x="1211954" y="1047058"/>
                  </a:cubicBezTo>
                  <a:lnTo>
                    <a:pt x="764096" y="274888"/>
                  </a:lnTo>
                  <a:cubicBezTo>
                    <a:pt x="753733" y="260032"/>
                    <a:pt x="735529" y="253017"/>
                    <a:pt x="718151" y="253224"/>
                  </a:cubicBezTo>
                  <a:close/>
                  <a:moveTo>
                    <a:pt x="716868" y="7"/>
                  </a:moveTo>
                  <a:cubicBezTo>
                    <a:pt x="741939" y="-291"/>
                    <a:pt x="768201" y="9830"/>
                    <a:pt x="783151" y="31261"/>
                  </a:cubicBezTo>
                  <a:lnTo>
                    <a:pt x="1429268" y="1145256"/>
                  </a:lnTo>
                  <a:cubicBezTo>
                    <a:pt x="1458514" y="1197883"/>
                    <a:pt x="1437753" y="1250511"/>
                    <a:pt x="1366987" y="1253131"/>
                  </a:cubicBezTo>
                  <a:lnTo>
                    <a:pt x="73893" y="1253131"/>
                  </a:lnTo>
                  <a:cubicBezTo>
                    <a:pt x="10269" y="1250510"/>
                    <a:pt x="-17634" y="1185977"/>
                    <a:pt x="11611" y="1145257"/>
                  </a:cubicBezTo>
                  <a:lnTo>
                    <a:pt x="657729" y="31261"/>
                  </a:lnTo>
                  <a:cubicBezTo>
                    <a:pt x="667917" y="11021"/>
                    <a:pt x="691797" y="305"/>
                    <a:pt x="716868" y="7"/>
                  </a:cubicBezTo>
                  <a:close/>
                </a:path>
              </a:pathLst>
            </a:custGeom>
            <a:solidFill>
              <a:srgbClr val="C9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等腰三角形 6"/>
            <p:cNvSpPr/>
            <p:nvPr/>
          </p:nvSpPr>
          <p:spPr>
            <a:xfrm rot="5400000">
              <a:off x="-2743791" y="-273068"/>
              <a:ext cx="2569006" cy="1176531"/>
            </a:xfrm>
            <a:custGeom>
              <a:avLst/>
              <a:gdLst/>
              <a:ahLst/>
              <a:cxnLst/>
              <a:rect l="l" t="t" r="r" b="b"/>
              <a:pathLst>
                <a:path w="2952329" h="1352082">
                  <a:moveTo>
                    <a:pt x="679890" y="0"/>
                  </a:moveTo>
                  <a:lnTo>
                    <a:pt x="2269951" y="0"/>
                  </a:lnTo>
                  <a:lnTo>
                    <a:pt x="2926067" y="1131235"/>
                  </a:lnTo>
                  <a:cubicBezTo>
                    <a:pt x="2985941" y="1238976"/>
                    <a:pt x="2943438" y="1346718"/>
                    <a:pt x="2798562" y="1352082"/>
                  </a:cubicBezTo>
                  <a:lnTo>
                    <a:pt x="151278" y="1352082"/>
                  </a:lnTo>
                  <a:cubicBezTo>
                    <a:pt x="21024" y="1346716"/>
                    <a:pt x="-36100" y="1214601"/>
                    <a:pt x="23772" y="1131237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D79757"/>
                </a:gs>
                <a:gs pos="0">
                  <a:srgbClr val="C97D31"/>
                </a:gs>
              </a:gsLst>
              <a:lin ang="5400000" scaled="1"/>
              <a:tileRect/>
            </a:gradFill>
            <a:ln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等腰三角形 6"/>
            <p:cNvSpPr/>
            <p:nvPr/>
          </p:nvSpPr>
          <p:spPr>
            <a:xfrm rot="5400000">
              <a:off x="-1290348" y="-125610"/>
              <a:ext cx="340008" cy="295455"/>
            </a:xfrm>
            <a:custGeom>
              <a:avLst/>
              <a:gdLst>
                <a:gd name="connsiteX0" fmla="*/ 1417657 w 1417657"/>
                <a:gd name="connsiteY0" fmla="*/ 1136219 h 1244094"/>
                <a:gd name="connsiteX1" fmla="*/ 1355376 w 1417657"/>
                <a:gd name="connsiteY1" fmla="*/ 1244094 h 1244094"/>
                <a:gd name="connsiteX2" fmla="*/ 62282 w 1417657"/>
                <a:gd name="connsiteY2" fmla="*/ 1244094 h 1244094"/>
                <a:gd name="connsiteX3" fmla="*/ 0 w 1417657"/>
                <a:gd name="connsiteY3" fmla="*/ 1136220 h 1244094"/>
                <a:gd name="connsiteX4" fmla="*/ 646118 w 1417657"/>
                <a:gd name="connsiteY4" fmla="*/ 22224 h 1244094"/>
                <a:gd name="connsiteX5" fmla="*/ 771540 w 1417657"/>
                <a:gd name="connsiteY5" fmla="*/ 22224 h 1244094"/>
                <a:gd name="connsiteX6" fmla="*/ 1417657 w 1417657"/>
                <a:gd name="connsiteY6" fmla="*/ 1136219 h 1244094"/>
                <a:gd name="connsiteX0" fmla="*/ 1417657 w 1417657"/>
                <a:gd name="connsiteY0" fmla="*/ 1148021 h 1255896"/>
                <a:gd name="connsiteX1" fmla="*/ 1355376 w 1417657"/>
                <a:gd name="connsiteY1" fmla="*/ 1255896 h 1255896"/>
                <a:gd name="connsiteX2" fmla="*/ 62282 w 1417657"/>
                <a:gd name="connsiteY2" fmla="*/ 1255896 h 1255896"/>
                <a:gd name="connsiteX3" fmla="*/ 0 w 1417657"/>
                <a:gd name="connsiteY3" fmla="*/ 1148022 h 1255896"/>
                <a:gd name="connsiteX4" fmla="*/ 646118 w 1417657"/>
                <a:gd name="connsiteY4" fmla="*/ 34026 h 1255896"/>
                <a:gd name="connsiteX5" fmla="*/ 771540 w 1417657"/>
                <a:gd name="connsiteY5" fmla="*/ 34026 h 1255896"/>
                <a:gd name="connsiteX6" fmla="*/ 1417657 w 1417657"/>
                <a:gd name="connsiteY6" fmla="*/ 1148021 h 1255896"/>
                <a:gd name="connsiteX0" fmla="*/ 1417657 w 1417657"/>
                <a:gd name="connsiteY0" fmla="*/ 1145256 h 1253131"/>
                <a:gd name="connsiteX1" fmla="*/ 1355376 w 1417657"/>
                <a:gd name="connsiteY1" fmla="*/ 1253131 h 1253131"/>
                <a:gd name="connsiteX2" fmla="*/ 62282 w 1417657"/>
                <a:gd name="connsiteY2" fmla="*/ 1253131 h 1253131"/>
                <a:gd name="connsiteX3" fmla="*/ 0 w 1417657"/>
                <a:gd name="connsiteY3" fmla="*/ 1145257 h 1253131"/>
                <a:gd name="connsiteX4" fmla="*/ 646118 w 1417657"/>
                <a:gd name="connsiteY4" fmla="*/ 31261 h 1253131"/>
                <a:gd name="connsiteX5" fmla="*/ 771540 w 1417657"/>
                <a:gd name="connsiteY5" fmla="*/ 31261 h 1253131"/>
                <a:gd name="connsiteX6" fmla="*/ 1417657 w 1417657"/>
                <a:gd name="connsiteY6" fmla="*/ 1145256 h 1253131"/>
                <a:gd name="connsiteX0" fmla="*/ 1422255 w 1422255"/>
                <a:gd name="connsiteY0" fmla="*/ 1145256 h 1253131"/>
                <a:gd name="connsiteX1" fmla="*/ 1359974 w 1422255"/>
                <a:gd name="connsiteY1" fmla="*/ 1253131 h 1253131"/>
                <a:gd name="connsiteX2" fmla="*/ 66880 w 1422255"/>
                <a:gd name="connsiteY2" fmla="*/ 1253131 h 1253131"/>
                <a:gd name="connsiteX3" fmla="*/ 4598 w 1422255"/>
                <a:gd name="connsiteY3" fmla="*/ 1145257 h 1253131"/>
                <a:gd name="connsiteX4" fmla="*/ 650716 w 1422255"/>
                <a:gd name="connsiteY4" fmla="*/ 31261 h 1253131"/>
                <a:gd name="connsiteX5" fmla="*/ 776138 w 1422255"/>
                <a:gd name="connsiteY5" fmla="*/ 31261 h 1253131"/>
                <a:gd name="connsiteX6" fmla="*/ 1422255 w 1422255"/>
                <a:gd name="connsiteY6" fmla="*/ 1145256 h 1253131"/>
                <a:gd name="connsiteX0" fmla="*/ 1426204 w 1426204"/>
                <a:gd name="connsiteY0" fmla="*/ 1145256 h 1253131"/>
                <a:gd name="connsiteX1" fmla="*/ 1363923 w 1426204"/>
                <a:gd name="connsiteY1" fmla="*/ 1253131 h 1253131"/>
                <a:gd name="connsiteX2" fmla="*/ 70829 w 1426204"/>
                <a:gd name="connsiteY2" fmla="*/ 1253131 h 1253131"/>
                <a:gd name="connsiteX3" fmla="*/ 8547 w 1426204"/>
                <a:gd name="connsiteY3" fmla="*/ 1145257 h 1253131"/>
                <a:gd name="connsiteX4" fmla="*/ 654665 w 1426204"/>
                <a:gd name="connsiteY4" fmla="*/ 31261 h 1253131"/>
                <a:gd name="connsiteX5" fmla="*/ 780087 w 1426204"/>
                <a:gd name="connsiteY5" fmla="*/ 31261 h 1253131"/>
                <a:gd name="connsiteX6" fmla="*/ 1426204 w 1426204"/>
                <a:gd name="connsiteY6" fmla="*/ 1145256 h 1253131"/>
                <a:gd name="connsiteX0" fmla="*/ 1429268 w 1429268"/>
                <a:gd name="connsiteY0" fmla="*/ 1145256 h 1253131"/>
                <a:gd name="connsiteX1" fmla="*/ 1366987 w 1429268"/>
                <a:gd name="connsiteY1" fmla="*/ 1253131 h 1253131"/>
                <a:gd name="connsiteX2" fmla="*/ 73893 w 1429268"/>
                <a:gd name="connsiteY2" fmla="*/ 1253131 h 1253131"/>
                <a:gd name="connsiteX3" fmla="*/ 11611 w 1429268"/>
                <a:gd name="connsiteY3" fmla="*/ 1145257 h 1253131"/>
                <a:gd name="connsiteX4" fmla="*/ 657729 w 1429268"/>
                <a:gd name="connsiteY4" fmla="*/ 31261 h 1253131"/>
                <a:gd name="connsiteX5" fmla="*/ 783151 w 1429268"/>
                <a:gd name="connsiteY5" fmla="*/ 31261 h 1253131"/>
                <a:gd name="connsiteX6" fmla="*/ 1429268 w 1429268"/>
                <a:gd name="connsiteY6" fmla="*/ 1145256 h 1253131"/>
                <a:gd name="connsiteX0" fmla="*/ 1429268 w 1435433"/>
                <a:gd name="connsiteY0" fmla="*/ 1145256 h 1253131"/>
                <a:gd name="connsiteX1" fmla="*/ 1366987 w 1435433"/>
                <a:gd name="connsiteY1" fmla="*/ 1253131 h 1253131"/>
                <a:gd name="connsiteX2" fmla="*/ 73893 w 1435433"/>
                <a:gd name="connsiteY2" fmla="*/ 1253131 h 1253131"/>
                <a:gd name="connsiteX3" fmla="*/ 11611 w 1435433"/>
                <a:gd name="connsiteY3" fmla="*/ 1145257 h 1253131"/>
                <a:gd name="connsiteX4" fmla="*/ 657729 w 1435433"/>
                <a:gd name="connsiteY4" fmla="*/ 31261 h 1253131"/>
                <a:gd name="connsiteX5" fmla="*/ 783151 w 1435433"/>
                <a:gd name="connsiteY5" fmla="*/ 31261 h 1253131"/>
                <a:gd name="connsiteX6" fmla="*/ 1429268 w 1435433"/>
                <a:gd name="connsiteY6" fmla="*/ 1145256 h 1253131"/>
                <a:gd name="connsiteX0" fmla="*/ 1429268 w 1438819"/>
                <a:gd name="connsiteY0" fmla="*/ 1145256 h 1253131"/>
                <a:gd name="connsiteX1" fmla="*/ 1366987 w 1438819"/>
                <a:gd name="connsiteY1" fmla="*/ 1253131 h 1253131"/>
                <a:gd name="connsiteX2" fmla="*/ 73893 w 1438819"/>
                <a:gd name="connsiteY2" fmla="*/ 1253131 h 1253131"/>
                <a:gd name="connsiteX3" fmla="*/ 11611 w 1438819"/>
                <a:gd name="connsiteY3" fmla="*/ 1145257 h 1253131"/>
                <a:gd name="connsiteX4" fmla="*/ 657729 w 1438819"/>
                <a:gd name="connsiteY4" fmla="*/ 31261 h 1253131"/>
                <a:gd name="connsiteX5" fmla="*/ 783151 w 1438819"/>
                <a:gd name="connsiteY5" fmla="*/ 31261 h 1253131"/>
                <a:gd name="connsiteX6" fmla="*/ 1429268 w 1438819"/>
                <a:gd name="connsiteY6" fmla="*/ 1145256 h 1253131"/>
                <a:gd name="connsiteX0" fmla="*/ 1429268 w 1439817"/>
                <a:gd name="connsiteY0" fmla="*/ 1145256 h 1253131"/>
                <a:gd name="connsiteX1" fmla="*/ 1366987 w 1439817"/>
                <a:gd name="connsiteY1" fmla="*/ 1253131 h 1253131"/>
                <a:gd name="connsiteX2" fmla="*/ 73893 w 1439817"/>
                <a:gd name="connsiteY2" fmla="*/ 1253131 h 1253131"/>
                <a:gd name="connsiteX3" fmla="*/ 11611 w 1439817"/>
                <a:gd name="connsiteY3" fmla="*/ 1145257 h 1253131"/>
                <a:gd name="connsiteX4" fmla="*/ 657729 w 1439817"/>
                <a:gd name="connsiteY4" fmla="*/ 31261 h 1253131"/>
                <a:gd name="connsiteX5" fmla="*/ 783151 w 1439817"/>
                <a:gd name="connsiteY5" fmla="*/ 31261 h 1253131"/>
                <a:gd name="connsiteX6" fmla="*/ 1429268 w 1439817"/>
                <a:gd name="connsiteY6" fmla="*/ 1145256 h 1253131"/>
                <a:gd name="connsiteX0" fmla="*/ 1429268 w 1442096"/>
                <a:gd name="connsiteY0" fmla="*/ 1145256 h 1253131"/>
                <a:gd name="connsiteX1" fmla="*/ 1366987 w 1442096"/>
                <a:gd name="connsiteY1" fmla="*/ 1253131 h 1253131"/>
                <a:gd name="connsiteX2" fmla="*/ 73893 w 1442096"/>
                <a:gd name="connsiteY2" fmla="*/ 1253131 h 1253131"/>
                <a:gd name="connsiteX3" fmla="*/ 11611 w 1442096"/>
                <a:gd name="connsiteY3" fmla="*/ 1145257 h 1253131"/>
                <a:gd name="connsiteX4" fmla="*/ 657729 w 1442096"/>
                <a:gd name="connsiteY4" fmla="*/ 31261 h 1253131"/>
                <a:gd name="connsiteX5" fmla="*/ 783151 w 1442096"/>
                <a:gd name="connsiteY5" fmla="*/ 31261 h 1253131"/>
                <a:gd name="connsiteX6" fmla="*/ 1429268 w 1442096"/>
                <a:gd name="connsiteY6" fmla="*/ 1145256 h 1253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2096" h="1253131">
                  <a:moveTo>
                    <a:pt x="1429268" y="1145256"/>
                  </a:moveTo>
                  <a:cubicBezTo>
                    <a:pt x="1458514" y="1197883"/>
                    <a:pt x="1437753" y="1250511"/>
                    <a:pt x="1366987" y="1253131"/>
                  </a:cubicBezTo>
                  <a:lnTo>
                    <a:pt x="73893" y="1253131"/>
                  </a:lnTo>
                  <a:cubicBezTo>
                    <a:pt x="10269" y="1250510"/>
                    <a:pt x="-17634" y="1185977"/>
                    <a:pt x="11611" y="1145257"/>
                  </a:cubicBezTo>
                  <a:lnTo>
                    <a:pt x="657729" y="31261"/>
                  </a:lnTo>
                  <a:cubicBezTo>
                    <a:pt x="678105" y="-9220"/>
                    <a:pt x="753250" y="-11602"/>
                    <a:pt x="783151" y="31261"/>
                  </a:cubicBezTo>
                  <a:lnTo>
                    <a:pt x="1429268" y="11452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2047554" y="315197"/>
              <a:ext cx="1176531" cy="719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9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title</a:t>
              </a:r>
            </a:p>
            <a:p>
              <a:pPr algn="dist"/>
              <a:endParaRPr lang="en-US" altLang="zh-CN" sz="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  <a:p>
              <a:pPr algn="dist"/>
              <a:endParaRPr lang="en-US" altLang="zh-CN" sz="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  <a:p>
              <a:pPr algn="dist"/>
              <a:r>
                <a:rPr lang="en-US" altLang="zh-CN" sz="6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here</a:t>
              </a:r>
            </a:p>
            <a:p>
              <a:pPr algn="dist"/>
              <a:r>
                <a:rPr lang="en-US" altLang="zh-CN" sz="6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here</a:t>
              </a:r>
            </a:p>
            <a:p>
              <a:pPr algn="dist"/>
              <a:r>
                <a:rPr lang="en-US" altLang="zh-CN" sz="600" b="1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</a:t>
              </a:r>
              <a:r>
                <a:rPr lang="en-US" altLang="zh-CN" sz="6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here</a:t>
              </a:r>
              <a:endParaRPr lang="en-US" altLang="zh-CN" sz="6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880253" y="788142"/>
            <a:ext cx="1999198" cy="2033170"/>
            <a:chOff x="4864468" y="442666"/>
            <a:chExt cx="1999198" cy="2033170"/>
          </a:xfrm>
        </p:grpSpPr>
        <p:grpSp>
          <p:nvGrpSpPr>
            <p:cNvPr id="128" name="组合 127"/>
            <p:cNvGrpSpPr/>
            <p:nvPr/>
          </p:nvGrpSpPr>
          <p:grpSpPr>
            <a:xfrm rot="1825908">
              <a:off x="4864468" y="569958"/>
              <a:ext cx="725745" cy="461665"/>
              <a:chOff x="781751" y="2470714"/>
              <a:chExt cx="982497" cy="624992"/>
            </a:xfrm>
          </p:grpSpPr>
          <p:sp>
            <p:nvSpPr>
              <p:cNvPr id="134" name="圆角矩形 133"/>
              <p:cNvSpPr/>
              <p:nvPr/>
            </p:nvSpPr>
            <p:spPr>
              <a:xfrm>
                <a:off x="844200" y="2555036"/>
                <a:ext cx="920048" cy="453177"/>
              </a:xfrm>
              <a:prstGeom prst="roundRect">
                <a:avLst/>
              </a:prstGeom>
              <a:gradFill flip="none" rotWithShape="1">
                <a:gsLst>
                  <a:gs pos="16000">
                    <a:schemeClr val="bg1"/>
                  </a:gs>
                  <a:gs pos="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  <a:gs pos="3000">
                    <a:schemeClr val="accent1">
                      <a:tint val="23500"/>
                      <a:satMod val="1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38100" dist="50800" dir="5940000" sx="103000" sy="103000" algn="tr" rotWithShape="0">
                  <a:prstClr val="black">
                    <a:alpha val="2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781751" y="2470714"/>
                <a:ext cx="744781" cy="6249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8C6E73"/>
                    </a:solidFill>
                    <a:latin typeface="Algerian" pitchFamily="82" charset="0"/>
                    <a:ea typeface="方正粗圆简体" pitchFamily="65" charset="-122"/>
                    <a:cs typeface="Aharoni" pitchFamily="2" charset="-79"/>
                  </a:rPr>
                  <a:t>02</a:t>
                </a:r>
                <a:endParaRPr lang="zh-CN" altLang="en-US" sz="2400" dirty="0">
                  <a:solidFill>
                    <a:srgbClr val="8C6E73"/>
                  </a:solidFill>
                  <a:latin typeface="Algerian" pitchFamily="82" charset="0"/>
                  <a:ea typeface="方正粗圆简体" pitchFamily="65" charset="-122"/>
                  <a:cs typeface="Aharoni" pitchFamily="2" charset="-79"/>
                </a:endParaRPr>
              </a:p>
            </p:txBody>
          </p:sp>
        </p:grpSp>
        <p:sp>
          <p:nvSpPr>
            <p:cNvPr id="129" name="等腰三角形 6"/>
            <p:cNvSpPr/>
            <p:nvPr/>
          </p:nvSpPr>
          <p:spPr>
            <a:xfrm rot="5400000">
              <a:off x="5656906" y="898174"/>
              <a:ext cx="1291368" cy="1122153"/>
            </a:xfrm>
            <a:custGeom>
              <a:avLst/>
              <a:gdLst/>
              <a:ahLst/>
              <a:cxnLst/>
              <a:rect l="l" t="t" r="r" b="b"/>
              <a:pathLst>
                <a:path w="1442096" h="1253131">
                  <a:moveTo>
                    <a:pt x="718151" y="253224"/>
                  </a:moveTo>
                  <a:cubicBezTo>
                    <a:pt x="700773" y="253430"/>
                    <a:pt x="684221" y="260858"/>
                    <a:pt x="677159" y="274888"/>
                  </a:cubicBezTo>
                  <a:lnTo>
                    <a:pt x="229299" y="1047059"/>
                  </a:lnTo>
                  <a:cubicBezTo>
                    <a:pt x="209028" y="1075284"/>
                    <a:pt x="228369" y="1120015"/>
                    <a:pt x="272470" y="1121832"/>
                  </a:cubicBezTo>
                  <a:lnTo>
                    <a:pt x="1168784" y="1121832"/>
                  </a:lnTo>
                  <a:cubicBezTo>
                    <a:pt x="1217836" y="1120016"/>
                    <a:pt x="1232226" y="1083537"/>
                    <a:pt x="1211954" y="1047058"/>
                  </a:cubicBezTo>
                  <a:lnTo>
                    <a:pt x="764096" y="274888"/>
                  </a:lnTo>
                  <a:cubicBezTo>
                    <a:pt x="753733" y="260032"/>
                    <a:pt x="735529" y="253017"/>
                    <a:pt x="718151" y="253224"/>
                  </a:cubicBezTo>
                  <a:close/>
                  <a:moveTo>
                    <a:pt x="716868" y="7"/>
                  </a:moveTo>
                  <a:cubicBezTo>
                    <a:pt x="741939" y="-291"/>
                    <a:pt x="768201" y="9830"/>
                    <a:pt x="783151" y="31261"/>
                  </a:cubicBezTo>
                  <a:lnTo>
                    <a:pt x="1429268" y="1145256"/>
                  </a:lnTo>
                  <a:cubicBezTo>
                    <a:pt x="1458514" y="1197883"/>
                    <a:pt x="1437753" y="1250511"/>
                    <a:pt x="1366987" y="1253131"/>
                  </a:cubicBezTo>
                  <a:lnTo>
                    <a:pt x="73893" y="1253131"/>
                  </a:lnTo>
                  <a:cubicBezTo>
                    <a:pt x="10269" y="1250510"/>
                    <a:pt x="-17634" y="1185977"/>
                    <a:pt x="11611" y="1145257"/>
                  </a:cubicBezTo>
                  <a:lnTo>
                    <a:pt x="657729" y="31261"/>
                  </a:lnTo>
                  <a:cubicBezTo>
                    <a:pt x="667917" y="11021"/>
                    <a:pt x="691797" y="305"/>
                    <a:pt x="716868" y="7"/>
                  </a:cubicBezTo>
                  <a:close/>
                </a:path>
              </a:pathLst>
            </a:custGeom>
            <a:solidFill>
              <a:srgbClr val="9375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等腰三角形 6"/>
            <p:cNvSpPr/>
            <p:nvPr/>
          </p:nvSpPr>
          <p:spPr>
            <a:xfrm rot="5400000">
              <a:off x="5897076" y="1162836"/>
              <a:ext cx="682223" cy="592828"/>
            </a:xfrm>
            <a:custGeom>
              <a:avLst/>
              <a:gdLst/>
              <a:ahLst/>
              <a:cxnLst/>
              <a:rect l="l" t="t" r="r" b="b"/>
              <a:pathLst>
                <a:path w="1442096" h="1253131">
                  <a:moveTo>
                    <a:pt x="718151" y="253224"/>
                  </a:moveTo>
                  <a:cubicBezTo>
                    <a:pt x="700773" y="253430"/>
                    <a:pt x="684221" y="260858"/>
                    <a:pt x="677159" y="274888"/>
                  </a:cubicBezTo>
                  <a:lnTo>
                    <a:pt x="229299" y="1047059"/>
                  </a:lnTo>
                  <a:cubicBezTo>
                    <a:pt x="209028" y="1075284"/>
                    <a:pt x="228369" y="1120015"/>
                    <a:pt x="272470" y="1121832"/>
                  </a:cubicBezTo>
                  <a:lnTo>
                    <a:pt x="1168784" y="1121832"/>
                  </a:lnTo>
                  <a:cubicBezTo>
                    <a:pt x="1217836" y="1120016"/>
                    <a:pt x="1232226" y="1083537"/>
                    <a:pt x="1211954" y="1047058"/>
                  </a:cubicBezTo>
                  <a:lnTo>
                    <a:pt x="764096" y="274888"/>
                  </a:lnTo>
                  <a:cubicBezTo>
                    <a:pt x="753733" y="260032"/>
                    <a:pt x="735529" y="253017"/>
                    <a:pt x="718151" y="253224"/>
                  </a:cubicBezTo>
                  <a:close/>
                  <a:moveTo>
                    <a:pt x="716868" y="7"/>
                  </a:moveTo>
                  <a:cubicBezTo>
                    <a:pt x="741939" y="-291"/>
                    <a:pt x="768201" y="9830"/>
                    <a:pt x="783151" y="31261"/>
                  </a:cubicBezTo>
                  <a:lnTo>
                    <a:pt x="1429268" y="1145256"/>
                  </a:lnTo>
                  <a:cubicBezTo>
                    <a:pt x="1458514" y="1197883"/>
                    <a:pt x="1437753" y="1250511"/>
                    <a:pt x="1366987" y="1253131"/>
                  </a:cubicBezTo>
                  <a:lnTo>
                    <a:pt x="73893" y="1253131"/>
                  </a:lnTo>
                  <a:cubicBezTo>
                    <a:pt x="10269" y="1250510"/>
                    <a:pt x="-17634" y="1185977"/>
                    <a:pt x="11611" y="1145257"/>
                  </a:cubicBezTo>
                  <a:lnTo>
                    <a:pt x="657729" y="31261"/>
                  </a:lnTo>
                  <a:cubicBezTo>
                    <a:pt x="667917" y="11021"/>
                    <a:pt x="691797" y="305"/>
                    <a:pt x="716868" y="7"/>
                  </a:cubicBezTo>
                  <a:close/>
                </a:path>
              </a:pathLst>
            </a:custGeom>
            <a:solidFill>
              <a:srgbClr val="9375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等腰三角形 6"/>
            <p:cNvSpPr/>
            <p:nvPr/>
          </p:nvSpPr>
          <p:spPr>
            <a:xfrm rot="5400000">
              <a:off x="4793144" y="993684"/>
              <a:ext cx="2033170" cy="931133"/>
            </a:xfrm>
            <a:custGeom>
              <a:avLst/>
              <a:gdLst/>
              <a:ahLst/>
              <a:cxnLst/>
              <a:rect l="l" t="t" r="r" b="b"/>
              <a:pathLst>
                <a:path w="2952329" h="1352082">
                  <a:moveTo>
                    <a:pt x="679890" y="0"/>
                  </a:moveTo>
                  <a:lnTo>
                    <a:pt x="2269951" y="0"/>
                  </a:lnTo>
                  <a:lnTo>
                    <a:pt x="2926067" y="1131235"/>
                  </a:lnTo>
                  <a:cubicBezTo>
                    <a:pt x="2985941" y="1238976"/>
                    <a:pt x="2943438" y="1346718"/>
                    <a:pt x="2798562" y="1352082"/>
                  </a:cubicBezTo>
                  <a:lnTo>
                    <a:pt x="151278" y="1352082"/>
                  </a:lnTo>
                  <a:cubicBezTo>
                    <a:pt x="21024" y="1346716"/>
                    <a:pt x="-36100" y="1214601"/>
                    <a:pt x="23772" y="1131237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93757A"/>
                </a:gs>
                <a:gs pos="0">
                  <a:srgbClr val="8C6E73"/>
                </a:gs>
              </a:gsLst>
              <a:lin ang="5400000" scaled="1"/>
              <a:tileRect/>
            </a:gradFill>
            <a:ln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5344162" y="1459250"/>
              <a:ext cx="931133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9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title</a:t>
              </a:r>
            </a:p>
            <a:p>
              <a:pPr algn="dist"/>
              <a:endParaRPr lang="en-US" altLang="zh-CN" sz="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  <a:p>
              <a:pPr algn="dist"/>
              <a:endParaRPr lang="en-US" altLang="zh-CN" sz="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  <a:p>
              <a:pPr algn="dist"/>
              <a:r>
                <a:rPr lang="en-US" altLang="zh-CN" sz="600" b="1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</a:t>
              </a:r>
              <a:r>
                <a:rPr lang="en-US" altLang="zh-CN" sz="6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here</a:t>
              </a:r>
            </a:p>
            <a:p>
              <a:pPr algn="dist"/>
              <a:r>
                <a:rPr lang="en-US" altLang="zh-CN" sz="600" b="1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here</a:t>
              </a:r>
            </a:p>
            <a:p>
              <a:pPr algn="dist"/>
              <a:r>
                <a:rPr lang="en-US" altLang="zh-CN" sz="600" b="1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</a:t>
              </a:r>
              <a:r>
                <a:rPr lang="en-US" altLang="zh-CN" sz="6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here</a:t>
              </a:r>
              <a:endParaRPr lang="en-US" altLang="zh-CN" sz="6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961062" y="1094681"/>
              <a:ext cx="233829" cy="270000"/>
              <a:chOff x="5961062" y="1094681"/>
              <a:chExt cx="233829" cy="270000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5961062" y="1206821"/>
                <a:ext cx="233829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2" name="矩形 171"/>
              <p:cNvSpPr/>
              <p:nvPr/>
            </p:nvSpPr>
            <p:spPr>
              <a:xfrm rot="5400000">
                <a:off x="5942975" y="1206821"/>
                <a:ext cx="270000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2264550" y="3013140"/>
            <a:ext cx="1999198" cy="2033170"/>
            <a:chOff x="2248765" y="2667664"/>
            <a:chExt cx="1999198" cy="2033170"/>
          </a:xfrm>
        </p:grpSpPr>
        <p:grpSp>
          <p:nvGrpSpPr>
            <p:cNvPr id="155" name="组合 154"/>
            <p:cNvGrpSpPr/>
            <p:nvPr/>
          </p:nvGrpSpPr>
          <p:grpSpPr>
            <a:xfrm rot="1825908">
              <a:off x="2248765" y="2794956"/>
              <a:ext cx="725745" cy="461665"/>
              <a:chOff x="781751" y="2470714"/>
              <a:chExt cx="982497" cy="624992"/>
            </a:xfrm>
          </p:grpSpPr>
          <p:sp>
            <p:nvSpPr>
              <p:cNvPr id="161" name="圆角矩形 160"/>
              <p:cNvSpPr/>
              <p:nvPr/>
            </p:nvSpPr>
            <p:spPr>
              <a:xfrm>
                <a:off x="844200" y="2555036"/>
                <a:ext cx="920048" cy="453177"/>
              </a:xfrm>
              <a:prstGeom prst="roundRect">
                <a:avLst/>
              </a:prstGeom>
              <a:gradFill flip="none" rotWithShape="1">
                <a:gsLst>
                  <a:gs pos="16000">
                    <a:schemeClr val="bg1"/>
                  </a:gs>
                  <a:gs pos="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  <a:gs pos="3000">
                    <a:schemeClr val="accent1">
                      <a:tint val="23500"/>
                      <a:satMod val="1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38100" dist="50800" dir="5940000" sx="103000" sy="103000" algn="tr" rotWithShape="0">
                  <a:prstClr val="black">
                    <a:alpha val="2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781751" y="2470714"/>
                <a:ext cx="744781" cy="6249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6CB1CA"/>
                    </a:solidFill>
                    <a:latin typeface="Algerian" pitchFamily="82" charset="0"/>
                    <a:ea typeface="方正粗圆简体" pitchFamily="65" charset="-122"/>
                    <a:cs typeface="Aharoni" pitchFamily="2" charset="-79"/>
                  </a:rPr>
                  <a:t>03</a:t>
                </a:r>
                <a:endParaRPr lang="zh-CN" altLang="en-US" sz="2400" dirty="0">
                  <a:solidFill>
                    <a:srgbClr val="6CB1CA"/>
                  </a:solidFill>
                  <a:latin typeface="Algerian" pitchFamily="82" charset="0"/>
                  <a:ea typeface="方正粗圆简体" pitchFamily="65" charset="-122"/>
                  <a:cs typeface="Aharoni" pitchFamily="2" charset="-79"/>
                </a:endParaRPr>
              </a:p>
            </p:txBody>
          </p:sp>
        </p:grpSp>
        <p:sp>
          <p:nvSpPr>
            <p:cNvPr id="156" name="等腰三角形 6"/>
            <p:cNvSpPr/>
            <p:nvPr/>
          </p:nvSpPr>
          <p:spPr>
            <a:xfrm rot="5400000">
              <a:off x="3041203" y="3123172"/>
              <a:ext cx="1291368" cy="1122153"/>
            </a:xfrm>
            <a:custGeom>
              <a:avLst/>
              <a:gdLst/>
              <a:ahLst/>
              <a:cxnLst/>
              <a:rect l="l" t="t" r="r" b="b"/>
              <a:pathLst>
                <a:path w="1442096" h="1253131">
                  <a:moveTo>
                    <a:pt x="718151" y="253224"/>
                  </a:moveTo>
                  <a:cubicBezTo>
                    <a:pt x="700773" y="253430"/>
                    <a:pt x="684221" y="260858"/>
                    <a:pt x="677159" y="274888"/>
                  </a:cubicBezTo>
                  <a:lnTo>
                    <a:pt x="229299" y="1047059"/>
                  </a:lnTo>
                  <a:cubicBezTo>
                    <a:pt x="209028" y="1075284"/>
                    <a:pt x="228369" y="1120015"/>
                    <a:pt x="272470" y="1121832"/>
                  </a:cubicBezTo>
                  <a:lnTo>
                    <a:pt x="1168784" y="1121832"/>
                  </a:lnTo>
                  <a:cubicBezTo>
                    <a:pt x="1217836" y="1120016"/>
                    <a:pt x="1232226" y="1083537"/>
                    <a:pt x="1211954" y="1047058"/>
                  </a:cubicBezTo>
                  <a:lnTo>
                    <a:pt x="764096" y="274888"/>
                  </a:lnTo>
                  <a:cubicBezTo>
                    <a:pt x="753733" y="260032"/>
                    <a:pt x="735529" y="253017"/>
                    <a:pt x="718151" y="253224"/>
                  </a:cubicBezTo>
                  <a:close/>
                  <a:moveTo>
                    <a:pt x="716868" y="7"/>
                  </a:moveTo>
                  <a:cubicBezTo>
                    <a:pt x="741939" y="-291"/>
                    <a:pt x="768201" y="9830"/>
                    <a:pt x="783151" y="31261"/>
                  </a:cubicBezTo>
                  <a:lnTo>
                    <a:pt x="1429268" y="1145256"/>
                  </a:lnTo>
                  <a:cubicBezTo>
                    <a:pt x="1458514" y="1197883"/>
                    <a:pt x="1437753" y="1250511"/>
                    <a:pt x="1366987" y="1253131"/>
                  </a:cubicBezTo>
                  <a:lnTo>
                    <a:pt x="73893" y="1253131"/>
                  </a:lnTo>
                  <a:cubicBezTo>
                    <a:pt x="10269" y="1250510"/>
                    <a:pt x="-17634" y="1185977"/>
                    <a:pt x="11611" y="1145257"/>
                  </a:cubicBezTo>
                  <a:lnTo>
                    <a:pt x="657729" y="31261"/>
                  </a:lnTo>
                  <a:cubicBezTo>
                    <a:pt x="667917" y="11021"/>
                    <a:pt x="691797" y="305"/>
                    <a:pt x="716868" y="7"/>
                  </a:cubicBezTo>
                  <a:close/>
                </a:path>
              </a:pathLst>
            </a:custGeom>
            <a:solidFill>
              <a:srgbClr val="449D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等腰三角形 6"/>
            <p:cNvSpPr/>
            <p:nvPr/>
          </p:nvSpPr>
          <p:spPr>
            <a:xfrm rot="5400000">
              <a:off x="3281373" y="3387834"/>
              <a:ext cx="682223" cy="592828"/>
            </a:xfrm>
            <a:custGeom>
              <a:avLst/>
              <a:gdLst/>
              <a:ahLst/>
              <a:cxnLst/>
              <a:rect l="l" t="t" r="r" b="b"/>
              <a:pathLst>
                <a:path w="1442096" h="1253131">
                  <a:moveTo>
                    <a:pt x="718151" y="253224"/>
                  </a:moveTo>
                  <a:cubicBezTo>
                    <a:pt x="700773" y="253430"/>
                    <a:pt x="684221" y="260858"/>
                    <a:pt x="677159" y="274888"/>
                  </a:cubicBezTo>
                  <a:lnTo>
                    <a:pt x="229299" y="1047059"/>
                  </a:lnTo>
                  <a:cubicBezTo>
                    <a:pt x="209028" y="1075284"/>
                    <a:pt x="228369" y="1120015"/>
                    <a:pt x="272470" y="1121832"/>
                  </a:cubicBezTo>
                  <a:lnTo>
                    <a:pt x="1168784" y="1121832"/>
                  </a:lnTo>
                  <a:cubicBezTo>
                    <a:pt x="1217836" y="1120016"/>
                    <a:pt x="1232226" y="1083537"/>
                    <a:pt x="1211954" y="1047058"/>
                  </a:cubicBezTo>
                  <a:lnTo>
                    <a:pt x="764096" y="274888"/>
                  </a:lnTo>
                  <a:cubicBezTo>
                    <a:pt x="753733" y="260032"/>
                    <a:pt x="735529" y="253017"/>
                    <a:pt x="718151" y="253224"/>
                  </a:cubicBezTo>
                  <a:close/>
                  <a:moveTo>
                    <a:pt x="716868" y="7"/>
                  </a:moveTo>
                  <a:cubicBezTo>
                    <a:pt x="741939" y="-291"/>
                    <a:pt x="768201" y="9830"/>
                    <a:pt x="783151" y="31261"/>
                  </a:cubicBezTo>
                  <a:lnTo>
                    <a:pt x="1429268" y="1145256"/>
                  </a:lnTo>
                  <a:cubicBezTo>
                    <a:pt x="1458514" y="1197883"/>
                    <a:pt x="1437753" y="1250511"/>
                    <a:pt x="1366987" y="1253131"/>
                  </a:cubicBezTo>
                  <a:lnTo>
                    <a:pt x="73893" y="1253131"/>
                  </a:lnTo>
                  <a:cubicBezTo>
                    <a:pt x="10269" y="1250510"/>
                    <a:pt x="-17634" y="1185977"/>
                    <a:pt x="11611" y="1145257"/>
                  </a:cubicBezTo>
                  <a:lnTo>
                    <a:pt x="657729" y="31261"/>
                  </a:lnTo>
                  <a:cubicBezTo>
                    <a:pt x="667917" y="11021"/>
                    <a:pt x="691797" y="305"/>
                    <a:pt x="716868" y="7"/>
                  </a:cubicBezTo>
                  <a:close/>
                </a:path>
              </a:pathLst>
            </a:custGeom>
            <a:solidFill>
              <a:srgbClr val="449D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等腰三角形 6"/>
            <p:cNvSpPr/>
            <p:nvPr/>
          </p:nvSpPr>
          <p:spPr>
            <a:xfrm rot="5400000">
              <a:off x="2177441" y="3218682"/>
              <a:ext cx="2033170" cy="931133"/>
            </a:xfrm>
            <a:custGeom>
              <a:avLst/>
              <a:gdLst/>
              <a:ahLst/>
              <a:cxnLst/>
              <a:rect l="l" t="t" r="r" b="b"/>
              <a:pathLst>
                <a:path w="2952329" h="1352082">
                  <a:moveTo>
                    <a:pt x="679890" y="0"/>
                  </a:moveTo>
                  <a:lnTo>
                    <a:pt x="2269951" y="0"/>
                  </a:lnTo>
                  <a:lnTo>
                    <a:pt x="2926067" y="1131235"/>
                  </a:lnTo>
                  <a:cubicBezTo>
                    <a:pt x="2985941" y="1238976"/>
                    <a:pt x="2943438" y="1346718"/>
                    <a:pt x="2798562" y="1352082"/>
                  </a:cubicBezTo>
                  <a:lnTo>
                    <a:pt x="151278" y="1352082"/>
                  </a:lnTo>
                  <a:cubicBezTo>
                    <a:pt x="21024" y="1346716"/>
                    <a:pt x="-36100" y="1214601"/>
                    <a:pt x="23772" y="1131237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5CA9C4"/>
                </a:gs>
                <a:gs pos="0">
                  <a:srgbClr val="449DBC"/>
                </a:gs>
              </a:gsLst>
              <a:lin ang="5400000" scaled="1"/>
              <a:tileRect/>
            </a:gradFill>
            <a:ln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2728459" y="3684248"/>
              <a:ext cx="931133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9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title</a:t>
              </a:r>
            </a:p>
            <a:p>
              <a:pPr algn="dist"/>
              <a:endParaRPr lang="en-US" altLang="zh-CN" sz="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  <a:p>
              <a:pPr algn="dist"/>
              <a:endParaRPr lang="en-US" altLang="zh-CN" sz="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  <a:p>
              <a:pPr algn="dist"/>
              <a:r>
                <a:rPr lang="en-US" altLang="zh-CN" sz="600" b="1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</a:t>
              </a:r>
              <a:r>
                <a:rPr lang="en-US" altLang="zh-CN" sz="6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here</a:t>
              </a:r>
            </a:p>
            <a:p>
              <a:pPr algn="dist"/>
              <a:r>
                <a:rPr lang="en-US" altLang="zh-CN" sz="600" b="1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here</a:t>
              </a:r>
            </a:p>
            <a:p>
              <a:pPr algn="dist"/>
              <a:r>
                <a:rPr lang="en-US" altLang="zh-CN" sz="600" b="1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</a:t>
              </a:r>
              <a:r>
                <a:rPr lang="en-US" altLang="zh-CN" sz="6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here</a:t>
              </a:r>
              <a:endParaRPr lang="en-US" altLang="zh-CN" sz="6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3400966" y="3310243"/>
              <a:ext cx="130841" cy="270000"/>
              <a:chOff x="3400966" y="3310243"/>
              <a:chExt cx="130841" cy="270000"/>
            </a:xfrm>
          </p:grpSpPr>
          <p:sp>
            <p:nvSpPr>
              <p:cNvPr id="173" name="矩形 172"/>
              <p:cNvSpPr/>
              <p:nvPr/>
            </p:nvSpPr>
            <p:spPr>
              <a:xfrm rot="5400000">
                <a:off x="3288826" y="3422383"/>
                <a:ext cx="270000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4" name="矩形 173"/>
              <p:cNvSpPr/>
              <p:nvPr/>
            </p:nvSpPr>
            <p:spPr>
              <a:xfrm rot="5400000">
                <a:off x="3418948" y="3422383"/>
                <a:ext cx="180000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504980" y="195758"/>
            <a:ext cx="49621" cy="781200"/>
            <a:chOff x="504980" y="195758"/>
            <a:chExt cx="49621" cy="781200"/>
          </a:xfrm>
        </p:grpSpPr>
        <p:sp>
          <p:nvSpPr>
            <p:cNvPr id="176" name="矩形 175"/>
            <p:cNvSpPr/>
            <p:nvPr/>
          </p:nvSpPr>
          <p:spPr>
            <a:xfrm>
              <a:off x="504980" y="195758"/>
              <a:ext cx="49621" cy="179981"/>
            </a:xfrm>
            <a:prstGeom prst="rect">
              <a:avLst/>
            </a:prstGeom>
            <a:gradFill flip="none" rotWithShape="1">
              <a:gsLst>
                <a:gs pos="100000">
                  <a:srgbClr val="D79757"/>
                </a:gs>
                <a:gs pos="0">
                  <a:srgbClr val="C97D31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矩形 176"/>
            <p:cNvSpPr/>
            <p:nvPr/>
          </p:nvSpPr>
          <p:spPr>
            <a:xfrm>
              <a:off x="504980" y="396164"/>
              <a:ext cx="49621" cy="179981"/>
            </a:xfrm>
            <a:prstGeom prst="rect">
              <a:avLst/>
            </a:prstGeom>
            <a:gradFill flip="none" rotWithShape="1">
              <a:gsLst>
                <a:gs pos="100000">
                  <a:srgbClr val="93757A"/>
                </a:gs>
                <a:gs pos="0">
                  <a:srgbClr val="8C6E73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 flipH="1">
              <a:off x="504980" y="796977"/>
              <a:ext cx="49621" cy="179981"/>
            </a:xfrm>
            <a:prstGeom prst="rect">
              <a:avLst/>
            </a:prstGeom>
            <a:gradFill>
              <a:gsLst>
                <a:gs pos="100000">
                  <a:srgbClr val="F4572C"/>
                </a:gs>
                <a:gs pos="0">
                  <a:srgbClr val="F94527"/>
                </a:gs>
              </a:gsLst>
              <a:lin ang="5400000" scaled="1"/>
            </a:gradFill>
            <a:ln w="25400">
              <a:noFill/>
            </a:ln>
            <a:effec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矩形 178"/>
            <p:cNvSpPr/>
            <p:nvPr/>
          </p:nvSpPr>
          <p:spPr>
            <a:xfrm flipH="1">
              <a:off x="504980" y="596571"/>
              <a:ext cx="49621" cy="179981"/>
            </a:xfrm>
            <a:prstGeom prst="rect">
              <a:avLst/>
            </a:prstGeom>
            <a:gradFill flip="none" rotWithShape="1">
              <a:gsLst>
                <a:gs pos="100000">
                  <a:srgbClr val="5CA9C4"/>
                </a:gs>
                <a:gs pos="0">
                  <a:srgbClr val="449DBC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0" name="TextBox 179"/>
          <p:cNvSpPr txBox="1"/>
          <p:nvPr/>
        </p:nvSpPr>
        <p:spPr>
          <a:xfrm>
            <a:off x="467545" y="324748"/>
            <a:ext cx="2449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Add your title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880253" y="3013140"/>
            <a:ext cx="1999198" cy="2033170"/>
            <a:chOff x="4880253" y="3013140"/>
            <a:chExt cx="1999198" cy="2033170"/>
          </a:xfrm>
        </p:grpSpPr>
        <p:grpSp>
          <p:nvGrpSpPr>
            <p:cNvPr id="164" name="组合 163"/>
            <p:cNvGrpSpPr/>
            <p:nvPr/>
          </p:nvGrpSpPr>
          <p:grpSpPr>
            <a:xfrm rot="1825908">
              <a:off x="4880253" y="3140432"/>
              <a:ext cx="725745" cy="461665"/>
              <a:chOff x="781751" y="2470714"/>
              <a:chExt cx="982497" cy="624992"/>
            </a:xfrm>
          </p:grpSpPr>
          <p:sp>
            <p:nvSpPr>
              <p:cNvPr id="170" name="圆角矩形 169"/>
              <p:cNvSpPr/>
              <p:nvPr/>
            </p:nvSpPr>
            <p:spPr>
              <a:xfrm>
                <a:off x="844200" y="2555036"/>
                <a:ext cx="920048" cy="453177"/>
              </a:xfrm>
              <a:prstGeom prst="roundRect">
                <a:avLst/>
              </a:prstGeom>
              <a:gradFill flip="none" rotWithShape="1">
                <a:gsLst>
                  <a:gs pos="16000">
                    <a:schemeClr val="bg1"/>
                  </a:gs>
                  <a:gs pos="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  <a:gs pos="3000">
                    <a:schemeClr val="accent1">
                      <a:tint val="23500"/>
                      <a:satMod val="1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38100" dist="50800" dir="5940000" sx="103000" sy="103000" algn="tr" rotWithShape="0">
                  <a:prstClr val="black">
                    <a:alpha val="2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781751" y="2470714"/>
                <a:ext cx="744781" cy="6249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F94527"/>
                    </a:solidFill>
                    <a:latin typeface="Algerian" pitchFamily="82" charset="0"/>
                    <a:ea typeface="方正粗圆简体" pitchFamily="65" charset="-122"/>
                    <a:cs typeface="Aharoni" pitchFamily="2" charset="-79"/>
                  </a:rPr>
                  <a:t>04</a:t>
                </a:r>
                <a:endParaRPr lang="zh-CN" altLang="en-US" sz="2400" dirty="0">
                  <a:solidFill>
                    <a:srgbClr val="F94527"/>
                  </a:solidFill>
                  <a:latin typeface="Algerian" pitchFamily="82" charset="0"/>
                  <a:ea typeface="方正粗圆简体" pitchFamily="65" charset="-122"/>
                  <a:cs typeface="Aharoni" pitchFamily="2" charset="-79"/>
                </a:endParaRPr>
              </a:p>
            </p:txBody>
          </p:sp>
        </p:grpSp>
        <p:sp>
          <p:nvSpPr>
            <p:cNvPr id="165" name="等腰三角形 6"/>
            <p:cNvSpPr/>
            <p:nvPr/>
          </p:nvSpPr>
          <p:spPr>
            <a:xfrm rot="5400000">
              <a:off x="5672691" y="3468648"/>
              <a:ext cx="1291368" cy="1122153"/>
            </a:xfrm>
            <a:custGeom>
              <a:avLst/>
              <a:gdLst/>
              <a:ahLst/>
              <a:cxnLst/>
              <a:rect l="l" t="t" r="r" b="b"/>
              <a:pathLst>
                <a:path w="1442096" h="1253131">
                  <a:moveTo>
                    <a:pt x="718151" y="253224"/>
                  </a:moveTo>
                  <a:cubicBezTo>
                    <a:pt x="700773" y="253430"/>
                    <a:pt x="684221" y="260858"/>
                    <a:pt x="677159" y="274888"/>
                  </a:cubicBezTo>
                  <a:lnTo>
                    <a:pt x="229299" y="1047059"/>
                  </a:lnTo>
                  <a:cubicBezTo>
                    <a:pt x="209028" y="1075284"/>
                    <a:pt x="228369" y="1120015"/>
                    <a:pt x="272470" y="1121832"/>
                  </a:cubicBezTo>
                  <a:lnTo>
                    <a:pt x="1168784" y="1121832"/>
                  </a:lnTo>
                  <a:cubicBezTo>
                    <a:pt x="1217836" y="1120016"/>
                    <a:pt x="1232226" y="1083537"/>
                    <a:pt x="1211954" y="1047058"/>
                  </a:cubicBezTo>
                  <a:lnTo>
                    <a:pt x="764096" y="274888"/>
                  </a:lnTo>
                  <a:cubicBezTo>
                    <a:pt x="753733" y="260032"/>
                    <a:pt x="735529" y="253017"/>
                    <a:pt x="718151" y="253224"/>
                  </a:cubicBezTo>
                  <a:close/>
                  <a:moveTo>
                    <a:pt x="716868" y="7"/>
                  </a:moveTo>
                  <a:cubicBezTo>
                    <a:pt x="741939" y="-291"/>
                    <a:pt x="768201" y="9830"/>
                    <a:pt x="783151" y="31261"/>
                  </a:cubicBezTo>
                  <a:lnTo>
                    <a:pt x="1429268" y="1145256"/>
                  </a:lnTo>
                  <a:cubicBezTo>
                    <a:pt x="1458514" y="1197883"/>
                    <a:pt x="1437753" y="1250511"/>
                    <a:pt x="1366987" y="1253131"/>
                  </a:cubicBezTo>
                  <a:lnTo>
                    <a:pt x="73893" y="1253131"/>
                  </a:lnTo>
                  <a:cubicBezTo>
                    <a:pt x="10269" y="1250510"/>
                    <a:pt x="-17634" y="1185977"/>
                    <a:pt x="11611" y="1145257"/>
                  </a:cubicBezTo>
                  <a:lnTo>
                    <a:pt x="657729" y="31261"/>
                  </a:lnTo>
                  <a:cubicBezTo>
                    <a:pt x="667917" y="11021"/>
                    <a:pt x="691797" y="305"/>
                    <a:pt x="716868" y="7"/>
                  </a:cubicBezTo>
                  <a:close/>
                </a:path>
              </a:pathLst>
            </a:custGeom>
            <a:solidFill>
              <a:srgbClr val="F945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等腰三角形 6"/>
            <p:cNvSpPr/>
            <p:nvPr/>
          </p:nvSpPr>
          <p:spPr>
            <a:xfrm rot="5400000">
              <a:off x="5912861" y="3733310"/>
              <a:ext cx="682223" cy="592828"/>
            </a:xfrm>
            <a:custGeom>
              <a:avLst/>
              <a:gdLst/>
              <a:ahLst/>
              <a:cxnLst/>
              <a:rect l="l" t="t" r="r" b="b"/>
              <a:pathLst>
                <a:path w="1442096" h="1253131">
                  <a:moveTo>
                    <a:pt x="718151" y="253224"/>
                  </a:moveTo>
                  <a:cubicBezTo>
                    <a:pt x="700773" y="253430"/>
                    <a:pt x="684221" y="260858"/>
                    <a:pt x="677159" y="274888"/>
                  </a:cubicBezTo>
                  <a:lnTo>
                    <a:pt x="229299" y="1047059"/>
                  </a:lnTo>
                  <a:cubicBezTo>
                    <a:pt x="209028" y="1075284"/>
                    <a:pt x="228369" y="1120015"/>
                    <a:pt x="272470" y="1121832"/>
                  </a:cubicBezTo>
                  <a:lnTo>
                    <a:pt x="1168784" y="1121832"/>
                  </a:lnTo>
                  <a:cubicBezTo>
                    <a:pt x="1217836" y="1120016"/>
                    <a:pt x="1232226" y="1083537"/>
                    <a:pt x="1211954" y="1047058"/>
                  </a:cubicBezTo>
                  <a:lnTo>
                    <a:pt x="764096" y="274888"/>
                  </a:lnTo>
                  <a:cubicBezTo>
                    <a:pt x="753733" y="260032"/>
                    <a:pt x="735529" y="253017"/>
                    <a:pt x="718151" y="253224"/>
                  </a:cubicBezTo>
                  <a:close/>
                  <a:moveTo>
                    <a:pt x="716868" y="7"/>
                  </a:moveTo>
                  <a:cubicBezTo>
                    <a:pt x="741939" y="-291"/>
                    <a:pt x="768201" y="9830"/>
                    <a:pt x="783151" y="31261"/>
                  </a:cubicBezTo>
                  <a:lnTo>
                    <a:pt x="1429268" y="1145256"/>
                  </a:lnTo>
                  <a:cubicBezTo>
                    <a:pt x="1458514" y="1197883"/>
                    <a:pt x="1437753" y="1250511"/>
                    <a:pt x="1366987" y="1253131"/>
                  </a:cubicBezTo>
                  <a:lnTo>
                    <a:pt x="73893" y="1253131"/>
                  </a:lnTo>
                  <a:cubicBezTo>
                    <a:pt x="10269" y="1250510"/>
                    <a:pt x="-17634" y="1185977"/>
                    <a:pt x="11611" y="1145257"/>
                  </a:cubicBezTo>
                  <a:lnTo>
                    <a:pt x="657729" y="31261"/>
                  </a:lnTo>
                  <a:cubicBezTo>
                    <a:pt x="667917" y="11021"/>
                    <a:pt x="691797" y="305"/>
                    <a:pt x="716868" y="7"/>
                  </a:cubicBezTo>
                  <a:close/>
                </a:path>
              </a:pathLst>
            </a:custGeom>
            <a:solidFill>
              <a:srgbClr val="F945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等腰三角形 6"/>
            <p:cNvSpPr/>
            <p:nvPr/>
          </p:nvSpPr>
          <p:spPr>
            <a:xfrm rot="5400000">
              <a:off x="4808929" y="3564158"/>
              <a:ext cx="2033170" cy="931133"/>
            </a:xfrm>
            <a:custGeom>
              <a:avLst/>
              <a:gdLst/>
              <a:ahLst/>
              <a:cxnLst/>
              <a:rect l="l" t="t" r="r" b="b"/>
              <a:pathLst>
                <a:path w="2952329" h="1352082">
                  <a:moveTo>
                    <a:pt x="679890" y="0"/>
                  </a:moveTo>
                  <a:lnTo>
                    <a:pt x="2269951" y="0"/>
                  </a:lnTo>
                  <a:lnTo>
                    <a:pt x="2926067" y="1131235"/>
                  </a:lnTo>
                  <a:cubicBezTo>
                    <a:pt x="2985941" y="1238976"/>
                    <a:pt x="2943438" y="1346718"/>
                    <a:pt x="2798562" y="1352082"/>
                  </a:cubicBezTo>
                  <a:lnTo>
                    <a:pt x="151278" y="1352082"/>
                  </a:lnTo>
                  <a:cubicBezTo>
                    <a:pt x="21024" y="1346716"/>
                    <a:pt x="-36100" y="1214601"/>
                    <a:pt x="23772" y="1131237"/>
                  </a:cubicBezTo>
                  <a:close/>
                </a:path>
              </a:pathLst>
            </a:custGeom>
            <a:gradFill>
              <a:gsLst>
                <a:gs pos="100000">
                  <a:srgbClr val="F4572C"/>
                </a:gs>
                <a:gs pos="0">
                  <a:srgbClr val="F94527"/>
                </a:gs>
              </a:gsLst>
              <a:lin ang="5400000" scaled="1"/>
            </a:gradFill>
            <a:ln w="25400"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5359947" y="4029724"/>
              <a:ext cx="931133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9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title</a:t>
              </a:r>
            </a:p>
            <a:p>
              <a:pPr algn="dist"/>
              <a:endParaRPr lang="en-US" altLang="zh-CN" sz="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  <a:p>
              <a:pPr algn="dist"/>
              <a:endParaRPr lang="en-US" altLang="zh-CN" sz="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  <a:p>
              <a:pPr algn="dist"/>
              <a:r>
                <a:rPr lang="en-US" altLang="zh-CN" sz="600" b="1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</a:t>
              </a:r>
              <a:r>
                <a:rPr lang="en-US" altLang="zh-CN" sz="6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here</a:t>
              </a:r>
            </a:p>
            <a:p>
              <a:pPr algn="dist"/>
              <a:r>
                <a:rPr lang="en-US" altLang="zh-CN" sz="6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</a:t>
              </a:r>
              <a:r>
                <a:rPr lang="en-US" altLang="zh-CN" sz="600" b="1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your texts here</a:t>
              </a:r>
            </a:p>
            <a:p>
              <a:pPr algn="dist"/>
              <a:r>
                <a:rPr lang="en-US" altLang="zh-CN" sz="600" b="1" dirty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</a:t>
              </a:r>
              <a:r>
                <a:rPr lang="en-US" altLang="zh-CN" sz="6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here</a:t>
              </a:r>
              <a:endParaRPr lang="en-US" altLang="zh-CN" sz="6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940677" y="3655718"/>
              <a:ext cx="270000" cy="27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xmlns="" val="3606668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164247" flipV="1">
            <a:off x="5026378" y="3389200"/>
            <a:ext cx="837136" cy="94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9878225" flipV="1">
            <a:off x="6510532" y="4464075"/>
            <a:ext cx="830615" cy="93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152643" flipV="1">
            <a:off x="5709311" y="4525581"/>
            <a:ext cx="837136" cy="94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2057140" flipV="1">
            <a:off x="6560298" y="3166072"/>
            <a:ext cx="837136" cy="94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2057140" flipV="1">
            <a:off x="5799785" y="2028109"/>
            <a:ext cx="837136" cy="94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2057140" flipV="1">
            <a:off x="5114633" y="910549"/>
            <a:ext cx="837136" cy="94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0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8981151" flipV="1">
            <a:off x="4155497" y="1054033"/>
            <a:ext cx="1137762" cy="128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4379219" y="882048"/>
            <a:ext cx="1764761" cy="1554827"/>
            <a:chOff x="4379219" y="882048"/>
            <a:chExt cx="1764761" cy="1554827"/>
          </a:xfrm>
          <a:effectLst>
            <a:outerShdw blurRad="228600" dist="127000" dir="5400000" sx="97000" sy="97000" algn="t" rotWithShape="0">
              <a:prstClr val="black">
                <a:alpha val="40000"/>
              </a:prstClr>
            </a:outerShdw>
          </a:effectLst>
        </p:grpSpPr>
        <p:sp>
          <p:nvSpPr>
            <p:cNvPr id="3" name="平行四边形 2"/>
            <p:cNvSpPr/>
            <p:nvPr/>
          </p:nvSpPr>
          <p:spPr>
            <a:xfrm rot="1200000">
              <a:off x="4451169" y="882048"/>
              <a:ext cx="1366791" cy="688052"/>
            </a:xfrm>
            <a:prstGeom prst="parallelogram">
              <a:avLst>
                <a:gd name="adj" fmla="val 88523"/>
              </a:avLst>
            </a:prstGeom>
            <a:solidFill>
              <a:srgbClr val="F8F9FB"/>
            </a:solidFill>
            <a:ln>
              <a:noFill/>
            </a:ln>
            <a:effectLst>
              <a:outerShdw blurRad="457200" dist="114300" dir="15660000" sx="65000" sy="65000" rotWithShape="0">
                <a:prstClr val="black">
                  <a:alpha val="5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平行四边形 51"/>
            <p:cNvSpPr/>
            <p:nvPr/>
          </p:nvSpPr>
          <p:spPr>
            <a:xfrm rot="16200000">
              <a:off x="4175551" y="1524266"/>
              <a:ext cx="1116277" cy="708941"/>
            </a:xfrm>
            <a:prstGeom prst="parallelogram">
              <a:avLst>
                <a:gd name="adj" fmla="val 36484"/>
              </a:avLst>
            </a:prstGeom>
            <a:gradFill>
              <a:gsLst>
                <a:gs pos="100000">
                  <a:srgbClr val="FE552C">
                    <a:alpha val="34000"/>
                  </a:srgbClr>
                </a:gs>
                <a:gs pos="0">
                  <a:srgbClr val="FE552C"/>
                </a:gs>
              </a:gsLst>
              <a:lin ang="10800000" scaled="0"/>
            </a:gra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平行四边形 52"/>
            <p:cNvSpPr/>
            <p:nvPr/>
          </p:nvSpPr>
          <p:spPr>
            <a:xfrm rot="9071256">
              <a:off x="4820145" y="1414451"/>
              <a:ext cx="1323835" cy="757953"/>
            </a:xfrm>
            <a:prstGeom prst="parallelogram">
              <a:avLst>
                <a:gd name="adj" fmla="val 55040"/>
              </a:avLst>
            </a:prstGeom>
            <a:solidFill>
              <a:srgbClr val="BECCCD"/>
            </a:solidFill>
            <a:ln>
              <a:noFill/>
            </a:ln>
            <a:effectLst>
              <a:innerShdw blurRad="292100" dist="165100" dir="4200000">
                <a:prstClr val="black">
                  <a:alpha val="1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2486149" y="3558133"/>
            <a:ext cx="3310127" cy="856800"/>
          </a:xfrm>
          <a:prstGeom prst="rect">
            <a:avLst/>
          </a:prstGeom>
          <a:gradFill>
            <a:gsLst>
              <a:gs pos="2000">
                <a:srgbClr val="364856">
                  <a:alpha val="57000"/>
                </a:srgbClr>
              </a:gs>
              <a:gs pos="100000">
                <a:srgbClr val="364856"/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atang"/>
              <a:sym typeface="Batang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5088160" y="1995686"/>
            <a:ext cx="1764761" cy="1554827"/>
            <a:chOff x="4379219" y="882048"/>
            <a:chExt cx="1764761" cy="1554827"/>
          </a:xfrm>
          <a:effectLst>
            <a:outerShdw blurRad="228600" dist="127000" dir="5400000" sx="97000" sy="97000" algn="t" rotWithShape="0">
              <a:prstClr val="black">
                <a:alpha val="40000"/>
              </a:prstClr>
            </a:outerShdw>
          </a:effectLst>
        </p:grpSpPr>
        <p:sp>
          <p:nvSpPr>
            <p:cNvPr id="73" name="平行四边形 72"/>
            <p:cNvSpPr/>
            <p:nvPr/>
          </p:nvSpPr>
          <p:spPr>
            <a:xfrm rot="1200000">
              <a:off x="4451169" y="882048"/>
              <a:ext cx="1366791" cy="688052"/>
            </a:xfrm>
            <a:prstGeom prst="parallelogram">
              <a:avLst>
                <a:gd name="adj" fmla="val 88523"/>
              </a:avLst>
            </a:prstGeom>
            <a:solidFill>
              <a:srgbClr val="F8F9FB"/>
            </a:solidFill>
            <a:ln>
              <a:noFill/>
            </a:ln>
            <a:effectLst>
              <a:outerShdw blurRad="457200" dist="114300" dir="15660000" sx="65000" sy="65000" rotWithShape="0">
                <a:prstClr val="black">
                  <a:alpha val="5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平行四边形 81"/>
            <p:cNvSpPr/>
            <p:nvPr/>
          </p:nvSpPr>
          <p:spPr>
            <a:xfrm rot="16200000">
              <a:off x="4175551" y="1524266"/>
              <a:ext cx="1116277" cy="708941"/>
            </a:xfrm>
            <a:prstGeom prst="parallelogram">
              <a:avLst>
                <a:gd name="adj" fmla="val 36484"/>
              </a:avLst>
            </a:prstGeom>
            <a:gradFill>
              <a:gsLst>
                <a:gs pos="100000">
                  <a:srgbClr val="018EB9">
                    <a:alpha val="33725"/>
                  </a:srgbClr>
                </a:gs>
                <a:gs pos="0">
                  <a:srgbClr val="018EB9"/>
                </a:gs>
              </a:gsLst>
              <a:lin ang="10800000" scaled="0"/>
            </a:gra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平行四边形 82"/>
            <p:cNvSpPr/>
            <p:nvPr/>
          </p:nvSpPr>
          <p:spPr>
            <a:xfrm rot="9071256">
              <a:off x="4820145" y="1414451"/>
              <a:ext cx="1323835" cy="757953"/>
            </a:xfrm>
            <a:prstGeom prst="parallelogram">
              <a:avLst>
                <a:gd name="adj" fmla="val 55040"/>
              </a:avLst>
            </a:prstGeom>
            <a:solidFill>
              <a:srgbClr val="BECCCD"/>
            </a:solidFill>
            <a:ln>
              <a:noFill/>
            </a:ln>
            <a:effectLst>
              <a:innerShdw blurRad="292100" dist="165100" dir="4200000">
                <a:prstClr val="black">
                  <a:alpha val="1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5797101" y="3123003"/>
            <a:ext cx="1764761" cy="1554827"/>
            <a:chOff x="4379219" y="882048"/>
            <a:chExt cx="1764761" cy="1554827"/>
          </a:xfrm>
          <a:effectLst>
            <a:outerShdw blurRad="228600" dist="127000" dir="5400000" sx="97000" sy="97000" algn="t" rotWithShape="0">
              <a:prstClr val="black">
                <a:alpha val="40000"/>
              </a:prstClr>
            </a:outerShdw>
          </a:effectLst>
        </p:grpSpPr>
        <p:sp>
          <p:nvSpPr>
            <p:cNvPr id="85" name="平行四边形 84"/>
            <p:cNvSpPr/>
            <p:nvPr/>
          </p:nvSpPr>
          <p:spPr>
            <a:xfrm rot="1200000">
              <a:off x="4451169" y="882048"/>
              <a:ext cx="1366791" cy="688052"/>
            </a:xfrm>
            <a:prstGeom prst="parallelogram">
              <a:avLst>
                <a:gd name="adj" fmla="val 88523"/>
              </a:avLst>
            </a:prstGeom>
            <a:solidFill>
              <a:srgbClr val="F8F9FB"/>
            </a:solidFill>
            <a:ln>
              <a:noFill/>
            </a:ln>
            <a:effectLst>
              <a:outerShdw blurRad="457200" dist="114300" dir="15660000" sx="65000" sy="65000" rotWithShape="0">
                <a:prstClr val="black">
                  <a:alpha val="5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平行四边形 85"/>
            <p:cNvSpPr/>
            <p:nvPr/>
          </p:nvSpPr>
          <p:spPr>
            <a:xfrm rot="16200000">
              <a:off x="4175551" y="1524266"/>
              <a:ext cx="1116277" cy="708941"/>
            </a:xfrm>
            <a:prstGeom prst="parallelogram">
              <a:avLst>
                <a:gd name="adj" fmla="val 36484"/>
              </a:avLst>
            </a:prstGeom>
            <a:gradFill>
              <a:gsLst>
                <a:gs pos="66000">
                  <a:srgbClr val="364856">
                    <a:alpha val="57000"/>
                  </a:srgbClr>
                </a:gs>
                <a:gs pos="100000">
                  <a:srgbClr val="364856"/>
                </a:gs>
                <a:gs pos="0">
                  <a:srgbClr val="364856"/>
                </a:gs>
              </a:gsLst>
              <a:lin ang="9000000" scaled="0"/>
            </a:gradFill>
            <a:ln>
              <a:noFill/>
            </a:ln>
            <a:effectLst>
              <a:innerShdw blurRad="241300" dist="50800" dir="8100000">
                <a:prstClr val="black">
                  <a:alpha val="45000"/>
                </a:prstClr>
              </a:inn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平行四边形 86"/>
            <p:cNvSpPr/>
            <p:nvPr/>
          </p:nvSpPr>
          <p:spPr>
            <a:xfrm rot="9071256">
              <a:off x="4820145" y="1414451"/>
              <a:ext cx="1323835" cy="757953"/>
            </a:xfrm>
            <a:prstGeom prst="parallelogram">
              <a:avLst>
                <a:gd name="adj" fmla="val 55040"/>
              </a:avLst>
            </a:prstGeom>
            <a:solidFill>
              <a:srgbClr val="BECCCD"/>
            </a:solidFill>
            <a:ln>
              <a:noFill/>
            </a:ln>
            <a:effectLst>
              <a:innerShdw blurRad="292100" dist="165100" dir="4200000">
                <a:prstClr val="black">
                  <a:alpha val="1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矩形 87"/>
          <p:cNvSpPr/>
          <p:nvPr/>
        </p:nvSpPr>
        <p:spPr>
          <a:xfrm>
            <a:off x="1770413" y="2431948"/>
            <a:ext cx="3326377" cy="856800"/>
          </a:xfrm>
          <a:prstGeom prst="rect">
            <a:avLst/>
          </a:prstGeom>
          <a:gradFill>
            <a:gsLst>
              <a:gs pos="0">
                <a:srgbClr val="14AFCD"/>
              </a:gs>
              <a:gs pos="100000">
                <a:srgbClr val="018EB9"/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atang"/>
              <a:sym typeface="Batang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1073162" y="1314502"/>
            <a:ext cx="3310127" cy="856800"/>
          </a:xfrm>
          <a:prstGeom prst="rect">
            <a:avLst/>
          </a:prstGeom>
          <a:gradFill>
            <a:gsLst>
              <a:gs pos="0">
                <a:srgbClr val="FE552C">
                  <a:alpha val="72000"/>
                </a:srgbClr>
              </a:gs>
              <a:gs pos="100000">
                <a:srgbClr val="FE552C"/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atang"/>
              <a:sym typeface="Batang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491880" y="1646064"/>
            <a:ext cx="303454" cy="303454"/>
            <a:chOff x="3491880" y="1646064"/>
            <a:chExt cx="303454" cy="303454"/>
          </a:xfrm>
        </p:grpSpPr>
        <p:sp>
          <p:nvSpPr>
            <p:cNvPr id="6" name="椭圆 5"/>
            <p:cNvSpPr/>
            <p:nvPr/>
          </p:nvSpPr>
          <p:spPr>
            <a:xfrm>
              <a:off x="3491880" y="1646064"/>
              <a:ext cx="303454" cy="30345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L 形 7"/>
            <p:cNvSpPr/>
            <p:nvPr/>
          </p:nvSpPr>
          <p:spPr>
            <a:xfrm rot="2464625">
              <a:off x="3571945" y="1710728"/>
              <a:ext cx="180000" cy="180000"/>
            </a:xfrm>
            <a:prstGeom prst="corner">
              <a:avLst>
                <a:gd name="adj1" fmla="val 27120"/>
                <a:gd name="adj2" fmla="val 26050"/>
              </a:avLst>
            </a:prstGeom>
            <a:solidFill>
              <a:srgbClr val="FE55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4218862" y="2700344"/>
            <a:ext cx="303454" cy="303454"/>
            <a:chOff x="3491880" y="1637787"/>
            <a:chExt cx="303454" cy="303454"/>
          </a:xfrm>
        </p:grpSpPr>
        <p:sp>
          <p:nvSpPr>
            <p:cNvPr id="92" name="椭圆 91"/>
            <p:cNvSpPr/>
            <p:nvPr/>
          </p:nvSpPr>
          <p:spPr>
            <a:xfrm>
              <a:off x="3491880" y="1637787"/>
              <a:ext cx="303454" cy="30345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L 形 92"/>
            <p:cNvSpPr/>
            <p:nvPr/>
          </p:nvSpPr>
          <p:spPr>
            <a:xfrm rot="2464625">
              <a:off x="3571945" y="1709241"/>
              <a:ext cx="180000" cy="180000"/>
            </a:xfrm>
            <a:prstGeom prst="corner">
              <a:avLst>
                <a:gd name="adj1" fmla="val 27120"/>
                <a:gd name="adj2" fmla="val 26050"/>
              </a:avLst>
            </a:prstGeom>
            <a:solidFill>
              <a:srgbClr val="14A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982837" y="3834806"/>
            <a:ext cx="303454" cy="303454"/>
            <a:chOff x="3491880" y="1646064"/>
            <a:chExt cx="303454" cy="303454"/>
          </a:xfrm>
        </p:grpSpPr>
        <p:sp>
          <p:nvSpPr>
            <p:cNvPr id="95" name="椭圆 94"/>
            <p:cNvSpPr/>
            <p:nvPr/>
          </p:nvSpPr>
          <p:spPr>
            <a:xfrm>
              <a:off x="3491880" y="1646064"/>
              <a:ext cx="303454" cy="30345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L 形 95"/>
            <p:cNvSpPr/>
            <p:nvPr/>
          </p:nvSpPr>
          <p:spPr>
            <a:xfrm rot="2464625">
              <a:off x="3565519" y="1711089"/>
              <a:ext cx="178185" cy="179478"/>
            </a:xfrm>
            <a:prstGeom prst="corner">
              <a:avLst>
                <a:gd name="adj1" fmla="val 27120"/>
                <a:gd name="adj2" fmla="val 26050"/>
              </a:avLst>
            </a:prstGeom>
            <a:solidFill>
              <a:srgbClr val="3648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7" name="TextBox 49"/>
          <p:cNvSpPr txBox="1"/>
          <p:nvPr/>
        </p:nvSpPr>
        <p:spPr>
          <a:xfrm>
            <a:off x="1842838" y="1438672"/>
            <a:ext cx="1585939" cy="58477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Batang"/>
                <a:ea typeface="微软雅黑" panose="020B0503020204020204" pitchFamily="34" charset="-122"/>
                <a:sym typeface="Batang"/>
              </a:rPr>
              <a:t>Your text</a:t>
            </a:r>
          </a:p>
          <a:p>
            <a:r>
              <a:rPr lang="en-US" altLang="zh-CN" sz="800" b="1" dirty="0" smtClean="0">
                <a:solidFill>
                  <a:schemeClr val="bg1"/>
                </a:solidFill>
                <a:latin typeface="Batang"/>
                <a:ea typeface="微软雅黑" panose="020B0503020204020204" pitchFamily="34" charset="-122"/>
                <a:sym typeface="Batang"/>
              </a:rPr>
              <a:t>STEP 03</a:t>
            </a:r>
          </a:p>
          <a:p>
            <a:r>
              <a:rPr lang="en-US" altLang="zh-CN" sz="700" dirty="0" smtClean="0">
                <a:solidFill>
                  <a:schemeClr val="bg1"/>
                </a:solidFill>
                <a:latin typeface="Batang"/>
                <a:ea typeface="微软雅黑" panose="020B0503020204020204" pitchFamily="34" charset="-122"/>
                <a:sym typeface="Batang"/>
              </a:rPr>
              <a:t>Click here to add your text or Copy Your text and paste it here</a:t>
            </a:r>
          </a:p>
        </p:txBody>
      </p:sp>
      <p:sp>
        <p:nvSpPr>
          <p:cNvPr id="98" name="TextBox 49"/>
          <p:cNvSpPr txBox="1"/>
          <p:nvPr/>
        </p:nvSpPr>
        <p:spPr>
          <a:xfrm>
            <a:off x="2462811" y="2567960"/>
            <a:ext cx="1585939" cy="58477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Batang"/>
                <a:ea typeface="微软雅黑" panose="020B0503020204020204" pitchFamily="34" charset="-122"/>
                <a:sym typeface="Batang"/>
              </a:rPr>
              <a:t>Your text</a:t>
            </a:r>
          </a:p>
          <a:p>
            <a:r>
              <a:rPr lang="en-US" altLang="zh-CN" sz="800" b="1" dirty="0" smtClean="0">
                <a:solidFill>
                  <a:schemeClr val="bg1"/>
                </a:solidFill>
                <a:latin typeface="Batang"/>
                <a:ea typeface="微软雅黑" panose="020B0503020204020204" pitchFamily="34" charset="-122"/>
                <a:sym typeface="Batang"/>
              </a:rPr>
              <a:t>STEP 02</a:t>
            </a:r>
          </a:p>
          <a:p>
            <a:r>
              <a:rPr lang="en-US" altLang="zh-CN" sz="700" dirty="0" smtClean="0">
                <a:solidFill>
                  <a:schemeClr val="bg1"/>
                </a:solidFill>
                <a:latin typeface="Batang"/>
                <a:ea typeface="微软雅黑" panose="020B0503020204020204" pitchFamily="34" charset="-122"/>
                <a:sym typeface="Batang"/>
              </a:rPr>
              <a:t>Click here to add your text or Copy Your text and paste it here</a:t>
            </a:r>
          </a:p>
        </p:txBody>
      </p:sp>
      <p:sp>
        <p:nvSpPr>
          <p:cNvPr id="99" name="TextBox 49"/>
          <p:cNvSpPr txBox="1"/>
          <p:nvPr/>
        </p:nvSpPr>
        <p:spPr>
          <a:xfrm>
            <a:off x="3131173" y="3694145"/>
            <a:ext cx="1585939" cy="58477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Batang"/>
                <a:ea typeface="微软雅黑" panose="020B0503020204020204" pitchFamily="34" charset="-122"/>
                <a:sym typeface="Batang"/>
              </a:rPr>
              <a:t>Your text</a:t>
            </a:r>
          </a:p>
          <a:p>
            <a:r>
              <a:rPr lang="en-US" altLang="zh-CN" sz="800" b="1" dirty="0" smtClean="0">
                <a:solidFill>
                  <a:schemeClr val="bg1"/>
                </a:solidFill>
                <a:latin typeface="Batang"/>
                <a:ea typeface="微软雅黑" panose="020B0503020204020204" pitchFamily="34" charset="-122"/>
                <a:sym typeface="Batang"/>
              </a:rPr>
              <a:t>STEP 01</a:t>
            </a:r>
          </a:p>
          <a:p>
            <a:r>
              <a:rPr lang="en-US" altLang="zh-CN" sz="700" dirty="0" smtClean="0">
                <a:solidFill>
                  <a:schemeClr val="bg1"/>
                </a:solidFill>
                <a:latin typeface="Batang"/>
                <a:ea typeface="微软雅黑" panose="020B0503020204020204" pitchFamily="34" charset="-122"/>
                <a:sym typeface="Batang"/>
              </a:rPr>
              <a:t>Click here to add your text or Copy Your text and paste it here</a:t>
            </a:r>
          </a:p>
        </p:txBody>
      </p:sp>
      <p:sp>
        <p:nvSpPr>
          <p:cNvPr id="100" name="TextBox 78"/>
          <p:cNvSpPr txBox="1"/>
          <p:nvPr/>
        </p:nvSpPr>
        <p:spPr>
          <a:xfrm>
            <a:off x="5705705" y="4078741"/>
            <a:ext cx="974947" cy="425758"/>
          </a:xfrm>
          <a:prstGeom prst="rect">
            <a:avLst/>
          </a:prstGeom>
          <a:noFill/>
          <a:scene3d>
            <a:camera prst="isometricLeftDown"/>
            <a:lightRig rig="threePt" dir="t"/>
          </a:scene3d>
          <a:sp3d/>
        </p:spPr>
        <p:txBody>
          <a:bodyPr wrap="non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altLang="zh-CN" sz="4400" spc="3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lgerian" pitchFamily="82" charset="0"/>
                <a:sym typeface="Batang"/>
              </a:rPr>
              <a:t>01</a:t>
            </a:r>
          </a:p>
          <a:p>
            <a:pPr algn="ctr">
              <a:lnSpc>
                <a:spcPts val="1300"/>
              </a:lnSpc>
            </a:pPr>
            <a:r>
              <a:rPr lang="en-US" altLang="zh-CN" sz="1600" spc="3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atang"/>
                <a:sym typeface="Batang"/>
              </a:rPr>
              <a:t>STEP</a:t>
            </a:r>
            <a:endParaRPr lang="zh-CN" altLang="en-US" sz="2000" spc="3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atang"/>
              <a:sym typeface="Batang"/>
            </a:endParaRPr>
          </a:p>
        </p:txBody>
      </p:sp>
      <p:sp>
        <p:nvSpPr>
          <p:cNvPr id="101" name="TextBox 80"/>
          <p:cNvSpPr txBox="1"/>
          <p:nvPr/>
        </p:nvSpPr>
        <p:spPr>
          <a:xfrm>
            <a:off x="4984254" y="2946030"/>
            <a:ext cx="965329" cy="425758"/>
          </a:xfrm>
          <a:prstGeom prst="rect">
            <a:avLst/>
          </a:prstGeom>
          <a:noFill/>
          <a:scene3d>
            <a:camera prst="isometricLeftDown"/>
            <a:lightRig rig="threePt" dir="t"/>
          </a:scene3d>
        </p:spPr>
        <p:txBody>
          <a:bodyPr wrap="non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altLang="zh-CN" sz="4400" spc="3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lgerian" pitchFamily="82" charset="0"/>
                <a:sym typeface="Batang"/>
              </a:rPr>
              <a:t>02</a:t>
            </a:r>
          </a:p>
          <a:p>
            <a:pPr algn="ctr">
              <a:lnSpc>
                <a:spcPts val="1300"/>
              </a:lnSpc>
            </a:pPr>
            <a:r>
              <a:rPr lang="en-US" altLang="zh-CN" sz="1600" spc="3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atang"/>
                <a:sym typeface="Batang"/>
              </a:rPr>
              <a:t>STEP</a:t>
            </a:r>
            <a:endParaRPr lang="zh-CN" altLang="en-US" sz="2000" spc="3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atang"/>
              <a:sym typeface="Batang"/>
            </a:endParaRPr>
          </a:p>
        </p:txBody>
      </p:sp>
      <p:sp>
        <p:nvSpPr>
          <p:cNvPr id="102" name="TextBox 82"/>
          <p:cNvSpPr txBox="1"/>
          <p:nvPr/>
        </p:nvSpPr>
        <p:spPr>
          <a:xfrm>
            <a:off x="4256826" y="1823777"/>
            <a:ext cx="965329" cy="425758"/>
          </a:xfrm>
          <a:prstGeom prst="rect">
            <a:avLst/>
          </a:prstGeom>
          <a:noFill/>
          <a:scene3d>
            <a:camera prst="isometricLeftDown"/>
            <a:lightRig rig="threePt" dir="t"/>
          </a:scene3d>
        </p:spPr>
        <p:txBody>
          <a:bodyPr wrap="non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altLang="zh-CN" sz="4400" spc="3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lgerian" pitchFamily="82" charset="0"/>
                <a:sym typeface="Batang"/>
              </a:rPr>
              <a:t>03</a:t>
            </a:r>
          </a:p>
          <a:p>
            <a:pPr algn="ctr">
              <a:lnSpc>
                <a:spcPts val="1300"/>
              </a:lnSpc>
            </a:pPr>
            <a:r>
              <a:rPr lang="en-US" altLang="zh-CN" sz="1600" spc="3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atang"/>
                <a:sym typeface="Batang"/>
              </a:rPr>
              <a:t>STEP</a:t>
            </a:r>
            <a:endParaRPr lang="zh-CN" altLang="en-US" sz="2000" spc="3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atang"/>
              <a:sym typeface="Batang"/>
            </a:endParaRPr>
          </a:p>
        </p:txBody>
      </p:sp>
      <p:sp>
        <p:nvSpPr>
          <p:cNvPr id="103" name="Freeform 80"/>
          <p:cNvSpPr>
            <a:spLocks noEditPoints="1"/>
          </p:cNvSpPr>
          <p:nvPr/>
        </p:nvSpPr>
        <p:spPr bwMode="black">
          <a:xfrm>
            <a:off x="5572254" y="1748345"/>
            <a:ext cx="501492" cy="608256"/>
          </a:xfrm>
          <a:custGeom>
            <a:avLst/>
            <a:gdLst>
              <a:gd name="T0" fmla="*/ 952 w 1833"/>
              <a:gd name="T1" fmla="*/ 1301 h 2225"/>
              <a:gd name="T2" fmla="*/ 882 w 1833"/>
              <a:gd name="T3" fmla="*/ 1413 h 2225"/>
              <a:gd name="T4" fmla="*/ 677 w 1833"/>
              <a:gd name="T5" fmla="*/ 2162 h 2225"/>
              <a:gd name="T6" fmla="*/ 1156 w 1833"/>
              <a:gd name="T7" fmla="*/ 2162 h 2225"/>
              <a:gd name="T8" fmla="*/ 1071 w 1833"/>
              <a:gd name="T9" fmla="*/ 2089 h 2225"/>
              <a:gd name="T10" fmla="*/ 785 w 1833"/>
              <a:gd name="T11" fmla="*/ 2039 h 2225"/>
              <a:gd name="T12" fmla="*/ 1071 w 1833"/>
              <a:gd name="T13" fmla="*/ 2089 h 2225"/>
              <a:gd name="T14" fmla="*/ 760 w 1833"/>
              <a:gd name="T15" fmla="*/ 1949 h 2225"/>
              <a:gd name="T16" fmla="*/ 1096 w 1833"/>
              <a:gd name="T17" fmla="*/ 1949 h 2225"/>
              <a:gd name="T18" fmla="*/ 1026 w 1833"/>
              <a:gd name="T19" fmla="*/ 1801 h 2225"/>
              <a:gd name="T20" fmla="*/ 1061 w 1833"/>
              <a:gd name="T21" fmla="*/ 1836 h 2225"/>
              <a:gd name="T22" fmla="*/ 260 w 1833"/>
              <a:gd name="T23" fmla="*/ 1329 h 2225"/>
              <a:gd name="T24" fmla="*/ 748 w 1833"/>
              <a:gd name="T25" fmla="*/ 1136 h 2225"/>
              <a:gd name="T26" fmla="*/ 190 w 1833"/>
              <a:gd name="T27" fmla="*/ 1329 h 2225"/>
              <a:gd name="T28" fmla="*/ 0 w 1833"/>
              <a:gd name="T29" fmla="*/ 1476 h 2225"/>
              <a:gd name="T30" fmla="*/ 416 w 1833"/>
              <a:gd name="T31" fmla="*/ 2225 h 2225"/>
              <a:gd name="T32" fmla="*/ 416 w 1833"/>
              <a:gd name="T33" fmla="*/ 1413 h 2225"/>
              <a:gd name="T34" fmla="*/ 83 w 1833"/>
              <a:gd name="T35" fmla="*/ 2064 h 2225"/>
              <a:gd name="T36" fmla="*/ 419 w 1833"/>
              <a:gd name="T37" fmla="*/ 2064 h 2225"/>
              <a:gd name="T38" fmla="*/ 108 w 1833"/>
              <a:gd name="T39" fmla="*/ 1974 h 2225"/>
              <a:gd name="T40" fmla="*/ 394 w 1833"/>
              <a:gd name="T41" fmla="*/ 1924 h 2225"/>
              <a:gd name="T42" fmla="*/ 384 w 1833"/>
              <a:gd name="T43" fmla="*/ 1836 h 2225"/>
              <a:gd name="T44" fmla="*/ 419 w 1833"/>
              <a:gd name="T45" fmla="*/ 1801 h 2225"/>
              <a:gd name="T46" fmla="*/ 1643 w 1833"/>
              <a:gd name="T47" fmla="*/ 1413 h 2225"/>
              <a:gd name="T48" fmla="*/ 1082 w 1833"/>
              <a:gd name="T49" fmla="*/ 1101 h 2225"/>
              <a:gd name="T50" fmla="*/ 1415 w 1833"/>
              <a:gd name="T51" fmla="*/ 1171 h 2225"/>
              <a:gd name="T52" fmla="*/ 1417 w 1833"/>
              <a:gd name="T53" fmla="*/ 1413 h 2225"/>
              <a:gd name="T54" fmla="*/ 1417 w 1833"/>
              <a:gd name="T55" fmla="*/ 2225 h 2225"/>
              <a:gd name="T56" fmla="*/ 1833 w 1833"/>
              <a:gd name="T57" fmla="*/ 1476 h 2225"/>
              <a:gd name="T58" fmla="*/ 1462 w 1833"/>
              <a:gd name="T59" fmla="*/ 2089 h 2225"/>
              <a:gd name="T60" fmla="*/ 1748 w 1833"/>
              <a:gd name="T61" fmla="*/ 2039 h 2225"/>
              <a:gd name="T62" fmla="*/ 1748 w 1833"/>
              <a:gd name="T63" fmla="*/ 1974 h 2225"/>
              <a:gd name="T64" fmla="*/ 1462 w 1833"/>
              <a:gd name="T65" fmla="*/ 1924 h 2225"/>
              <a:gd name="T66" fmla="*/ 1748 w 1833"/>
              <a:gd name="T67" fmla="*/ 1974 h 2225"/>
              <a:gd name="T68" fmla="*/ 1738 w 1833"/>
              <a:gd name="T69" fmla="*/ 1766 h 2225"/>
              <a:gd name="T70" fmla="*/ 650 w 1833"/>
              <a:gd name="T71" fmla="*/ 592 h 2225"/>
              <a:gd name="T72" fmla="*/ 1296 w 1833"/>
              <a:gd name="T73" fmla="*/ 113 h 2225"/>
              <a:gd name="T74" fmla="*/ 537 w 1833"/>
              <a:gd name="T75" fmla="*/ 113 h 2225"/>
              <a:gd name="T76" fmla="*/ 603 w 1833"/>
              <a:gd name="T77" fmla="*/ 113 h 2225"/>
              <a:gd name="T78" fmla="*/ 1231 w 1833"/>
              <a:gd name="T79" fmla="*/ 113 h 2225"/>
              <a:gd name="T80" fmla="*/ 650 w 1833"/>
              <a:gd name="T81" fmla="*/ 526 h 2225"/>
              <a:gd name="T82" fmla="*/ 405 w 1833"/>
              <a:gd name="T83" fmla="*/ 902 h 2225"/>
              <a:gd name="T84" fmla="*/ 803 w 1833"/>
              <a:gd name="T85" fmla="*/ 1101 h 2225"/>
              <a:gd name="T86" fmla="*/ 882 w 1833"/>
              <a:gd name="T87" fmla="*/ 1250 h 2225"/>
              <a:gd name="T88" fmla="*/ 1031 w 1833"/>
              <a:gd name="T89" fmla="*/ 1171 h 2225"/>
              <a:gd name="T90" fmla="*/ 952 w 1833"/>
              <a:gd name="T91" fmla="*/ 1021 h 2225"/>
              <a:gd name="T92" fmla="*/ 1457 w 1833"/>
              <a:gd name="T93" fmla="*/ 874 h 2225"/>
              <a:gd name="T94" fmla="*/ 1303 w 1833"/>
              <a:gd name="T95" fmla="*/ 652 h 2225"/>
              <a:gd name="T96" fmla="*/ 530 w 1833"/>
              <a:gd name="T97" fmla="*/ 652 h 2225"/>
              <a:gd name="T98" fmla="*/ 377 w 1833"/>
              <a:gd name="T99" fmla="*/ 874 h 2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833" h="2225">
                <a:moveTo>
                  <a:pt x="1093" y="1413"/>
                </a:moveTo>
                <a:cubicBezTo>
                  <a:pt x="952" y="1413"/>
                  <a:pt x="952" y="1413"/>
                  <a:pt x="952" y="1413"/>
                </a:cubicBezTo>
                <a:cubicBezTo>
                  <a:pt x="952" y="1301"/>
                  <a:pt x="952" y="1301"/>
                  <a:pt x="952" y="1301"/>
                </a:cubicBezTo>
                <a:cubicBezTo>
                  <a:pt x="940" y="1304"/>
                  <a:pt x="929" y="1305"/>
                  <a:pt x="917" y="1305"/>
                </a:cubicBezTo>
                <a:cubicBezTo>
                  <a:pt x="905" y="1305"/>
                  <a:pt x="893" y="1304"/>
                  <a:pt x="882" y="1301"/>
                </a:cubicBezTo>
                <a:cubicBezTo>
                  <a:pt x="882" y="1413"/>
                  <a:pt x="882" y="1413"/>
                  <a:pt x="882" y="1413"/>
                </a:cubicBezTo>
                <a:cubicBezTo>
                  <a:pt x="740" y="1413"/>
                  <a:pt x="740" y="1413"/>
                  <a:pt x="740" y="1413"/>
                </a:cubicBezTo>
                <a:cubicBezTo>
                  <a:pt x="705" y="1413"/>
                  <a:pt x="677" y="1441"/>
                  <a:pt x="677" y="1476"/>
                </a:cubicBezTo>
                <a:cubicBezTo>
                  <a:pt x="677" y="2162"/>
                  <a:pt x="677" y="2162"/>
                  <a:pt x="677" y="2162"/>
                </a:cubicBezTo>
                <a:cubicBezTo>
                  <a:pt x="677" y="2197"/>
                  <a:pt x="705" y="2225"/>
                  <a:pt x="740" y="2225"/>
                </a:cubicBezTo>
                <a:cubicBezTo>
                  <a:pt x="1093" y="2225"/>
                  <a:pt x="1093" y="2225"/>
                  <a:pt x="1093" y="2225"/>
                </a:cubicBezTo>
                <a:cubicBezTo>
                  <a:pt x="1128" y="2225"/>
                  <a:pt x="1156" y="2197"/>
                  <a:pt x="1156" y="2162"/>
                </a:cubicBezTo>
                <a:cubicBezTo>
                  <a:pt x="1156" y="1476"/>
                  <a:pt x="1156" y="1476"/>
                  <a:pt x="1156" y="1476"/>
                </a:cubicBezTo>
                <a:cubicBezTo>
                  <a:pt x="1156" y="1441"/>
                  <a:pt x="1128" y="1413"/>
                  <a:pt x="1093" y="1413"/>
                </a:cubicBezTo>
                <a:close/>
                <a:moveTo>
                  <a:pt x="1071" y="2089"/>
                </a:moveTo>
                <a:cubicBezTo>
                  <a:pt x="785" y="2089"/>
                  <a:pt x="785" y="2089"/>
                  <a:pt x="785" y="2089"/>
                </a:cubicBezTo>
                <a:cubicBezTo>
                  <a:pt x="771" y="2089"/>
                  <a:pt x="760" y="2078"/>
                  <a:pt x="760" y="2064"/>
                </a:cubicBezTo>
                <a:cubicBezTo>
                  <a:pt x="760" y="2050"/>
                  <a:pt x="771" y="2039"/>
                  <a:pt x="785" y="2039"/>
                </a:cubicBezTo>
                <a:cubicBezTo>
                  <a:pt x="1071" y="2039"/>
                  <a:pt x="1071" y="2039"/>
                  <a:pt x="1071" y="2039"/>
                </a:cubicBezTo>
                <a:cubicBezTo>
                  <a:pt x="1085" y="2039"/>
                  <a:pt x="1096" y="2050"/>
                  <a:pt x="1096" y="2064"/>
                </a:cubicBezTo>
                <a:cubicBezTo>
                  <a:pt x="1096" y="2078"/>
                  <a:pt x="1085" y="2089"/>
                  <a:pt x="1071" y="2089"/>
                </a:cubicBezTo>
                <a:close/>
                <a:moveTo>
                  <a:pt x="1071" y="1974"/>
                </a:moveTo>
                <a:cubicBezTo>
                  <a:pt x="785" y="1974"/>
                  <a:pt x="785" y="1974"/>
                  <a:pt x="785" y="1974"/>
                </a:cubicBezTo>
                <a:cubicBezTo>
                  <a:pt x="771" y="1974"/>
                  <a:pt x="760" y="1963"/>
                  <a:pt x="760" y="1949"/>
                </a:cubicBezTo>
                <a:cubicBezTo>
                  <a:pt x="760" y="1935"/>
                  <a:pt x="771" y="1924"/>
                  <a:pt x="785" y="1924"/>
                </a:cubicBezTo>
                <a:cubicBezTo>
                  <a:pt x="1071" y="1924"/>
                  <a:pt x="1071" y="1924"/>
                  <a:pt x="1071" y="1924"/>
                </a:cubicBezTo>
                <a:cubicBezTo>
                  <a:pt x="1085" y="1924"/>
                  <a:pt x="1096" y="1935"/>
                  <a:pt x="1096" y="1949"/>
                </a:cubicBezTo>
                <a:cubicBezTo>
                  <a:pt x="1096" y="1963"/>
                  <a:pt x="1085" y="1974"/>
                  <a:pt x="1071" y="1974"/>
                </a:cubicBezTo>
                <a:close/>
                <a:moveTo>
                  <a:pt x="1061" y="1836"/>
                </a:moveTo>
                <a:cubicBezTo>
                  <a:pt x="1042" y="1836"/>
                  <a:pt x="1026" y="1820"/>
                  <a:pt x="1026" y="1801"/>
                </a:cubicBezTo>
                <a:cubicBezTo>
                  <a:pt x="1026" y="1782"/>
                  <a:pt x="1042" y="1766"/>
                  <a:pt x="1061" y="1766"/>
                </a:cubicBezTo>
                <a:cubicBezTo>
                  <a:pt x="1081" y="1766"/>
                  <a:pt x="1096" y="1782"/>
                  <a:pt x="1096" y="1801"/>
                </a:cubicBezTo>
                <a:cubicBezTo>
                  <a:pt x="1096" y="1820"/>
                  <a:pt x="1081" y="1836"/>
                  <a:pt x="1061" y="1836"/>
                </a:cubicBezTo>
                <a:close/>
                <a:moveTo>
                  <a:pt x="416" y="1413"/>
                </a:moveTo>
                <a:cubicBezTo>
                  <a:pt x="260" y="1413"/>
                  <a:pt x="260" y="1413"/>
                  <a:pt x="260" y="1413"/>
                </a:cubicBezTo>
                <a:cubicBezTo>
                  <a:pt x="260" y="1329"/>
                  <a:pt x="260" y="1329"/>
                  <a:pt x="260" y="1329"/>
                </a:cubicBezTo>
                <a:cubicBezTo>
                  <a:pt x="260" y="1242"/>
                  <a:pt x="331" y="1171"/>
                  <a:pt x="418" y="1171"/>
                </a:cubicBezTo>
                <a:cubicBezTo>
                  <a:pt x="751" y="1171"/>
                  <a:pt x="751" y="1171"/>
                  <a:pt x="751" y="1171"/>
                </a:cubicBezTo>
                <a:cubicBezTo>
                  <a:pt x="749" y="1159"/>
                  <a:pt x="748" y="1148"/>
                  <a:pt x="748" y="1136"/>
                </a:cubicBezTo>
                <a:cubicBezTo>
                  <a:pt x="748" y="1124"/>
                  <a:pt x="749" y="1112"/>
                  <a:pt x="751" y="1101"/>
                </a:cubicBezTo>
                <a:cubicBezTo>
                  <a:pt x="418" y="1101"/>
                  <a:pt x="418" y="1101"/>
                  <a:pt x="418" y="1101"/>
                </a:cubicBezTo>
                <a:cubicBezTo>
                  <a:pt x="293" y="1101"/>
                  <a:pt x="190" y="1203"/>
                  <a:pt x="190" y="1329"/>
                </a:cubicBezTo>
                <a:cubicBezTo>
                  <a:pt x="190" y="1413"/>
                  <a:pt x="190" y="1413"/>
                  <a:pt x="190" y="1413"/>
                </a:cubicBezTo>
                <a:cubicBezTo>
                  <a:pt x="63" y="1413"/>
                  <a:pt x="63" y="1413"/>
                  <a:pt x="63" y="1413"/>
                </a:cubicBezTo>
                <a:cubicBezTo>
                  <a:pt x="28" y="1413"/>
                  <a:pt x="0" y="1441"/>
                  <a:pt x="0" y="1476"/>
                </a:cubicBezTo>
                <a:cubicBezTo>
                  <a:pt x="0" y="2162"/>
                  <a:pt x="0" y="2162"/>
                  <a:pt x="0" y="2162"/>
                </a:cubicBezTo>
                <a:cubicBezTo>
                  <a:pt x="0" y="2197"/>
                  <a:pt x="28" y="2225"/>
                  <a:pt x="63" y="2225"/>
                </a:cubicBezTo>
                <a:cubicBezTo>
                  <a:pt x="416" y="2225"/>
                  <a:pt x="416" y="2225"/>
                  <a:pt x="416" y="2225"/>
                </a:cubicBezTo>
                <a:cubicBezTo>
                  <a:pt x="451" y="2225"/>
                  <a:pt x="480" y="2197"/>
                  <a:pt x="480" y="2162"/>
                </a:cubicBezTo>
                <a:cubicBezTo>
                  <a:pt x="480" y="1476"/>
                  <a:pt x="480" y="1476"/>
                  <a:pt x="480" y="1476"/>
                </a:cubicBezTo>
                <a:cubicBezTo>
                  <a:pt x="480" y="1441"/>
                  <a:pt x="451" y="1413"/>
                  <a:pt x="416" y="1413"/>
                </a:cubicBezTo>
                <a:close/>
                <a:moveTo>
                  <a:pt x="394" y="2089"/>
                </a:moveTo>
                <a:cubicBezTo>
                  <a:pt x="108" y="2089"/>
                  <a:pt x="108" y="2089"/>
                  <a:pt x="108" y="2089"/>
                </a:cubicBezTo>
                <a:cubicBezTo>
                  <a:pt x="94" y="2089"/>
                  <a:pt x="83" y="2078"/>
                  <a:pt x="83" y="2064"/>
                </a:cubicBezTo>
                <a:cubicBezTo>
                  <a:pt x="83" y="2050"/>
                  <a:pt x="94" y="2039"/>
                  <a:pt x="108" y="2039"/>
                </a:cubicBezTo>
                <a:cubicBezTo>
                  <a:pt x="394" y="2039"/>
                  <a:pt x="394" y="2039"/>
                  <a:pt x="394" y="2039"/>
                </a:cubicBezTo>
                <a:cubicBezTo>
                  <a:pt x="408" y="2039"/>
                  <a:pt x="419" y="2050"/>
                  <a:pt x="419" y="2064"/>
                </a:cubicBezTo>
                <a:cubicBezTo>
                  <a:pt x="419" y="2078"/>
                  <a:pt x="408" y="2089"/>
                  <a:pt x="394" y="2089"/>
                </a:cubicBezTo>
                <a:close/>
                <a:moveTo>
                  <a:pt x="394" y="1974"/>
                </a:moveTo>
                <a:cubicBezTo>
                  <a:pt x="108" y="1974"/>
                  <a:pt x="108" y="1974"/>
                  <a:pt x="108" y="1974"/>
                </a:cubicBezTo>
                <a:cubicBezTo>
                  <a:pt x="94" y="1974"/>
                  <a:pt x="83" y="1963"/>
                  <a:pt x="83" y="1949"/>
                </a:cubicBezTo>
                <a:cubicBezTo>
                  <a:pt x="83" y="1935"/>
                  <a:pt x="94" y="1924"/>
                  <a:pt x="108" y="1924"/>
                </a:cubicBezTo>
                <a:cubicBezTo>
                  <a:pt x="394" y="1924"/>
                  <a:pt x="394" y="1924"/>
                  <a:pt x="394" y="1924"/>
                </a:cubicBezTo>
                <a:cubicBezTo>
                  <a:pt x="408" y="1924"/>
                  <a:pt x="419" y="1935"/>
                  <a:pt x="419" y="1949"/>
                </a:cubicBezTo>
                <a:cubicBezTo>
                  <a:pt x="419" y="1963"/>
                  <a:pt x="408" y="1974"/>
                  <a:pt x="394" y="1974"/>
                </a:cubicBezTo>
                <a:close/>
                <a:moveTo>
                  <a:pt x="384" y="1836"/>
                </a:moveTo>
                <a:cubicBezTo>
                  <a:pt x="365" y="1836"/>
                  <a:pt x="350" y="1820"/>
                  <a:pt x="350" y="1801"/>
                </a:cubicBezTo>
                <a:cubicBezTo>
                  <a:pt x="350" y="1782"/>
                  <a:pt x="365" y="1766"/>
                  <a:pt x="384" y="1766"/>
                </a:cubicBezTo>
                <a:cubicBezTo>
                  <a:pt x="404" y="1766"/>
                  <a:pt x="419" y="1782"/>
                  <a:pt x="419" y="1801"/>
                </a:cubicBezTo>
                <a:cubicBezTo>
                  <a:pt x="419" y="1820"/>
                  <a:pt x="404" y="1836"/>
                  <a:pt x="384" y="1836"/>
                </a:cubicBezTo>
                <a:close/>
                <a:moveTo>
                  <a:pt x="1770" y="1413"/>
                </a:moveTo>
                <a:cubicBezTo>
                  <a:pt x="1643" y="1413"/>
                  <a:pt x="1643" y="1413"/>
                  <a:pt x="1643" y="1413"/>
                </a:cubicBezTo>
                <a:cubicBezTo>
                  <a:pt x="1643" y="1329"/>
                  <a:pt x="1643" y="1329"/>
                  <a:pt x="1643" y="1329"/>
                </a:cubicBezTo>
                <a:cubicBezTo>
                  <a:pt x="1643" y="1203"/>
                  <a:pt x="1541" y="1101"/>
                  <a:pt x="1415" y="1101"/>
                </a:cubicBezTo>
                <a:cubicBezTo>
                  <a:pt x="1082" y="1101"/>
                  <a:pt x="1082" y="1101"/>
                  <a:pt x="1082" y="1101"/>
                </a:cubicBezTo>
                <a:cubicBezTo>
                  <a:pt x="1085" y="1112"/>
                  <a:pt x="1086" y="1124"/>
                  <a:pt x="1086" y="1136"/>
                </a:cubicBezTo>
                <a:cubicBezTo>
                  <a:pt x="1086" y="1148"/>
                  <a:pt x="1085" y="1159"/>
                  <a:pt x="1082" y="1171"/>
                </a:cubicBezTo>
                <a:cubicBezTo>
                  <a:pt x="1415" y="1171"/>
                  <a:pt x="1415" y="1171"/>
                  <a:pt x="1415" y="1171"/>
                </a:cubicBezTo>
                <a:cubicBezTo>
                  <a:pt x="1503" y="1171"/>
                  <a:pt x="1574" y="1242"/>
                  <a:pt x="1574" y="1329"/>
                </a:cubicBezTo>
                <a:cubicBezTo>
                  <a:pt x="1574" y="1413"/>
                  <a:pt x="1574" y="1413"/>
                  <a:pt x="1574" y="1413"/>
                </a:cubicBezTo>
                <a:cubicBezTo>
                  <a:pt x="1417" y="1413"/>
                  <a:pt x="1417" y="1413"/>
                  <a:pt x="1417" y="1413"/>
                </a:cubicBezTo>
                <a:cubicBezTo>
                  <a:pt x="1382" y="1413"/>
                  <a:pt x="1354" y="1441"/>
                  <a:pt x="1354" y="1476"/>
                </a:cubicBezTo>
                <a:cubicBezTo>
                  <a:pt x="1354" y="2162"/>
                  <a:pt x="1354" y="2162"/>
                  <a:pt x="1354" y="2162"/>
                </a:cubicBezTo>
                <a:cubicBezTo>
                  <a:pt x="1354" y="2197"/>
                  <a:pt x="1382" y="2225"/>
                  <a:pt x="1417" y="2225"/>
                </a:cubicBezTo>
                <a:cubicBezTo>
                  <a:pt x="1770" y="2225"/>
                  <a:pt x="1770" y="2225"/>
                  <a:pt x="1770" y="2225"/>
                </a:cubicBezTo>
                <a:cubicBezTo>
                  <a:pt x="1805" y="2225"/>
                  <a:pt x="1833" y="2197"/>
                  <a:pt x="1833" y="2162"/>
                </a:cubicBezTo>
                <a:cubicBezTo>
                  <a:pt x="1833" y="1476"/>
                  <a:pt x="1833" y="1476"/>
                  <a:pt x="1833" y="1476"/>
                </a:cubicBezTo>
                <a:cubicBezTo>
                  <a:pt x="1833" y="1441"/>
                  <a:pt x="1805" y="1413"/>
                  <a:pt x="1770" y="1413"/>
                </a:cubicBezTo>
                <a:close/>
                <a:moveTo>
                  <a:pt x="1748" y="2089"/>
                </a:moveTo>
                <a:cubicBezTo>
                  <a:pt x="1462" y="2089"/>
                  <a:pt x="1462" y="2089"/>
                  <a:pt x="1462" y="2089"/>
                </a:cubicBezTo>
                <a:cubicBezTo>
                  <a:pt x="1448" y="2089"/>
                  <a:pt x="1437" y="2078"/>
                  <a:pt x="1437" y="2064"/>
                </a:cubicBezTo>
                <a:cubicBezTo>
                  <a:pt x="1437" y="2050"/>
                  <a:pt x="1448" y="2039"/>
                  <a:pt x="1462" y="2039"/>
                </a:cubicBezTo>
                <a:cubicBezTo>
                  <a:pt x="1748" y="2039"/>
                  <a:pt x="1748" y="2039"/>
                  <a:pt x="1748" y="2039"/>
                </a:cubicBezTo>
                <a:cubicBezTo>
                  <a:pt x="1762" y="2039"/>
                  <a:pt x="1773" y="2050"/>
                  <a:pt x="1773" y="2064"/>
                </a:cubicBezTo>
                <a:cubicBezTo>
                  <a:pt x="1773" y="2078"/>
                  <a:pt x="1762" y="2089"/>
                  <a:pt x="1748" y="2089"/>
                </a:cubicBezTo>
                <a:close/>
                <a:moveTo>
                  <a:pt x="1748" y="1974"/>
                </a:moveTo>
                <a:cubicBezTo>
                  <a:pt x="1462" y="1974"/>
                  <a:pt x="1462" y="1974"/>
                  <a:pt x="1462" y="1974"/>
                </a:cubicBezTo>
                <a:cubicBezTo>
                  <a:pt x="1448" y="1974"/>
                  <a:pt x="1437" y="1963"/>
                  <a:pt x="1437" y="1949"/>
                </a:cubicBezTo>
                <a:cubicBezTo>
                  <a:pt x="1437" y="1935"/>
                  <a:pt x="1448" y="1924"/>
                  <a:pt x="1462" y="1924"/>
                </a:cubicBezTo>
                <a:cubicBezTo>
                  <a:pt x="1748" y="1924"/>
                  <a:pt x="1748" y="1924"/>
                  <a:pt x="1748" y="1924"/>
                </a:cubicBezTo>
                <a:cubicBezTo>
                  <a:pt x="1762" y="1924"/>
                  <a:pt x="1773" y="1935"/>
                  <a:pt x="1773" y="1949"/>
                </a:cubicBezTo>
                <a:cubicBezTo>
                  <a:pt x="1773" y="1963"/>
                  <a:pt x="1762" y="1974"/>
                  <a:pt x="1748" y="1974"/>
                </a:cubicBezTo>
                <a:close/>
                <a:moveTo>
                  <a:pt x="1738" y="1836"/>
                </a:moveTo>
                <a:cubicBezTo>
                  <a:pt x="1719" y="1836"/>
                  <a:pt x="1703" y="1820"/>
                  <a:pt x="1703" y="1801"/>
                </a:cubicBezTo>
                <a:cubicBezTo>
                  <a:pt x="1703" y="1782"/>
                  <a:pt x="1719" y="1766"/>
                  <a:pt x="1738" y="1766"/>
                </a:cubicBezTo>
                <a:cubicBezTo>
                  <a:pt x="1757" y="1766"/>
                  <a:pt x="1773" y="1782"/>
                  <a:pt x="1773" y="1801"/>
                </a:cubicBezTo>
                <a:cubicBezTo>
                  <a:pt x="1773" y="1820"/>
                  <a:pt x="1757" y="1836"/>
                  <a:pt x="1738" y="1836"/>
                </a:cubicBezTo>
                <a:close/>
                <a:moveTo>
                  <a:pt x="650" y="592"/>
                </a:moveTo>
                <a:cubicBezTo>
                  <a:pt x="1184" y="592"/>
                  <a:pt x="1184" y="592"/>
                  <a:pt x="1184" y="592"/>
                </a:cubicBezTo>
                <a:cubicBezTo>
                  <a:pt x="1246" y="592"/>
                  <a:pt x="1296" y="541"/>
                  <a:pt x="1296" y="479"/>
                </a:cubicBezTo>
                <a:cubicBezTo>
                  <a:pt x="1296" y="113"/>
                  <a:pt x="1296" y="113"/>
                  <a:pt x="1296" y="113"/>
                </a:cubicBezTo>
                <a:cubicBezTo>
                  <a:pt x="1296" y="51"/>
                  <a:pt x="1246" y="0"/>
                  <a:pt x="1184" y="0"/>
                </a:cubicBezTo>
                <a:cubicBezTo>
                  <a:pt x="650" y="0"/>
                  <a:pt x="650" y="0"/>
                  <a:pt x="650" y="0"/>
                </a:cubicBezTo>
                <a:cubicBezTo>
                  <a:pt x="588" y="0"/>
                  <a:pt x="537" y="51"/>
                  <a:pt x="537" y="113"/>
                </a:cubicBezTo>
                <a:cubicBezTo>
                  <a:pt x="537" y="479"/>
                  <a:pt x="537" y="479"/>
                  <a:pt x="537" y="479"/>
                </a:cubicBezTo>
                <a:cubicBezTo>
                  <a:pt x="537" y="541"/>
                  <a:pt x="588" y="592"/>
                  <a:pt x="650" y="592"/>
                </a:cubicBezTo>
                <a:close/>
                <a:moveTo>
                  <a:pt x="603" y="113"/>
                </a:moveTo>
                <a:cubicBezTo>
                  <a:pt x="603" y="87"/>
                  <a:pt x="624" y="66"/>
                  <a:pt x="650" y="66"/>
                </a:cubicBezTo>
                <a:cubicBezTo>
                  <a:pt x="1184" y="66"/>
                  <a:pt x="1184" y="66"/>
                  <a:pt x="1184" y="66"/>
                </a:cubicBezTo>
                <a:cubicBezTo>
                  <a:pt x="1210" y="66"/>
                  <a:pt x="1231" y="87"/>
                  <a:pt x="1231" y="113"/>
                </a:cubicBezTo>
                <a:cubicBezTo>
                  <a:pt x="1231" y="479"/>
                  <a:pt x="1231" y="479"/>
                  <a:pt x="1231" y="479"/>
                </a:cubicBezTo>
                <a:cubicBezTo>
                  <a:pt x="1231" y="505"/>
                  <a:pt x="1210" y="526"/>
                  <a:pt x="1184" y="526"/>
                </a:cubicBezTo>
                <a:cubicBezTo>
                  <a:pt x="650" y="526"/>
                  <a:pt x="650" y="526"/>
                  <a:pt x="650" y="526"/>
                </a:cubicBezTo>
                <a:cubicBezTo>
                  <a:pt x="624" y="526"/>
                  <a:pt x="603" y="505"/>
                  <a:pt x="603" y="479"/>
                </a:cubicBezTo>
                <a:lnTo>
                  <a:pt x="603" y="113"/>
                </a:lnTo>
                <a:close/>
                <a:moveTo>
                  <a:pt x="405" y="902"/>
                </a:moveTo>
                <a:cubicBezTo>
                  <a:pt x="882" y="902"/>
                  <a:pt x="882" y="902"/>
                  <a:pt x="882" y="902"/>
                </a:cubicBezTo>
                <a:cubicBezTo>
                  <a:pt x="882" y="1021"/>
                  <a:pt x="882" y="1021"/>
                  <a:pt x="882" y="1021"/>
                </a:cubicBezTo>
                <a:cubicBezTo>
                  <a:pt x="844" y="1033"/>
                  <a:pt x="814" y="1063"/>
                  <a:pt x="803" y="1101"/>
                </a:cubicBezTo>
                <a:cubicBezTo>
                  <a:pt x="799" y="1112"/>
                  <a:pt x="797" y="1124"/>
                  <a:pt x="797" y="1136"/>
                </a:cubicBezTo>
                <a:cubicBezTo>
                  <a:pt x="797" y="1148"/>
                  <a:pt x="799" y="1160"/>
                  <a:pt x="803" y="1171"/>
                </a:cubicBezTo>
                <a:cubicBezTo>
                  <a:pt x="814" y="1209"/>
                  <a:pt x="844" y="1238"/>
                  <a:pt x="882" y="1250"/>
                </a:cubicBezTo>
                <a:cubicBezTo>
                  <a:pt x="893" y="1253"/>
                  <a:pt x="905" y="1255"/>
                  <a:pt x="917" y="1255"/>
                </a:cubicBezTo>
                <a:cubicBezTo>
                  <a:pt x="929" y="1255"/>
                  <a:pt x="941" y="1253"/>
                  <a:pt x="952" y="1250"/>
                </a:cubicBezTo>
                <a:cubicBezTo>
                  <a:pt x="990" y="1238"/>
                  <a:pt x="1020" y="1209"/>
                  <a:pt x="1031" y="1171"/>
                </a:cubicBezTo>
                <a:cubicBezTo>
                  <a:pt x="1034" y="1160"/>
                  <a:pt x="1036" y="1148"/>
                  <a:pt x="1036" y="1136"/>
                </a:cubicBezTo>
                <a:cubicBezTo>
                  <a:pt x="1036" y="1124"/>
                  <a:pt x="1034" y="1112"/>
                  <a:pt x="1031" y="1101"/>
                </a:cubicBezTo>
                <a:cubicBezTo>
                  <a:pt x="1019" y="1063"/>
                  <a:pt x="990" y="1033"/>
                  <a:pt x="952" y="1021"/>
                </a:cubicBezTo>
                <a:cubicBezTo>
                  <a:pt x="952" y="902"/>
                  <a:pt x="952" y="902"/>
                  <a:pt x="952" y="902"/>
                </a:cubicBezTo>
                <a:cubicBezTo>
                  <a:pt x="1429" y="902"/>
                  <a:pt x="1429" y="902"/>
                  <a:pt x="1429" y="902"/>
                </a:cubicBezTo>
                <a:cubicBezTo>
                  <a:pt x="1444" y="902"/>
                  <a:pt x="1457" y="889"/>
                  <a:pt x="1457" y="874"/>
                </a:cubicBezTo>
                <a:cubicBezTo>
                  <a:pt x="1457" y="861"/>
                  <a:pt x="1457" y="861"/>
                  <a:pt x="1457" y="861"/>
                </a:cubicBezTo>
                <a:cubicBezTo>
                  <a:pt x="1457" y="845"/>
                  <a:pt x="1449" y="823"/>
                  <a:pt x="1439" y="811"/>
                </a:cubicBezTo>
                <a:cubicBezTo>
                  <a:pt x="1303" y="652"/>
                  <a:pt x="1303" y="652"/>
                  <a:pt x="1303" y="652"/>
                </a:cubicBezTo>
                <a:cubicBezTo>
                  <a:pt x="1293" y="640"/>
                  <a:pt x="1273" y="631"/>
                  <a:pt x="1257" y="631"/>
                </a:cubicBezTo>
                <a:cubicBezTo>
                  <a:pt x="577" y="631"/>
                  <a:pt x="577" y="631"/>
                  <a:pt x="577" y="631"/>
                </a:cubicBezTo>
                <a:cubicBezTo>
                  <a:pt x="561" y="631"/>
                  <a:pt x="540" y="640"/>
                  <a:pt x="530" y="652"/>
                </a:cubicBezTo>
                <a:cubicBezTo>
                  <a:pt x="395" y="811"/>
                  <a:pt x="395" y="811"/>
                  <a:pt x="395" y="811"/>
                </a:cubicBezTo>
                <a:cubicBezTo>
                  <a:pt x="385" y="823"/>
                  <a:pt x="377" y="845"/>
                  <a:pt x="377" y="861"/>
                </a:cubicBezTo>
                <a:cubicBezTo>
                  <a:pt x="377" y="874"/>
                  <a:pt x="377" y="874"/>
                  <a:pt x="377" y="874"/>
                </a:cubicBezTo>
                <a:cubicBezTo>
                  <a:pt x="377" y="889"/>
                  <a:pt x="389" y="902"/>
                  <a:pt x="405" y="902"/>
                </a:cubicBezTo>
                <a:close/>
              </a:path>
            </a:pathLst>
          </a:custGeom>
          <a:solidFill>
            <a:srgbClr val="364856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82305" tIns="41153" rIns="82305" bIns="41153" numCol="1" anchor="t" anchorCtr="0" compatLnSpc="1">
            <a:prstTxWarp prst="textNoShape">
              <a:avLst/>
            </a:prstTxWarp>
          </a:bodyPr>
          <a:lstStyle/>
          <a:p>
            <a:pPr defTabSz="914286"/>
            <a:endParaRPr lang="en-US" sz="1200">
              <a:solidFill>
                <a:srgbClr val="292929"/>
              </a:solidFill>
            </a:endParaRPr>
          </a:p>
        </p:txBody>
      </p:sp>
      <p:pic>
        <p:nvPicPr>
          <p:cNvPr id="105" name="Picture 5" descr="\\MAGNUM\Projects\Microsoft\Cloud Power FY12\Design\ICONS_PNG\Increase.png"/>
          <p:cNvPicPr>
            <a:picLocks noChangeAspect="1" noChangeArrowheads="1"/>
          </p:cNvPicPr>
          <p:nvPr/>
        </p:nvPicPr>
        <p:blipFill rotWithShape="1">
          <a:blip r:embed="rId6" cstate="print">
            <a:duotone>
              <a:prstClr val="black"/>
              <a:srgbClr val="393F5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16251"/>
          <a:stretch/>
        </p:blipFill>
        <p:spPr bwMode="auto">
          <a:xfrm>
            <a:off x="4587678" y="347953"/>
            <a:ext cx="1059851" cy="88738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sp>
        <p:nvSpPr>
          <p:cNvPr id="106" name="Freeform 89"/>
          <p:cNvSpPr>
            <a:spLocks noEditPoints="1"/>
          </p:cNvSpPr>
          <p:nvPr/>
        </p:nvSpPr>
        <p:spPr bwMode="black">
          <a:xfrm>
            <a:off x="6191637" y="3120463"/>
            <a:ext cx="628007" cy="404159"/>
          </a:xfrm>
          <a:custGeom>
            <a:avLst/>
            <a:gdLst>
              <a:gd name="T0" fmla="*/ 350 w 3153"/>
              <a:gd name="T1" fmla="*/ 935 h 2031"/>
              <a:gd name="T2" fmla="*/ 788 w 3153"/>
              <a:gd name="T3" fmla="*/ 0 h 2031"/>
              <a:gd name="T4" fmla="*/ 2918 w 3153"/>
              <a:gd name="T5" fmla="*/ 1882 h 2031"/>
              <a:gd name="T6" fmla="*/ 2403 w 3153"/>
              <a:gd name="T7" fmla="*/ 1493 h 2031"/>
              <a:gd name="T8" fmla="*/ 2244 w 3153"/>
              <a:gd name="T9" fmla="*/ 1424 h 2031"/>
              <a:gd name="T10" fmla="*/ 2391 w 3153"/>
              <a:gd name="T11" fmla="*/ 1458 h 2031"/>
              <a:gd name="T12" fmla="*/ 1437 w 3153"/>
              <a:gd name="T13" fmla="*/ 1486 h 2031"/>
              <a:gd name="T14" fmla="*/ 1460 w 3153"/>
              <a:gd name="T15" fmla="*/ 1427 h 2031"/>
              <a:gd name="T16" fmla="*/ 1588 w 3153"/>
              <a:gd name="T17" fmla="*/ 1440 h 2031"/>
              <a:gd name="T18" fmla="*/ 1563 w 3153"/>
              <a:gd name="T19" fmla="*/ 1636 h 2031"/>
              <a:gd name="T20" fmla="*/ 1421 w 3153"/>
              <a:gd name="T21" fmla="*/ 1612 h 2031"/>
              <a:gd name="T22" fmla="*/ 1170 w 3153"/>
              <a:gd name="T23" fmla="*/ 1604 h 2031"/>
              <a:gd name="T24" fmla="*/ 1340 w 3153"/>
              <a:gd name="T25" fmla="*/ 1589 h 2031"/>
              <a:gd name="T26" fmla="*/ 1175 w 3153"/>
              <a:gd name="T27" fmla="*/ 1631 h 2031"/>
              <a:gd name="T28" fmla="*/ 1228 w 3153"/>
              <a:gd name="T29" fmla="*/ 1433 h 2031"/>
              <a:gd name="T30" fmla="*/ 1366 w 3153"/>
              <a:gd name="T31" fmla="*/ 1441 h 2031"/>
              <a:gd name="T32" fmla="*/ 916 w 3153"/>
              <a:gd name="T33" fmla="*/ 1607 h 2031"/>
              <a:gd name="T34" fmla="*/ 1099 w 3153"/>
              <a:gd name="T35" fmla="*/ 1564 h 2031"/>
              <a:gd name="T36" fmla="*/ 911 w 3153"/>
              <a:gd name="T37" fmla="*/ 1624 h 2031"/>
              <a:gd name="T38" fmla="*/ 832 w 3153"/>
              <a:gd name="T39" fmla="*/ 1503 h 2031"/>
              <a:gd name="T40" fmla="*/ 922 w 3153"/>
              <a:gd name="T41" fmla="*/ 1437 h 2031"/>
              <a:gd name="T42" fmla="*/ 999 w 3153"/>
              <a:gd name="T43" fmla="*/ 1440 h 2031"/>
              <a:gd name="T44" fmla="*/ 1143 w 3153"/>
              <a:gd name="T45" fmla="*/ 1436 h 2031"/>
              <a:gd name="T46" fmla="*/ 1113 w 3153"/>
              <a:gd name="T47" fmla="*/ 1496 h 2031"/>
              <a:gd name="T48" fmla="*/ 692 w 3153"/>
              <a:gd name="T49" fmla="*/ 1804 h 2031"/>
              <a:gd name="T50" fmla="*/ 574 w 3153"/>
              <a:gd name="T51" fmla="*/ 1739 h 2031"/>
              <a:gd name="T52" fmla="*/ 656 w 3153"/>
              <a:gd name="T53" fmla="*/ 1687 h 2031"/>
              <a:gd name="T54" fmla="*/ 823 w 3153"/>
              <a:gd name="T55" fmla="*/ 1619 h 2031"/>
              <a:gd name="T56" fmla="*/ 669 w 3153"/>
              <a:gd name="T57" fmla="*/ 1638 h 2031"/>
              <a:gd name="T58" fmla="*/ 713 w 3153"/>
              <a:gd name="T59" fmla="*/ 1551 h 2031"/>
              <a:gd name="T60" fmla="*/ 828 w 3153"/>
              <a:gd name="T61" fmla="*/ 1613 h 2031"/>
              <a:gd name="T62" fmla="*/ 1570 w 3153"/>
              <a:gd name="T63" fmla="*/ 1798 h 2031"/>
              <a:gd name="T64" fmla="*/ 850 w 3153"/>
              <a:gd name="T65" fmla="*/ 1803 h 2031"/>
              <a:gd name="T66" fmla="*/ 882 w 3153"/>
              <a:gd name="T67" fmla="*/ 1698 h 2031"/>
              <a:gd name="T68" fmla="*/ 1563 w 3153"/>
              <a:gd name="T69" fmla="*/ 1687 h 2031"/>
              <a:gd name="T70" fmla="*/ 1670 w 3153"/>
              <a:gd name="T71" fmla="*/ 1489 h 2031"/>
              <a:gd name="T72" fmla="*/ 1693 w 3153"/>
              <a:gd name="T73" fmla="*/ 1424 h 2031"/>
              <a:gd name="T74" fmla="*/ 1793 w 3153"/>
              <a:gd name="T75" fmla="*/ 1500 h 2031"/>
              <a:gd name="T76" fmla="*/ 1675 w 3153"/>
              <a:gd name="T77" fmla="*/ 1612 h 2031"/>
              <a:gd name="T78" fmla="*/ 1843 w 3153"/>
              <a:gd name="T79" fmla="*/ 1621 h 2031"/>
              <a:gd name="T80" fmla="*/ 1804 w 3153"/>
              <a:gd name="T81" fmla="*/ 1637 h 2031"/>
              <a:gd name="T82" fmla="*/ 1866 w 3153"/>
              <a:gd name="T83" fmla="*/ 1793 h 2031"/>
              <a:gd name="T84" fmla="*/ 1690 w 3153"/>
              <a:gd name="T85" fmla="*/ 1778 h 2031"/>
              <a:gd name="T86" fmla="*/ 1686 w 3153"/>
              <a:gd name="T87" fmla="*/ 1702 h 2031"/>
              <a:gd name="T88" fmla="*/ 1724 w 3153"/>
              <a:gd name="T89" fmla="*/ 1685 h 2031"/>
              <a:gd name="T90" fmla="*/ 1843 w 3153"/>
              <a:gd name="T91" fmla="*/ 1691 h 2031"/>
              <a:gd name="T92" fmla="*/ 2009 w 3153"/>
              <a:gd name="T93" fmla="*/ 1439 h 2031"/>
              <a:gd name="T94" fmla="*/ 2140 w 3153"/>
              <a:gd name="T95" fmla="*/ 1428 h 2031"/>
              <a:gd name="T96" fmla="*/ 2161 w 3153"/>
              <a:gd name="T97" fmla="*/ 1499 h 2031"/>
              <a:gd name="T98" fmla="*/ 2064 w 3153"/>
              <a:gd name="T99" fmla="*/ 1588 h 2031"/>
              <a:gd name="T100" fmla="*/ 2218 w 3153"/>
              <a:gd name="T101" fmla="*/ 1565 h 2031"/>
              <a:gd name="T102" fmla="*/ 2225 w 3153"/>
              <a:gd name="T103" fmla="*/ 1634 h 2031"/>
              <a:gd name="T104" fmla="*/ 2319 w 3153"/>
              <a:gd name="T105" fmla="*/ 1790 h 2031"/>
              <a:gd name="T106" fmla="*/ 2131 w 3153"/>
              <a:gd name="T107" fmla="*/ 1770 h 2031"/>
              <a:gd name="T108" fmla="*/ 2145 w 3153"/>
              <a:gd name="T109" fmla="*/ 1683 h 2031"/>
              <a:gd name="T110" fmla="*/ 2340 w 3153"/>
              <a:gd name="T111" fmla="*/ 1624 h 2031"/>
              <a:gd name="T112" fmla="*/ 2463 w 3153"/>
              <a:gd name="T113" fmla="*/ 1564 h 2031"/>
              <a:gd name="T114" fmla="*/ 2434 w 3153"/>
              <a:gd name="T115" fmla="*/ 1636 h 2031"/>
              <a:gd name="T116" fmla="*/ 2415 w 3153"/>
              <a:gd name="T117" fmla="*/ 1769 h 2031"/>
              <a:gd name="T118" fmla="*/ 2500 w 3153"/>
              <a:gd name="T119" fmla="*/ 1683 h 2031"/>
              <a:gd name="T120" fmla="*/ 2605 w 3153"/>
              <a:gd name="T121" fmla="*/ 1791 h 2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53" h="2031">
                <a:moveTo>
                  <a:pt x="448" y="830"/>
                </a:moveTo>
                <a:cubicBezTo>
                  <a:pt x="368" y="755"/>
                  <a:pt x="368" y="615"/>
                  <a:pt x="448" y="539"/>
                </a:cubicBezTo>
                <a:cubicBezTo>
                  <a:pt x="393" y="549"/>
                  <a:pt x="339" y="610"/>
                  <a:pt x="339" y="685"/>
                </a:cubicBezTo>
                <a:cubicBezTo>
                  <a:pt x="339" y="759"/>
                  <a:pt x="393" y="820"/>
                  <a:pt x="448" y="830"/>
                </a:cubicBezTo>
                <a:close/>
                <a:moveTo>
                  <a:pt x="2814" y="685"/>
                </a:moveTo>
                <a:cubicBezTo>
                  <a:pt x="2815" y="610"/>
                  <a:pt x="2761" y="549"/>
                  <a:pt x="2706" y="539"/>
                </a:cubicBezTo>
                <a:cubicBezTo>
                  <a:pt x="2786" y="615"/>
                  <a:pt x="2786" y="755"/>
                  <a:pt x="2706" y="830"/>
                </a:cubicBezTo>
                <a:cubicBezTo>
                  <a:pt x="2761" y="820"/>
                  <a:pt x="2815" y="759"/>
                  <a:pt x="2814" y="685"/>
                </a:cubicBezTo>
                <a:close/>
                <a:moveTo>
                  <a:pt x="2804" y="935"/>
                </a:moveTo>
                <a:cubicBezTo>
                  <a:pt x="2886" y="904"/>
                  <a:pt x="2970" y="808"/>
                  <a:pt x="2969" y="685"/>
                </a:cubicBezTo>
                <a:cubicBezTo>
                  <a:pt x="2970" y="561"/>
                  <a:pt x="2886" y="465"/>
                  <a:pt x="2804" y="434"/>
                </a:cubicBezTo>
                <a:cubicBezTo>
                  <a:pt x="2871" y="501"/>
                  <a:pt x="2915" y="591"/>
                  <a:pt x="2914" y="685"/>
                </a:cubicBezTo>
                <a:cubicBezTo>
                  <a:pt x="2915" y="778"/>
                  <a:pt x="2871" y="868"/>
                  <a:pt x="2804" y="935"/>
                </a:cubicBezTo>
                <a:close/>
                <a:moveTo>
                  <a:pt x="350" y="935"/>
                </a:moveTo>
                <a:cubicBezTo>
                  <a:pt x="282" y="868"/>
                  <a:pt x="239" y="778"/>
                  <a:pt x="239" y="685"/>
                </a:cubicBezTo>
                <a:cubicBezTo>
                  <a:pt x="239" y="591"/>
                  <a:pt x="282" y="501"/>
                  <a:pt x="350" y="434"/>
                </a:cubicBezTo>
                <a:cubicBezTo>
                  <a:pt x="267" y="465"/>
                  <a:pt x="183" y="561"/>
                  <a:pt x="184" y="685"/>
                </a:cubicBezTo>
                <a:cubicBezTo>
                  <a:pt x="183" y="808"/>
                  <a:pt x="267" y="904"/>
                  <a:pt x="350" y="935"/>
                </a:cubicBezTo>
                <a:close/>
                <a:moveTo>
                  <a:pt x="2877" y="1804"/>
                </a:moveTo>
                <a:cubicBezTo>
                  <a:pt x="2844" y="1765"/>
                  <a:pt x="2811" y="1726"/>
                  <a:pt x="2778" y="1687"/>
                </a:cubicBezTo>
                <a:cubicBezTo>
                  <a:pt x="2705" y="1601"/>
                  <a:pt x="2633" y="1516"/>
                  <a:pt x="2560" y="1430"/>
                </a:cubicBezTo>
                <a:cubicBezTo>
                  <a:pt x="2557" y="1426"/>
                  <a:pt x="2553" y="1421"/>
                  <a:pt x="2549" y="1417"/>
                </a:cubicBezTo>
                <a:cubicBezTo>
                  <a:pt x="2534" y="1399"/>
                  <a:pt x="2511" y="1389"/>
                  <a:pt x="2489" y="1381"/>
                </a:cubicBezTo>
                <a:cubicBezTo>
                  <a:pt x="2466" y="1373"/>
                  <a:pt x="2441" y="1368"/>
                  <a:pt x="2416" y="1367"/>
                </a:cubicBezTo>
                <a:cubicBezTo>
                  <a:pt x="2503" y="1344"/>
                  <a:pt x="2567" y="1266"/>
                  <a:pt x="2567" y="1172"/>
                </a:cubicBezTo>
                <a:cubicBezTo>
                  <a:pt x="2567" y="202"/>
                  <a:pt x="2567" y="202"/>
                  <a:pt x="2567" y="202"/>
                </a:cubicBezTo>
                <a:cubicBezTo>
                  <a:pt x="2567" y="90"/>
                  <a:pt x="2476" y="0"/>
                  <a:pt x="2365" y="0"/>
                </a:cubicBezTo>
                <a:cubicBezTo>
                  <a:pt x="788" y="0"/>
                  <a:pt x="788" y="0"/>
                  <a:pt x="788" y="0"/>
                </a:cubicBezTo>
                <a:cubicBezTo>
                  <a:pt x="677" y="0"/>
                  <a:pt x="586" y="90"/>
                  <a:pt x="586" y="202"/>
                </a:cubicBezTo>
                <a:cubicBezTo>
                  <a:pt x="586" y="1172"/>
                  <a:pt x="586" y="1172"/>
                  <a:pt x="586" y="1172"/>
                </a:cubicBezTo>
                <a:cubicBezTo>
                  <a:pt x="586" y="1266"/>
                  <a:pt x="651" y="1345"/>
                  <a:pt x="738" y="1368"/>
                </a:cubicBezTo>
                <a:cubicBezTo>
                  <a:pt x="689" y="1370"/>
                  <a:pt x="633" y="1388"/>
                  <a:pt x="600" y="1426"/>
                </a:cubicBezTo>
                <a:cubicBezTo>
                  <a:pt x="575" y="1457"/>
                  <a:pt x="549" y="1487"/>
                  <a:pt x="524" y="1518"/>
                </a:cubicBezTo>
                <a:cubicBezTo>
                  <a:pt x="446" y="1610"/>
                  <a:pt x="368" y="1703"/>
                  <a:pt x="290" y="1796"/>
                </a:cubicBezTo>
                <a:cubicBezTo>
                  <a:pt x="271" y="1819"/>
                  <a:pt x="235" y="1852"/>
                  <a:pt x="235" y="1884"/>
                </a:cubicBezTo>
                <a:cubicBezTo>
                  <a:pt x="235" y="1971"/>
                  <a:pt x="235" y="1971"/>
                  <a:pt x="235" y="1971"/>
                </a:cubicBezTo>
                <a:cubicBezTo>
                  <a:pt x="236" y="1982"/>
                  <a:pt x="238" y="1993"/>
                  <a:pt x="244" y="2002"/>
                </a:cubicBezTo>
                <a:cubicBezTo>
                  <a:pt x="264" y="2030"/>
                  <a:pt x="304" y="2031"/>
                  <a:pt x="336" y="2031"/>
                </a:cubicBezTo>
                <a:cubicBezTo>
                  <a:pt x="380" y="2031"/>
                  <a:pt x="2688" y="2031"/>
                  <a:pt x="2758" y="2031"/>
                </a:cubicBezTo>
                <a:cubicBezTo>
                  <a:pt x="2792" y="2031"/>
                  <a:pt x="2831" y="2027"/>
                  <a:pt x="2865" y="2020"/>
                </a:cubicBezTo>
                <a:cubicBezTo>
                  <a:pt x="2888" y="2016"/>
                  <a:pt x="2915" y="2003"/>
                  <a:pt x="2918" y="1976"/>
                </a:cubicBezTo>
                <a:cubicBezTo>
                  <a:pt x="2918" y="1882"/>
                  <a:pt x="2918" y="1882"/>
                  <a:pt x="2918" y="1882"/>
                </a:cubicBezTo>
                <a:cubicBezTo>
                  <a:pt x="2921" y="1861"/>
                  <a:pt x="2909" y="1841"/>
                  <a:pt x="2896" y="1826"/>
                </a:cubicBezTo>
                <a:cubicBezTo>
                  <a:pt x="2889" y="1818"/>
                  <a:pt x="2883" y="1811"/>
                  <a:pt x="2877" y="1804"/>
                </a:cubicBezTo>
                <a:close/>
                <a:moveTo>
                  <a:pt x="705" y="1159"/>
                </a:moveTo>
                <a:cubicBezTo>
                  <a:pt x="705" y="215"/>
                  <a:pt x="705" y="215"/>
                  <a:pt x="705" y="215"/>
                </a:cubicBezTo>
                <a:cubicBezTo>
                  <a:pt x="705" y="157"/>
                  <a:pt x="752" y="111"/>
                  <a:pt x="809" y="111"/>
                </a:cubicBezTo>
                <a:cubicBezTo>
                  <a:pt x="2344" y="111"/>
                  <a:pt x="2344" y="111"/>
                  <a:pt x="2344" y="111"/>
                </a:cubicBezTo>
                <a:cubicBezTo>
                  <a:pt x="2401" y="111"/>
                  <a:pt x="2448" y="157"/>
                  <a:pt x="2448" y="215"/>
                </a:cubicBezTo>
                <a:cubicBezTo>
                  <a:pt x="2448" y="1159"/>
                  <a:pt x="2448" y="1159"/>
                  <a:pt x="2448" y="1159"/>
                </a:cubicBezTo>
                <a:cubicBezTo>
                  <a:pt x="2448" y="1216"/>
                  <a:pt x="2401" y="1263"/>
                  <a:pt x="2344" y="1263"/>
                </a:cubicBezTo>
                <a:cubicBezTo>
                  <a:pt x="809" y="1263"/>
                  <a:pt x="809" y="1263"/>
                  <a:pt x="809" y="1263"/>
                </a:cubicBezTo>
                <a:cubicBezTo>
                  <a:pt x="752" y="1263"/>
                  <a:pt x="705" y="1216"/>
                  <a:pt x="705" y="1159"/>
                </a:cubicBezTo>
                <a:close/>
                <a:moveTo>
                  <a:pt x="2407" y="1487"/>
                </a:moveTo>
                <a:cubicBezTo>
                  <a:pt x="2407" y="1489"/>
                  <a:pt x="2406" y="1491"/>
                  <a:pt x="2404" y="1493"/>
                </a:cubicBezTo>
                <a:cubicBezTo>
                  <a:pt x="2404" y="1493"/>
                  <a:pt x="2403" y="1493"/>
                  <a:pt x="2403" y="1493"/>
                </a:cubicBezTo>
                <a:cubicBezTo>
                  <a:pt x="2403" y="1493"/>
                  <a:pt x="2403" y="1493"/>
                  <a:pt x="2403" y="1493"/>
                </a:cubicBezTo>
                <a:cubicBezTo>
                  <a:pt x="2403" y="1494"/>
                  <a:pt x="2403" y="1494"/>
                  <a:pt x="2402" y="1494"/>
                </a:cubicBezTo>
                <a:cubicBezTo>
                  <a:pt x="2402" y="1494"/>
                  <a:pt x="2402" y="1494"/>
                  <a:pt x="2401" y="1495"/>
                </a:cubicBezTo>
                <a:cubicBezTo>
                  <a:pt x="2401" y="1495"/>
                  <a:pt x="2400" y="1495"/>
                  <a:pt x="2400" y="1496"/>
                </a:cubicBezTo>
                <a:cubicBezTo>
                  <a:pt x="2399" y="1496"/>
                  <a:pt x="2399" y="1496"/>
                  <a:pt x="2398" y="1496"/>
                </a:cubicBezTo>
                <a:cubicBezTo>
                  <a:pt x="2388" y="1501"/>
                  <a:pt x="2374" y="1500"/>
                  <a:pt x="2362" y="1500"/>
                </a:cubicBezTo>
                <a:cubicBezTo>
                  <a:pt x="2304" y="1500"/>
                  <a:pt x="2304" y="1500"/>
                  <a:pt x="2304" y="1500"/>
                </a:cubicBezTo>
                <a:cubicBezTo>
                  <a:pt x="2293" y="1500"/>
                  <a:pt x="2281" y="1498"/>
                  <a:pt x="2271" y="1493"/>
                </a:cubicBezTo>
                <a:cubicBezTo>
                  <a:pt x="2267" y="1491"/>
                  <a:pt x="2263" y="1489"/>
                  <a:pt x="2260" y="1487"/>
                </a:cubicBezTo>
                <a:cubicBezTo>
                  <a:pt x="2257" y="1484"/>
                  <a:pt x="2254" y="1482"/>
                  <a:pt x="2252" y="1479"/>
                </a:cubicBezTo>
                <a:cubicBezTo>
                  <a:pt x="2250" y="1474"/>
                  <a:pt x="2250" y="1474"/>
                  <a:pt x="2250" y="1474"/>
                </a:cubicBezTo>
                <a:cubicBezTo>
                  <a:pt x="2244" y="1463"/>
                  <a:pt x="2236" y="1453"/>
                  <a:pt x="2231" y="1441"/>
                </a:cubicBezTo>
                <a:cubicBezTo>
                  <a:pt x="2227" y="1433"/>
                  <a:pt x="2231" y="1429"/>
                  <a:pt x="2238" y="1426"/>
                </a:cubicBezTo>
                <a:cubicBezTo>
                  <a:pt x="2240" y="1425"/>
                  <a:pt x="2242" y="1424"/>
                  <a:pt x="2244" y="1424"/>
                </a:cubicBezTo>
                <a:cubicBezTo>
                  <a:pt x="2248" y="1423"/>
                  <a:pt x="2253" y="1422"/>
                  <a:pt x="2258" y="1422"/>
                </a:cubicBezTo>
                <a:cubicBezTo>
                  <a:pt x="2266" y="1422"/>
                  <a:pt x="2266" y="1422"/>
                  <a:pt x="2266" y="1422"/>
                </a:cubicBezTo>
                <a:cubicBezTo>
                  <a:pt x="2266" y="1422"/>
                  <a:pt x="2266" y="1422"/>
                  <a:pt x="2266" y="1422"/>
                </a:cubicBezTo>
                <a:cubicBezTo>
                  <a:pt x="2282" y="1422"/>
                  <a:pt x="2297" y="1422"/>
                  <a:pt x="2312" y="1422"/>
                </a:cubicBezTo>
                <a:cubicBezTo>
                  <a:pt x="2313" y="1422"/>
                  <a:pt x="2313" y="1422"/>
                  <a:pt x="2313" y="1422"/>
                </a:cubicBezTo>
                <a:cubicBezTo>
                  <a:pt x="2328" y="1422"/>
                  <a:pt x="2328" y="1422"/>
                  <a:pt x="2328" y="1422"/>
                </a:cubicBezTo>
                <a:cubicBezTo>
                  <a:pt x="2333" y="1422"/>
                  <a:pt x="2339" y="1422"/>
                  <a:pt x="2344" y="1423"/>
                </a:cubicBezTo>
                <a:cubicBezTo>
                  <a:pt x="2347" y="1424"/>
                  <a:pt x="2351" y="1425"/>
                  <a:pt x="2354" y="1426"/>
                </a:cubicBezTo>
                <a:cubicBezTo>
                  <a:pt x="2355" y="1426"/>
                  <a:pt x="2355" y="1426"/>
                  <a:pt x="2356" y="1426"/>
                </a:cubicBezTo>
                <a:cubicBezTo>
                  <a:pt x="2356" y="1427"/>
                  <a:pt x="2356" y="1427"/>
                  <a:pt x="2357" y="1427"/>
                </a:cubicBezTo>
                <a:cubicBezTo>
                  <a:pt x="2357" y="1427"/>
                  <a:pt x="2358" y="1427"/>
                  <a:pt x="2358" y="1427"/>
                </a:cubicBezTo>
                <a:cubicBezTo>
                  <a:pt x="2363" y="1429"/>
                  <a:pt x="2367" y="1431"/>
                  <a:pt x="2371" y="1433"/>
                </a:cubicBezTo>
                <a:cubicBezTo>
                  <a:pt x="2374" y="1436"/>
                  <a:pt x="2377" y="1438"/>
                  <a:pt x="2379" y="1441"/>
                </a:cubicBezTo>
                <a:cubicBezTo>
                  <a:pt x="2391" y="1458"/>
                  <a:pt x="2391" y="1458"/>
                  <a:pt x="2391" y="1458"/>
                </a:cubicBezTo>
                <a:cubicBezTo>
                  <a:pt x="2394" y="1463"/>
                  <a:pt x="2401" y="1471"/>
                  <a:pt x="2404" y="1478"/>
                </a:cubicBezTo>
                <a:cubicBezTo>
                  <a:pt x="2404" y="1478"/>
                  <a:pt x="2404" y="1478"/>
                  <a:pt x="2404" y="1478"/>
                </a:cubicBezTo>
                <a:cubicBezTo>
                  <a:pt x="2406" y="1481"/>
                  <a:pt x="2407" y="1484"/>
                  <a:pt x="2407" y="1487"/>
                </a:cubicBezTo>
                <a:close/>
                <a:moveTo>
                  <a:pt x="1589" y="1480"/>
                </a:moveTo>
                <a:cubicBezTo>
                  <a:pt x="1589" y="1483"/>
                  <a:pt x="1588" y="1485"/>
                  <a:pt x="1587" y="1487"/>
                </a:cubicBezTo>
                <a:cubicBezTo>
                  <a:pt x="1576" y="1507"/>
                  <a:pt x="1525" y="1502"/>
                  <a:pt x="1507" y="1502"/>
                </a:cubicBezTo>
                <a:cubicBezTo>
                  <a:pt x="1496" y="1502"/>
                  <a:pt x="1485" y="1502"/>
                  <a:pt x="1474" y="1502"/>
                </a:cubicBezTo>
                <a:cubicBezTo>
                  <a:pt x="1464" y="1502"/>
                  <a:pt x="1451" y="1500"/>
                  <a:pt x="1442" y="1493"/>
                </a:cubicBezTo>
                <a:cubicBezTo>
                  <a:pt x="1442" y="1493"/>
                  <a:pt x="1441" y="1492"/>
                  <a:pt x="1441" y="1492"/>
                </a:cubicBezTo>
                <a:cubicBezTo>
                  <a:pt x="1441" y="1492"/>
                  <a:pt x="1440" y="1491"/>
                  <a:pt x="1440" y="1491"/>
                </a:cubicBezTo>
                <a:cubicBezTo>
                  <a:pt x="1439" y="1490"/>
                  <a:pt x="1439" y="1490"/>
                  <a:pt x="1439" y="1489"/>
                </a:cubicBezTo>
                <a:cubicBezTo>
                  <a:pt x="1439" y="1489"/>
                  <a:pt x="1439" y="1489"/>
                  <a:pt x="1438" y="1489"/>
                </a:cubicBezTo>
                <a:cubicBezTo>
                  <a:pt x="1438" y="1489"/>
                  <a:pt x="1438" y="1489"/>
                  <a:pt x="1438" y="1489"/>
                </a:cubicBezTo>
                <a:cubicBezTo>
                  <a:pt x="1438" y="1488"/>
                  <a:pt x="1437" y="1487"/>
                  <a:pt x="1437" y="1486"/>
                </a:cubicBezTo>
                <a:cubicBezTo>
                  <a:pt x="1436" y="1484"/>
                  <a:pt x="1436" y="1483"/>
                  <a:pt x="1436" y="1481"/>
                </a:cubicBezTo>
                <a:cubicBezTo>
                  <a:pt x="1436" y="1479"/>
                  <a:pt x="1436" y="1479"/>
                  <a:pt x="1436" y="1479"/>
                </a:cubicBezTo>
                <a:cubicBezTo>
                  <a:pt x="1437" y="1477"/>
                  <a:pt x="1437" y="1474"/>
                  <a:pt x="1437" y="1472"/>
                </a:cubicBezTo>
                <a:cubicBezTo>
                  <a:pt x="1437" y="1471"/>
                  <a:pt x="1437" y="1471"/>
                  <a:pt x="1437" y="1471"/>
                </a:cubicBezTo>
                <a:cubicBezTo>
                  <a:pt x="1438" y="1463"/>
                  <a:pt x="1438" y="1454"/>
                  <a:pt x="1440" y="1446"/>
                </a:cubicBezTo>
                <a:cubicBezTo>
                  <a:pt x="1440" y="1443"/>
                  <a:pt x="1440" y="1443"/>
                  <a:pt x="1440" y="1443"/>
                </a:cubicBezTo>
                <a:cubicBezTo>
                  <a:pt x="1441" y="1441"/>
                  <a:pt x="1442" y="1438"/>
                  <a:pt x="1444" y="1436"/>
                </a:cubicBezTo>
                <a:cubicBezTo>
                  <a:pt x="1446" y="1434"/>
                  <a:pt x="1448" y="1433"/>
                  <a:pt x="1450" y="1431"/>
                </a:cubicBezTo>
                <a:cubicBezTo>
                  <a:pt x="1450" y="1431"/>
                  <a:pt x="1450" y="1431"/>
                  <a:pt x="1450" y="1431"/>
                </a:cubicBezTo>
                <a:cubicBezTo>
                  <a:pt x="1451" y="1431"/>
                  <a:pt x="1451" y="1430"/>
                  <a:pt x="1452" y="1430"/>
                </a:cubicBezTo>
                <a:cubicBezTo>
                  <a:pt x="1452" y="1430"/>
                  <a:pt x="1453" y="1430"/>
                  <a:pt x="1453" y="1429"/>
                </a:cubicBezTo>
                <a:cubicBezTo>
                  <a:pt x="1453" y="1429"/>
                  <a:pt x="1454" y="1429"/>
                  <a:pt x="1454" y="1429"/>
                </a:cubicBezTo>
                <a:cubicBezTo>
                  <a:pt x="1455" y="1428"/>
                  <a:pt x="1457" y="1428"/>
                  <a:pt x="1458" y="1427"/>
                </a:cubicBezTo>
                <a:cubicBezTo>
                  <a:pt x="1459" y="1427"/>
                  <a:pt x="1459" y="1427"/>
                  <a:pt x="1460" y="1427"/>
                </a:cubicBezTo>
                <a:cubicBezTo>
                  <a:pt x="1461" y="1426"/>
                  <a:pt x="1463" y="1426"/>
                  <a:pt x="1464" y="1426"/>
                </a:cubicBezTo>
                <a:cubicBezTo>
                  <a:pt x="1465" y="1426"/>
                  <a:pt x="1465" y="1425"/>
                  <a:pt x="1466" y="1425"/>
                </a:cubicBezTo>
                <a:cubicBezTo>
                  <a:pt x="1466" y="1425"/>
                  <a:pt x="1466" y="1425"/>
                  <a:pt x="1466" y="1425"/>
                </a:cubicBezTo>
                <a:cubicBezTo>
                  <a:pt x="1467" y="1425"/>
                  <a:pt x="1468" y="1425"/>
                  <a:pt x="1468" y="1425"/>
                </a:cubicBezTo>
                <a:cubicBezTo>
                  <a:pt x="1472" y="1424"/>
                  <a:pt x="1476" y="1424"/>
                  <a:pt x="1480" y="1424"/>
                </a:cubicBezTo>
                <a:cubicBezTo>
                  <a:pt x="1483" y="1424"/>
                  <a:pt x="1483" y="1424"/>
                  <a:pt x="1483" y="1424"/>
                </a:cubicBezTo>
                <a:cubicBezTo>
                  <a:pt x="1487" y="1424"/>
                  <a:pt x="1492" y="1424"/>
                  <a:pt x="1496" y="1424"/>
                </a:cubicBezTo>
                <a:cubicBezTo>
                  <a:pt x="1550" y="1424"/>
                  <a:pt x="1550" y="1424"/>
                  <a:pt x="1550" y="1424"/>
                </a:cubicBezTo>
                <a:cubicBezTo>
                  <a:pt x="1551" y="1424"/>
                  <a:pt x="1552" y="1424"/>
                  <a:pt x="1554" y="1424"/>
                </a:cubicBezTo>
                <a:cubicBezTo>
                  <a:pt x="1554" y="1424"/>
                  <a:pt x="1555" y="1424"/>
                  <a:pt x="1555" y="1424"/>
                </a:cubicBezTo>
                <a:cubicBezTo>
                  <a:pt x="1556" y="1424"/>
                  <a:pt x="1558" y="1424"/>
                  <a:pt x="1559" y="1424"/>
                </a:cubicBezTo>
                <a:cubicBezTo>
                  <a:pt x="1570" y="1425"/>
                  <a:pt x="1582" y="1428"/>
                  <a:pt x="1586" y="1438"/>
                </a:cubicBezTo>
                <a:cubicBezTo>
                  <a:pt x="1587" y="1438"/>
                  <a:pt x="1587" y="1439"/>
                  <a:pt x="1587" y="1440"/>
                </a:cubicBezTo>
                <a:cubicBezTo>
                  <a:pt x="1588" y="1440"/>
                  <a:pt x="1588" y="1440"/>
                  <a:pt x="1588" y="1440"/>
                </a:cubicBezTo>
                <a:cubicBezTo>
                  <a:pt x="1591" y="1452"/>
                  <a:pt x="1588" y="1466"/>
                  <a:pt x="1589" y="1478"/>
                </a:cubicBezTo>
                <a:lnTo>
                  <a:pt x="1589" y="1480"/>
                </a:lnTo>
                <a:close/>
                <a:moveTo>
                  <a:pt x="1511" y="1543"/>
                </a:moveTo>
                <a:cubicBezTo>
                  <a:pt x="1531" y="1543"/>
                  <a:pt x="1577" y="1537"/>
                  <a:pt x="1588" y="1559"/>
                </a:cubicBezTo>
                <a:cubicBezTo>
                  <a:pt x="1589" y="1561"/>
                  <a:pt x="1590" y="1563"/>
                  <a:pt x="1590" y="1566"/>
                </a:cubicBezTo>
                <a:cubicBezTo>
                  <a:pt x="1590" y="1589"/>
                  <a:pt x="1590" y="1589"/>
                  <a:pt x="1590" y="1589"/>
                </a:cubicBezTo>
                <a:cubicBezTo>
                  <a:pt x="1590" y="1595"/>
                  <a:pt x="1590" y="1602"/>
                  <a:pt x="1590" y="1609"/>
                </a:cubicBezTo>
                <a:cubicBezTo>
                  <a:pt x="1590" y="1609"/>
                  <a:pt x="1590" y="1609"/>
                  <a:pt x="1590" y="1609"/>
                </a:cubicBezTo>
                <a:cubicBezTo>
                  <a:pt x="1590" y="1612"/>
                  <a:pt x="1590" y="1612"/>
                  <a:pt x="1590" y="1612"/>
                </a:cubicBezTo>
                <a:cubicBezTo>
                  <a:pt x="1590" y="1615"/>
                  <a:pt x="1589" y="1619"/>
                  <a:pt x="1587" y="1622"/>
                </a:cubicBezTo>
                <a:cubicBezTo>
                  <a:pt x="1587" y="1622"/>
                  <a:pt x="1586" y="1623"/>
                  <a:pt x="1586" y="1623"/>
                </a:cubicBezTo>
                <a:cubicBezTo>
                  <a:pt x="1585" y="1624"/>
                  <a:pt x="1584" y="1625"/>
                  <a:pt x="1583" y="1626"/>
                </a:cubicBezTo>
                <a:cubicBezTo>
                  <a:pt x="1583" y="1626"/>
                  <a:pt x="1583" y="1626"/>
                  <a:pt x="1583" y="1626"/>
                </a:cubicBezTo>
                <a:cubicBezTo>
                  <a:pt x="1578" y="1631"/>
                  <a:pt x="1571" y="1634"/>
                  <a:pt x="1563" y="1636"/>
                </a:cubicBezTo>
                <a:cubicBezTo>
                  <a:pt x="1563" y="1636"/>
                  <a:pt x="1563" y="1636"/>
                  <a:pt x="1563" y="1636"/>
                </a:cubicBezTo>
                <a:cubicBezTo>
                  <a:pt x="1563" y="1636"/>
                  <a:pt x="1563" y="1636"/>
                  <a:pt x="1563" y="1636"/>
                </a:cubicBezTo>
                <a:cubicBezTo>
                  <a:pt x="1560" y="1637"/>
                  <a:pt x="1558" y="1637"/>
                  <a:pt x="1556" y="1637"/>
                </a:cubicBezTo>
                <a:cubicBezTo>
                  <a:pt x="1555" y="1637"/>
                  <a:pt x="1554" y="1637"/>
                  <a:pt x="1554" y="1638"/>
                </a:cubicBezTo>
                <a:cubicBezTo>
                  <a:pt x="1551" y="1638"/>
                  <a:pt x="1548" y="1638"/>
                  <a:pt x="1546" y="1638"/>
                </a:cubicBezTo>
                <a:cubicBezTo>
                  <a:pt x="1546" y="1638"/>
                  <a:pt x="1546" y="1638"/>
                  <a:pt x="1546" y="1638"/>
                </a:cubicBezTo>
                <a:cubicBezTo>
                  <a:pt x="1463" y="1638"/>
                  <a:pt x="1463" y="1638"/>
                  <a:pt x="1463" y="1638"/>
                </a:cubicBezTo>
                <a:cubicBezTo>
                  <a:pt x="1453" y="1638"/>
                  <a:pt x="1441" y="1636"/>
                  <a:pt x="1432" y="1631"/>
                </a:cubicBezTo>
                <a:cubicBezTo>
                  <a:pt x="1432" y="1631"/>
                  <a:pt x="1432" y="1631"/>
                  <a:pt x="1432" y="1631"/>
                </a:cubicBezTo>
                <a:cubicBezTo>
                  <a:pt x="1432" y="1631"/>
                  <a:pt x="1432" y="1630"/>
                  <a:pt x="1432" y="1630"/>
                </a:cubicBezTo>
                <a:cubicBezTo>
                  <a:pt x="1431" y="1629"/>
                  <a:pt x="1429" y="1628"/>
                  <a:pt x="1427" y="1627"/>
                </a:cubicBezTo>
                <a:cubicBezTo>
                  <a:pt x="1426" y="1626"/>
                  <a:pt x="1425" y="1624"/>
                  <a:pt x="1424" y="1623"/>
                </a:cubicBezTo>
                <a:cubicBezTo>
                  <a:pt x="1424" y="1623"/>
                  <a:pt x="1424" y="1623"/>
                  <a:pt x="1424" y="1622"/>
                </a:cubicBezTo>
                <a:cubicBezTo>
                  <a:pt x="1422" y="1619"/>
                  <a:pt x="1421" y="1616"/>
                  <a:pt x="1421" y="1612"/>
                </a:cubicBezTo>
                <a:cubicBezTo>
                  <a:pt x="1422" y="1606"/>
                  <a:pt x="1422" y="1606"/>
                  <a:pt x="1422" y="1606"/>
                </a:cubicBezTo>
                <a:cubicBezTo>
                  <a:pt x="1422" y="1606"/>
                  <a:pt x="1422" y="1606"/>
                  <a:pt x="1422" y="1606"/>
                </a:cubicBezTo>
                <a:cubicBezTo>
                  <a:pt x="1424" y="1593"/>
                  <a:pt x="1425" y="1580"/>
                  <a:pt x="1427" y="1567"/>
                </a:cubicBezTo>
                <a:cubicBezTo>
                  <a:pt x="1427" y="1566"/>
                  <a:pt x="1427" y="1566"/>
                  <a:pt x="1427" y="1566"/>
                </a:cubicBezTo>
                <a:cubicBezTo>
                  <a:pt x="1427" y="1566"/>
                  <a:pt x="1427" y="1566"/>
                  <a:pt x="1427" y="1565"/>
                </a:cubicBezTo>
                <a:cubicBezTo>
                  <a:pt x="1432" y="1536"/>
                  <a:pt x="1490" y="1543"/>
                  <a:pt x="1511" y="1543"/>
                </a:cubicBezTo>
                <a:close/>
                <a:moveTo>
                  <a:pt x="1175" y="1631"/>
                </a:moveTo>
                <a:cubicBezTo>
                  <a:pt x="1173" y="1630"/>
                  <a:pt x="1172" y="1629"/>
                  <a:pt x="1170" y="1627"/>
                </a:cubicBezTo>
                <a:cubicBezTo>
                  <a:pt x="1169" y="1626"/>
                  <a:pt x="1169" y="1625"/>
                  <a:pt x="1168" y="1624"/>
                </a:cubicBezTo>
                <a:cubicBezTo>
                  <a:pt x="1168" y="1623"/>
                  <a:pt x="1168" y="1623"/>
                  <a:pt x="1168" y="1623"/>
                </a:cubicBezTo>
                <a:cubicBezTo>
                  <a:pt x="1166" y="1620"/>
                  <a:pt x="1166" y="1616"/>
                  <a:pt x="1167" y="1613"/>
                </a:cubicBezTo>
                <a:cubicBezTo>
                  <a:pt x="1169" y="1607"/>
                  <a:pt x="1169" y="1607"/>
                  <a:pt x="1169" y="1607"/>
                </a:cubicBezTo>
                <a:cubicBezTo>
                  <a:pt x="1169" y="1607"/>
                  <a:pt x="1169" y="1607"/>
                  <a:pt x="1169" y="1607"/>
                </a:cubicBezTo>
                <a:cubicBezTo>
                  <a:pt x="1169" y="1606"/>
                  <a:pt x="1169" y="1605"/>
                  <a:pt x="1170" y="1604"/>
                </a:cubicBezTo>
                <a:cubicBezTo>
                  <a:pt x="1181" y="1567"/>
                  <a:pt x="1181" y="1567"/>
                  <a:pt x="1181" y="1567"/>
                </a:cubicBezTo>
                <a:cubicBezTo>
                  <a:pt x="1181" y="1566"/>
                  <a:pt x="1181" y="1566"/>
                  <a:pt x="1182" y="1565"/>
                </a:cubicBezTo>
                <a:cubicBezTo>
                  <a:pt x="1193" y="1537"/>
                  <a:pt x="1244" y="1543"/>
                  <a:pt x="1268" y="1543"/>
                </a:cubicBezTo>
                <a:cubicBezTo>
                  <a:pt x="1278" y="1543"/>
                  <a:pt x="1297" y="1542"/>
                  <a:pt x="1314" y="1543"/>
                </a:cubicBezTo>
                <a:cubicBezTo>
                  <a:pt x="1317" y="1544"/>
                  <a:pt x="1320" y="1544"/>
                  <a:pt x="1323" y="1545"/>
                </a:cubicBezTo>
                <a:cubicBezTo>
                  <a:pt x="1323" y="1545"/>
                  <a:pt x="1323" y="1545"/>
                  <a:pt x="1324" y="1545"/>
                </a:cubicBezTo>
                <a:cubicBezTo>
                  <a:pt x="1332" y="1547"/>
                  <a:pt x="1339" y="1551"/>
                  <a:pt x="1342" y="1556"/>
                </a:cubicBezTo>
                <a:cubicBezTo>
                  <a:pt x="1342" y="1557"/>
                  <a:pt x="1342" y="1557"/>
                  <a:pt x="1343" y="1557"/>
                </a:cubicBezTo>
                <a:cubicBezTo>
                  <a:pt x="1343" y="1558"/>
                  <a:pt x="1343" y="1558"/>
                  <a:pt x="1343" y="1558"/>
                </a:cubicBezTo>
                <a:cubicBezTo>
                  <a:pt x="1343" y="1558"/>
                  <a:pt x="1343" y="1559"/>
                  <a:pt x="1343" y="1559"/>
                </a:cubicBezTo>
                <a:cubicBezTo>
                  <a:pt x="1344" y="1561"/>
                  <a:pt x="1345" y="1564"/>
                  <a:pt x="1344" y="1567"/>
                </a:cubicBezTo>
                <a:cubicBezTo>
                  <a:pt x="1344" y="1569"/>
                  <a:pt x="1344" y="1569"/>
                  <a:pt x="1344" y="1569"/>
                </a:cubicBezTo>
                <a:cubicBezTo>
                  <a:pt x="1344" y="1569"/>
                  <a:pt x="1344" y="1569"/>
                  <a:pt x="1344" y="1569"/>
                </a:cubicBezTo>
                <a:cubicBezTo>
                  <a:pt x="1343" y="1576"/>
                  <a:pt x="1341" y="1583"/>
                  <a:pt x="1340" y="1589"/>
                </a:cubicBezTo>
                <a:cubicBezTo>
                  <a:pt x="1336" y="1612"/>
                  <a:pt x="1336" y="1612"/>
                  <a:pt x="1336" y="1612"/>
                </a:cubicBezTo>
                <a:cubicBezTo>
                  <a:pt x="1336" y="1616"/>
                  <a:pt x="1334" y="1619"/>
                  <a:pt x="1331" y="1622"/>
                </a:cubicBezTo>
                <a:cubicBezTo>
                  <a:pt x="1331" y="1623"/>
                  <a:pt x="1330" y="1623"/>
                  <a:pt x="1330" y="1623"/>
                </a:cubicBezTo>
                <a:cubicBezTo>
                  <a:pt x="1330" y="1624"/>
                  <a:pt x="1329" y="1624"/>
                  <a:pt x="1329" y="1624"/>
                </a:cubicBezTo>
                <a:cubicBezTo>
                  <a:pt x="1328" y="1625"/>
                  <a:pt x="1327" y="1626"/>
                  <a:pt x="1326" y="1627"/>
                </a:cubicBezTo>
                <a:cubicBezTo>
                  <a:pt x="1320" y="1632"/>
                  <a:pt x="1312" y="1635"/>
                  <a:pt x="1305" y="1636"/>
                </a:cubicBezTo>
                <a:cubicBezTo>
                  <a:pt x="1305" y="1637"/>
                  <a:pt x="1305" y="1637"/>
                  <a:pt x="1305" y="1637"/>
                </a:cubicBezTo>
                <a:cubicBezTo>
                  <a:pt x="1304" y="1637"/>
                  <a:pt x="1304" y="1637"/>
                  <a:pt x="1304" y="1637"/>
                </a:cubicBezTo>
                <a:cubicBezTo>
                  <a:pt x="1302" y="1637"/>
                  <a:pt x="1300" y="1638"/>
                  <a:pt x="1297" y="1638"/>
                </a:cubicBezTo>
                <a:cubicBezTo>
                  <a:pt x="1297" y="1638"/>
                  <a:pt x="1296" y="1638"/>
                  <a:pt x="1295" y="1638"/>
                </a:cubicBezTo>
                <a:cubicBezTo>
                  <a:pt x="1292" y="1638"/>
                  <a:pt x="1290" y="1639"/>
                  <a:pt x="1287" y="1639"/>
                </a:cubicBezTo>
                <a:cubicBezTo>
                  <a:pt x="1287" y="1639"/>
                  <a:pt x="1287" y="1639"/>
                  <a:pt x="1287" y="1639"/>
                </a:cubicBezTo>
                <a:cubicBezTo>
                  <a:pt x="1204" y="1639"/>
                  <a:pt x="1204" y="1639"/>
                  <a:pt x="1204" y="1639"/>
                </a:cubicBezTo>
                <a:cubicBezTo>
                  <a:pt x="1194" y="1639"/>
                  <a:pt x="1183" y="1637"/>
                  <a:pt x="1175" y="1631"/>
                </a:cubicBezTo>
                <a:cubicBezTo>
                  <a:pt x="1175" y="1631"/>
                  <a:pt x="1175" y="1631"/>
                  <a:pt x="1175" y="1631"/>
                </a:cubicBezTo>
                <a:close/>
                <a:moveTo>
                  <a:pt x="1278" y="1502"/>
                </a:moveTo>
                <a:cubicBezTo>
                  <a:pt x="1266" y="1502"/>
                  <a:pt x="1253" y="1502"/>
                  <a:pt x="1241" y="1502"/>
                </a:cubicBezTo>
                <a:cubicBezTo>
                  <a:pt x="1230" y="1502"/>
                  <a:pt x="1213" y="1500"/>
                  <a:pt x="1207" y="1489"/>
                </a:cubicBezTo>
                <a:cubicBezTo>
                  <a:pt x="1207" y="1488"/>
                  <a:pt x="1207" y="1487"/>
                  <a:pt x="1207" y="1486"/>
                </a:cubicBezTo>
                <a:cubicBezTo>
                  <a:pt x="1206" y="1486"/>
                  <a:pt x="1206" y="1485"/>
                  <a:pt x="1206" y="1484"/>
                </a:cubicBezTo>
                <a:cubicBezTo>
                  <a:pt x="1206" y="1483"/>
                  <a:pt x="1207" y="1482"/>
                  <a:pt x="1207" y="1481"/>
                </a:cubicBezTo>
                <a:cubicBezTo>
                  <a:pt x="1207" y="1481"/>
                  <a:pt x="1207" y="1481"/>
                  <a:pt x="1207" y="1481"/>
                </a:cubicBezTo>
                <a:cubicBezTo>
                  <a:pt x="1207" y="1481"/>
                  <a:pt x="1207" y="1481"/>
                  <a:pt x="1207" y="1481"/>
                </a:cubicBezTo>
                <a:cubicBezTo>
                  <a:pt x="1207" y="1478"/>
                  <a:pt x="1209" y="1474"/>
                  <a:pt x="1210" y="1472"/>
                </a:cubicBezTo>
                <a:cubicBezTo>
                  <a:pt x="1212" y="1463"/>
                  <a:pt x="1214" y="1453"/>
                  <a:pt x="1218" y="1445"/>
                </a:cubicBezTo>
                <a:cubicBezTo>
                  <a:pt x="1218" y="1444"/>
                  <a:pt x="1218" y="1444"/>
                  <a:pt x="1218" y="1444"/>
                </a:cubicBezTo>
                <a:cubicBezTo>
                  <a:pt x="1219" y="1441"/>
                  <a:pt x="1221" y="1438"/>
                  <a:pt x="1223" y="1436"/>
                </a:cubicBezTo>
                <a:cubicBezTo>
                  <a:pt x="1225" y="1435"/>
                  <a:pt x="1226" y="1434"/>
                  <a:pt x="1228" y="1433"/>
                </a:cubicBezTo>
                <a:cubicBezTo>
                  <a:pt x="1233" y="1429"/>
                  <a:pt x="1239" y="1427"/>
                  <a:pt x="1245" y="1426"/>
                </a:cubicBezTo>
                <a:cubicBezTo>
                  <a:pt x="1246" y="1426"/>
                  <a:pt x="1246" y="1426"/>
                  <a:pt x="1247" y="1426"/>
                </a:cubicBezTo>
                <a:cubicBezTo>
                  <a:pt x="1251" y="1425"/>
                  <a:pt x="1257" y="1424"/>
                  <a:pt x="1262" y="1424"/>
                </a:cubicBezTo>
                <a:cubicBezTo>
                  <a:pt x="1269" y="1424"/>
                  <a:pt x="1269" y="1424"/>
                  <a:pt x="1269" y="1424"/>
                </a:cubicBezTo>
                <a:cubicBezTo>
                  <a:pt x="1271" y="1424"/>
                  <a:pt x="1274" y="1424"/>
                  <a:pt x="1276" y="1424"/>
                </a:cubicBezTo>
                <a:cubicBezTo>
                  <a:pt x="1291" y="1424"/>
                  <a:pt x="1307" y="1424"/>
                  <a:pt x="1322" y="1424"/>
                </a:cubicBezTo>
                <a:cubicBezTo>
                  <a:pt x="1324" y="1424"/>
                  <a:pt x="1326" y="1424"/>
                  <a:pt x="1329" y="1424"/>
                </a:cubicBezTo>
                <a:cubicBezTo>
                  <a:pt x="1331" y="1424"/>
                  <a:pt x="1331" y="1424"/>
                  <a:pt x="1331" y="1424"/>
                </a:cubicBezTo>
                <a:cubicBezTo>
                  <a:pt x="1332" y="1424"/>
                  <a:pt x="1332" y="1424"/>
                  <a:pt x="1333" y="1424"/>
                </a:cubicBezTo>
                <a:cubicBezTo>
                  <a:pt x="1335" y="1424"/>
                  <a:pt x="1337" y="1424"/>
                  <a:pt x="1339" y="1425"/>
                </a:cubicBezTo>
                <a:cubicBezTo>
                  <a:pt x="1339" y="1425"/>
                  <a:pt x="1339" y="1425"/>
                  <a:pt x="1339" y="1425"/>
                </a:cubicBezTo>
                <a:cubicBezTo>
                  <a:pt x="1351" y="1426"/>
                  <a:pt x="1364" y="1429"/>
                  <a:pt x="1366" y="1439"/>
                </a:cubicBezTo>
                <a:cubicBezTo>
                  <a:pt x="1366" y="1439"/>
                  <a:pt x="1366" y="1440"/>
                  <a:pt x="1366" y="1440"/>
                </a:cubicBezTo>
                <a:cubicBezTo>
                  <a:pt x="1366" y="1440"/>
                  <a:pt x="1366" y="1440"/>
                  <a:pt x="1366" y="1441"/>
                </a:cubicBezTo>
                <a:cubicBezTo>
                  <a:pt x="1367" y="1452"/>
                  <a:pt x="1362" y="1467"/>
                  <a:pt x="1360" y="1478"/>
                </a:cubicBezTo>
                <a:cubicBezTo>
                  <a:pt x="1360" y="1478"/>
                  <a:pt x="1360" y="1478"/>
                  <a:pt x="1360" y="1478"/>
                </a:cubicBezTo>
                <a:cubicBezTo>
                  <a:pt x="1359" y="1481"/>
                  <a:pt x="1359" y="1481"/>
                  <a:pt x="1359" y="1481"/>
                </a:cubicBezTo>
                <a:cubicBezTo>
                  <a:pt x="1359" y="1483"/>
                  <a:pt x="1358" y="1485"/>
                  <a:pt x="1356" y="1487"/>
                </a:cubicBezTo>
                <a:cubicBezTo>
                  <a:pt x="1356" y="1488"/>
                  <a:pt x="1355" y="1488"/>
                  <a:pt x="1355" y="1489"/>
                </a:cubicBezTo>
                <a:cubicBezTo>
                  <a:pt x="1355" y="1489"/>
                  <a:pt x="1355" y="1489"/>
                  <a:pt x="1355" y="1489"/>
                </a:cubicBezTo>
                <a:cubicBezTo>
                  <a:pt x="1355" y="1489"/>
                  <a:pt x="1355" y="1489"/>
                  <a:pt x="1354" y="1489"/>
                </a:cubicBezTo>
                <a:cubicBezTo>
                  <a:pt x="1339" y="1507"/>
                  <a:pt x="1298" y="1502"/>
                  <a:pt x="1278" y="1502"/>
                </a:cubicBezTo>
                <a:close/>
                <a:moveTo>
                  <a:pt x="911" y="1620"/>
                </a:moveTo>
                <a:cubicBezTo>
                  <a:pt x="911" y="1619"/>
                  <a:pt x="911" y="1618"/>
                  <a:pt x="911" y="1618"/>
                </a:cubicBezTo>
                <a:cubicBezTo>
                  <a:pt x="912" y="1616"/>
                  <a:pt x="912" y="1615"/>
                  <a:pt x="913" y="1614"/>
                </a:cubicBezTo>
                <a:cubicBezTo>
                  <a:pt x="913" y="1614"/>
                  <a:pt x="913" y="1614"/>
                  <a:pt x="913" y="1613"/>
                </a:cubicBezTo>
                <a:cubicBezTo>
                  <a:pt x="913" y="1612"/>
                  <a:pt x="913" y="1612"/>
                  <a:pt x="913" y="1612"/>
                </a:cubicBezTo>
                <a:cubicBezTo>
                  <a:pt x="914" y="1611"/>
                  <a:pt x="915" y="1609"/>
                  <a:pt x="916" y="1607"/>
                </a:cubicBezTo>
                <a:cubicBezTo>
                  <a:pt x="922" y="1594"/>
                  <a:pt x="928" y="1582"/>
                  <a:pt x="935" y="1569"/>
                </a:cubicBezTo>
                <a:cubicBezTo>
                  <a:pt x="935" y="1569"/>
                  <a:pt x="935" y="1569"/>
                  <a:pt x="935" y="1569"/>
                </a:cubicBezTo>
                <a:cubicBezTo>
                  <a:pt x="935" y="1568"/>
                  <a:pt x="935" y="1568"/>
                  <a:pt x="935" y="1568"/>
                </a:cubicBezTo>
                <a:cubicBezTo>
                  <a:pt x="936" y="1567"/>
                  <a:pt x="936" y="1566"/>
                  <a:pt x="937" y="1566"/>
                </a:cubicBezTo>
                <a:cubicBezTo>
                  <a:pt x="937" y="1565"/>
                  <a:pt x="938" y="1564"/>
                  <a:pt x="938" y="1563"/>
                </a:cubicBezTo>
                <a:cubicBezTo>
                  <a:pt x="938" y="1563"/>
                  <a:pt x="938" y="1563"/>
                  <a:pt x="939" y="1563"/>
                </a:cubicBezTo>
                <a:cubicBezTo>
                  <a:pt x="956" y="1539"/>
                  <a:pt x="997" y="1544"/>
                  <a:pt x="1023" y="1544"/>
                </a:cubicBezTo>
                <a:cubicBezTo>
                  <a:pt x="1023" y="1544"/>
                  <a:pt x="1023" y="1544"/>
                  <a:pt x="1023" y="1544"/>
                </a:cubicBezTo>
                <a:cubicBezTo>
                  <a:pt x="1030" y="1544"/>
                  <a:pt x="1049" y="1542"/>
                  <a:pt x="1066" y="1544"/>
                </a:cubicBezTo>
                <a:cubicBezTo>
                  <a:pt x="1071" y="1544"/>
                  <a:pt x="1077" y="1544"/>
                  <a:pt x="1081" y="1545"/>
                </a:cubicBezTo>
                <a:cubicBezTo>
                  <a:pt x="1084" y="1546"/>
                  <a:pt x="1087" y="1547"/>
                  <a:pt x="1089" y="1548"/>
                </a:cubicBezTo>
                <a:cubicBezTo>
                  <a:pt x="1095" y="1551"/>
                  <a:pt x="1099" y="1556"/>
                  <a:pt x="1099" y="1562"/>
                </a:cubicBezTo>
                <a:cubicBezTo>
                  <a:pt x="1099" y="1562"/>
                  <a:pt x="1099" y="1562"/>
                  <a:pt x="1099" y="1562"/>
                </a:cubicBezTo>
                <a:cubicBezTo>
                  <a:pt x="1099" y="1563"/>
                  <a:pt x="1099" y="1563"/>
                  <a:pt x="1099" y="1564"/>
                </a:cubicBezTo>
                <a:cubicBezTo>
                  <a:pt x="1099" y="1565"/>
                  <a:pt x="1099" y="1566"/>
                  <a:pt x="1099" y="1567"/>
                </a:cubicBezTo>
                <a:cubicBezTo>
                  <a:pt x="1082" y="1613"/>
                  <a:pt x="1082" y="1613"/>
                  <a:pt x="1082" y="1613"/>
                </a:cubicBezTo>
                <a:cubicBezTo>
                  <a:pt x="1081" y="1617"/>
                  <a:pt x="1078" y="1620"/>
                  <a:pt x="1075" y="1623"/>
                </a:cubicBezTo>
                <a:cubicBezTo>
                  <a:pt x="1071" y="1626"/>
                  <a:pt x="1067" y="1629"/>
                  <a:pt x="1062" y="1631"/>
                </a:cubicBezTo>
                <a:cubicBezTo>
                  <a:pt x="1062" y="1632"/>
                  <a:pt x="1061" y="1632"/>
                  <a:pt x="1061" y="1632"/>
                </a:cubicBezTo>
                <a:cubicBezTo>
                  <a:pt x="1054" y="1635"/>
                  <a:pt x="1047" y="1637"/>
                  <a:pt x="1039" y="1639"/>
                </a:cubicBezTo>
                <a:cubicBezTo>
                  <a:pt x="1038" y="1639"/>
                  <a:pt x="1038" y="1639"/>
                  <a:pt x="1038" y="1639"/>
                </a:cubicBezTo>
                <a:cubicBezTo>
                  <a:pt x="1036" y="1639"/>
                  <a:pt x="1035" y="1639"/>
                  <a:pt x="1034" y="1639"/>
                </a:cubicBezTo>
                <a:cubicBezTo>
                  <a:pt x="1020" y="1640"/>
                  <a:pt x="1005" y="1639"/>
                  <a:pt x="990" y="1639"/>
                </a:cubicBezTo>
                <a:cubicBezTo>
                  <a:pt x="975" y="1639"/>
                  <a:pt x="960" y="1640"/>
                  <a:pt x="945" y="1640"/>
                </a:cubicBezTo>
                <a:cubicBezTo>
                  <a:pt x="935" y="1640"/>
                  <a:pt x="920" y="1638"/>
                  <a:pt x="914" y="1628"/>
                </a:cubicBezTo>
                <a:cubicBezTo>
                  <a:pt x="913" y="1628"/>
                  <a:pt x="913" y="1628"/>
                  <a:pt x="913" y="1627"/>
                </a:cubicBezTo>
                <a:cubicBezTo>
                  <a:pt x="913" y="1627"/>
                  <a:pt x="912" y="1626"/>
                  <a:pt x="912" y="1626"/>
                </a:cubicBezTo>
                <a:cubicBezTo>
                  <a:pt x="912" y="1625"/>
                  <a:pt x="912" y="1624"/>
                  <a:pt x="911" y="1624"/>
                </a:cubicBezTo>
                <a:cubicBezTo>
                  <a:pt x="911" y="1624"/>
                  <a:pt x="911" y="1624"/>
                  <a:pt x="911" y="1624"/>
                </a:cubicBezTo>
                <a:cubicBezTo>
                  <a:pt x="911" y="1623"/>
                  <a:pt x="911" y="1623"/>
                  <a:pt x="911" y="1623"/>
                </a:cubicBezTo>
                <a:cubicBezTo>
                  <a:pt x="911" y="1622"/>
                  <a:pt x="911" y="1621"/>
                  <a:pt x="911" y="1620"/>
                </a:cubicBezTo>
                <a:close/>
                <a:moveTo>
                  <a:pt x="910" y="1465"/>
                </a:moveTo>
                <a:cubicBezTo>
                  <a:pt x="910" y="1465"/>
                  <a:pt x="910" y="1465"/>
                  <a:pt x="910" y="1465"/>
                </a:cubicBezTo>
                <a:cubicBezTo>
                  <a:pt x="900" y="1482"/>
                  <a:pt x="900" y="1482"/>
                  <a:pt x="900" y="1482"/>
                </a:cubicBezTo>
                <a:cubicBezTo>
                  <a:pt x="899" y="1485"/>
                  <a:pt x="896" y="1488"/>
                  <a:pt x="893" y="1490"/>
                </a:cubicBezTo>
                <a:cubicBezTo>
                  <a:pt x="889" y="1493"/>
                  <a:pt x="885" y="1495"/>
                  <a:pt x="880" y="1497"/>
                </a:cubicBezTo>
                <a:cubicBezTo>
                  <a:pt x="879" y="1497"/>
                  <a:pt x="878" y="1498"/>
                  <a:pt x="876" y="1498"/>
                </a:cubicBezTo>
                <a:cubicBezTo>
                  <a:pt x="876" y="1499"/>
                  <a:pt x="875" y="1499"/>
                  <a:pt x="874" y="1499"/>
                </a:cubicBezTo>
                <a:cubicBezTo>
                  <a:pt x="874" y="1499"/>
                  <a:pt x="874" y="1499"/>
                  <a:pt x="874" y="1499"/>
                </a:cubicBezTo>
                <a:cubicBezTo>
                  <a:pt x="871" y="1500"/>
                  <a:pt x="868" y="1501"/>
                  <a:pt x="865" y="1502"/>
                </a:cubicBezTo>
                <a:cubicBezTo>
                  <a:pt x="859" y="1503"/>
                  <a:pt x="854" y="1503"/>
                  <a:pt x="848" y="1503"/>
                </a:cubicBezTo>
                <a:cubicBezTo>
                  <a:pt x="832" y="1503"/>
                  <a:pt x="832" y="1503"/>
                  <a:pt x="832" y="1503"/>
                </a:cubicBezTo>
                <a:cubicBezTo>
                  <a:pt x="832" y="1503"/>
                  <a:pt x="832" y="1503"/>
                  <a:pt x="832" y="1503"/>
                </a:cubicBezTo>
                <a:cubicBezTo>
                  <a:pt x="812" y="1503"/>
                  <a:pt x="793" y="1504"/>
                  <a:pt x="774" y="1504"/>
                </a:cubicBezTo>
                <a:cubicBezTo>
                  <a:pt x="765" y="1504"/>
                  <a:pt x="747" y="1502"/>
                  <a:pt x="745" y="1491"/>
                </a:cubicBezTo>
                <a:cubicBezTo>
                  <a:pt x="745" y="1489"/>
                  <a:pt x="745" y="1488"/>
                  <a:pt x="746" y="1486"/>
                </a:cubicBezTo>
                <a:cubicBezTo>
                  <a:pt x="747" y="1482"/>
                  <a:pt x="751" y="1478"/>
                  <a:pt x="753" y="1475"/>
                </a:cubicBezTo>
                <a:cubicBezTo>
                  <a:pt x="760" y="1464"/>
                  <a:pt x="766" y="1452"/>
                  <a:pt x="775" y="1443"/>
                </a:cubicBezTo>
                <a:cubicBezTo>
                  <a:pt x="775" y="1442"/>
                  <a:pt x="776" y="1442"/>
                  <a:pt x="776" y="1441"/>
                </a:cubicBezTo>
                <a:cubicBezTo>
                  <a:pt x="776" y="1441"/>
                  <a:pt x="777" y="1441"/>
                  <a:pt x="777" y="1441"/>
                </a:cubicBezTo>
                <a:cubicBezTo>
                  <a:pt x="799" y="1419"/>
                  <a:pt x="845" y="1425"/>
                  <a:pt x="873" y="1425"/>
                </a:cubicBezTo>
                <a:cubicBezTo>
                  <a:pt x="886" y="1425"/>
                  <a:pt x="901" y="1423"/>
                  <a:pt x="913" y="1428"/>
                </a:cubicBezTo>
                <a:cubicBezTo>
                  <a:pt x="913" y="1428"/>
                  <a:pt x="913" y="1428"/>
                  <a:pt x="913" y="1428"/>
                </a:cubicBezTo>
                <a:cubicBezTo>
                  <a:pt x="915" y="1429"/>
                  <a:pt x="916" y="1430"/>
                  <a:pt x="917" y="1430"/>
                </a:cubicBezTo>
                <a:cubicBezTo>
                  <a:pt x="917" y="1430"/>
                  <a:pt x="917" y="1431"/>
                  <a:pt x="918" y="1431"/>
                </a:cubicBezTo>
                <a:cubicBezTo>
                  <a:pt x="920" y="1432"/>
                  <a:pt x="922" y="1435"/>
                  <a:pt x="922" y="1437"/>
                </a:cubicBezTo>
                <a:cubicBezTo>
                  <a:pt x="923" y="1439"/>
                  <a:pt x="923" y="1442"/>
                  <a:pt x="921" y="1444"/>
                </a:cubicBezTo>
                <a:cubicBezTo>
                  <a:pt x="920" y="1446"/>
                  <a:pt x="920" y="1446"/>
                  <a:pt x="920" y="1446"/>
                </a:cubicBezTo>
                <a:cubicBezTo>
                  <a:pt x="918" y="1452"/>
                  <a:pt x="913" y="1460"/>
                  <a:pt x="910" y="1465"/>
                </a:cubicBezTo>
                <a:close/>
                <a:moveTo>
                  <a:pt x="1095" y="1502"/>
                </a:moveTo>
                <a:cubicBezTo>
                  <a:pt x="1093" y="1502"/>
                  <a:pt x="1091" y="1502"/>
                  <a:pt x="1089" y="1502"/>
                </a:cubicBezTo>
                <a:cubicBezTo>
                  <a:pt x="1089" y="1502"/>
                  <a:pt x="1089" y="1503"/>
                  <a:pt x="1088" y="1503"/>
                </a:cubicBezTo>
                <a:cubicBezTo>
                  <a:pt x="1077" y="1504"/>
                  <a:pt x="1066" y="1503"/>
                  <a:pt x="1054" y="1503"/>
                </a:cubicBezTo>
                <a:cubicBezTo>
                  <a:pt x="1007" y="1503"/>
                  <a:pt x="1007" y="1503"/>
                  <a:pt x="1007" y="1503"/>
                </a:cubicBezTo>
                <a:cubicBezTo>
                  <a:pt x="997" y="1503"/>
                  <a:pt x="980" y="1501"/>
                  <a:pt x="976" y="1490"/>
                </a:cubicBezTo>
                <a:cubicBezTo>
                  <a:pt x="976" y="1489"/>
                  <a:pt x="976" y="1488"/>
                  <a:pt x="976" y="1487"/>
                </a:cubicBezTo>
                <a:cubicBezTo>
                  <a:pt x="976" y="1486"/>
                  <a:pt x="976" y="1486"/>
                  <a:pt x="976" y="1485"/>
                </a:cubicBezTo>
                <a:cubicBezTo>
                  <a:pt x="977" y="1481"/>
                  <a:pt x="980" y="1477"/>
                  <a:pt x="982" y="1473"/>
                </a:cubicBezTo>
                <a:cubicBezTo>
                  <a:pt x="986" y="1463"/>
                  <a:pt x="990" y="1449"/>
                  <a:pt x="998" y="1441"/>
                </a:cubicBezTo>
                <a:cubicBezTo>
                  <a:pt x="998" y="1440"/>
                  <a:pt x="999" y="1440"/>
                  <a:pt x="999" y="1440"/>
                </a:cubicBezTo>
                <a:cubicBezTo>
                  <a:pt x="1000" y="1439"/>
                  <a:pt x="1000" y="1439"/>
                  <a:pt x="1000" y="1438"/>
                </a:cubicBezTo>
                <a:cubicBezTo>
                  <a:pt x="1001" y="1438"/>
                  <a:pt x="1001" y="1438"/>
                  <a:pt x="1001" y="1438"/>
                </a:cubicBezTo>
                <a:cubicBezTo>
                  <a:pt x="1002" y="1437"/>
                  <a:pt x="1002" y="1437"/>
                  <a:pt x="1002" y="1437"/>
                </a:cubicBezTo>
                <a:cubicBezTo>
                  <a:pt x="1003" y="1436"/>
                  <a:pt x="1003" y="1436"/>
                  <a:pt x="1003" y="1436"/>
                </a:cubicBezTo>
                <a:cubicBezTo>
                  <a:pt x="1010" y="1431"/>
                  <a:pt x="1018" y="1428"/>
                  <a:pt x="1027" y="1427"/>
                </a:cubicBezTo>
                <a:cubicBezTo>
                  <a:pt x="1027" y="1427"/>
                  <a:pt x="1027" y="1426"/>
                  <a:pt x="1028" y="1426"/>
                </a:cubicBezTo>
                <a:cubicBezTo>
                  <a:pt x="1033" y="1425"/>
                  <a:pt x="1038" y="1425"/>
                  <a:pt x="1043" y="1425"/>
                </a:cubicBezTo>
                <a:cubicBezTo>
                  <a:pt x="1072" y="1425"/>
                  <a:pt x="1072" y="1425"/>
                  <a:pt x="1072" y="1425"/>
                </a:cubicBezTo>
                <a:cubicBezTo>
                  <a:pt x="1081" y="1425"/>
                  <a:pt x="1090" y="1425"/>
                  <a:pt x="1099" y="1425"/>
                </a:cubicBezTo>
                <a:cubicBezTo>
                  <a:pt x="1112" y="1425"/>
                  <a:pt x="1130" y="1423"/>
                  <a:pt x="1140" y="1432"/>
                </a:cubicBezTo>
                <a:cubicBezTo>
                  <a:pt x="1140" y="1433"/>
                  <a:pt x="1141" y="1433"/>
                  <a:pt x="1141" y="1434"/>
                </a:cubicBezTo>
                <a:cubicBezTo>
                  <a:pt x="1142" y="1434"/>
                  <a:pt x="1142" y="1434"/>
                  <a:pt x="1142" y="1434"/>
                </a:cubicBezTo>
                <a:cubicBezTo>
                  <a:pt x="1142" y="1434"/>
                  <a:pt x="1142" y="1435"/>
                  <a:pt x="1142" y="1435"/>
                </a:cubicBezTo>
                <a:cubicBezTo>
                  <a:pt x="1143" y="1435"/>
                  <a:pt x="1143" y="1436"/>
                  <a:pt x="1143" y="1436"/>
                </a:cubicBezTo>
                <a:cubicBezTo>
                  <a:pt x="1144" y="1438"/>
                  <a:pt x="1144" y="1440"/>
                  <a:pt x="1144" y="1442"/>
                </a:cubicBezTo>
                <a:cubicBezTo>
                  <a:pt x="1143" y="1452"/>
                  <a:pt x="1135" y="1467"/>
                  <a:pt x="1133" y="1473"/>
                </a:cubicBezTo>
                <a:cubicBezTo>
                  <a:pt x="1133" y="1474"/>
                  <a:pt x="1133" y="1474"/>
                  <a:pt x="1133" y="1474"/>
                </a:cubicBezTo>
                <a:cubicBezTo>
                  <a:pt x="1132" y="1476"/>
                  <a:pt x="1131" y="1478"/>
                  <a:pt x="1130" y="1480"/>
                </a:cubicBezTo>
                <a:cubicBezTo>
                  <a:pt x="1130" y="1481"/>
                  <a:pt x="1130" y="1481"/>
                  <a:pt x="1130" y="1481"/>
                </a:cubicBezTo>
                <a:cubicBezTo>
                  <a:pt x="1130" y="1482"/>
                  <a:pt x="1129" y="1483"/>
                  <a:pt x="1129" y="1483"/>
                </a:cubicBezTo>
                <a:cubicBezTo>
                  <a:pt x="1129" y="1484"/>
                  <a:pt x="1128" y="1484"/>
                  <a:pt x="1128" y="1485"/>
                </a:cubicBezTo>
                <a:cubicBezTo>
                  <a:pt x="1128" y="1485"/>
                  <a:pt x="1127" y="1486"/>
                  <a:pt x="1127" y="1487"/>
                </a:cubicBezTo>
                <a:cubicBezTo>
                  <a:pt x="1126" y="1487"/>
                  <a:pt x="1126" y="1487"/>
                  <a:pt x="1126" y="1488"/>
                </a:cubicBezTo>
                <a:cubicBezTo>
                  <a:pt x="1125" y="1488"/>
                  <a:pt x="1125" y="1488"/>
                  <a:pt x="1125" y="1488"/>
                </a:cubicBezTo>
                <a:cubicBezTo>
                  <a:pt x="1124" y="1489"/>
                  <a:pt x="1124" y="1489"/>
                  <a:pt x="1124" y="1490"/>
                </a:cubicBezTo>
                <a:cubicBezTo>
                  <a:pt x="1122" y="1491"/>
                  <a:pt x="1121" y="1492"/>
                  <a:pt x="1119" y="1493"/>
                </a:cubicBezTo>
                <a:cubicBezTo>
                  <a:pt x="1117" y="1494"/>
                  <a:pt x="1115" y="1495"/>
                  <a:pt x="1114" y="1496"/>
                </a:cubicBezTo>
                <a:cubicBezTo>
                  <a:pt x="1113" y="1496"/>
                  <a:pt x="1113" y="1496"/>
                  <a:pt x="1113" y="1496"/>
                </a:cubicBezTo>
                <a:cubicBezTo>
                  <a:pt x="1112" y="1497"/>
                  <a:pt x="1112" y="1497"/>
                  <a:pt x="1112" y="1497"/>
                </a:cubicBezTo>
                <a:cubicBezTo>
                  <a:pt x="1106" y="1499"/>
                  <a:pt x="1100" y="1501"/>
                  <a:pt x="1095" y="1502"/>
                </a:cubicBezTo>
                <a:close/>
                <a:moveTo>
                  <a:pt x="773" y="1710"/>
                </a:moveTo>
                <a:cubicBezTo>
                  <a:pt x="773" y="1710"/>
                  <a:pt x="773" y="1710"/>
                  <a:pt x="773" y="1710"/>
                </a:cubicBezTo>
                <a:cubicBezTo>
                  <a:pt x="771" y="1721"/>
                  <a:pt x="762" y="1732"/>
                  <a:pt x="756" y="1742"/>
                </a:cubicBezTo>
                <a:cubicBezTo>
                  <a:pt x="756" y="1742"/>
                  <a:pt x="756" y="1742"/>
                  <a:pt x="756" y="1742"/>
                </a:cubicBezTo>
                <a:cubicBezTo>
                  <a:pt x="750" y="1753"/>
                  <a:pt x="744" y="1767"/>
                  <a:pt x="736" y="1777"/>
                </a:cubicBezTo>
                <a:cubicBezTo>
                  <a:pt x="735" y="1778"/>
                  <a:pt x="735" y="1779"/>
                  <a:pt x="734" y="1781"/>
                </a:cubicBezTo>
                <a:cubicBezTo>
                  <a:pt x="734" y="1781"/>
                  <a:pt x="733" y="1781"/>
                  <a:pt x="733" y="1781"/>
                </a:cubicBezTo>
                <a:cubicBezTo>
                  <a:pt x="732" y="1782"/>
                  <a:pt x="731" y="1783"/>
                  <a:pt x="730" y="1784"/>
                </a:cubicBezTo>
                <a:cubicBezTo>
                  <a:pt x="729" y="1785"/>
                  <a:pt x="729" y="1785"/>
                  <a:pt x="728" y="1786"/>
                </a:cubicBezTo>
                <a:cubicBezTo>
                  <a:pt x="728" y="1786"/>
                  <a:pt x="728" y="1786"/>
                  <a:pt x="728" y="1786"/>
                </a:cubicBezTo>
                <a:cubicBezTo>
                  <a:pt x="719" y="1794"/>
                  <a:pt x="708" y="1799"/>
                  <a:pt x="696" y="1802"/>
                </a:cubicBezTo>
                <a:cubicBezTo>
                  <a:pt x="695" y="1803"/>
                  <a:pt x="693" y="1803"/>
                  <a:pt x="692" y="1804"/>
                </a:cubicBezTo>
                <a:cubicBezTo>
                  <a:pt x="685" y="1805"/>
                  <a:pt x="678" y="1806"/>
                  <a:pt x="671" y="1806"/>
                </a:cubicBezTo>
                <a:cubicBezTo>
                  <a:pt x="665" y="1806"/>
                  <a:pt x="665" y="1806"/>
                  <a:pt x="665" y="1806"/>
                </a:cubicBezTo>
                <a:cubicBezTo>
                  <a:pt x="665" y="1806"/>
                  <a:pt x="665" y="1806"/>
                  <a:pt x="665" y="1806"/>
                </a:cubicBezTo>
                <a:cubicBezTo>
                  <a:pt x="636" y="1806"/>
                  <a:pt x="607" y="1807"/>
                  <a:pt x="578" y="1807"/>
                </a:cubicBezTo>
                <a:cubicBezTo>
                  <a:pt x="575" y="1807"/>
                  <a:pt x="573" y="1806"/>
                  <a:pt x="571" y="1806"/>
                </a:cubicBezTo>
                <a:cubicBezTo>
                  <a:pt x="567" y="1806"/>
                  <a:pt x="563" y="1805"/>
                  <a:pt x="560" y="1804"/>
                </a:cubicBezTo>
                <a:cubicBezTo>
                  <a:pt x="555" y="1802"/>
                  <a:pt x="551" y="1800"/>
                  <a:pt x="549" y="1797"/>
                </a:cubicBezTo>
                <a:cubicBezTo>
                  <a:pt x="546" y="1794"/>
                  <a:pt x="545" y="1790"/>
                  <a:pt x="545" y="1786"/>
                </a:cubicBezTo>
                <a:cubicBezTo>
                  <a:pt x="545" y="1783"/>
                  <a:pt x="546" y="1780"/>
                  <a:pt x="548" y="1777"/>
                </a:cubicBezTo>
                <a:cubicBezTo>
                  <a:pt x="548" y="1776"/>
                  <a:pt x="549" y="1776"/>
                  <a:pt x="549" y="1776"/>
                </a:cubicBezTo>
                <a:cubicBezTo>
                  <a:pt x="549" y="1775"/>
                  <a:pt x="549" y="1774"/>
                  <a:pt x="550" y="1774"/>
                </a:cubicBezTo>
                <a:cubicBezTo>
                  <a:pt x="551" y="1772"/>
                  <a:pt x="551" y="1772"/>
                  <a:pt x="551" y="1772"/>
                </a:cubicBezTo>
                <a:cubicBezTo>
                  <a:pt x="551" y="1772"/>
                  <a:pt x="551" y="1772"/>
                  <a:pt x="551" y="1772"/>
                </a:cubicBezTo>
                <a:cubicBezTo>
                  <a:pt x="558" y="1761"/>
                  <a:pt x="566" y="1750"/>
                  <a:pt x="574" y="1739"/>
                </a:cubicBezTo>
                <a:cubicBezTo>
                  <a:pt x="579" y="1730"/>
                  <a:pt x="585" y="1720"/>
                  <a:pt x="592" y="1713"/>
                </a:cubicBezTo>
                <a:cubicBezTo>
                  <a:pt x="593" y="1712"/>
                  <a:pt x="593" y="1711"/>
                  <a:pt x="594" y="1710"/>
                </a:cubicBezTo>
                <a:cubicBezTo>
                  <a:pt x="594" y="1710"/>
                  <a:pt x="595" y="1710"/>
                  <a:pt x="595" y="1710"/>
                </a:cubicBezTo>
                <a:cubicBezTo>
                  <a:pt x="596" y="1708"/>
                  <a:pt x="598" y="1707"/>
                  <a:pt x="600" y="1705"/>
                </a:cubicBezTo>
                <a:cubicBezTo>
                  <a:pt x="600" y="1705"/>
                  <a:pt x="600" y="1705"/>
                  <a:pt x="600" y="1705"/>
                </a:cubicBezTo>
                <a:cubicBezTo>
                  <a:pt x="600" y="1705"/>
                  <a:pt x="600" y="1705"/>
                  <a:pt x="600" y="1705"/>
                </a:cubicBezTo>
                <a:cubicBezTo>
                  <a:pt x="610" y="1697"/>
                  <a:pt x="622" y="1692"/>
                  <a:pt x="635" y="1690"/>
                </a:cubicBezTo>
                <a:cubicBezTo>
                  <a:pt x="635" y="1690"/>
                  <a:pt x="635" y="1690"/>
                  <a:pt x="635" y="1690"/>
                </a:cubicBezTo>
                <a:cubicBezTo>
                  <a:pt x="636" y="1690"/>
                  <a:pt x="636" y="1690"/>
                  <a:pt x="636" y="1690"/>
                </a:cubicBezTo>
                <a:cubicBezTo>
                  <a:pt x="638" y="1689"/>
                  <a:pt x="640" y="1689"/>
                  <a:pt x="643" y="1688"/>
                </a:cubicBezTo>
                <a:cubicBezTo>
                  <a:pt x="644" y="1688"/>
                  <a:pt x="646" y="1688"/>
                  <a:pt x="647" y="1688"/>
                </a:cubicBezTo>
                <a:cubicBezTo>
                  <a:pt x="649" y="1688"/>
                  <a:pt x="650" y="1688"/>
                  <a:pt x="652" y="1688"/>
                </a:cubicBezTo>
                <a:cubicBezTo>
                  <a:pt x="653" y="1687"/>
                  <a:pt x="654" y="1687"/>
                  <a:pt x="655" y="1687"/>
                </a:cubicBezTo>
                <a:cubicBezTo>
                  <a:pt x="656" y="1687"/>
                  <a:pt x="656" y="1687"/>
                  <a:pt x="656" y="1687"/>
                </a:cubicBezTo>
                <a:cubicBezTo>
                  <a:pt x="656" y="1687"/>
                  <a:pt x="656" y="1687"/>
                  <a:pt x="656" y="1687"/>
                </a:cubicBezTo>
                <a:cubicBezTo>
                  <a:pt x="683" y="1687"/>
                  <a:pt x="709" y="1687"/>
                  <a:pt x="736" y="1687"/>
                </a:cubicBezTo>
                <a:cubicBezTo>
                  <a:pt x="736" y="1687"/>
                  <a:pt x="736" y="1687"/>
                  <a:pt x="736" y="1687"/>
                </a:cubicBezTo>
                <a:cubicBezTo>
                  <a:pt x="740" y="1687"/>
                  <a:pt x="740" y="1687"/>
                  <a:pt x="740" y="1687"/>
                </a:cubicBezTo>
                <a:cubicBezTo>
                  <a:pt x="747" y="1687"/>
                  <a:pt x="753" y="1688"/>
                  <a:pt x="757" y="1689"/>
                </a:cubicBezTo>
                <a:cubicBezTo>
                  <a:pt x="759" y="1690"/>
                  <a:pt x="760" y="1690"/>
                  <a:pt x="761" y="1691"/>
                </a:cubicBezTo>
                <a:cubicBezTo>
                  <a:pt x="761" y="1691"/>
                  <a:pt x="762" y="1691"/>
                  <a:pt x="763" y="1691"/>
                </a:cubicBezTo>
                <a:cubicBezTo>
                  <a:pt x="763" y="1692"/>
                  <a:pt x="763" y="1692"/>
                  <a:pt x="764" y="1692"/>
                </a:cubicBezTo>
                <a:cubicBezTo>
                  <a:pt x="771" y="1695"/>
                  <a:pt x="775" y="1701"/>
                  <a:pt x="773" y="1710"/>
                </a:cubicBezTo>
                <a:close/>
                <a:moveTo>
                  <a:pt x="828" y="1613"/>
                </a:moveTo>
                <a:cubicBezTo>
                  <a:pt x="827" y="1614"/>
                  <a:pt x="827" y="1614"/>
                  <a:pt x="827" y="1614"/>
                </a:cubicBezTo>
                <a:cubicBezTo>
                  <a:pt x="827" y="1614"/>
                  <a:pt x="827" y="1614"/>
                  <a:pt x="827" y="1614"/>
                </a:cubicBezTo>
                <a:cubicBezTo>
                  <a:pt x="826" y="1616"/>
                  <a:pt x="825" y="1617"/>
                  <a:pt x="824" y="1619"/>
                </a:cubicBezTo>
                <a:cubicBezTo>
                  <a:pt x="824" y="1619"/>
                  <a:pt x="824" y="1619"/>
                  <a:pt x="823" y="1619"/>
                </a:cubicBezTo>
                <a:cubicBezTo>
                  <a:pt x="817" y="1627"/>
                  <a:pt x="807" y="1632"/>
                  <a:pt x="797" y="1635"/>
                </a:cubicBezTo>
                <a:cubicBezTo>
                  <a:pt x="797" y="1635"/>
                  <a:pt x="797" y="1635"/>
                  <a:pt x="797" y="1635"/>
                </a:cubicBezTo>
                <a:cubicBezTo>
                  <a:pt x="795" y="1636"/>
                  <a:pt x="794" y="1636"/>
                  <a:pt x="792" y="1636"/>
                </a:cubicBezTo>
                <a:cubicBezTo>
                  <a:pt x="791" y="1637"/>
                  <a:pt x="790" y="1637"/>
                  <a:pt x="789" y="1637"/>
                </a:cubicBezTo>
                <a:cubicBezTo>
                  <a:pt x="788" y="1637"/>
                  <a:pt x="788" y="1638"/>
                  <a:pt x="787" y="1638"/>
                </a:cubicBezTo>
                <a:cubicBezTo>
                  <a:pt x="781" y="1639"/>
                  <a:pt x="774" y="1640"/>
                  <a:pt x="768" y="1640"/>
                </a:cubicBezTo>
                <a:cubicBezTo>
                  <a:pt x="767" y="1640"/>
                  <a:pt x="767" y="1640"/>
                  <a:pt x="767" y="1640"/>
                </a:cubicBezTo>
                <a:cubicBezTo>
                  <a:pt x="756" y="1641"/>
                  <a:pt x="745" y="1640"/>
                  <a:pt x="735" y="1640"/>
                </a:cubicBezTo>
                <a:cubicBezTo>
                  <a:pt x="718" y="1640"/>
                  <a:pt x="702" y="1640"/>
                  <a:pt x="685" y="1640"/>
                </a:cubicBezTo>
                <a:cubicBezTo>
                  <a:pt x="683" y="1640"/>
                  <a:pt x="680" y="1640"/>
                  <a:pt x="677" y="1640"/>
                </a:cubicBezTo>
                <a:cubicBezTo>
                  <a:pt x="677" y="1640"/>
                  <a:pt x="677" y="1640"/>
                  <a:pt x="676" y="1640"/>
                </a:cubicBezTo>
                <a:cubicBezTo>
                  <a:pt x="674" y="1639"/>
                  <a:pt x="672" y="1639"/>
                  <a:pt x="669" y="1638"/>
                </a:cubicBezTo>
                <a:cubicBezTo>
                  <a:pt x="669" y="1638"/>
                  <a:pt x="669" y="1638"/>
                  <a:pt x="669" y="1638"/>
                </a:cubicBezTo>
                <a:cubicBezTo>
                  <a:pt x="669" y="1638"/>
                  <a:pt x="669" y="1638"/>
                  <a:pt x="669" y="1638"/>
                </a:cubicBezTo>
                <a:cubicBezTo>
                  <a:pt x="662" y="1636"/>
                  <a:pt x="655" y="1632"/>
                  <a:pt x="655" y="1624"/>
                </a:cubicBezTo>
                <a:cubicBezTo>
                  <a:pt x="655" y="1623"/>
                  <a:pt x="655" y="1621"/>
                  <a:pt x="656" y="1620"/>
                </a:cubicBezTo>
                <a:cubicBezTo>
                  <a:pt x="656" y="1619"/>
                  <a:pt x="656" y="1619"/>
                  <a:pt x="656" y="1618"/>
                </a:cubicBezTo>
                <a:cubicBezTo>
                  <a:pt x="657" y="1617"/>
                  <a:pt x="657" y="1616"/>
                  <a:pt x="658" y="1614"/>
                </a:cubicBezTo>
                <a:cubicBezTo>
                  <a:pt x="658" y="1614"/>
                  <a:pt x="658" y="1614"/>
                  <a:pt x="658" y="1614"/>
                </a:cubicBezTo>
                <a:cubicBezTo>
                  <a:pt x="659" y="1613"/>
                  <a:pt x="659" y="1613"/>
                  <a:pt x="659" y="1613"/>
                </a:cubicBezTo>
                <a:cubicBezTo>
                  <a:pt x="660" y="1612"/>
                  <a:pt x="661" y="1610"/>
                  <a:pt x="662" y="1609"/>
                </a:cubicBezTo>
                <a:cubicBezTo>
                  <a:pt x="670" y="1597"/>
                  <a:pt x="678" y="1585"/>
                  <a:pt x="686" y="1572"/>
                </a:cubicBezTo>
                <a:cubicBezTo>
                  <a:pt x="687" y="1572"/>
                  <a:pt x="687" y="1572"/>
                  <a:pt x="687" y="1572"/>
                </a:cubicBezTo>
                <a:cubicBezTo>
                  <a:pt x="689" y="1568"/>
                  <a:pt x="689" y="1568"/>
                  <a:pt x="689" y="1568"/>
                </a:cubicBezTo>
                <a:cubicBezTo>
                  <a:pt x="692" y="1565"/>
                  <a:pt x="695" y="1562"/>
                  <a:pt x="699" y="1559"/>
                </a:cubicBezTo>
                <a:cubicBezTo>
                  <a:pt x="702" y="1557"/>
                  <a:pt x="705" y="1555"/>
                  <a:pt x="708" y="1554"/>
                </a:cubicBezTo>
                <a:cubicBezTo>
                  <a:pt x="709" y="1553"/>
                  <a:pt x="710" y="1553"/>
                  <a:pt x="711" y="1552"/>
                </a:cubicBezTo>
                <a:cubicBezTo>
                  <a:pt x="712" y="1552"/>
                  <a:pt x="712" y="1552"/>
                  <a:pt x="713" y="1551"/>
                </a:cubicBezTo>
                <a:cubicBezTo>
                  <a:pt x="713" y="1551"/>
                  <a:pt x="714" y="1551"/>
                  <a:pt x="714" y="1551"/>
                </a:cubicBezTo>
                <a:cubicBezTo>
                  <a:pt x="715" y="1551"/>
                  <a:pt x="715" y="1551"/>
                  <a:pt x="716" y="1550"/>
                </a:cubicBezTo>
                <a:cubicBezTo>
                  <a:pt x="720" y="1549"/>
                  <a:pt x="725" y="1547"/>
                  <a:pt x="730" y="1546"/>
                </a:cubicBezTo>
                <a:cubicBezTo>
                  <a:pt x="735" y="1545"/>
                  <a:pt x="741" y="1544"/>
                  <a:pt x="747" y="1544"/>
                </a:cubicBezTo>
                <a:cubicBezTo>
                  <a:pt x="763" y="1544"/>
                  <a:pt x="763" y="1544"/>
                  <a:pt x="763" y="1544"/>
                </a:cubicBezTo>
                <a:cubicBezTo>
                  <a:pt x="767" y="1544"/>
                  <a:pt x="770" y="1544"/>
                  <a:pt x="774" y="1544"/>
                </a:cubicBezTo>
                <a:cubicBezTo>
                  <a:pt x="789" y="1544"/>
                  <a:pt x="803" y="1544"/>
                  <a:pt x="818" y="1544"/>
                </a:cubicBezTo>
                <a:cubicBezTo>
                  <a:pt x="818" y="1544"/>
                  <a:pt x="818" y="1544"/>
                  <a:pt x="818" y="1544"/>
                </a:cubicBezTo>
                <a:cubicBezTo>
                  <a:pt x="824" y="1544"/>
                  <a:pt x="824" y="1544"/>
                  <a:pt x="824" y="1544"/>
                </a:cubicBezTo>
                <a:cubicBezTo>
                  <a:pt x="830" y="1544"/>
                  <a:pt x="835" y="1545"/>
                  <a:pt x="839" y="1546"/>
                </a:cubicBezTo>
                <a:cubicBezTo>
                  <a:pt x="843" y="1547"/>
                  <a:pt x="845" y="1548"/>
                  <a:pt x="847" y="1549"/>
                </a:cubicBezTo>
                <a:cubicBezTo>
                  <a:pt x="854" y="1553"/>
                  <a:pt x="858" y="1559"/>
                  <a:pt x="853" y="1568"/>
                </a:cubicBezTo>
                <a:cubicBezTo>
                  <a:pt x="848" y="1579"/>
                  <a:pt x="841" y="1590"/>
                  <a:pt x="835" y="1600"/>
                </a:cubicBezTo>
                <a:cubicBezTo>
                  <a:pt x="828" y="1613"/>
                  <a:pt x="828" y="1613"/>
                  <a:pt x="828" y="1613"/>
                </a:cubicBezTo>
                <a:cubicBezTo>
                  <a:pt x="828" y="1613"/>
                  <a:pt x="828" y="1613"/>
                  <a:pt x="828" y="1613"/>
                </a:cubicBezTo>
                <a:close/>
                <a:moveTo>
                  <a:pt x="1592" y="1771"/>
                </a:moveTo>
                <a:cubicBezTo>
                  <a:pt x="1592" y="1773"/>
                  <a:pt x="1592" y="1775"/>
                  <a:pt x="1591" y="1777"/>
                </a:cubicBezTo>
                <a:cubicBezTo>
                  <a:pt x="1591" y="1778"/>
                  <a:pt x="1591" y="1778"/>
                  <a:pt x="1591" y="1778"/>
                </a:cubicBezTo>
                <a:cubicBezTo>
                  <a:pt x="1590" y="1780"/>
                  <a:pt x="1590" y="1782"/>
                  <a:pt x="1589" y="1783"/>
                </a:cubicBezTo>
                <a:cubicBezTo>
                  <a:pt x="1589" y="1783"/>
                  <a:pt x="1589" y="1783"/>
                  <a:pt x="1589" y="1784"/>
                </a:cubicBezTo>
                <a:cubicBezTo>
                  <a:pt x="1588" y="1784"/>
                  <a:pt x="1588" y="1784"/>
                  <a:pt x="1588" y="1784"/>
                </a:cubicBezTo>
                <a:cubicBezTo>
                  <a:pt x="1587" y="1786"/>
                  <a:pt x="1586" y="1788"/>
                  <a:pt x="1584" y="1789"/>
                </a:cubicBezTo>
                <a:cubicBezTo>
                  <a:pt x="1584" y="1789"/>
                  <a:pt x="1584" y="1789"/>
                  <a:pt x="1584" y="1789"/>
                </a:cubicBezTo>
                <a:cubicBezTo>
                  <a:pt x="1582" y="1791"/>
                  <a:pt x="1581" y="1792"/>
                  <a:pt x="1579" y="1794"/>
                </a:cubicBezTo>
                <a:cubicBezTo>
                  <a:pt x="1578" y="1794"/>
                  <a:pt x="1578" y="1794"/>
                  <a:pt x="1578" y="1794"/>
                </a:cubicBezTo>
                <a:cubicBezTo>
                  <a:pt x="1578" y="1794"/>
                  <a:pt x="1577" y="1795"/>
                  <a:pt x="1577" y="1795"/>
                </a:cubicBezTo>
                <a:cubicBezTo>
                  <a:pt x="1575" y="1796"/>
                  <a:pt x="1573" y="1797"/>
                  <a:pt x="1571" y="1798"/>
                </a:cubicBezTo>
                <a:cubicBezTo>
                  <a:pt x="1571" y="1798"/>
                  <a:pt x="1571" y="1798"/>
                  <a:pt x="1570" y="1798"/>
                </a:cubicBezTo>
                <a:cubicBezTo>
                  <a:pt x="1569" y="1799"/>
                  <a:pt x="1567" y="1800"/>
                  <a:pt x="1566" y="1800"/>
                </a:cubicBezTo>
                <a:cubicBezTo>
                  <a:pt x="1565" y="1800"/>
                  <a:pt x="1564" y="1801"/>
                  <a:pt x="1563" y="1801"/>
                </a:cubicBezTo>
                <a:cubicBezTo>
                  <a:pt x="1563" y="1801"/>
                  <a:pt x="1563" y="1801"/>
                  <a:pt x="1562" y="1801"/>
                </a:cubicBezTo>
                <a:cubicBezTo>
                  <a:pt x="1562" y="1801"/>
                  <a:pt x="1561" y="1801"/>
                  <a:pt x="1561" y="1802"/>
                </a:cubicBezTo>
                <a:cubicBezTo>
                  <a:pt x="1559" y="1802"/>
                  <a:pt x="1557" y="1802"/>
                  <a:pt x="1555" y="1803"/>
                </a:cubicBezTo>
                <a:cubicBezTo>
                  <a:pt x="1553" y="1803"/>
                  <a:pt x="1551" y="1803"/>
                  <a:pt x="1550" y="1803"/>
                </a:cubicBezTo>
                <a:cubicBezTo>
                  <a:pt x="1548" y="1804"/>
                  <a:pt x="1546" y="1804"/>
                  <a:pt x="1544" y="1804"/>
                </a:cubicBezTo>
                <a:cubicBezTo>
                  <a:pt x="1544" y="1804"/>
                  <a:pt x="1543" y="1804"/>
                  <a:pt x="1542" y="1804"/>
                </a:cubicBezTo>
                <a:cubicBezTo>
                  <a:pt x="1540" y="1804"/>
                  <a:pt x="1540" y="1804"/>
                  <a:pt x="1540" y="1804"/>
                </a:cubicBezTo>
                <a:cubicBezTo>
                  <a:pt x="1540" y="1804"/>
                  <a:pt x="1540" y="1804"/>
                  <a:pt x="1540" y="1804"/>
                </a:cubicBezTo>
                <a:cubicBezTo>
                  <a:pt x="1530" y="1804"/>
                  <a:pt x="1519" y="1804"/>
                  <a:pt x="1509" y="1804"/>
                </a:cubicBezTo>
                <a:cubicBezTo>
                  <a:pt x="1461" y="1804"/>
                  <a:pt x="908" y="1806"/>
                  <a:pt x="869" y="1806"/>
                </a:cubicBezTo>
                <a:cubicBezTo>
                  <a:pt x="866" y="1806"/>
                  <a:pt x="863" y="1806"/>
                  <a:pt x="861" y="1805"/>
                </a:cubicBezTo>
                <a:cubicBezTo>
                  <a:pt x="857" y="1805"/>
                  <a:pt x="853" y="1804"/>
                  <a:pt x="850" y="1803"/>
                </a:cubicBezTo>
                <a:cubicBezTo>
                  <a:pt x="845" y="1802"/>
                  <a:pt x="841" y="1799"/>
                  <a:pt x="838" y="1796"/>
                </a:cubicBezTo>
                <a:cubicBezTo>
                  <a:pt x="835" y="1793"/>
                  <a:pt x="833" y="1790"/>
                  <a:pt x="832" y="1786"/>
                </a:cubicBezTo>
                <a:cubicBezTo>
                  <a:pt x="832" y="1782"/>
                  <a:pt x="832" y="1778"/>
                  <a:pt x="834" y="1773"/>
                </a:cubicBezTo>
                <a:cubicBezTo>
                  <a:pt x="836" y="1771"/>
                  <a:pt x="836" y="1771"/>
                  <a:pt x="836" y="1771"/>
                </a:cubicBezTo>
                <a:cubicBezTo>
                  <a:pt x="836" y="1771"/>
                  <a:pt x="836" y="1771"/>
                  <a:pt x="836" y="1771"/>
                </a:cubicBezTo>
                <a:cubicBezTo>
                  <a:pt x="842" y="1758"/>
                  <a:pt x="848" y="1745"/>
                  <a:pt x="854" y="1732"/>
                </a:cubicBezTo>
                <a:cubicBezTo>
                  <a:pt x="856" y="1730"/>
                  <a:pt x="857" y="1728"/>
                  <a:pt x="858" y="1726"/>
                </a:cubicBezTo>
                <a:cubicBezTo>
                  <a:pt x="862" y="1716"/>
                  <a:pt x="862" y="1716"/>
                  <a:pt x="862" y="1716"/>
                </a:cubicBezTo>
                <a:cubicBezTo>
                  <a:pt x="864" y="1712"/>
                  <a:pt x="868" y="1708"/>
                  <a:pt x="872" y="1704"/>
                </a:cubicBezTo>
                <a:cubicBezTo>
                  <a:pt x="873" y="1704"/>
                  <a:pt x="874" y="1703"/>
                  <a:pt x="875" y="1702"/>
                </a:cubicBezTo>
                <a:cubicBezTo>
                  <a:pt x="875" y="1702"/>
                  <a:pt x="876" y="1701"/>
                  <a:pt x="877" y="1701"/>
                </a:cubicBezTo>
                <a:cubicBezTo>
                  <a:pt x="878" y="1700"/>
                  <a:pt x="878" y="1700"/>
                  <a:pt x="879" y="1699"/>
                </a:cubicBezTo>
                <a:cubicBezTo>
                  <a:pt x="880" y="1699"/>
                  <a:pt x="880" y="1699"/>
                  <a:pt x="880" y="1699"/>
                </a:cubicBezTo>
                <a:cubicBezTo>
                  <a:pt x="881" y="1698"/>
                  <a:pt x="881" y="1698"/>
                  <a:pt x="882" y="1698"/>
                </a:cubicBezTo>
                <a:cubicBezTo>
                  <a:pt x="883" y="1697"/>
                  <a:pt x="885" y="1696"/>
                  <a:pt x="886" y="1695"/>
                </a:cubicBezTo>
                <a:cubicBezTo>
                  <a:pt x="887" y="1695"/>
                  <a:pt x="888" y="1695"/>
                  <a:pt x="889" y="1694"/>
                </a:cubicBezTo>
                <a:cubicBezTo>
                  <a:pt x="890" y="1694"/>
                  <a:pt x="891" y="1693"/>
                  <a:pt x="893" y="1693"/>
                </a:cubicBezTo>
                <a:cubicBezTo>
                  <a:pt x="895" y="1692"/>
                  <a:pt x="897" y="1691"/>
                  <a:pt x="899" y="1690"/>
                </a:cubicBezTo>
                <a:cubicBezTo>
                  <a:pt x="900" y="1690"/>
                  <a:pt x="901" y="1690"/>
                  <a:pt x="903" y="1689"/>
                </a:cubicBezTo>
                <a:cubicBezTo>
                  <a:pt x="903" y="1689"/>
                  <a:pt x="904" y="1689"/>
                  <a:pt x="904" y="1689"/>
                </a:cubicBezTo>
                <a:cubicBezTo>
                  <a:pt x="910" y="1687"/>
                  <a:pt x="917" y="1687"/>
                  <a:pt x="923" y="1687"/>
                </a:cubicBezTo>
                <a:cubicBezTo>
                  <a:pt x="923" y="1687"/>
                  <a:pt x="1503" y="1685"/>
                  <a:pt x="1525" y="1685"/>
                </a:cubicBezTo>
                <a:cubicBezTo>
                  <a:pt x="1531" y="1685"/>
                  <a:pt x="1538" y="1685"/>
                  <a:pt x="1545" y="1685"/>
                </a:cubicBezTo>
                <a:cubicBezTo>
                  <a:pt x="1548" y="1685"/>
                  <a:pt x="1551" y="1685"/>
                  <a:pt x="1554" y="1686"/>
                </a:cubicBezTo>
                <a:cubicBezTo>
                  <a:pt x="1554" y="1686"/>
                  <a:pt x="1555" y="1686"/>
                  <a:pt x="1555" y="1686"/>
                </a:cubicBezTo>
                <a:cubicBezTo>
                  <a:pt x="1557" y="1686"/>
                  <a:pt x="1560" y="1686"/>
                  <a:pt x="1562" y="1687"/>
                </a:cubicBezTo>
                <a:cubicBezTo>
                  <a:pt x="1562" y="1687"/>
                  <a:pt x="1563" y="1687"/>
                  <a:pt x="1563" y="1687"/>
                </a:cubicBezTo>
                <a:cubicBezTo>
                  <a:pt x="1563" y="1687"/>
                  <a:pt x="1563" y="1687"/>
                  <a:pt x="1563" y="1687"/>
                </a:cubicBezTo>
                <a:cubicBezTo>
                  <a:pt x="1566" y="1688"/>
                  <a:pt x="1568" y="1689"/>
                  <a:pt x="1570" y="1690"/>
                </a:cubicBezTo>
                <a:cubicBezTo>
                  <a:pt x="1570" y="1690"/>
                  <a:pt x="1571" y="1690"/>
                  <a:pt x="1571" y="1690"/>
                </a:cubicBezTo>
                <a:cubicBezTo>
                  <a:pt x="1573" y="1691"/>
                  <a:pt x="1575" y="1692"/>
                  <a:pt x="1577" y="1693"/>
                </a:cubicBezTo>
                <a:cubicBezTo>
                  <a:pt x="1577" y="1693"/>
                  <a:pt x="1577" y="1693"/>
                  <a:pt x="1578" y="1693"/>
                </a:cubicBezTo>
                <a:cubicBezTo>
                  <a:pt x="1578" y="1694"/>
                  <a:pt x="1578" y="1694"/>
                  <a:pt x="1578" y="1694"/>
                </a:cubicBezTo>
                <a:cubicBezTo>
                  <a:pt x="1580" y="1695"/>
                  <a:pt x="1581" y="1696"/>
                  <a:pt x="1582" y="1697"/>
                </a:cubicBezTo>
                <a:cubicBezTo>
                  <a:pt x="1584" y="1698"/>
                  <a:pt x="1586" y="1700"/>
                  <a:pt x="1588" y="1703"/>
                </a:cubicBezTo>
                <a:cubicBezTo>
                  <a:pt x="1590" y="1706"/>
                  <a:pt x="1592" y="1710"/>
                  <a:pt x="1592" y="1714"/>
                </a:cubicBezTo>
                <a:cubicBezTo>
                  <a:pt x="1592" y="1717"/>
                  <a:pt x="1592" y="1717"/>
                  <a:pt x="1592" y="1717"/>
                </a:cubicBezTo>
                <a:cubicBezTo>
                  <a:pt x="1592" y="1717"/>
                  <a:pt x="1592" y="1717"/>
                  <a:pt x="1592" y="1717"/>
                </a:cubicBezTo>
                <a:cubicBezTo>
                  <a:pt x="1592" y="1731"/>
                  <a:pt x="1592" y="1746"/>
                  <a:pt x="1592" y="1760"/>
                </a:cubicBezTo>
                <a:cubicBezTo>
                  <a:pt x="1592" y="1764"/>
                  <a:pt x="1593" y="1767"/>
                  <a:pt x="1592" y="1771"/>
                </a:cubicBezTo>
                <a:close/>
                <a:moveTo>
                  <a:pt x="1671" y="1490"/>
                </a:moveTo>
                <a:cubicBezTo>
                  <a:pt x="1671" y="1490"/>
                  <a:pt x="1670" y="1489"/>
                  <a:pt x="1670" y="1489"/>
                </a:cubicBezTo>
                <a:cubicBezTo>
                  <a:pt x="1670" y="1489"/>
                  <a:pt x="1669" y="1489"/>
                  <a:pt x="1669" y="1488"/>
                </a:cubicBezTo>
                <a:cubicBezTo>
                  <a:pt x="1667" y="1486"/>
                  <a:pt x="1666" y="1483"/>
                  <a:pt x="1665" y="1480"/>
                </a:cubicBezTo>
                <a:cubicBezTo>
                  <a:pt x="1665" y="1477"/>
                  <a:pt x="1665" y="1477"/>
                  <a:pt x="1665" y="1477"/>
                </a:cubicBezTo>
                <a:cubicBezTo>
                  <a:pt x="1665" y="1475"/>
                  <a:pt x="1665" y="1473"/>
                  <a:pt x="1665" y="1471"/>
                </a:cubicBezTo>
                <a:cubicBezTo>
                  <a:pt x="1665" y="1471"/>
                  <a:pt x="1665" y="1471"/>
                  <a:pt x="1665" y="1471"/>
                </a:cubicBezTo>
                <a:cubicBezTo>
                  <a:pt x="1664" y="1463"/>
                  <a:pt x="1662" y="1454"/>
                  <a:pt x="1663" y="1445"/>
                </a:cubicBezTo>
                <a:cubicBezTo>
                  <a:pt x="1663" y="1443"/>
                  <a:pt x="1663" y="1443"/>
                  <a:pt x="1663" y="1443"/>
                </a:cubicBezTo>
                <a:cubicBezTo>
                  <a:pt x="1662" y="1440"/>
                  <a:pt x="1663" y="1437"/>
                  <a:pt x="1665" y="1435"/>
                </a:cubicBezTo>
                <a:cubicBezTo>
                  <a:pt x="1667" y="1433"/>
                  <a:pt x="1669" y="1431"/>
                  <a:pt x="1673" y="1429"/>
                </a:cubicBezTo>
                <a:cubicBezTo>
                  <a:pt x="1676" y="1427"/>
                  <a:pt x="1680" y="1426"/>
                  <a:pt x="1684" y="1425"/>
                </a:cubicBezTo>
                <a:cubicBezTo>
                  <a:pt x="1684" y="1425"/>
                  <a:pt x="1684" y="1425"/>
                  <a:pt x="1684" y="1425"/>
                </a:cubicBezTo>
                <a:cubicBezTo>
                  <a:pt x="1685" y="1425"/>
                  <a:pt x="1685" y="1425"/>
                  <a:pt x="1685" y="1425"/>
                </a:cubicBezTo>
                <a:cubicBezTo>
                  <a:pt x="1687" y="1424"/>
                  <a:pt x="1689" y="1424"/>
                  <a:pt x="1690" y="1424"/>
                </a:cubicBezTo>
                <a:cubicBezTo>
                  <a:pt x="1691" y="1424"/>
                  <a:pt x="1692" y="1424"/>
                  <a:pt x="1693" y="1424"/>
                </a:cubicBezTo>
                <a:cubicBezTo>
                  <a:pt x="1700" y="1423"/>
                  <a:pt x="1708" y="1423"/>
                  <a:pt x="1716" y="1423"/>
                </a:cubicBezTo>
                <a:cubicBezTo>
                  <a:pt x="1769" y="1423"/>
                  <a:pt x="1769" y="1423"/>
                  <a:pt x="1769" y="1423"/>
                </a:cubicBezTo>
                <a:cubicBezTo>
                  <a:pt x="1772" y="1423"/>
                  <a:pt x="1775" y="1423"/>
                  <a:pt x="1778" y="1424"/>
                </a:cubicBezTo>
                <a:cubicBezTo>
                  <a:pt x="1792" y="1425"/>
                  <a:pt x="1808" y="1429"/>
                  <a:pt x="1810" y="1442"/>
                </a:cubicBezTo>
                <a:cubicBezTo>
                  <a:pt x="1814" y="1454"/>
                  <a:pt x="1815" y="1466"/>
                  <a:pt x="1817" y="1478"/>
                </a:cubicBezTo>
                <a:cubicBezTo>
                  <a:pt x="1818" y="1480"/>
                  <a:pt x="1818" y="1480"/>
                  <a:pt x="1818" y="1480"/>
                </a:cubicBezTo>
                <a:cubicBezTo>
                  <a:pt x="1818" y="1482"/>
                  <a:pt x="1818" y="1485"/>
                  <a:pt x="1817" y="1487"/>
                </a:cubicBezTo>
                <a:cubicBezTo>
                  <a:pt x="1817" y="1487"/>
                  <a:pt x="1817" y="1488"/>
                  <a:pt x="1816" y="1488"/>
                </a:cubicBezTo>
                <a:cubicBezTo>
                  <a:pt x="1816" y="1488"/>
                  <a:pt x="1816" y="1488"/>
                  <a:pt x="1816" y="1488"/>
                </a:cubicBezTo>
                <a:cubicBezTo>
                  <a:pt x="1816" y="1488"/>
                  <a:pt x="1816" y="1488"/>
                  <a:pt x="1816" y="1488"/>
                </a:cubicBezTo>
                <a:cubicBezTo>
                  <a:pt x="1813" y="1494"/>
                  <a:pt x="1807" y="1497"/>
                  <a:pt x="1799" y="1499"/>
                </a:cubicBezTo>
                <a:cubicBezTo>
                  <a:pt x="1798" y="1499"/>
                  <a:pt x="1798" y="1499"/>
                  <a:pt x="1797" y="1499"/>
                </a:cubicBezTo>
                <a:cubicBezTo>
                  <a:pt x="1796" y="1500"/>
                  <a:pt x="1796" y="1500"/>
                  <a:pt x="1795" y="1500"/>
                </a:cubicBezTo>
                <a:cubicBezTo>
                  <a:pt x="1794" y="1500"/>
                  <a:pt x="1794" y="1500"/>
                  <a:pt x="1793" y="1500"/>
                </a:cubicBezTo>
                <a:cubicBezTo>
                  <a:pt x="1792" y="1500"/>
                  <a:pt x="1790" y="1501"/>
                  <a:pt x="1789" y="1501"/>
                </a:cubicBezTo>
                <a:cubicBezTo>
                  <a:pt x="1771" y="1503"/>
                  <a:pt x="1750" y="1501"/>
                  <a:pt x="1741" y="1501"/>
                </a:cubicBezTo>
                <a:cubicBezTo>
                  <a:pt x="1707" y="1501"/>
                  <a:pt x="1707" y="1501"/>
                  <a:pt x="1707" y="1501"/>
                </a:cubicBezTo>
                <a:cubicBezTo>
                  <a:pt x="1704" y="1501"/>
                  <a:pt x="1702" y="1501"/>
                  <a:pt x="1699" y="1501"/>
                </a:cubicBezTo>
                <a:cubicBezTo>
                  <a:pt x="1697" y="1501"/>
                  <a:pt x="1695" y="1500"/>
                  <a:pt x="1693" y="1500"/>
                </a:cubicBezTo>
                <a:cubicBezTo>
                  <a:pt x="1693" y="1500"/>
                  <a:pt x="1692" y="1500"/>
                  <a:pt x="1692" y="1500"/>
                </a:cubicBezTo>
                <a:cubicBezTo>
                  <a:pt x="1691" y="1500"/>
                  <a:pt x="1691" y="1500"/>
                  <a:pt x="1691" y="1500"/>
                </a:cubicBezTo>
                <a:cubicBezTo>
                  <a:pt x="1689" y="1499"/>
                  <a:pt x="1687" y="1499"/>
                  <a:pt x="1685" y="1498"/>
                </a:cubicBezTo>
                <a:cubicBezTo>
                  <a:pt x="1684" y="1498"/>
                  <a:pt x="1684" y="1497"/>
                  <a:pt x="1683" y="1497"/>
                </a:cubicBezTo>
                <a:cubicBezTo>
                  <a:pt x="1681" y="1496"/>
                  <a:pt x="1680" y="1496"/>
                  <a:pt x="1678" y="1495"/>
                </a:cubicBezTo>
                <a:cubicBezTo>
                  <a:pt x="1676" y="1494"/>
                  <a:pt x="1674" y="1492"/>
                  <a:pt x="1672" y="1491"/>
                </a:cubicBezTo>
                <a:cubicBezTo>
                  <a:pt x="1672" y="1491"/>
                  <a:pt x="1671" y="1490"/>
                  <a:pt x="1671" y="1490"/>
                </a:cubicBezTo>
                <a:close/>
                <a:moveTo>
                  <a:pt x="1680" y="1622"/>
                </a:moveTo>
                <a:cubicBezTo>
                  <a:pt x="1677" y="1618"/>
                  <a:pt x="1676" y="1615"/>
                  <a:pt x="1675" y="1612"/>
                </a:cubicBezTo>
                <a:cubicBezTo>
                  <a:pt x="1675" y="1607"/>
                  <a:pt x="1675" y="1607"/>
                  <a:pt x="1675" y="1607"/>
                </a:cubicBezTo>
                <a:cubicBezTo>
                  <a:pt x="1675" y="1607"/>
                  <a:pt x="1675" y="1607"/>
                  <a:pt x="1675" y="1607"/>
                </a:cubicBezTo>
                <a:cubicBezTo>
                  <a:pt x="1674" y="1593"/>
                  <a:pt x="1673" y="1580"/>
                  <a:pt x="1672" y="1567"/>
                </a:cubicBezTo>
                <a:cubicBezTo>
                  <a:pt x="1672" y="1567"/>
                  <a:pt x="1672" y="1567"/>
                  <a:pt x="1672" y="1567"/>
                </a:cubicBezTo>
                <a:cubicBezTo>
                  <a:pt x="1672" y="1566"/>
                  <a:pt x="1672" y="1566"/>
                  <a:pt x="1672" y="1566"/>
                </a:cubicBezTo>
                <a:cubicBezTo>
                  <a:pt x="1672" y="1565"/>
                  <a:pt x="1672" y="1564"/>
                  <a:pt x="1672" y="1563"/>
                </a:cubicBezTo>
                <a:cubicBezTo>
                  <a:pt x="1675" y="1535"/>
                  <a:pt x="1735" y="1542"/>
                  <a:pt x="1754" y="1542"/>
                </a:cubicBezTo>
                <a:cubicBezTo>
                  <a:pt x="1776" y="1542"/>
                  <a:pt x="1819" y="1537"/>
                  <a:pt x="1832" y="1559"/>
                </a:cubicBezTo>
                <a:cubicBezTo>
                  <a:pt x="1833" y="1561"/>
                  <a:pt x="1835" y="1563"/>
                  <a:pt x="1835" y="1565"/>
                </a:cubicBezTo>
                <a:cubicBezTo>
                  <a:pt x="1836" y="1568"/>
                  <a:pt x="1836" y="1568"/>
                  <a:pt x="1836" y="1568"/>
                </a:cubicBezTo>
                <a:cubicBezTo>
                  <a:pt x="1836" y="1568"/>
                  <a:pt x="1836" y="1568"/>
                  <a:pt x="1836" y="1568"/>
                </a:cubicBezTo>
                <a:cubicBezTo>
                  <a:pt x="1837" y="1575"/>
                  <a:pt x="1838" y="1581"/>
                  <a:pt x="1840" y="1588"/>
                </a:cubicBezTo>
                <a:cubicBezTo>
                  <a:pt x="1844" y="1611"/>
                  <a:pt x="1844" y="1611"/>
                  <a:pt x="1844" y="1611"/>
                </a:cubicBezTo>
                <a:cubicBezTo>
                  <a:pt x="1845" y="1615"/>
                  <a:pt x="1844" y="1618"/>
                  <a:pt x="1843" y="1621"/>
                </a:cubicBezTo>
                <a:cubicBezTo>
                  <a:pt x="1842" y="1623"/>
                  <a:pt x="1840" y="1625"/>
                  <a:pt x="1838" y="1627"/>
                </a:cubicBezTo>
                <a:cubicBezTo>
                  <a:pt x="1838" y="1627"/>
                  <a:pt x="1837" y="1628"/>
                  <a:pt x="1836" y="1629"/>
                </a:cubicBezTo>
                <a:cubicBezTo>
                  <a:pt x="1836" y="1629"/>
                  <a:pt x="1835" y="1629"/>
                  <a:pt x="1835" y="1630"/>
                </a:cubicBezTo>
                <a:cubicBezTo>
                  <a:pt x="1835" y="1630"/>
                  <a:pt x="1834" y="1630"/>
                  <a:pt x="1834" y="1630"/>
                </a:cubicBezTo>
                <a:cubicBezTo>
                  <a:pt x="1833" y="1631"/>
                  <a:pt x="1832" y="1631"/>
                  <a:pt x="1830" y="1632"/>
                </a:cubicBezTo>
                <a:cubicBezTo>
                  <a:pt x="1829" y="1633"/>
                  <a:pt x="1828" y="1633"/>
                  <a:pt x="1827" y="1634"/>
                </a:cubicBezTo>
                <a:cubicBezTo>
                  <a:pt x="1826" y="1634"/>
                  <a:pt x="1825" y="1634"/>
                  <a:pt x="1825" y="1634"/>
                </a:cubicBezTo>
                <a:cubicBezTo>
                  <a:pt x="1824" y="1635"/>
                  <a:pt x="1823" y="1635"/>
                  <a:pt x="1822" y="1635"/>
                </a:cubicBezTo>
                <a:cubicBezTo>
                  <a:pt x="1821" y="1635"/>
                  <a:pt x="1820" y="1636"/>
                  <a:pt x="1819" y="1636"/>
                </a:cubicBezTo>
                <a:cubicBezTo>
                  <a:pt x="1818" y="1636"/>
                  <a:pt x="1818" y="1636"/>
                  <a:pt x="1818" y="1636"/>
                </a:cubicBezTo>
                <a:cubicBezTo>
                  <a:pt x="1816" y="1636"/>
                  <a:pt x="1814" y="1637"/>
                  <a:pt x="1812" y="1637"/>
                </a:cubicBezTo>
                <a:cubicBezTo>
                  <a:pt x="1809" y="1637"/>
                  <a:pt x="1807" y="1637"/>
                  <a:pt x="1805" y="1637"/>
                </a:cubicBezTo>
                <a:cubicBezTo>
                  <a:pt x="1805" y="1637"/>
                  <a:pt x="1805" y="1637"/>
                  <a:pt x="1805" y="1637"/>
                </a:cubicBezTo>
                <a:cubicBezTo>
                  <a:pt x="1804" y="1637"/>
                  <a:pt x="1804" y="1637"/>
                  <a:pt x="1804" y="1637"/>
                </a:cubicBezTo>
                <a:cubicBezTo>
                  <a:pt x="1804" y="1637"/>
                  <a:pt x="1804" y="1637"/>
                  <a:pt x="1804" y="1637"/>
                </a:cubicBezTo>
                <a:cubicBezTo>
                  <a:pt x="1777" y="1637"/>
                  <a:pt x="1750" y="1637"/>
                  <a:pt x="1722" y="1638"/>
                </a:cubicBezTo>
                <a:cubicBezTo>
                  <a:pt x="1719" y="1638"/>
                  <a:pt x="1716" y="1637"/>
                  <a:pt x="1714" y="1637"/>
                </a:cubicBezTo>
                <a:cubicBezTo>
                  <a:pt x="1713" y="1637"/>
                  <a:pt x="1712" y="1637"/>
                  <a:pt x="1712" y="1637"/>
                </a:cubicBezTo>
                <a:cubicBezTo>
                  <a:pt x="1709" y="1636"/>
                  <a:pt x="1707" y="1636"/>
                  <a:pt x="1705" y="1636"/>
                </a:cubicBezTo>
                <a:cubicBezTo>
                  <a:pt x="1705" y="1636"/>
                  <a:pt x="1705" y="1636"/>
                  <a:pt x="1705" y="1636"/>
                </a:cubicBezTo>
                <a:cubicBezTo>
                  <a:pt x="1704" y="1635"/>
                  <a:pt x="1704" y="1635"/>
                  <a:pt x="1704" y="1635"/>
                </a:cubicBezTo>
                <a:cubicBezTo>
                  <a:pt x="1701" y="1635"/>
                  <a:pt x="1699" y="1634"/>
                  <a:pt x="1697" y="1633"/>
                </a:cubicBezTo>
                <a:cubicBezTo>
                  <a:pt x="1696" y="1633"/>
                  <a:pt x="1695" y="1632"/>
                  <a:pt x="1695" y="1632"/>
                </a:cubicBezTo>
                <a:cubicBezTo>
                  <a:pt x="1693" y="1632"/>
                  <a:pt x="1692" y="1631"/>
                  <a:pt x="1691" y="1630"/>
                </a:cubicBezTo>
                <a:cubicBezTo>
                  <a:pt x="1691" y="1630"/>
                  <a:pt x="1690" y="1630"/>
                  <a:pt x="1690" y="1630"/>
                </a:cubicBezTo>
                <a:cubicBezTo>
                  <a:pt x="1686" y="1628"/>
                  <a:pt x="1682" y="1625"/>
                  <a:pt x="1680" y="1622"/>
                </a:cubicBezTo>
                <a:close/>
                <a:moveTo>
                  <a:pt x="1875" y="1783"/>
                </a:moveTo>
                <a:cubicBezTo>
                  <a:pt x="1873" y="1787"/>
                  <a:pt x="1870" y="1790"/>
                  <a:pt x="1866" y="1793"/>
                </a:cubicBezTo>
                <a:cubicBezTo>
                  <a:pt x="1862" y="1796"/>
                  <a:pt x="1858" y="1799"/>
                  <a:pt x="1852" y="1800"/>
                </a:cubicBezTo>
                <a:cubicBezTo>
                  <a:pt x="1846" y="1802"/>
                  <a:pt x="1840" y="1803"/>
                  <a:pt x="1833" y="1803"/>
                </a:cubicBezTo>
                <a:cubicBezTo>
                  <a:pt x="1815" y="1803"/>
                  <a:pt x="1815" y="1803"/>
                  <a:pt x="1815" y="1803"/>
                </a:cubicBezTo>
                <a:cubicBezTo>
                  <a:pt x="1814" y="1803"/>
                  <a:pt x="1814" y="1803"/>
                  <a:pt x="1814" y="1803"/>
                </a:cubicBezTo>
                <a:cubicBezTo>
                  <a:pt x="1789" y="1803"/>
                  <a:pt x="1765" y="1803"/>
                  <a:pt x="1740" y="1803"/>
                </a:cubicBezTo>
                <a:cubicBezTo>
                  <a:pt x="1737" y="1803"/>
                  <a:pt x="1734" y="1803"/>
                  <a:pt x="1731" y="1803"/>
                </a:cubicBezTo>
                <a:cubicBezTo>
                  <a:pt x="1730" y="1803"/>
                  <a:pt x="1730" y="1803"/>
                  <a:pt x="1729" y="1803"/>
                </a:cubicBezTo>
                <a:cubicBezTo>
                  <a:pt x="1726" y="1802"/>
                  <a:pt x="1724" y="1802"/>
                  <a:pt x="1721" y="1801"/>
                </a:cubicBezTo>
                <a:cubicBezTo>
                  <a:pt x="1721" y="1801"/>
                  <a:pt x="1721" y="1801"/>
                  <a:pt x="1720" y="1801"/>
                </a:cubicBezTo>
                <a:cubicBezTo>
                  <a:pt x="1720" y="1801"/>
                  <a:pt x="1720" y="1801"/>
                  <a:pt x="1720" y="1801"/>
                </a:cubicBezTo>
                <a:cubicBezTo>
                  <a:pt x="1709" y="1798"/>
                  <a:pt x="1698" y="1792"/>
                  <a:pt x="1692" y="1783"/>
                </a:cubicBezTo>
                <a:cubicBezTo>
                  <a:pt x="1692" y="1783"/>
                  <a:pt x="1692" y="1783"/>
                  <a:pt x="1692" y="1783"/>
                </a:cubicBezTo>
                <a:cubicBezTo>
                  <a:pt x="1692" y="1783"/>
                  <a:pt x="1692" y="1783"/>
                  <a:pt x="1692" y="1783"/>
                </a:cubicBezTo>
                <a:cubicBezTo>
                  <a:pt x="1691" y="1782"/>
                  <a:pt x="1690" y="1780"/>
                  <a:pt x="1690" y="1778"/>
                </a:cubicBezTo>
                <a:cubicBezTo>
                  <a:pt x="1689" y="1777"/>
                  <a:pt x="1689" y="1776"/>
                  <a:pt x="1689" y="1775"/>
                </a:cubicBezTo>
                <a:cubicBezTo>
                  <a:pt x="1688" y="1774"/>
                  <a:pt x="1688" y="1773"/>
                  <a:pt x="1688" y="1772"/>
                </a:cubicBezTo>
                <a:cubicBezTo>
                  <a:pt x="1688" y="1772"/>
                  <a:pt x="1688" y="1771"/>
                  <a:pt x="1688" y="1771"/>
                </a:cubicBezTo>
                <a:cubicBezTo>
                  <a:pt x="1687" y="1769"/>
                  <a:pt x="1687" y="1769"/>
                  <a:pt x="1687" y="1769"/>
                </a:cubicBezTo>
                <a:cubicBezTo>
                  <a:pt x="1687" y="1769"/>
                  <a:pt x="1687" y="1769"/>
                  <a:pt x="1687" y="1769"/>
                </a:cubicBezTo>
                <a:cubicBezTo>
                  <a:pt x="1686" y="1756"/>
                  <a:pt x="1685" y="1742"/>
                  <a:pt x="1684" y="1728"/>
                </a:cubicBezTo>
                <a:cubicBezTo>
                  <a:pt x="1684" y="1725"/>
                  <a:pt x="1684" y="1723"/>
                  <a:pt x="1684" y="1721"/>
                </a:cubicBezTo>
                <a:cubicBezTo>
                  <a:pt x="1683" y="1714"/>
                  <a:pt x="1683" y="1714"/>
                  <a:pt x="1683" y="1714"/>
                </a:cubicBezTo>
                <a:cubicBezTo>
                  <a:pt x="1683" y="1713"/>
                  <a:pt x="1683" y="1713"/>
                  <a:pt x="1683" y="1713"/>
                </a:cubicBezTo>
                <a:cubicBezTo>
                  <a:pt x="1683" y="1711"/>
                  <a:pt x="1683" y="1710"/>
                  <a:pt x="1684" y="1709"/>
                </a:cubicBezTo>
                <a:cubicBezTo>
                  <a:pt x="1684" y="1708"/>
                  <a:pt x="1684" y="1707"/>
                  <a:pt x="1684" y="1707"/>
                </a:cubicBezTo>
                <a:cubicBezTo>
                  <a:pt x="1685" y="1706"/>
                  <a:pt x="1685" y="1705"/>
                  <a:pt x="1685" y="1704"/>
                </a:cubicBezTo>
                <a:cubicBezTo>
                  <a:pt x="1686" y="1703"/>
                  <a:pt x="1686" y="1703"/>
                  <a:pt x="1686" y="1702"/>
                </a:cubicBezTo>
                <a:cubicBezTo>
                  <a:pt x="1686" y="1702"/>
                  <a:pt x="1686" y="1702"/>
                  <a:pt x="1686" y="1702"/>
                </a:cubicBezTo>
                <a:cubicBezTo>
                  <a:pt x="1687" y="1700"/>
                  <a:pt x="1688" y="1699"/>
                  <a:pt x="1689" y="1698"/>
                </a:cubicBezTo>
                <a:cubicBezTo>
                  <a:pt x="1690" y="1697"/>
                  <a:pt x="1691" y="1697"/>
                  <a:pt x="1691" y="1696"/>
                </a:cubicBezTo>
                <a:cubicBezTo>
                  <a:pt x="1692" y="1695"/>
                  <a:pt x="1693" y="1695"/>
                  <a:pt x="1694" y="1694"/>
                </a:cubicBezTo>
                <a:cubicBezTo>
                  <a:pt x="1695" y="1694"/>
                  <a:pt x="1695" y="1693"/>
                  <a:pt x="1695" y="1693"/>
                </a:cubicBezTo>
                <a:cubicBezTo>
                  <a:pt x="1695" y="1693"/>
                  <a:pt x="1696" y="1693"/>
                  <a:pt x="1696" y="1693"/>
                </a:cubicBezTo>
                <a:cubicBezTo>
                  <a:pt x="1698" y="1692"/>
                  <a:pt x="1699" y="1691"/>
                  <a:pt x="1701" y="1690"/>
                </a:cubicBezTo>
                <a:cubicBezTo>
                  <a:pt x="1702" y="1690"/>
                  <a:pt x="1702" y="1689"/>
                  <a:pt x="1702" y="1689"/>
                </a:cubicBezTo>
                <a:cubicBezTo>
                  <a:pt x="1703" y="1689"/>
                  <a:pt x="1703" y="1689"/>
                  <a:pt x="1703" y="1689"/>
                </a:cubicBezTo>
                <a:cubicBezTo>
                  <a:pt x="1704" y="1689"/>
                  <a:pt x="1704" y="1689"/>
                  <a:pt x="1705" y="1688"/>
                </a:cubicBezTo>
                <a:cubicBezTo>
                  <a:pt x="1706" y="1688"/>
                  <a:pt x="1708" y="1687"/>
                  <a:pt x="1709" y="1687"/>
                </a:cubicBezTo>
                <a:cubicBezTo>
                  <a:pt x="1710" y="1687"/>
                  <a:pt x="1711" y="1686"/>
                  <a:pt x="1712" y="1686"/>
                </a:cubicBezTo>
                <a:cubicBezTo>
                  <a:pt x="1713" y="1686"/>
                  <a:pt x="1714" y="1686"/>
                  <a:pt x="1714" y="1686"/>
                </a:cubicBezTo>
                <a:cubicBezTo>
                  <a:pt x="1717" y="1685"/>
                  <a:pt x="1720" y="1685"/>
                  <a:pt x="1723" y="1685"/>
                </a:cubicBezTo>
                <a:cubicBezTo>
                  <a:pt x="1723" y="1685"/>
                  <a:pt x="1724" y="1685"/>
                  <a:pt x="1724" y="1685"/>
                </a:cubicBezTo>
                <a:cubicBezTo>
                  <a:pt x="1725" y="1685"/>
                  <a:pt x="1726" y="1685"/>
                  <a:pt x="1727" y="1685"/>
                </a:cubicBezTo>
                <a:cubicBezTo>
                  <a:pt x="1731" y="1685"/>
                  <a:pt x="1731" y="1685"/>
                  <a:pt x="1731" y="1685"/>
                </a:cubicBezTo>
                <a:cubicBezTo>
                  <a:pt x="1736" y="1684"/>
                  <a:pt x="1740" y="1684"/>
                  <a:pt x="1744" y="1684"/>
                </a:cubicBezTo>
                <a:cubicBezTo>
                  <a:pt x="1748" y="1684"/>
                  <a:pt x="1752" y="1684"/>
                  <a:pt x="1755" y="1684"/>
                </a:cubicBezTo>
                <a:cubicBezTo>
                  <a:pt x="1791" y="1684"/>
                  <a:pt x="1791" y="1684"/>
                  <a:pt x="1791" y="1684"/>
                </a:cubicBezTo>
                <a:cubicBezTo>
                  <a:pt x="1801" y="1684"/>
                  <a:pt x="1811" y="1684"/>
                  <a:pt x="1820" y="1685"/>
                </a:cubicBezTo>
                <a:cubicBezTo>
                  <a:pt x="1822" y="1685"/>
                  <a:pt x="1823" y="1685"/>
                  <a:pt x="1825" y="1685"/>
                </a:cubicBezTo>
                <a:cubicBezTo>
                  <a:pt x="1826" y="1686"/>
                  <a:pt x="1827" y="1686"/>
                  <a:pt x="1828" y="1686"/>
                </a:cubicBezTo>
                <a:cubicBezTo>
                  <a:pt x="1828" y="1686"/>
                  <a:pt x="1829" y="1686"/>
                  <a:pt x="1830" y="1686"/>
                </a:cubicBezTo>
                <a:cubicBezTo>
                  <a:pt x="1830" y="1686"/>
                  <a:pt x="1831" y="1686"/>
                  <a:pt x="1831" y="1687"/>
                </a:cubicBezTo>
                <a:cubicBezTo>
                  <a:pt x="1832" y="1687"/>
                  <a:pt x="1832" y="1687"/>
                  <a:pt x="1833" y="1687"/>
                </a:cubicBezTo>
                <a:cubicBezTo>
                  <a:pt x="1834" y="1687"/>
                  <a:pt x="1836" y="1688"/>
                  <a:pt x="1838" y="1689"/>
                </a:cubicBezTo>
                <a:cubicBezTo>
                  <a:pt x="1839" y="1689"/>
                  <a:pt x="1840" y="1689"/>
                  <a:pt x="1841" y="1690"/>
                </a:cubicBezTo>
                <a:cubicBezTo>
                  <a:pt x="1842" y="1690"/>
                  <a:pt x="1842" y="1690"/>
                  <a:pt x="1843" y="1691"/>
                </a:cubicBezTo>
                <a:cubicBezTo>
                  <a:pt x="1845" y="1691"/>
                  <a:pt x="1846" y="1692"/>
                  <a:pt x="1847" y="1693"/>
                </a:cubicBezTo>
                <a:cubicBezTo>
                  <a:pt x="1852" y="1695"/>
                  <a:pt x="1856" y="1698"/>
                  <a:pt x="1859" y="1702"/>
                </a:cubicBezTo>
                <a:cubicBezTo>
                  <a:pt x="1862" y="1705"/>
                  <a:pt x="1864" y="1709"/>
                  <a:pt x="1865" y="1713"/>
                </a:cubicBezTo>
                <a:cubicBezTo>
                  <a:pt x="1870" y="1736"/>
                  <a:pt x="1870" y="1736"/>
                  <a:pt x="1870" y="1736"/>
                </a:cubicBezTo>
                <a:cubicBezTo>
                  <a:pt x="1871" y="1746"/>
                  <a:pt x="1873" y="1755"/>
                  <a:pt x="1875" y="1764"/>
                </a:cubicBezTo>
                <a:cubicBezTo>
                  <a:pt x="1875" y="1764"/>
                  <a:pt x="1875" y="1764"/>
                  <a:pt x="1875" y="1764"/>
                </a:cubicBezTo>
                <a:cubicBezTo>
                  <a:pt x="1876" y="1770"/>
                  <a:pt x="1876" y="1770"/>
                  <a:pt x="1876" y="1770"/>
                </a:cubicBezTo>
                <a:cubicBezTo>
                  <a:pt x="1877" y="1775"/>
                  <a:pt x="1877" y="1779"/>
                  <a:pt x="1875" y="1783"/>
                </a:cubicBezTo>
                <a:close/>
                <a:moveTo>
                  <a:pt x="2041" y="1494"/>
                </a:moveTo>
                <a:cubicBezTo>
                  <a:pt x="2036" y="1492"/>
                  <a:pt x="2032" y="1490"/>
                  <a:pt x="2030" y="1487"/>
                </a:cubicBezTo>
                <a:cubicBezTo>
                  <a:pt x="2027" y="1485"/>
                  <a:pt x="2024" y="1482"/>
                  <a:pt x="2023" y="1479"/>
                </a:cubicBezTo>
                <a:cubicBezTo>
                  <a:pt x="2021" y="1474"/>
                  <a:pt x="2021" y="1474"/>
                  <a:pt x="2021" y="1474"/>
                </a:cubicBezTo>
                <a:cubicBezTo>
                  <a:pt x="2019" y="1467"/>
                  <a:pt x="2016" y="1460"/>
                  <a:pt x="2014" y="1453"/>
                </a:cubicBezTo>
                <a:cubicBezTo>
                  <a:pt x="2012" y="1449"/>
                  <a:pt x="2009" y="1444"/>
                  <a:pt x="2009" y="1439"/>
                </a:cubicBezTo>
                <a:cubicBezTo>
                  <a:pt x="2009" y="1439"/>
                  <a:pt x="2009" y="1438"/>
                  <a:pt x="2009" y="1437"/>
                </a:cubicBezTo>
                <a:cubicBezTo>
                  <a:pt x="2009" y="1437"/>
                  <a:pt x="2009" y="1437"/>
                  <a:pt x="2009" y="1437"/>
                </a:cubicBezTo>
                <a:cubicBezTo>
                  <a:pt x="2009" y="1436"/>
                  <a:pt x="2009" y="1436"/>
                  <a:pt x="2009" y="1436"/>
                </a:cubicBezTo>
                <a:cubicBezTo>
                  <a:pt x="2010" y="1435"/>
                  <a:pt x="2009" y="1435"/>
                  <a:pt x="2010" y="1434"/>
                </a:cubicBezTo>
                <a:cubicBezTo>
                  <a:pt x="2010" y="1434"/>
                  <a:pt x="2010" y="1434"/>
                  <a:pt x="2010" y="1434"/>
                </a:cubicBezTo>
                <a:cubicBezTo>
                  <a:pt x="2016" y="1421"/>
                  <a:pt x="2039" y="1423"/>
                  <a:pt x="2051" y="1423"/>
                </a:cubicBezTo>
                <a:cubicBezTo>
                  <a:pt x="2110" y="1422"/>
                  <a:pt x="2110" y="1422"/>
                  <a:pt x="2110" y="1422"/>
                </a:cubicBezTo>
                <a:cubicBezTo>
                  <a:pt x="2115" y="1422"/>
                  <a:pt x="2120" y="1423"/>
                  <a:pt x="2125" y="1424"/>
                </a:cubicBezTo>
                <a:cubicBezTo>
                  <a:pt x="2126" y="1424"/>
                  <a:pt x="2128" y="1424"/>
                  <a:pt x="2129" y="1425"/>
                </a:cubicBezTo>
                <a:cubicBezTo>
                  <a:pt x="2129" y="1425"/>
                  <a:pt x="2130" y="1425"/>
                  <a:pt x="2131" y="1425"/>
                </a:cubicBezTo>
                <a:cubicBezTo>
                  <a:pt x="2132" y="1425"/>
                  <a:pt x="2133" y="1426"/>
                  <a:pt x="2133" y="1426"/>
                </a:cubicBezTo>
                <a:cubicBezTo>
                  <a:pt x="2135" y="1426"/>
                  <a:pt x="2137" y="1427"/>
                  <a:pt x="2138" y="1428"/>
                </a:cubicBezTo>
                <a:cubicBezTo>
                  <a:pt x="2139" y="1428"/>
                  <a:pt x="2139" y="1428"/>
                  <a:pt x="2139" y="1428"/>
                </a:cubicBezTo>
                <a:cubicBezTo>
                  <a:pt x="2139" y="1428"/>
                  <a:pt x="2139" y="1428"/>
                  <a:pt x="2140" y="1428"/>
                </a:cubicBezTo>
                <a:cubicBezTo>
                  <a:pt x="2141" y="1429"/>
                  <a:pt x="2142" y="1429"/>
                  <a:pt x="2144" y="1430"/>
                </a:cubicBezTo>
                <a:cubicBezTo>
                  <a:pt x="2145" y="1431"/>
                  <a:pt x="2146" y="1431"/>
                  <a:pt x="2146" y="1431"/>
                </a:cubicBezTo>
                <a:cubicBezTo>
                  <a:pt x="2147" y="1432"/>
                  <a:pt x="2147" y="1432"/>
                  <a:pt x="2148" y="1432"/>
                </a:cubicBezTo>
                <a:cubicBezTo>
                  <a:pt x="2148" y="1433"/>
                  <a:pt x="2148" y="1433"/>
                  <a:pt x="2149" y="1433"/>
                </a:cubicBezTo>
                <a:cubicBezTo>
                  <a:pt x="2149" y="1433"/>
                  <a:pt x="2150" y="1434"/>
                  <a:pt x="2150" y="1434"/>
                </a:cubicBezTo>
                <a:cubicBezTo>
                  <a:pt x="2153" y="1436"/>
                  <a:pt x="2156" y="1439"/>
                  <a:pt x="2157" y="1442"/>
                </a:cubicBezTo>
                <a:cubicBezTo>
                  <a:pt x="2157" y="1442"/>
                  <a:pt x="2157" y="1442"/>
                  <a:pt x="2157" y="1442"/>
                </a:cubicBezTo>
                <a:cubicBezTo>
                  <a:pt x="2163" y="1450"/>
                  <a:pt x="2166" y="1460"/>
                  <a:pt x="2170" y="1468"/>
                </a:cubicBezTo>
                <a:cubicBezTo>
                  <a:pt x="2170" y="1468"/>
                  <a:pt x="2170" y="1468"/>
                  <a:pt x="2170" y="1468"/>
                </a:cubicBezTo>
                <a:cubicBezTo>
                  <a:pt x="2172" y="1473"/>
                  <a:pt x="2176" y="1477"/>
                  <a:pt x="2177" y="1482"/>
                </a:cubicBezTo>
                <a:cubicBezTo>
                  <a:pt x="2177" y="1482"/>
                  <a:pt x="2177" y="1483"/>
                  <a:pt x="2177" y="1483"/>
                </a:cubicBezTo>
                <a:cubicBezTo>
                  <a:pt x="2177" y="1483"/>
                  <a:pt x="2177" y="1483"/>
                  <a:pt x="2177" y="1483"/>
                </a:cubicBezTo>
                <a:cubicBezTo>
                  <a:pt x="2178" y="1492"/>
                  <a:pt x="2170" y="1496"/>
                  <a:pt x="2162" y="1498"/>
                </a:cubicBezTo>
                <a:cubicBezTo>
                  <a:pt x="2161" y="1498"/>
                  <a:pt x="2161" y="1498"/>
                  <a:pt x="2161" y="1499"/>
                </a:cubicBezTo>
                <a:cubicBezTo>
                  <a:pt x="2160" y="1499"/>
                  <a:pt x="2160" y="1499"/>
                  <a:pt x="2159" y="1499"/>
                </a:cubicBezTo>
                <a:cubicBezTo>
                  <a:pt x="2158" y="1499"/>
                  <a:pt x="2156" y="1499"/>
                  <a:pt x="2155" y="1500"/>
                </a:cubicBezTo>
                <a:cubicBezTo>
                  <a:pt x="2154" y="1500"/>
                  <a:pt x="2154" y="1500"/>
                  <a:pt x="2153" y="1500"/>
                </a:cubicBezTo>
                <a:cubicBezTo>
                  <a:pt x="2152" y="1500"/>
                  <a:pt x="2150" y="1500"/>
                  <a:pt x="2149" y="1500"/>
                </a:cubicBezTo>
                <a:cubicBezTo>
                  <a:pt x="2148" y="1500"/>
                  <a:pt x="2147" y="1500"/>
                  <a:pt x="2146" y="1500"/>
                </a:cubicBezTo>
                <a:cubicBezTo>
                  <a:pt x="2146" y="1500"/>
                  <a:pt x="2146" y="1500"/>
                  <a:pt x="2146" y="1500"/>
                </a:cubicBezTo>
                <a:cubicBezTo>
                  <a:pt x="2144" y="1500"/>
                  <a:pt x="2144" y="1500"/>
                  <a:pt x="2144" y="1500"/>
                </a:cubicBezTo>
                <a:cubicBezTo>
                  <a:pt x="2135" y="1500"/>
                  <a:pt x="2126" y="1500"/>
                  <a:pt x="2117" y="1500"/>
                </a:cubicBezTo>
                <a:cubicBezTo>
                  <a:pt x="2102" y="1500"/>
                  <a:pt x="2087" y="1500"/>
                  <a:pt x="2072" y="1500"/>
                </a:cubicBezTo>
                <a:cubicBezTo>
                  <a:pt x="2061" y="1500"/>
                  <a:pt x="2050" y="1499"/>
                  <a:pt x="2041" y="1494"/>
                </a:cubicBezTo>
                <a:cubicBezTo>
                  <a:pt x="2041" y="1494"/>
                  <a:pt x="2041" y="1494"/>
                  <a:pt x="2041" y="1494"/>
                </a:cubicBezTo>
                <a:close/>
                <a:moveTo>
                  <a:pt x="2079" y="1621"/>
                </a:moveTo>
                <a:cubicBezTo>
                  <a:pt x="2076" y="1617"/>
                  <a:pt x="2073" y="1614"/>
                  <a:pt x="2072" y="1611"/>
                </a:cubicBezTo>
                <a:cubicBezTo>
                  <a:pt x="2064" y="1588"/>
                  <a:pt x="2064" y="1588"/>
                  <a:pt x="2064" y="1588"/>
                </a:cubicBezTo>
                <a:cubicBezTo>
                  <a:pt x="2061" y="1581"/>
                  <a:pt x="2059" y="1575"/>
                  <a:pt x="2056" y="1568"/>
                </a:cubicBezTo>
                <a:cubicBezTo>
                  <a:pt x="2056" y="1568"/>
                  <a:pt x="2056" y="1568"/>
                  <a:pt x="2056" y="1568"/>
                </a:cubicBezTo>
                <a:cubicBezTo>
                  <a:pt x="2055" y="1565"/>
                  <a:pt x="2055" y="1565"/>
                  <a:pt x="2055" y="1565"/>
                </a:cubicBezTo>
                <a:cubicBezTo>
                  <a:pt x="2054" y="1561"/>
                  <a:pt x="2054" y="1558"/>
                  <a:pt x="2055" y="1555"/>
                </a:cubicBezTo>
                <a:cubicBezTo>
                  <a:pt x="2056" y="1553"/>
                  <a:pt x="2057" y="1552"/>
                  <a:pt x="2059" y="1550"/>
                </a:cubicBezTo>
                <a:cubicBezTo>
                  <a:pt x="2059" y="1550"/>
                  <a:pt x="2059" y="1550"/>
                  <a:pt x="2060" y="1549"/>
                </a:cubicBezTo>
                <a:cubicBezTo>
                  <a:pt x="2060" y="1549"/>
                  <a:pt x="2061" y="1548"/>
                  <a:pt x="2061" y="1548"/>
                </a:cubicBezTo>
                <a:cubicBezTo>
                  <a:pt x="2064" y="1546"/>
                  <a:pt x="2068" y="1544"/>
                  <a:pt x="2072" y="1543"/>
                </a:cubicBezTo>
                <a:cubicBezTo>
                  <a:pt x="2076" y="1542"/>
                  <a:pt x="2080" y="1542"/>
                  <a:pt x="2084" y="1541"/>
                </a:cubicBezTo>
                <a:cubicBezTo>
                  <a:pt x="2100" y="1540"/>
                  <a:pt x="2117" y="1541"/>
                  <a:pt x="2125" y="1541"/>
                </a:cubicBezTo>
                <a:cubicBezTo>
                  <a:pt x="2153" y="1541"/>
                  <a:pt x="2202" y="1535"/>
                  <a:pt x="2218" y="1564"/>
                </a:cubicBezTo>
                <a:cubicBezTo>
                  <a:pt x="2218" y="1564"/>
                  <a:pt x="2218" y="1564"/>
                  <a:pt x="2218" y="1564"/>
                </a:cubicBezTo>
                <a:cubicBezTo>
                  <a:pt x="2218" y="1565"/>
                  <a:pt x="2218" y="1565"/>
                  <a:pt x="2218" y="1565"/>
                </a:cubicBezTo>
                <a:cubicBezTo>
                  <a:pt x="2218" y="1565"/>
                  <a:pt x="2218" y="1565"/>
                  <a:pt x="2218" y="1565"/>
                </a:cubicBezTo>
                <a:cubicBezTo>
                  <a:pt x="2224" y="1577"/>
                  <a:pt x="2230" y="1589"/>
                  <a:pt x="2236" y="1601"/>
                </a:cubicBezTo>
                <a:cubicBezTo>
                  <a:pt x="2238" y="1605"/>
                  <a:pt x="2241" y="1609"/>
                  <a:pt x="2242" y="1614"/>
                </a:cubicBezTo>
                <a:cubicBezTo>
                  <a:pt x="2242" y="1614"/>
                  <a:pt x="2242" y="1614"/>
                  <a:pt x="2242" y="1614"/>
                </a:cubicBezTo>
                <a:cubicBezTo>
                  <a:pt x="2242" y="1615"/>
                  <a:pt x="2242" y="1616"/>
                  <a:pt x="2242" y="1617"/>
                </a:cubicBezTo>
                <a:cubicBezTo>
                  <a:pt x="2242" y="1618"/>
                  <a:pt x="2242" y="1619"/>
                  <a:pt x="2242" y="1620"/>
                </a:cubicBezTo>
                <a:cubicBezTo>
                  <a:pt x="2242" y="1620"/>
                  <a:pt x="2242" y="1620"/>
                  <a:pt x="2242" y="1620"/>
                </a:cubicBezTo>
                <a:cubicBezTo>
                  <a:pt x="2242" y="1620"/>
                  <a:pt x="2242" y="1621"/>
                  <a:pt x="2242" y="1621"/>
                </a:cubicBezTo>
                <a:cubicBezTo>
                  <a:pt x="2242" y="1622"/>
                  <a:pt x="2241" y="1623"/>
                  <a:pt x="2240" y="1624"/>
                </a:cubicBezTo>
                <a:cubicBezTo>
                  <a:pt x="2240" y="1625"/>
                  <a:pt x="2240" y="1625"/>
                  <a:pt x="2240" y="1625"/>
                </a:cubicBezTo>
                <a:cubicBezTo>
                  <a:pt x="2239" y="1626"/>
                  <a:pt x="2238" y="1627"/>
                  <a:pt x="2237" y="1628"/>
                </a:cubicBezTo>
                <a:cubicBezTo>
                  <a:pt x="2237" y="1628"/>
                  <a:pt x="2237" y="1628"/>
                  <a:pt x="2237" y="1628"/>
                </a:cubicBezTo>
                <a:cubicBezTo>
                  <a:pt x="2236" y="1629"/>
                  <a:pt x="2236" y="1629"/>
                  <a:pt x="2236" y="1629"/>
                </a:cubicBezTo>
                <a:cubicBezTo>
                  <a:pt x="2235" y="1630"/>
                  <a:pt x="2234" y="1630"/>
                  <a:pt x="2234" y="1630"/>
                </a:cubicBezTo>
                <a:cubicBezTo>
                  <a:pt x="2231" y="1632"/>
                  <a:pt x="2229" y="1633"/>
                  <a:pt x="2225" y="1634"/>
                </a:cubicBezTo>
                <a:cubicBezTo>
                  <a:pt x="2225" y="1634"/>
                  <a:pt x="2224" y="1635"/>
                  <a:pt x="2223" y="1635"/>
                </a:cubicBezTo>
                <a:cubicBezTo>
                  <a:pt x="2221" y="1635"/>
                  <a:pt x="2220" y="1635"/>
                  <a:pt x="2219" y="1636"/>
                </a:cubicBezTo>
                <a:cubicBezTo>
                  <a:pt x="2218" y="1636"/>
                  <a:pt x="2218" y="1636"/>
                  <a:pt x="2217" y="1636"/>
                </a:cubicBezTo>
                <a:cubicBezTo>
                  <a:pt x="2217" y="1636"/>
                  <a:pt x="2216" y="1636"/>
                  <a:pt x="2216" y="1636"/>
                </a:cubicBezTo>
                <a:cubicBezTo>
                  <a:pt x="2187" y="1639"/>
                  <a:pt x="2156" y="1636"/>
                  <a:pt x="2126" y="1637"/>
                </a:cubicBezTo>
                <a:cubicBezTo>
                  <a:pt x="2123" y="1637"/>
                  <a:pt x="2120" y="1636"/>
                  <a:pt x="2117" y="1636"/>
                </a:cubicBezTo>
                <a:cubicBezTo>
                  <a:pt x="2117" y="1636"/>
                  <a:pt x="2117" y="1636"/>
                  <a:pt x="2117" y="1636"/>
                </a:cubicBezTo>
                <a:cubicBezTo>
                  <a:pt x="2106" y="1635"/>
                  <a:pt x="2095" y="1631"/>
                  <a:pt x="2086" y="1625"/>
                </a:cubicBezTo>
                <a:cubicBezTo>
                  <a:pt x="2083" y="1624"/>
                  <a:pt x="2081" y="1622"/>
                  <a:pt x="2079" y="1621"/>
                </a:cubicBezTo>
                <a:close/>
                <a:moveTo>
                  <a:pt x="2322" y="1782"/>
                </a:moveTo>
                <a:cubicBezTo>
                  <a:pt x="2322" y="1783"/>
                  <a:pt x="2321" y="1783"/>
                  <a:pt x="2321" y="1784"/>
                </a:cubicBezTo>
                <a:cubicBezTo>
                  <a:pt x="2321" y="1785"/>
                  <a:pt x="2321" y="1785"/>
                  <a:pt x="2321" y="1786"/>
                </a:cubicBezTo>
                <a:cubicBezTo>
                  <a:pt x="2320" y="1787"/>
                  <a:pt x="2320" y="1788"/>
                  <a:pt x="2319" y="1789"/>
                </a:cubicBezTo>
                <a:cubicBezTo>
                  <a:pt x="2319" y="1789"/>
                  <a:pt x="2319" y="1789"/>
                  <a:pt x="2319" y="1790"/>
                </a:cubicBezTo>
                <a:cubicBezTo>
                  <a:pt x="2318" y="1790"/>
                  <a:pt x="2318" y="1791"/>
                  <a:pt x="2317" y="1791"/>
                </a:cubicBezTo>
                <a:cubicBezTo>
                  <a:pt x="2317" y="1791"/>
                  <a:pt x="2317" y="1792"/>
                  <a:pt x="2316" y="1792"/>
                </a:cubicBezTo>
                <a:cubicBezTo>
                  <a:pt x="2316" y="1792"/>
                  <a:pt x="2316" y="1792"/>
                  <a:pt x="2316" y="1793"/>
                </a:cubicBezTo>
                <a:cubicBezTo>
                  <a:pt x="2310" y="1798"/>
                  <a:pt x="2303" y="1800"/>
                  <a:pt x="2296" y="1801"/>
                </a:cubicBezTo>
                <a:cubicBezTo>
                  <a:pt x="2296" y="1801"/>
                  <a:pt x="2295" y="1801"/>
                  <a:pt x="2295" y="1801"/>
                </a:cubicBezTo>
                <a:cubicBezTo>
                  <a:pt x="2292" y="1802"/>
                  <a:pt x="2289" y="1802"/>
                  <a:pt x="2286" y="1802"/>
                </a:cubicBezTo>
                <a:cubicBezTo>
                  <a:pt x="2286" y="1802"/>
                  <a:pt x="2286" y="1802"/>
                  <a:pt x="2286" y="1802"/>
                </a:cubicBezTo>
                <a:cubicBezTo>
                  <a:pt x="2283" y="1802"/>
                  <a:pt x="2283" y="1802"/>
                  <a:pt x="2283" y="1802"/>
                </a:cubicBezTo>
                <a:cubicBezTo>
                  <a:pt x="2280" y="1802"/>
                  <a:pt x="2277" y="1802"/>
                  <a:pt x="2275" y="1802"/>
                </a:cubicBezTo>
                <a:cubicBezTo>
                  <a:pt x="2193" y="1802"/>
                  <a:pt x="2193" y="1802"/>
                  <a:pt x="2193" y="1802"/>
                </a:cubicBezTo>
                <a:cubicBezTo>
                  <a:pt x="2190" y="1802"/>
                  <a:pt x="2187" y="1802"/>
                  <a:pt x="2184" y="1802"/>
                </a:cubicBezTo>
                <a:cubicBezTo>
                  <a:pt x="2183" y="1801"/>
                  <a:pt x="2182" y="1801"/>
                  <a:pt x="2181" y="1801"/>
                </a:cubicBezTo>
                <a:cubicBezTo>
                  <a:pt x="2164" y="1799"/>
                  <a:pt x="2144" y="1791"/>
                  <a:pt x="2135" y="1776"/>
                </a:cubicBezTo>
                <a:cubicBezTo>
                  <a:pt x="2133" y="1774"/>
                  <a:pt x="2132" y="1772"/>
                  <a:pt x="2131" y="1770"/>
                </a:cubicBezTo>
                <a:cubicBezTo>
                  <a:pt x="2131" y="1769"/>
                  <a:pt x="2131" y="1769"/>
                  <a:pt x="2131" y="1769"/>
                </a:cubicBezTo>
                <a:cubicBezTo>
                  <a:pt x="2131" y="1769"/>
                  <a:pt x="2131" y="1769"/>
                  <a:pt x="2131" y="1769"/>
                </a:cubicBezTo>
                <a:cubicBezTo>
                  <a:pt x="2127" y="1757"/>
                  <a:pt x="2122" y="1746"/>
                  <a:pt x="2118" y="1734"/>
                </a:cubicBezTo>
                <a:cubicBezTo>
                  <a:pt x="2116" y="1728"/>
                  <a:pt x="2112" y="1720"/>
                  <a:pt x="2110" y="1713"/>
                </a:cubicBezTo>
                <a:cubicBezTo>
                  <a:pt x="2110" y="1713"/>
                  <a:pt x="2110" y="1713"/>
                  <a:pt x="2110" y="1713"/>
                </a:cubicBezTo>
                <a:cubicBezTo>
                  <a:pt x="2110" y="1713"/>
                  <a:pt x="2110" y="1712"/>
                  <a:pt x="2110" y="1712"/>
                </a:cubicBezTo>
                <a:cubicBezTo>
                  <a:pt x="2110" y="1712"/>
                  <a:pt x="2109" y="1711"/>
                  <a:pt x="2109" y="1710"/>
                </a:cubicBezTo>
                <a:cubicBezTo>
                  <a:pt x="2109" y="1707"/>
                  <a:pt x="2109" y="1704"/>
                  <a:pt x="2109" y="1701"/>
                </a:cubicBezTo>
                <a:cubicBezTo>
                  <a:pt x="2110" y="1699"/>
                  <a:pt x="2111" y="1698"/>
                  <a:pt x="2112" y="1696"/>
                </a:cubicBezTo>
                <a:cubicBezTo>
                  <a:pt x="2112" y="1696"/>
                  <a:pt x="2112" y="1696"/>
                  <a:pt x="2112" y="1696"/>
                </a:cubicBezTo>
                <a:cubicBezTo>
                  <a:pt x="2117" y="1688"/>
                  <a:pt x="2126" y="1685"/>
                  <a:pt x="2136" y="1684"/>
                </a:cubicBezTo>
                <a:cubicBezTo>
                  <a:pt x="2136" y="1684"/>
                  <a:pt x="2136" y="1684"/>
                  <a:pt x="2137" y="1684"/>
                </a:cubicBezTo>
                <a:cubicBezTo>
                  <a:pt x="2139" y="1684"/>
                  <a:pt x="2141" y="1684"/>
                  <a:pt x="2144" y="1684"/>
                </a:cubicBezTo>
                <a:cubicBezTo>
                  <a:pt x="2144" y="1684"/>
                  <a:pt x="2145" y="1683"/>
                  <a:pt x="2145" y="1683"/>
                </a:cubicBezTo>
                <a:cubicBezTo>
                  <a:pt x="2151" y="1683"/>
                  <a:pt x="2151" y="1683"/>
                  <a:pt x="2151" y="1683"/>
                </a:cubicBezTo>
                <a:cubicBezTo>
                  <a:pt x="2152" y="1683"/>
                  <a:pt x="2153" y="1683"/>
                  <a:pt x="2155" y="1683"/>
                </a:cubicBezTo>
                <a:cubicBezTo>
                  <a:pt x="2180" y="1683"/>
                  <a:pt x="2205" y="1683"/>
                  <a:pt x="2231" y="1683"/>
                </a:cubicBezTo>
                <a:cubicBezTo>
                  <a:pt x="2231" y="1683"/>
                  <a:pt x="2231" y="1683"/>
                  <a:pt x="2231" y="1683"/>
                </a:cubicBezTo>
                <a:cubicBezTo>
                  <a:pt x="2231" y="1683"/>
                  <a:pt x="2231" y="1683"/>
                  <a:pt x="2231" y="1683"/>
                </a:cubicBezTo>
                <a:cubicBezTo>
                  <a:pt x="2234" y="1683"/>
                  <a:pt x="2237" y="1683"/>
                  <a:pt x="2240" y="1684"/>
                </a:cubicBezTo>
                <a:cubicBezTo>
                  <a:pt x="2240" y="1684"/>
                  <a:pt x="2241" y="1684"/>
                  <a:pt x="2241" y="1684"/>
                </a:cubicBezTo>
                <a:cubicBezTo>
                  <a:pt x="2258" y="1686"/>
                  <a:pt x="2277" y="1693"/>
                  <a:pt x="2287" y="1706"/>
                </a:cubicBezTo>
                <a:cubicBezTo>
                  <a:pt x="2289" y="1708"/>
                  <a:pt x="2290" y="1710"/>
                  <a:pt x="2291" y="1712"/>
                </a:cubicBezTo>
                <a:cubicBezTo>
                  <a:pt x="2294" y="1717"/>
                  <a:pt x="2294" y="1717"/>
                  <a:pt x="2294" y="1717"/>
                </a:cubicBezTo>
                <a:cubicBezTo>
                  <a:pt x="2299" y="1727"/>
                  <a:pt x="2304" y="1737"/>
                  <a:pt x="2309" y="1748"/>
                </a:cubicBezTo>
                <a:cubicBezTo>
                  <a:pt x="2312" y="1754"/>
                  <a:pt x="2318" y="1762"/>
                  <a:pt x="2320" y="1771"/>
                </a:cubicBezTo>
                <a:cubicBezTo>
                  <a:pt x="2322" y="1775"/>
                  <a:pt x="2323" y="1778"/>
                  <a:pt x="2322" y="1782"/>
                </a:cubicBezTo>
                <a:close/>
                <a:moveTo>
                  <a:pt x="2340" y="1624"/>
                </a:moveTo>
                <a:cubicBezTo>
                  <a:pt x="2338" y="1622"/>
                  <a:pt x="2337" y="1621"/>
                  <a:pt x="2335" y="1620"/>
                </a:cubicBezTo>
                <a:cubicBezTo>
                  <a:pt x="2331" y="1617"/>
                  <a:pt x="2328" y="1613"/>
                  <a:pt x="2326" y="1610"/>
                </a:cubicBezTo>
                <a:cubicBezTo>
                  <a:pt x="2324" y="1607"/>
                  <a:pt x="2324" y="1607"/>
                  <a:pt x="2324" y="1607"/>
                </a:cubicBezTo>
                <a:cubicBezTo>
                  <a:pt x="2324" y="1607"/>
                  <a:pt x="2324" y="1607"/>
                  <a:pt x="2324" y="1607"/>
                </a:cubicBezTo>
                <a:cubicBezTo>
                  <a:pt x="2317" y="1594"/>
                  <a:pt x="2310" y="1582"/>
                  <a:pt x="2303" y="1569"/>
                </a:cubicBezTo>
                <a:cubicBezTo>
                  <a:pt x="2303" y="1569"/>
                  <a:pt x="2303" y="1569"/>
                  <a:pt x="2303" y="1569"/>
                </a:cubicBezTo>
                <a:cubicBezTo>
                  <a:pt x="2300" y="1564"/>
                  <a:pt x="2300" y="1564"/>
                  <a:pt x="2300" y="1564"/>
                </a:cubicBezTo>
                <a:cubicBezTo>
                  <a:pt x="2298" y="1561"/>
                  <a:pt x="2298" y="1558"/>
                  <a:pt x="2298" y="1555"/>
                </a:cubicBezTo>
                <a:cubicBezTo>
                  <a:pt x="2299" y="1552"/>
                  <a:pt x="2300" y="1550"/>
                  <a:pt x="2303" y="1547"/>
                </a:cubicBezTo>
                <a:cubicBezTo>
                  <a:pt x="2306" y="1545"/>
                  <a:pt x="2309" y="1544"/>
                  <a:pt x="2313" y="1542"/>
                </a:cubicBezTo>
                <a:cubicBezTo>
                  <a:pt x="2318" y="1541"/>
                  <a:pt x="2323" y="1541"/>
                  <a:pt x="2329" y="1541"/>
                </a:cubicBezTo>
                <a:cubicBezTo>
                  <a:pt x="2330" y="1541"/>
                  <a:pt x="2330" y="1541"/>
                  <a:pt x="2330" y="1541"/>
                </a:cubicBezTo>
                <a:cubicBezTo>
                  <a:pt x="2342" y="1540"/>
                  <a:pt x="2356" y="1540"/>
                  <a:pt x="2363" y="1540"/>
                </a:cubicBezTo>
                <a:cubicBezTo>
                  <a:pt x="2394" y="1540"/>
                  <a:pt x="2443" y="1534"/>
                  <a:pt x="2463" y="1564"/>
                </a:cubicBezTo>
                <a:cubicBezTo>
                  <a:pt x="2470" y="1573"/>
                  <a:pt x="2476" y="1583"/>
                  <a:pt x="2483" y="1593"/>
                </a:cubicBezTo>
                <a:cubicBezTo>
                  <a:pt x="2486" y="1598"/>
                  <a:pt x="2492" y="1605"/>
                  <a:pt x="2495" y="1611"/>
                </a:cubicBezTo>
                <a:cubicBezTo>
                  <a:pt x="2497" y="1614"/>
                  <a:pt x="2498" y="1617"/>
                  <a:pt x="2498" y="1620"/>
                </a:cubicBezTo>
                <a:cubicBezTo>
                  <a:pt x="2498" y="1621"/>
                  <a:pt x="2497" y="1623"/>
                  <a:pt x="2496" y="1625"/>
                </a:cubicBezTo>
                <a:cubicBezTo>
                  <a:pt x="2496" y="1626"/>
                  <a:pt x="2495" y="1627"/>
                  <a:pt x="2494" y="1628"/>
                </a:cubicBezTo>
                <a:cubicBezTo>
                  <a:pt x="2494" y="1628"/>
                  <a:pt x="2494" y="1628"/>
                  <a:pt x="2494" y="1628"/>
                </a:cubicBezTo>
                <a:cubicBezTo>
                  <a:pt x="2494" y="1628"/>
                  <a:pt x="2494" y="1628"/>
                  <a:pt x="2494" y="1628"/>
                </a:cubicBezTo>
                <a:cubicBezTo>
                  <a:pt x="2493" y="1629"/>
                  <a:pt x="2493" y="1629"/>
                  <a:pt x="2492" y="1630"/>
                </a:cubicBezTo>
                <a:cubicBezTo>
                  <a:pt x="2492" y="1630"/>
                  <a:pt x="2491" y="1630"/>
                  <a:pt x="2491" y="1630"/>
                </a:cubicBezTo>
                <a:cubicBezTo>
                  <a:pt x="2490" y="1631"/>
                  <a:pt x="2489" y="1631"/>
                  <a:pt x="2488" y="1632"/>
                </a:cubicBezTo>
                <a:cubicBezTo>
                  <a:pt x="2487" y="1632"/>
                  <a:pt x="2485" y="1633"/>
                  <a:pt x="2484" y="1633"/>
                </a:cubicBezTo>
                <a:cubicBezTo>
                  <a:pt x="2484" y="1633"/>
                  <a:pt x="2484" y="1634"/>
                  <a:pt x="2484" y="1634"/>
                </a:cubicBezTo>
                <a:cubicBezTo>
                  <a:pt x="2484" y="1634"/>
                  <a:pt x="2483" y="1634"/>
                  <a:pt x="2483" y="1634"/>
                </a:cubicBezTo>
                <a:cubicBezTo>
                  <a:pt x="2469" y="1638"/>
                  <a:pt x="2448" y="1636"/>
                  <a:pt x="2434" y="1636"/>
                </a:cubicBezTo>
                <a:cubicBezTo>
                  <a:pt x="2418" y="1636"/>
                  <a:pt x="2401" y="1636"/>
                  <a:pt x="2385" y="1636"/>
                </a:cubicBezTo>
                <a:cubicBezTo>
                  <a:pt x="2370" y="1636"/>
                  <a:pt x="2353" y="1632"/>
                  <a:pt x="2340" y="1624"/>
                </a:cubicBezTo>
                <a:close/>
                <a:moveTo>
                  <a:pt x="2605" y="1791"/>
                </a:moveTo>
                <a:cubicBezTo>
                  <a:pt x="2605" y="1791"/>
                  <a:pt x="2605" y="1791"/>
                  <a:pt x="2604" y="1791"/>
                </a:cubicBezTo>
                <a:cubicBezTo>
                  <a:pt x="2602" y="1794"/>
                  <a:pt x="2598" y="1797"/>
                  <a:pt x="2593" y="1798"/>
                </a:cubicBezTo>
                <a:cubicBezTo>
                  <a:pt x="2589" y="1800"/>
                  <a:pt x="2583" y="1801"/>
                  <a:pt x="2576" y="1801"/>
                </a:cubicBezTo>
                <a:cubicBezTo>
                  <a:pt x="2569" y="1801"/>
                  <a:pt x="2569" y="1801"/>
                  <a:pt x="2569" y="1801"/>
                </a:cubicBezTo>
                <a:cubicBezTo>
                  <a:pt x="2569" y="1801"/>
                  <a:pt x="2569" y="1801"/>
                  <a:pt x="2569" y="1801"/>
                </a:cubicBezTo>
                <a:cubicBezTo>
                  <a:pt x="2541" y="1801"/>
                  <a:pt x="2512" y="1801"/>
                  <a:pt x="2483" y="1801"/>
                </a:cubicBezTo>
                <a:cubicBezTo>
                  <a:pt x="2480" y="1801"/>
                  <a:pt x="2476" y="1801"/>
                  <a:pt x="2473" y="1801"/>
                </a:cubicBezTo>
                <a:cubicBezTo>
                  <a:pt x="2473" y="1801"/>
                  <a:pt x="2473" y="1801"/>
                  <a:pt x="2473" y="1801"/>
                </a:cubicBezTo>
                <a:cubicBezTo>
                  <a:pt x="2453" y="1799"/>
                  <a:pt x="2432" y="1790"/>
                  <a:pt x="2419" y="1775"/>
                </a:cubicBezTo>
                <a:cubicBezTo>
                  <a:pt x="2418" y="1773"/>
                  <a:pt x="2416" y="1771"/>
                  <a:pt x="2415" y="1769"/>
                </a:cubicBezTo>
                <a:cubicBezTo>
                  <a:pt x="2415" y="1769"/>
                  <a:pt x="2415" y="1769"/>
                  <a:pt x="2415" y="1769"/>
                </a:cubicBezTo>
                <a:cubicBezTo>
                  <a:pt x="2415" y="1769"/>
                  <a:pt x="2415" y="1769"/>
                  <a:pt x="2415" y="1769"/>
                </a:cubicBezTo>
                <a:cubicBezTo>
                  <a:pt x="2409" y="1758"/>
                  <a:pt x="2402" y="1747"/>
                  <a:pt x="2396" y="1736"/>
                </a:cubicBezTo>
                <a:cubicBezTo>
                  <a:pt x="2392" y="1728"/>
                  <a:pt x="2383" y="1716"/>
                  <a:pt x="2381" y="1706"/>
                </a:cubicBezTo>
                <a:cubicBezTo>
                  <a:pt x="2381" y="1706"/>
                  <a:pt x="2381" y="1706"/>
                  <a:pt x="2381" y="1706"/>
                </a:cubicBezTo>
                <a:cubicBezTo>
                  <a:pt x="2380" y="1705"/>
                  <a:pt x="2380" y="1704"/>
                  <a:pt x="2380" y="1703"/>
                </a:cubicBezTo>
                <a:cubicBezTo>
                  <a:pt x="2379" y="1693"/>
                  <a:pt x="2387" y="1688"/>
                  <a:pt x="2396" y="1685"/>
                </a:cubicBezTo>
                <a:cubicBezTo>
                  <a:pt x="2396" y="1685"/>
                  <a:pt x="2396" y="1685"/>
                  <a:pt x="2396" y="1685"/>
                </a:cubicBezTo>
                <a:cubicBezTo>
                  <a:pt x="2396" y="1685"/>
                  <a:pt x="2397" y="1685"/>
                  <a:pt x="2397" y="1685"/>
                </a:cubicBezTo>
                <a:cubicBezTo>
                  <a:pt x="2398" y="1685"/>
                  <a:pt x="2398" y="1685"/>
                  <a:pt x="2399" y="1684"/>
                </a:cubicBezTo>
                <a:cubicBezTo>
                  <a:pt x="2403" y="1683"/>
                  <a:pt x="2408" y="1683"/>
                  <a:pt x="2413" y="1683"/>
                </a:cubicBezTo>
                <a:cubicBezTo>
                  <a:pt x="2470" y="1683"/>
                  <a:pt x="2470" y="1683"/>
                  <a:pt x="2470" y="1683"/>
                </a:cubicBezTo>
                <a:cubicBezTo>
                  <a:pt x="2479" y="1683"/>
                  <a:pt x="2489" y="1683"/>
                  <a:pt x="2498" y="1683"/>
                </a:cubicBezTo>
                <a:cubicBezTo>
                  <a:pt x="2498" y="1683"/>
                  <a:pt x="2498" y="1683"/>
                  <a:pt x="2498" y="1683"/>
                </a:cubicBezTo>
                <a:cubicBezTo>
                  <a:pt x="2499" y="1683"/>
                  <a:pt x="2499" y="1683"/>
                  <a:pt x="2500" y="1683"/>
                </a:cubicBezTo>
                <a:cubicBezTo>
                  <a:pt x="2502" y="1683"/>
                  <a:pt x="2505" y="1683"/>
                  <a:pt x="2507" y="1683"/>
                </a:cubicBezTo>
                <a:cubicBezTo>
                  <a:pt x="2508" y="1683"/>
                  <a:pt x="2508" y="1683"/>
                  <a:pt x="2509" y="1683"/>
                </a:cubicBezTo>
                <a:cubicBezTo>
                  <a:pt x="2527" y="1685"/>
                  <a:pt x="2546" y="1692"/>
                  <a:pt x="2558" y="1705"/>
                </a:cubicBezTo>
                <a:cubicBezTo>
                  <a:pt x="2559" y="1705"/>
                  <a:pt x="2560" y="1706"/>
                  <a:pt x="2561" y="1707"/>
                </a:cubicBezTo>
                <a:cubicBezTo>
                  <a:pt x="2561" y="1708"/>
                  <a:pt x="2562" y="1708"/>
                  <a:pt x="2562" y="1709"/>
                </a:cubicBezTo>
                <a:cubicBezTo>
                  <a:pt x="2563" y="1710"/>
                  <a:pt x="2563" y="1710"/>
                  <a:pt x="2564" y="1711"/>
                </a:cubicBezTo>
                <a:cubicBezTo>
                  <a:pt x="2564" y="1711"/>
                  <a:pt x="2564" y="1711"/>
                  <a:pt x="2564" y="1711"/>
                </a:cubicBezTo>
                <a:cubicBezTo>
                  <a:pt x="2566" y="1713"/>
                  <a:pt x="2566" y="1713"/>
                  <a:pt x="2566" y="1713"/>
                </a:cubicBezTo>
                <a:cubicBezTo>
                  <a:pt x="2571" y="1721"/>
                  <a:pt x="2576" y="1729"/>
                  <a:pt x="2582" y="1737"/>
                </a:cubicBezTo>
                <a:cubicBezTo>
                  <a:pt x="2582" y="1737"/>
                  <a:pt x="2582" y="1737"/>
                  <a:pt x="2582" y="1737"/>
                </a:cubicBezTo>
                <a:cubicBezTo>
                  <a:pt x="2589" y="1748"/>
                  <a:pt x="2599" y="1759"/>
                  <a:pt x="2605" y="1772"/>
                </a:cubicBezTo>
                <a:cubicBezTo>
                  <a:pt x="2606" y="1773"/>
                  <a:pt x="2606" y="1773"/>
                  <a:pt x="2606" y="1774"/>
                </a:cubicBezTo>
                <a:cubicBezTo>
                  <a:pt x="2607" y="1775"/>
                  <a:pt x="2607" y="1775"/>
                  <a:pt x="2607" y="1775"/>
                </a:cubicBezTo>
                <a:cubicBezTo>
                  <a:pt x="2609" y="1782"/>
                  <a:pt x="2608" y="1787"/>
                  <a:pt x="2605" y="1791"/>
                </a:cubicBezTo>
                <a:close/>
                <a:moveTo>
                  <a:pt x="2937" y="318"/>
                </a:moveTo>
                <a:cubicBezTo>
                  <a:pt x="3034" y="414"/>
                  <a:pt x="3089" y="549"/>
                  <a:pt x="3089" y="685"/>
                </a:cubicBezTo>
                <a:cubicBezTo>
                  <a:pt x="3089" y="821"/>
                  <a:pt x="3034" y="955"/>
                  <a:pt x="2937" y="1051"/>
                </a:cubicBezTo>
                <a:cubicBezTo>
                  <a:pt x="3050" y="999"/>
                  <a:pt x="3153" y="855"/>
                  <a:pt x="3152" y="685"/>
                </a:cubicBezTo>
                <a:cubicBezTo>
                  <a:pt x="3153" y="514"/>
                  <a:pt x="3050" y="371"/>
                  <a:pt x="2937" y="318"/>
                </a:cubicBezTo>
                <a:close/>
                <a:moveTo>
                  <a:pt x="216" y="318"/>
                </a:moveTo>
                <a:cubicBezTo>
                  <a:pt x="104" y="371"/>
                  <a:pt x="0" y="514"/>
                  <a:pt x="2" y="685"/>
                </a:cubicBezTo>
                <a:cubicBezTo>
                  <a:pt x="0" y="855"/>
                  <a:pt x="104" y="999"/>
                  <a:pt x="216" y="1051"/>
                </a:cubicBezTo>
                <a:cubicBezTo>
                  <a:pt x="120" y="955"/>
                  <a:pt x="64" y="821"/>
                  <a:pt x="65" y="685"/>
                </a:cubicBezTo>
                <a:cubicBezTo>
                  <a:pt x="64" y="549"/>
                  <a:pt x="120" y="414"/>
                  <a:pt x="216" y="318"/>
                </a:cubicBezTo>
                <a:close/>
              </a:path>
            </a:pathLst>
          </a:custGeom>
          <a:solidFill>
            <a:srgbClr val="364856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61735" tIns="30867" rIns="61735" bIns="30867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107" name="矩形 106"/>
          <p:cNvSpPr/>
          <p:nvPr/>
        </p:nvSpPr>
        <p:spPr>
          <a:xfrm>
            <a:off x="1067769" y="1316137"/>
            <a:ext cx="523309" cy="855165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atang"/>
              <a:sym typeface="Batang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1769390" y="2467377"/>
            <a:ext cx="523309" cy="855165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atang"/>
              <a:sym typeface="Batang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2480562" y="3549394"/>
            <a:ext cx="523309" cy="855165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atang"/>
              <a:sym typeface="Batang"/>
            </a:endParaRPr>
          </a:p>
        </p:txBody>
      </p:sp>
      <p:sp>
        <p:nvSpPr>
          <p:cNvPr id="112" name="矩形 111"/>
          <p:cNvSpPr/>
          <p:nvPr/>
        </p:nvSpPr>
        <p:spPr>
          <a:xfrm rot="10800000">
            <a:off x="4154607" y="1321602"/>
            <a:ext cx="220024" cy="8497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87000">
                <a:schemeClr val="tx1">
                  <a:alpha val="23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atang"/>
              <a:sym typeface="Batang"/>
            </a:endParaRPr>
          </a:p>
        </p:txBody>
      </p:sp>
      <p:sp>
        <p:nvSpPr>
          <p:cNvPr id="113" name="矩形 112"/>
          <p:cNvSpPr/>
          <p:nvPr/>
        </p:nvSpPr>
        <p:spPr>
          <a:xfrm rot="10800000">
            <a:off x="4874317" y="2431947"/>
            <a:ext cx="220024" cy="8568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87000">
                <a:schemeClr val="tx1">
                  <a:alpha val="23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atang"/>
              <a:sym typeface="Batang"/>
            </a:endParaRPr>
          </a:p>
        </p:txBody>
      </p:sp>
      <p:sp>
        <p:nvSpPr>
          <p:cNvPr id="114" name="矩形 113"/>
          <p:cNvSpPr/>
          <p:nvPr/>
        </p:nvSpPr>
        <p:spPr>
          <a:xfrm rot="10800000">
            <a:off x="5271475" y="3558133"/>
            <a:ext cx="527111" cy="8568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87000">
                <a:schemeClr val="tx1">
                  <a:alpha val="23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atang"/>
              <a:sym typeface="Batang"/>
            </a:endParaRPr>
          </a:p>
        </p:txBody>
      </p:sp>
      <p:pic>
        <p:nvPicPr>
          <p:cNvPr id="11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9878225" flipV="1">
            <a:off x="5657882" y="3320590"/>
            <a:ext cx="1137762" cy="128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8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9878225" flipV="1">
            <a:off x="4878706" y="2233503"/>
            <a:ext cx="1137762" cy="128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504980" y="195758"/>
            <a:ext cx="49621" cy="781200"/>
            <a:chOff x="504980" y="195758"/>
            <a:chExt cx="49621" cy="781200"/>
          </a:xfrm>
        </p:grpSpPr>
        <p:sp>
          <p:nvSpPr>
            <p:cNvPr id="51" name="矩形 50"/>
            <p:cNvSpPr/>
            <p:nvPr/>
          </p:nvSpPr>
          <p:spPr>
            <a:xfrm>
              <a:off x="504980" y="195758"/>
              <a:ext cx="49621" cy="179981"/>
            </a:xfrm>
            <a:prstGeom prst="rect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Batang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504980" y="396164"/>
              <a:ext cx="49621" cy="179981"/>
            </a:xfrm>
            <a:prstGeom prst="rect">
              <a:avLst/>
            </a:prstGeom>
            <a:gradFill>
              <a:gsLst>
                <a:gs pos="0">
                  <a:srgbClr val="14AFCD"/>
                </a:gs>
                <a:gs pos="100000">
                  <a:srgbClr val="018EB9"/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Batang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 flipH="1">
              <a:off x="504980" y="796977"/>
              <a:ext cx="49621" cy="179981"/>
            </a:xfrm>
            <a:prstGeom prst="rect">
              <a:avLst/>
            </a:prstGeom>
            <a:gradFill>
              <a:gsLst>
                <a:gs pos="0">
                  <a:srgbClr val="FE552C">
                    <a:alpha val="72000"/>
                  </a:srgbClr>
                </a:gs>
                <a:gs pos="100000">
                  <a:srgbClr val="FE552C"/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Batang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 flipH="1">
              <a:off x="504980" y="596571"/>
              <a:ext cx="49621" cy="179981"/>
            </a:xfrm>
            <a:prstGeom prst="rect">
              <a:avLst/>
            </a:prstGeom>
            <a:gradFill>
              <a:gsLst>
                <a:gs pos="2000">
                  <a:srgbClr val="364856">
                    <a:alpha val="57000"/>
                  </a:srgbClr>
                </a:gs>
                <a:gs pos="100000">
                  <a:srgbClr val="364856"/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Batang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467545" y="324748"/>
            <a:ext cx="2449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Add your title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718922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830711" y="195487"/>
            <a:ext cx="3240362" cy="1456612"/>
            <a:chOff x="4067943" y="339501"/>
            <a:chExt cx="2664297" cy="1168583"/>
          </a:xfrm>
        </p:grpSpPr>
        <p:pic>
          <p:nvPicPr>
            <p:cNvPr id="43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767" r="7205" b="57679"/>
            <a:stretch/>
          </p:blipFill>
          <p:spPr bwMode="auto">
            <a:xfrm rot="2420526" flipH="1">
              <a:off x="5912862" y="667243"/>
              <a:ext cx="819378" cy="65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0" name="等腰三角形 99"/>
            <p:cNvSpPr/>
            <p:nvPr/>
          </p:nvSpPr>
          <p:spPr>
            <a:xfrm rot="16200000">
              <a:off x="4069841" y="873440"/>
              <a:ext cx="632746" cy="636541"/>
            </a:xfrm>
            <a:prstGeom prst="triangle">
              <a:avLst>
                <a:gd name="adj" fmla="val 100000"/>
              </a:avLst>
            </a:prstGeom>
            <a:solidFill>
              <a:srgbClr val="E651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4071739" y="339501"/>
              <a:ext cx="632746" cy="538548"/>
            </a:xfrm>
            <a:prstGeom prst="triangle">
              <a:avLst>
                <a:gd name="adj" fmla="val 100000"/>
              </a:avLst>
            </a:prstGeom>
            <a:solidFill>
              <a:srgbClr val="E65179"/>
            </a:solidFill>
            <a:ln>
              <a:noFill/>
            </a:ln>
            <a:effectLst>
              <a:outerShdw blurRad="393700" dist="38100" dir="5400000" sx="108000" sy="108000" algn="t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梯形 2"/>
            <p:cNvSpPr/>
            <p:nvPr/>
          </p:nvSpPr>
          <p:spPr>
            <a:xfrm>
              <a:off x="4067944" y="531964"/>
              <a:ext cx="2422595" cy="346085"/>
            </a:xfrm>
            <a:prstGeom prst="trapezoid">
              <a:avLst>
                <a:gd name="adj" fmla="val 120009"/>
              </a:avLst>
            </a:prstGeom>
            <a:solidFill>
              <a:srgbClr val="E65179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 rot="10800000">
            <a:off x="2137062" y="1030428"/>
            <a:ext cx="3240360" cy="1456614"/>
            <a:chOff x="4067943" y="339501"/>
            <a:chExt cx="2664297" cy="1168583"/>
          </a:xfrm>
        </p:grpSpPr>
        <p:pic>
          <p:nvPicPr>
            <p:cNvPr id="10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767" r="7205" b="57679"/>
            <a:stretch/>
          </p:blipFill>
          <p:spPr bwMode="auto">
            <a:xfrm rot="2420526" flipH="1">
              <a:off x="5912862" y="667243"/>
              <a:ext cx="819378" cy="65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8" name="等腰三角形 107"/>
            <p:cNvSpPr/>
            <p:nvPr/>
          </p:nvSpPr>
          <p:spPr>
            <a:xfrm rot="16200000">
              <a:off x="4069841" y="873440"/>
              <a:ext cx="632746" cy="636541"/>
            </a:xfrm>
            <a:prstGeom prst="triangle">
              <a:avLst>
                <a:gd name="adj" fmla="val 100000"/>
              </a:avLst>
            </a:prstGeom>
            <a:solidFill>
              <a:srgbClr val="C2C8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等腰三角形 108"/>
            <p:cNvSpPr/>
            <p:nvPr/>
          </p:nvSpPr>
          <p:spPr>
            <a:xfrm>
              <a:off x="4071739" y="339501"/>
              <a:ext cx="632746" cy="538548"/>
            </a:xfrm>
            <a:prstGeom prst="triangle">
              <a:avLst>
                <a:gd name="adj" fmla="val 100000"/>
              </a:avLst>
            </a:prstGeom>
            <a:solidFill>
              <a:srgbClr val="C2C8C4"/>
            </a:solidFill>
            <a:ln>
              <a:noFill/>
            </a:ln>
            <a:effectLst>
              <a:outerShdw blurRad="457200" dist="38100" dir="16200000" sx="108000" sy="108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梯形 109"/>
            <p:cNvSpPr/>
            <p:nvPr/>
          </p:nvSpPr>
          <p:spPr>
            <a:xfrm>
              <a:off x="4067944" y="531964"/>
              <a:ext cx="2422595" cy="346085"/>
            </a:xfrm>
            <a:prstGeom prst="trapezoid">
              <a:avLst>
                <a:gd name="adj" fmla="val 120009"/>
              </a:avLst>
            </a:prstGeom>
            <a:solidFill>
              <a:srgbClr val="C2C8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3833637" y="2483805"/>
            <a:ext cx="3240362" cy="1456612"/>
            <a:chOff x="4067943" y="339501"/>
            <a:chExt cx="2664297" cy="1168583"/>
          </a:xfrm>
        </p:grpSpPr>
        <p:pic>
          <p:nvPicPr>
            <p:cNvPr id="112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767" r="7205" b="57679"/>
            <a:stretch/>
          </p:blipFill>
          <p:spPr bwMode="auto">
            <a:xfrm rot="2420526" flipH="1">
              <a:off x="5912862" y="667243"/>
              <a:ext cx="819378" cy="65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3" name="等腰三角形 112"/>
            <p:cNvSpPr/>
            <p:nvPr/>
          </p:nvSpPr>
          <p:spPr>
            <a:xfrm rot="16200000">
              <a:off x="4069841" y="873440"/>
              <a:ext cx="632746" cy="636541"/>
            </a:xfrm>
            <a:prstGeom prst="triangle">
              <a:avLst>
                <a:gd name="adj" fmla="val 100000"/>
              </a:avLst>
            </a:prstGeom>
            <a:solidFill>
              <a:srgbClr val="5C6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等腰三角形 113"/>
            <p:cNvSpPr/>
            <p:nvPr/>
          </p:nvSpPr>
          <p:spPr>
            <a:xfrm>
              <a:off x="4071739" y="339501"/>
              <a:ext cx="632746" cy="538548"/>
            </a:xfrm>
            <a:prstGeom prst="triangle">
              <a:avLst>
                <a:gd name="adj" fmla="val 100000"/>
              </a:avLst>
            </a:prstGeom>
            <a:solidFill>
              <a:srgbClr val="5C6668"/>
            </a:solidFill>
            <a:ln>
              <a:noFill/>
            </a:ln>
            <a:effectLst>
              <a:outerShdw blurRad="355600" dist="38100" dir="5400000" sx="108000" sy="108000" algn="t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梯形 114"/>
            <p:cNvSpPr/>
            <p:nvPr/>
          </p:nvSpPr>
          <p:spPr>
            <a:xfrm>
              <a:off x="4067944" y="531964"/>
              <a:ext cx="2422595" cy="346085"/>
            </a:xfrm>
            <a:prstGeom prst="trapezoid">
              <a:avLst>
                <a:gd name="adj" fmla="val 116476"/>
              </a:avLst>
            </a:prstGeom>
            <a:solidFill>
              <a:srgbClr val="7D8C8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6" name="组合 115"/>
          <p:cNvGrpSpPr/>
          <p:nvPr/>
        </p:nvGrpSpPr>
        <p:grpSpPr>
          <a:xfrm rot="10800000">
            <a:off x="2144491" y="3345476"/>
            <a:ext cx="3240360" cy="1456614"/>
            <a:chOff x="4067943" y="339501"/>
            <a:chExt cx="2664297" cy="1168583"/>
          </a:xfrm>
        </p:grpSpPr>
        <p:pic>
          <p:nvPicPr>
            <p:cNvPr id="11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767" r="7205" b="57679"/>
            <a:stretch/>
          </p:blipFill>
          <p:spPr bwMode="auto">
            <a:xfrm rot="2420526" flipH="1">
              <a:off x="5912862" y="667243"/>
              <a:ext cx="819378" cy="65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8" name="等腰三角形 117"/>
            <p:cNvSpPr/>
            <p:nvPr/>
          </p:nvSpPr>
          <p:spPr>
            <a:xfrm rot="16200000">
              <a:off x="4069841" y="873440"/>
              <a:ext cx="632746" cy="636541"/>
            </a:xfrm>
            <a:prstGeom prst="triangle">
              <a:avLst>
                <a:gd name="adj" fmla="val 100000"/>
              </a:avLst>
            </a:prstGeom>
            <a:solidFill>
              <a:srgbClr val="5FC3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等腰三角形 118"/>
            <p:cNvSpPr/>
            <p:nvPr/>
          </p:nvSpPr>
          <p:spPr>
            <a:xfrm>
              <a:off x="4071739" y="339501"/>
              <a:ext cx="632746" cy="538548"/>
            </a:xfrm>
            <a:prstGeom prst="triangle">
              <a:avLst>
                <a:gd name="adj" fmla="val 100000"/>
              </a:avLst>
            </a:prstGeom>
            <a:solidFill>
              <a:srgbClr val="5FC3E7"/>
            </a:solidFill>
            <a:ln>
              <a:noFill/>
            </a:ln>
            <a:effectLst>
              <a:outerShdw blurRad="355600" dist="38100" dir="16200000" sx="108000" sy="108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梯形 119"/>
            <p:cNvSpPr/>
            <p:nvPr/>
          </p:nvSpPr>
          <p:spPr>
            <a:xfrm>
              <a:off x="4067944" y="531964"/>
              <a:ext cx="2422595" cy="346085"/>
            </a:xfrm>
            <a:prstGeom prst="trapezoid">
              <a:avLst>
                <a:gd name="adj" fmla="val 120009"/>
              </a:avLst>
            </a:prstGeom>
            <a:solidFill>
              <a:srgbClr val="5FC3E7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1" name="矩形 120"/>
          <p:cNvSpPr/>
          <p:nvPr/>
        </p:nvSpPr>
        <p:spPr>
          <a:xfrm>
            <a:off x="4108964" y="339502"/>
            <a:ext cx="5341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i="1" spc="300" dirty="0">
                <a:solidFill>
                  <a:schemeClr val="bg1"/>
                </a:solidFill>
                <a:latin typeface="Algerian" pitchFamily="82" charset="0"/>
                <a:ea typeface="方正姚体" panose="02010601030101010101" pitchFamily="2" charset="-122"/>
              </a:rPr>
              <a:t>A</a:t>
            </a:r>
            <a:endParaRPr lang="zh-CN" altLang="en-US" sz="3200" b="1" i="1" spc="300" dirty="0">
              <a:solidFill>
                <a:schemeClr val="bg1"/>
              </a:solidFill>
              <a:latin typeface="Algerian" pitchFamily="82" charset="0"/>
              <a:ea typeface="方正姚体" panose="02010601030101010101" pitchFamily="2" charset="-122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4534421" y="1719235"/>
            <a:ext cx="4892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i="1" spc="300" dirty="0">
                <a:solidFill>
                  <a:schemeClr val="bg1"/>
                </a:solidFill>
                <a:latin typeface="Algerian" pitchFamily="82" charset="0"/>
                <a:ea typeface="方正姚体" panose="02010601030101010101" pitchFamily="2" charset="-122"/>
              </a:rPr>
              <a:t>B</a:t>
            </a:r>
            <a:endParaRPr lang="zh-CN" altLang="en-US" sz="3200" b="1" i="1" spc="300" dirty="0">
              <a:solidFill>
                <a:schemeClr val="bg1"/>
              </a:solidFill>
              <a:latin typeface="Algerian" pitchFamily="82" charset="0"/>
              <a:ea typeface="方正姚体" panose="02010601030101010101" pitchFamily="2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4174794" y="2623807"/>
            <a:ext cx="4619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i="1" spc="300" dirty="0">
                <a:solidFill>
                  <a:schemeClr val="bg1"/>
                </a:solidFill>
                <a:latin typeface="Algerian" pitchFamily="82" charset="0"/>
                <a:ea typeface="方正姚体" panose="02010601030101010101" pitchFamily="2" charset="-122"/>
              </a:rPr>
              <a:t>C</a:t>
            </a:r>
            <a:endParaRPr lang="zh-CN" altLang="en-US" sz="3200" b="1" i="1" spc="300" dirty="0">
              <a:solidFill>
                <a:schemeClr val="bg1"/>
              </a:solidFill>
              <a:latin typeface="Algerian" pitchFamily="82" charset="0"/>
              <a:ea typeface="方正姚体" panose="02010601030101010101" pitchFamily="2" charset="-122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4543089" y="4032176"/>
            <a:ext cx="4716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i="1" spc="300" dirty="0">
                <a:solidFill>
                  <a:schemeClr val="bg1"/>
                </a:solidFill>
                <a:latin typeface="Algerian" pitchFamily="82" charset="0"/>
                <a:ea typeface="方正姚体" panose="02010601030101010101" pitchFamily="2" charset="-122"/>
              </a:rPr>
              <a:t>D</a:t>
            </a:r>
            <a:endParaRPr lang="zh-CN" altLang="en-US" sz="3200" b="1" i="1" spc="300" dirty="0">
              <a:solidFill>
                <a:schemeClr val="bg1"/>
              </a:solidFill>
              <a:latin typeface="Algerian" pitchFamily="82" charset="0"/>
              <a:ea typeface="方正姚体" panose="02010601030101010101" pitchFamily="2" charset="-122"/>
            </a:endParaRPr>
          </a:p>
        </p:txBody>
      </p:sp>
      <p:sp>
        <p:nvSpPr>
          <p:cNvPr id="125" name="TextBox 49"/>
          <p:cNvSpPr txBox="1"/>
          <p:nvPr/>
        </p:nvSpPr>
        <p:spPr>
          <a:xfrm>
            <a:off x="4580816" y="426399"/>
            <a:ext cx="1585939" cy="446276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Your text</a:t>
            </a:r>
          </a:p>
          <a:p>
            <a:r>
              <a:rPr lang="en-US" altLang="zh-CN" sz="700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Click here to add your text or Copy Your text and paste it here</a:t>
            </a:r>
          </a:p>
        </p:txBody>
      </p:sp>
      <p:sp>
        <p:nvSpPr>
          <p:cNvPr id="126" name="TextBox 49"/>
          <p:cNvSpPr txBox="1"/>
          <p:nvPr/>
        </p:nvSpPr>
        <p:spPr>
          <a:xfrm>
            <a:off x="4633295" y="2729418"/>
            <a:ext cx="1585939" cy="446276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Your text</a:t>
            </a:r>
          </a:p>
          <a:p>
            <a:r>
              <a:rPr lang="en-US" altLang="zh-CN" sz="700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Click here to add your text or Copy Your text and paste it here</a:t>
            </a:r>
          </a:p>
        </p:txBody>
      </p:sp>
      <p:sp>
        <p:nvSpPr>
          <p:cNvPr id="127" name="TextBox 49"/>
          <p:cNvSpPr txBox="1"/>
          <p:nvPr/>
        </p:nvSpPr>
        <p:spPr>
          <a:xfrm>
            <a:off x="3036773" y="4129627"/>
            <a:ext cx="1585939" cy="446276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Your text</a:t>
            </a:r>
          </a:p>
          <a:p>
            <a:r>
              <a:rPr lang="en-US" altLang="zh-CN" sz="700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Click here to add your text or Copy Your text and paste it here</a:t>
            </a:r>
          </a:p>
        </p:txBody>
      </p:sp>
      <p:sp>
        <p:nvSpPr>
          <p:cNvPr id="128" name="TextBox 49"/>
          <p:cNvSpPr txBox="1"/>
          <p:nvPr/>
        </p:nvSpPr>
        <p:spPr>
          <a:xfrm>
            <a:off x="3036773" y="1786724"/>
            <a:ext cx="1585939" cy="446276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Your text</a:t>
            </a:r>
          </a:p>
          <a:p>
            <a:r>
              <a:rPr lang="en-US" altLang="zh-CN" sz="700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Click here to add your text or Copy Your text and paste it here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901603" y="4304270"/>
            <a:ext cx="2579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Add your title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450696" y="4175238"/>
            <a:ext cx="45719" cy="781284"/>
            <a:chOff x="8450696" y="4175238"/>
            <a:chExt cx="45719" cy="781284"/>
          </a:xfrm>
        </p:grpSpPr>
        <p:sp>
          <p:nvSpPr>
            <p:cNvPr id="37" name="矩形 36"/>
            <p:cNvSpPr/>
            <p:nvPr/>
          </p:nvSpPr>
          <p:spPr>
            <a:xfrm>
              <a:off x="8450696" y="4175238"/>
              <a:ext cx="45719" cy="180000"/>
            </a:xfrm>
            <a:prstGeom prst="rect">
              <a:avLst/>
            </a:prstGeom>
            <a:solidFill>
              <a:srgbClr val="C8B49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8450696" y="4375666"/>
              <a:ext cx="45719" cy="180000"/>
            </a:xfrm>
            <a:prstGeom prst="rect">
              <a:avLst/>
            </a:prstGeom>
            <a:solidFill>
              <a:srgbClr val="73A0A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 flipH="1">
              <a:off x="8450696" y="4776522"/>
              <a:ext cx="45719" cy="180000"/>
            </a:xfrm>
            <a:prstGeom prst="rect">
              <a:avLst/>
            </a:prstGeom>
            <a:solidFill>
              <a:srgbClr val="5A46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 flipH="1">
              <a:off x="8450696" y="4576094"/>
              <a:ext cx="45719" cy="180000"/>
            </a:xfrm>
            <a:prstGeom prst="rect">
              <a:avLst/>
            </a:prstGeom>
            <a:solidFill>
              <a:srgbClr val="F0820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8450696" y="4175238"/>
              <a:ext cx="45719" cy="180000"/>
            </a:xfrm>
            <a:prstGeom prst="rect">
              <a:avLst/>
            </a:prstGeom>
            <a:solidFill>
              <a:srgbClr val="E651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8450696" y="4375666"/>
              <a:ext cx="45719" cy="180000"/>
            </a:xfrm>
            <a:prstGeom prst="rect">
              <a:avLst/>
            </a:prstGeom>
            <a:solidFill>
              <a:srgbClr val="C2C8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 flipH="1">
              <a:off x="8450696" y="4776522"/>
              <a:ext cx="45719" cy="180000"/>
            </a:xfrm>
            <a:prstGeom prst="rect">
              <a:avLst/>
            </a:prstGeom>
            <a:solidFill>
              <a:srgbClr val="5FC3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 flipH="1">
              <a:off x="8450696" y="4576094"/>
              <a:ext cx="45719" cy="180000"/>
            </a:xfrm>
            <a:prstGeom prst="rect">
              <a:avLst/>
            </a:prstGeom>
            <a:solidFill>
              <a:srgbClr val="5C6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xmlns="" val="893557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0800000" flipH="1">
            <a:off x="1990019" y="1962043"/>
            <a:ext cx="5100304" cy="11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0800000" flipH="1">
            <a:off x="1527431" y="2421098"/>
            <a:ext cx="6089138" cy="136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矩形 18"/>
          <p:cNvSpPr/>
          <p:nvPr/>
        </p:nvSpPr>
        <p:spPr>
          <a:xfrm>
            <a:off x="4572000" y="3212"/>
            <a:ext cx="631032" cy="1956680"/>
          </a:xfrm>
          <a:prstGeom prst="rect">
            <a:avLst/>
          </a:prstGeom>
          <a:solidFill>
            <a:srgbClr val="F08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梯形 10"/>
          <p:cNvSpPr/>
          <p:nvPr/>
        </p:nvSpPr>
        <p:spPr>
          <a:xfrm>
            <a:off x="5197062" y="1959892"/>
            <a:ext cx="1428415" cy="461263"/>
          </a:xfrm>
          <a:custGeom>
            <a:avLst/>
            <a:gdLst>
              <a:gd name="connsiteX0" fmla="*/ 0 w 872098"/>
              <a:gd name="connsiteY0" fmla="*/ 0 h 368608"/>
              <a:gd name="connsiteX1" fmla="*/ 386770 w 872098"/>
              <a:gd name="connsiteY1" fmla="*/ 0 h 368608"/>
              <a:gd name="connsiteX2" fmla="*/ 866850 w 872098"/>
              <a:gd name="connsiteY2" fmla="*/ 365224 h 368608"/>
              <a:gd name="connsiteX3" fmla="*/ 872098 w 872098"/>
              <a:gd name="connsiteY3" fmla="*/ 368608 h 368608"/>
              <a:gd name="connsiteX4" fmla="*/ 290477 w 872098"/>
              <a:gd name="connsiteY4" fmla="*/ 368608 h 368608"/>
              <a:gd name="connsiteX5" fmla="*/ 0 w 872098"/>
              <a:gd name="connsiteY5" fmla="*/ 0 h 368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2098" h="368608">
                <a:moveTo>
                  <a:pt x="0" y="0"/>
                </a:moveTo>
                <a:lnTo>
                  <a:pt x="386770" y="0"/>
                </a:lnTo>
                <a:lnTo>
                  <a:pt x="866850" y="365224"/>
                </a:lnTo>
                <a:lnTo>
                  <a:pt x="872098" y="368608"/>
                </a:lnTo>
                <a:lnTo>
                  <a:pt x="290477" y="368608"/>
                </a:lnTo>
                <a:lnTo>
                  <a:pt x="0" y="0"/>
                </a:lnTo>
                <a:close/>
              </a:path>
            </a:pathLst>
          </a:custGeom>
          <a:solidFill>
            <a:srgbClr val="473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940968" y="3212"/>
            <a:ext cx="631032" cy="1956680"/>
          </a:xfrm>
          <a:prstGeom prst="rect">
            <a:avLst/>
          </a:prstGeom>
          <a:solidFill>
            <a:srgbClr val="73A0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09935" y="3212"/>
            <a:ext cx="631032" cy="1956680"/>
          </a:xfrm>
          <a:prstGeom prst="rect">
            <a:avLst/>
          </a:prstGeom>
          <a:solidFill>
            <a:srgbClr val="C8B4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203034" y="3212"/>
            <a:ext cx="631032" cy="1956680"/>
          </a:xfrm>
          <a:prstGeom prst="rect">
            <a:avLst/>
          </a:prstGeom>
          <a:solidFill>
            <a:srgbClr val="5A46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956107" y="2939065"/>
            <a:ext cx="1415308" cy="49090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56107" y="3357821"/>
            <a:ext cx="1415308" cy="49090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梯形 10"/>
          <p:cNvSpPr/>
          <p:nvPr/>
        </p:nvSpPr>
        <p:spPr>
          <a:xfrm>
            <a:off x="4017589" y="1959891"/>
            <a:ext cx="2240905" cy="461638"/>
          </a:xfrm>
          <a:custGeom>
            <a:avLst/>
            <a:gdLst/>
            <a:ahLst/>
            <a:cxnLst/>
            <a:rect l="l" t="t" r="r" b="b"/>
            <a:pathLst>
              <a:path w="1368152" h="368908">
                <a:moveTo>
                  <a:pt x="0" y="0"/>
                </a:moveTo>
                <a:lnTo>
                  <a:pt x="722527" y="1"/>
                </a:lnTo>
                <a:lnTo>
                  <a:pt x="1012968" y="368564"/>
                </a:lnTo>
                <a:lnTo>
                  <a:pt x="1356379" y="368564"/>
                </a:lnTo>
                <a:lnTo>
                  <a:pt x="1368152" y="368908"/>
                </a:lnTo>
                <a:lnTo>
                  <a:pt x="434260" y="368670"/>
                </a:lnTo>
                <a:lnTo>
                  <a:pt x="434260" y="366402"/>
                </a:lnTo>
                <a:lnTo>
                  <a:pt x="336977" y="2"/>
                </a:lnTo>
                <a:lnTo>
                  <a:pt x="1" y="1"/>
                </a:lnTo>
                <a:close/>
              </a:path>
            </a:pathLst>
          </a:custGeom>
          <a:solidFill>
            <a:srgbClr val="D873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6" name="梯形 10"/>
          <p:cNvSpPr/>
          <p:nvPr/>
        </p:nvSpPr>
        <p:spPr>
          <a:xfrm>
            <a:off x="3790218" y="1959892"/>
            <a:ext cx="942092" cy="461469"/>
          </a:xfrm>
          <a:custGeom>
            <a:avLst/>
            <a:gdLst>
              <a:gd name="connsiteX0" fmla="*/ 86591 w 573078"/>
              <a:gd name="connsiteY0" fmla="*/ 0 h 368773"/>
              <a:gd name="connsiteX1" fmla="*/ 475795 w 573078"/>
              <a:gd name="connsiteY1" fmla="*/ 1 h 368773"/>
              <a:gd name="connsiteX2" fmla="*/ 573078 w 573078"/>
              <a:gd name="connsiteY2" fmla="*/ 366401 h 368773"/>
              <a:gd name="connsiteX3" fmla="*/ 573078 w 573078"/>
              <a:gd name="connsiteY3" fmla="*/ 368773 h 368773"/>
              <a:gd name="connsiteX4" fmla="*/ 0 w 573078"/>
              <a:gd name="connsiteY4" fmla="*/ 368618 h 368773"/>
              <a:gd name="connsiteX5" fmla="*/ 86591 w 573078"/>
              <a:gd name="connsiteY5" fmla="*/ 0 h 368773"/>
              <a:gd name="connsiteX0" fmla="*/ 88693 w 575180"/>
              <a:gd name="connsiteY0" fmla="*/ 0 h 368773"/>
              <a:gd name="connsiteX1" fmla="*/ 477897 w 575180"/>
              <a:gd name="connsiteY1" fmla="*/ 1 h 368773"/>
              <a:gd name="connsiteX2" fmla="*/ 575180 w 575180"/>
              <a:gd name="connsiteY2" fmla="*/ 366401 h 368773"/>
              <a:gd name="connsiteX3" fmla="*/ 575180 w 575180"/>
              <a:gd name="connsiteY3" fmla="*/ 368773 h 368773"/>
              <a:gd name="connsiteX4" fmla="*/ 0 w 575180"/>
              <a:gd name="connsiteY4" fmla="*/ 368618 h 368773"/>
              <a:gd name="connsiteX5" fmla="*/ 88693 w 575180"/>
              <a:gd name="connsiteY5" fmla="*/ 0 h 368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5180" h="368773">
                <a:moveTo>
                  <a:pt x="88693" y="0"/>
                </a:moveTo>
                <a:lnTo>
                  <a:pt x="477897" y="1"/>
                </a:lnTo>
                <a:lnTo>
                  <a:pt x="575180" y="366401"/>
                </a:lnTo>
                <a:lnTo>
                  <a:pt x="575180" y="368773"/>
                </a:lnTo>
                <a:lnTo>
                  <a:pt x="0" y="368618"/>
                </a:lnTo>
                <a:cubicBezTo>
                  <a:pt x="30966" y="245745"/>
                  <a:pt x="57727" y="122873"/>
                  <a:pt x="88693" y="0"/>
                </a:cubicBezTo>
                <a:close/>
              </a:path>
            </a:pathLst>
          </a:custGeom>
          <a:solidFill>
            <a:srgbClr val="6091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8" name="矩形 7"/>
          <p:cNvSpPr/>
          <p:nvPr/>
        </p:nvSpPr>
        <p:spPr>
          <a:xfrm>
            <a:off x="2846679" y="2421155"/>
            <a:ext cx="943539" cy="2385699"/>
          </a:xfrm>
          <a:custGeom>
            <a:avLst/>
            <a:gdLst/>
            <a:ahLst/>
            <a:cxnLst/>
            <a:rect l="l" t="t" r="r" b="b"/>
            <a:pathLst>
              <a:path w="576064" h="2304193">
                <a:moveTo>
                  <a:pt x="0" y="0"/>
                </a:moveTo>
                <a:lnTo>
                  <a:pt x="576064" y="0"/>
                </a:lnTo>
                <a:lnTo>
                  <a:pt x="576064" y="2016193"/>
                </a:lnTo>
                <a:lnTo>
                  <a:pt x="576064" y="2016224"/>
                </a:lnTo>
                <a:lnTo>
                  <a:pt x="576033" y="2016224"/>
                </a:lnTo>
                <a:lnTo>
                  <a:pt x="288064" y="2304193"/>
                </a:lnTo>
                <a:lnTo>
                  <a:pt x="95" y="2016224"/>
                </a:lnTo>
                <a:lnTo>
                  <a:pt x="0" y="2016224"/>
                </a:lnTo>
                <a:close/>
              </a:path>
            </a:pathLst>
          </a:custGeom>
          <a:solidFill>
            <a:srgbClr val="C8B49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梯形 10"/>
          <p:cNvSpPr/>
          <p:nvPr/>
        </p:nvSpPr>
        <p:spPr>
          <a:xfrm>
            <a:off x="2845846" y="1959892"/>
            <a:ext cx="1099960" cy="461206"/>
          </a:xfrm>
          <a:custGeom>
            <a:avLst/>
            <a:gdLst/>
            <a:ahLst/>
            <a:cxnLst/>
            <a:rect l="l" t="t" r="r" b="b"/>
            <a:pathLst>
              <a:path w="671564" h="368563">
                <a:moveTo>
                  <a:pt x="284875" y="0"/>
                </a:moveTo>
                <a:lnTo>
                  <a:pt x="311844" y="0"/>
                </a:lnTo>
                <a:lnTo>
                  <a:pt x="311844" y="2"/>
                </a:lnTo>
                <a:lnTo>
                  <a:pt x="671564" y="2"/>
                </a:lnTo>
                <a:lnTo>
                  <a:pt x="671564" y="904"/>
                </a:lnTo>
                <a:lnTo>
                  <a:pt x="669469" y="904"/>
                </a:lnTo>
                <a:lnTo>
                  <a:pt x="576814" y="368563"/>
                </a:lnTo>
                <a:lnTo>
                  <a:pt x="0" y="368468"/>
                </a:lnTo>
                <a:close/>
              </a:path>
            </a:pathLst>
          </a:custGeom>
          <a:solidFill>
            <a:srgbClr val="B89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5" name="矩形 7"/>
          <p:cNvSpPr/>
          <p:nvPr/>
        </p:nvSpPr>
        <p:spPr>
          <a:xfrm>
            <a:off x="3789553" y="2421155"/>
            <a:ext cx="943539" cy="1988083"/>
          </a:xfrm>
          <a:custGeom>
            <a:avLst/>
            <a:gdLst/>
            <a:ahLst/>
            <a:cxnLst/>
            <a:rect l="l" t="t" r="r" b="b"/>
            <a:pathLst>
              <a:path w="576064" h="2304193">
                <a:moveTo>
                  <a:pt x="0" y="0"/>
                </a:moveTo>
                <a:lnTo>
                  <a:pt x="576064" y="0"/>
                </a:lnTo>
                <a:lnTo>
                  <a:pt x="576064" y="2016193"/>
                </a:lnTo>
                <a:lnTo>
                  <a:pt x="576064" y="2016224"/>
                </a:lnTo>
                <a:lnTo>
                  <a:pt x="576033" y="2016224"/>
                </a:lnTo>
                <a:lnTo>
                  <a:pt x="288064" y="2304193"/>
                </a:lnTo>
                <a:lnTo>
                  <a:pt x="95" y="2016224"/>
                </a:lnTo>
                <a:lnTo>
                  <a:pt x="0" y="2016224"/>
                </a:lnTo>
                <a:close/>
              </a:path>
            </a:pathLst>
          </a:custGeom>
          <a:solidFill>
            <a:srgbClr val="73A0A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7"/>
          <p:cNvSpPr/>
          <p:nvPr/>
        </p:nvSpPr>
        <p:spPr>
          <a:xfrm>
            <a:off x="4733092" y="2421155"/>
            <a:ext cx="943539" cy="1590466"/>
          </a:xfrm>
          <a:custGeom>
            <a:avLst/>
            <a:gdLst/>
            <a:ahLst/>
            <a:cxnLst/>
            <a:rect l="l" t="t" r="r" b="b"/>
            <a:pathLst>
              <a:path w="576064" h="2304193">
                <a:moveTo>
                  <a:pt x="0" y="0"/>
                </a:moveTo>
                <a:lnTo>
                  <a:pt x="576064" y="0"/>
                </a:lnTo>
                <a:lnTo>
                  <a:pt x="576064" y="2016193"/>
                </a:lnTo>
                <a:lnTo>
                  <a:pt x="576064" y="2016224"/>
                </a:lnTo>
                <a:lnTo>
                  <a:pt x="576033" y="2016224"/>
                </a:lnTo>
                <a:lnTo>
                  <a:pt x="288064" y="2304193"/>
                </a:lnTo>
                <a:lnTo>
                  <a:pt x="95" y="2016224"/>
                </a:lnTo>
                <a:lnTo>
                  <a:pt x="0" y="2016224"/>
                </a:lnTo>
                <a:close/>
              </a:path>
            </a:pathLst>
          </a:custGeom>
          <a:solidFill>
            <a:srgbClr val="F0820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7"/>
          <p:cNvSpPr/>
          <p:nvPr/>
        </p:nvSpPr>
        <p:spPr>
          <a:xfrm>
            <a:off x="5676581" y="2421155"/>
            <a:ext cx="944199" cy="1192850"/>
          </a:xfrm>
          <a:custGeom>
            <a:avLst/>
            <a:gdLst/>
            <a:ahLst/>
            <a:cxnLst/>
            <a:rect l="l" t="t" r="r" b="b"/>
            <a:pathLst>
              <a:path w="576064" h="2304193">
                <a:moveTo>
                  <a:pt x="0" y="0"/>
                </a:moveTo>
                <a:lnTo>
                  <a:pt x="576064" y="0"/>
                </a:lnTo>
                <a:lnTo>
                  <a:pt x="576064" y="2016193"/>
                </a:lnTo>
                <a:lnTo>
                  <a:pt x="576064" y="2016224"/>
                </a:lnTo>
                <a:lnTo>
                  <a:pt x="576033" y="2016224"/>
                </a:lnTo>
                <a:lnTo>
                  <a:pt x="288064" y="2304193"/>
                </a:lnTo>
                <a:lnTo>
                  <a:pt x="95" y="2016224"/>
                </a:lnTo>
                <a:lnTo>
                  <a:pt x="0" y="2016224"/>
                </a:lnTo>
                <a:close/>
              </a:path>
            </a:pathLst>
          </a:custGeom>
          <a:solidFill>
            <a:srgbClr val="5A464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3" name="组合 62"/>
          <p:cNvGrpSpPr/>
          <p:nvPr/>
        </p:nvGrpSpPr>
        <p:grpSpPr>
          <a:xfrm>
            <a:off x="2846679" y="3422986"/>
            <a:ext cx="976549" cy="956131"/>
            <a:chOff x="2846679" y="3422986"/>
            <a:chExt cx="976549" cy="956131"/>
          </a:xfrm>
        </p:grpSpPr>
        <p:sp>
          <p:nvSpPr>
            <p:cNvPr id="54" name="矩形 53"/>
            <p:cNvSpPr/>
            <p:nvPr/>
          </p:nvSpPr>
          <p:spPr>
            <a:xfrm>
              <a:off x="3125601" y="3422986"/>
              <a:ext cx="69762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3200" dirty="0" smtClean="0">
                  <a:solidFill>
                    <a:schemeClr val="bg1"/>
                  </a:solidFill>
                  <a:latin typeface="Algerian" pitchFamily="82" charset="0"/>
                </a:rPr>
                <a:t>04</a:t>
              </a:r>
            </a:p>
            <a:p>
              <a:pPr algn="r"/>
              <a:r>
                <a:rPr lang="en-US" altLang="zh-CN" sz="1100" dirty="0" smtClean="0">
                  <a:solidFill>
                    <a:schemeClr val="bg1"/>
                  </a:solidFill>
                  <a:latin typeface="Algerian" pitchFamily="82" charset="0"/>
                </a:rPr>
                <a:t>OPTION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846679" y="3698161"/>
              <a:ext cx="976549" cy="680956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algn="r">
                <a:defRPr sz="3200">
                  <a:solidFill>
                    <a:schemeClr val="bg1"/>
                  </a:solidFill>
                  <a:latin typeface="Algerian" pitchFamily="82" charset="0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en-US" altLang="zh-CN" sz="1400" b="1" dirty="0" smtClean="0">
                  <a:latin typeface="Agency FB" pitchFamily="34" charset="0"/>
                </a:rPr>
                <a:t>Data</a:t>
              </a:r>
              <a:endParaRPr lang="en-US" altLang="zh-CN" sz="1400" b="1" dirty="0">
                <a:latin typeface="Agency FB" pitchFamily="34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en-US" altLang="zh-CN" sz="1150" b="1" dirty="0" smtClean="0">
                  <a:latin typeface="Agency FB" pitchFamily="34" charset="0"/>
                </a:rPr>
                <a:t>Your  text  here</a:t>
              </a:r>
              <a:endParaRPr lang="zh-CN" altLang="en-US" sz="1150" b="1" dirty="0">
                <a:latin typeface="Agency FB" pitchFamily="34" charset="0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784864" y="3074733"/>
            <a:ext cx="976549" cy="950610"/>
            <a:chOff x="3784864" y="3178067"/>
            <a:chExt cx="976549" cy="950610"/>
          </a:xfrm>
        </p:grpSpPr>
        <p:sp>
          <p:nvSpPr>
            <p:cNvPr id="53" name="矩形 52"/>
            <p:cNvSpPr/>
            <p:nvPr/>
          </p:nvSpPr>
          <p:spPr>
            <a:xfrm>
              <a:off x="4089434" y="3178067"/>
              <a:ext cx="671979" cy="7540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3200" dirty="0" smtClean="0">
                  <a:solidFill>
                    <a:schemeClr val="bg1"/>
                  </a:solidFill>
                  <a:latin typeface="Algerian" pitchFamily="82" charset="0"/>
                </a:rPr>
                <a:t>03</a:t>
              </a:r>
            </a:p>
            <a:p>
              <a:pPr algn="r"/>
              <a:r>
                <a:rPr lang="en-US" altLang="zh-CN" sz="1100" dirty="0" smtClean="0">
                  <a:solidFill>
                    <a:schemeClr val="bg1"/>
                  </a:solidFill>
                  <a:latin typeface="Algerian" pitchFamily="82" charset="0"/>
                </a:rPr>
                <a:t>OPTION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784864" y="3447721"/>
              <a:ext cx="976549" cy="680956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algn="r">
                <a:defRPr sz="3200">
                  <a:solidFill>
                    <a:schemeClr val="bg1"/>
                  </a:solidFill>
                  <a:latin typeface="Algerian" pitchFamily="82" charset="0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en-US" altLang="zh-CN" sz="1400" b="1" dirty="0" smtClean="0">
                  <a:latin typeface="Agency FB" pitchFamily="34" charset="0"/>
                </a:rPr>
                <a:t>Data</a:t>
              </a:r>
              <a:endParaRPr lang="en-US" altLang="zh-CN" sz="1400" b="1" dirty="0">
                <a:latin typeface="Agency FB" pitchFamily="34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en-US" altLang="zh-CN" sz="1150" b="1" dirty="0" smtClean="0">
                  <a:latin typeface="Agency FB" pitchFamily="34" charset="0"/>
                </a:rPr>
                <a:t>Your  text  here</a:t>
              </a:r>
              <a:endParaRPr lang="zh-CN" altLang="en-US" sz="1150" b="1" dirty="0">
                <a:latin typeface="Agency FB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736039" y="2706291"/>
            <a:ext cx="976549" cy="970798"/>
            <a:chOff x="4736039" y="2799798"/>
            <a:chExt cx="976549" cy="970798"/>
          </a:xfrm>
        </p:grpSpPr>
        <p:sp>
          <p:nvSpPr>
            <p:cNvPr id="48" name="矩形 47"/>
            <p:cNvSpPr/>
            <p:nvPr/>
          </p:nvSpPr>
          <p:spPr>
            <a:xfrm>
              <a:off x="5040609" y="2799798"/>
              <a:ext cx="671979" cy="7540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3200" dirty="0" smtClean="0">
                  <a:solidFill>
                    <a:schemeClr val="bg1"/>
                  </a:solidFill>
                  <a:latin typeface="Algerian" pitchFamily="82" charset="0"/>
                </a:rPr>
                <a:t>02</a:t>
              </a:r>
            </a:p>
            <a:p>
              <a:pPr algn="r"/>
              <a:r>
                <a:rPr lang="en-US" altLang="zh-CN" sz="1100" dirty="0" smtClean="0">
                  <a:solidFill>
                    <a:schemeClr val="bg1"/>
                  </a:solidFill>
                  <a:latin typeface="Algerian" pitchFamily="82" charset="0"/>
                </a:rPr>
                <a:t>OPTION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736039" y="3089640"/>
              <a:ext cx="976549" cy="680956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algn="r">
                <a:defRPr sz="3200">
                  <a:solidFill>
                    <a:schemeClr val="bg1"/>
                  </a:solidFill>
                  <a:latin typeface="Algerian" pitchFamily="82" charset="0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en-US" altLang="zh-CN" sz="1400" b="1" dirty="0" smtClean="0">
                  <a:latin typeface="Agency FB" pitchFamily="34" charset="0"/>
                </a:rPr>
                <a:t>Data</a:t>
              </a:r>
              <a:endParaRPr lang="en-US" altLang="zh-CN" sz="1400" b="1" dirty="0">
                <a:latin typeface="Agency FB" pitchFamily="34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en-US" altLang="zh-CN" sz="1150" b="1" dirty="0" smtClean="0">
                  <a:latin typeface="Agency FB" pitchFamily="34" charset="0"/>
                </a:rPr>
                <a:t>Your  text  here</a:t>
              </a:r>
              <a:endParaRPr lang="zh-CN" altLang="en-US" sz="1150" b="1" dirty="0">
                <a:latin typeface="Agency FB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660405" y="2345329"/>
            <a:ext cx="976549" cy="963318"/>
            <a:chOff x="5660405" y="2345329"/>
            <a:chExt cx="976549" cy="963318"/>
          </a:xfrm>
        </p:grpSpPr>
        <p:sp>
          <p:nvSpPr>
            <p:cNvPr id="52" name="矩形 51"/>
            <p:cNvSpPr/>
            <p:nvPr/>
          </p:nvSpPr>
          <p:spPr>
            <a:xfrm>
              <a:off x="5964975" y="2345329"/>
              <a:ext cx="671979" cy="7540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3200" dirty="0" smtClean="0">
                  <a:solidFill>
                    <a:schemeClr val="bg1">
                      <a:lumMod val="95000"/>
                    </a:schemeClr>
                  </a:solidFill>
                  <a:latin typeface="Algerian" pitchFamily="82" charset="0"/>
                </a:rPr>
                <a:t>01</a:t>
              </a:r>
            </a:p>
            <a:p>
              <a:pPr algn="r"/>
              <a:r>
                <a:rPr lang="en-US" altLang="zh-CN" sz="1100" dirty="0" smtClean="0">
                  <a:solidFill>
                    <a:schemeClr val="bg1"/>
                  </a:solidFill>
                  <a:latin typeface="Algerian" pitchFamily="82" charset="0"/>
                </a:rPr>
                <a:t>OPTION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660405" y="2627691"/>
              <a:ext cx="976549" cy="680956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algn="r">
                <a:defRPr sz="3200">
                  <a:solidFill>
                    <a:schemeClr val="bg1"/>
                  </a:solidFill>
                  <a:latin typeface="Algerian" pitchFamily="82" charset="0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en-US" altLang="zh-CN" sz="1400" b="1" dirty="0" smtClean="0">
                  <a:latin typeface="Agency FB" pitchFamily="34" charset="0"/>
                </a:rPr>
                <a:t>Data</a:t>
              </a:r>
              <a:endParaRPr lang="en-US" altLang="zh-CN" sz="1400" b="1" dirty="0">
                <a:latin typeface="Agency FB" pitchFamily="34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en-US" altLang="zh-CN" sz="1150" b="1" dirty="0" smtClean="0">
                  <a:latin typeface="Agency FB" pitchFamily="34" charset="0"/>
                </a:rPr>
                <a:t>Your  text  here</a:t>
              </a:r>
              <a:endParaRPr lang="zh-CN" altLang="en-US" sz="1150" b="1" dirty="0">
                <a:latin typeface="Agency FB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450696" y="4175238"/>
            <a:ext cx="45719" cy="781284"/>
            <a:chOff x="8450696" y="4175238"/>
            <a:chExt cx="45719" cy="781284"/>
          </a:xfrm>
        </p:grpSpPr>
        <p:sp>
          <p:nvSpPr>
            <p:cNvPr id="37" name="矩形 36"/>
            <p:cNvSpPr/>
            <p:nvPr/>
          </p:nvSpPr>
          <p:spPr>
            <a:xfrm>
              <a:off x="8450696" y="4175238"/>
              <a:ext cx="45719" cy="180000"/>
            </a:xfrm>
            <a:prstGeom prst="rect">
              <a:avLst/>
            </a:prstGeom>
            <a:solidFill>
              <a:srgbClr val="C8B49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8450696" y="4375666"/>
              <a:ext cx="45719" cy="180000"/>
            </a:xfrm>
            <a:prstGeom prst="rect">
              <a:avLst/>
            </a:prstGeom>
            <a:solidFill>
              <a:srgbClr val="73A0A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 flipH="1">
              <a:off x="8450696" y="4776522"/>
              <a:ext cx="45719" cy="180000"/>
            </a:xfrm>
            <a:prstGeom prst="rect">
              <a:avLst/>
            </a:prstGeom>
            <a:solidFill>
              <a:srgbClr val="5A46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8450696" y="4576094"/>
              <a:ext cx="45719" cy="180000"/>
            </a:xfrm>
            <a:prstGeom prst="rect">
              <a:avLst/>
            </a:prstGeom>
            <a:solidFill>
              <a:srgbClr val="F0820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142739" y="4290110"/>
            <a:ext cx="384427" cy="384427"/>
            <a:chOff x="1319543" y="1686014"/>
            <a:chExt cx="506645" cy="50664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45" name="椭圆 44"/>
            <p:cNvSpPr/>
            <p:nvPr/>
          </p:nvSpPr>
          <p:spPr>
            <a:xfrm rot="2871423">
              <a:off x="1522201" y="1888672"/>
              <a:ext cx="101329" cy="101329"/>
            </a:xfrm>
            <a:prstGeom prst="ellipse">
              <a:avLst/>
            </a:prstGeom>
            <a:solidFill>
              <a:schemeClr val="bg1">
                <a:alpha val="8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弧形 45"/>
            <p:cNvSpPr/>
            <p:nvPr/>
          </p:nvSpPr>
          <p:spPr>
            <a:xfrm rot="2871423">
              <a:off x="1420872" y="1787343"/>
              <a:ext cx="303987" cy="303987"/>
            </a:xfrm>
            <a:prstGeom prst="arc">
              <a:avLst/>
            </a:prstGeom>
            <a:ln w="127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弧形 46"/>
            <p:cNvSpPr/>
            <p:nvPr/>
          </p:nvSpPr>
          <p:spPr>
            <a:xfrm rot="2871423">
              <a:off x="1370208" y="1736679"/>
              <a:ext cx="405316" cy="405316"/>
            </a:xfrm>
            <a:prstGeom prst="arc">
              <a:avLst/>
            </a:prstGeom>
            <a:ln w="127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弧形 50"/>
            <p:cNvSpPr/>
            <p:nvPr/>
          </p:nvSpPr>
          <p:spPr>
            <a:xfrm rot="2871423">
              <a:off x="1319543" y="1686014"/>
              <a:ext cx="506645" cy="506645"/>
            </a:xfrm>
            <a:prstGeom prst="arc">
              <a:avLst/>
            </a:prstGeom>
            <a:ln w="127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弧形 54"/>
            <p:cNvSpPr/>
            <p:nvPr/>
          </p:nvSpPr>
          <p:spPr>
            <a:xfrm rot="2871423">
              <a:off x="1420872" y="1787343"/>
              <a:ext cx="303987" cy="303987"/>
            </a:xfrm>
            <a:prstGeom prst="arc">
              <a:avLst>
                <a:gd name="adj1" fmla="val 5326050"/>
                <a:gd name="adj2" fmla="val 10634375"/>
              </a:avLst>
            </a:prstGeom>
            <a:ln w="127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弧形 63"/>
            <p:cNvSpPr/>
            <p:nvPr/>
          </p:nvSpPr>
          <p:spPr>
            <a:xfrm rot="2871423">
              <a:off x="1370208" y="1736679"/>
              <a:ext cx="405316" cy="405316"/>
            </a:xfrm>
            <a:prstGeom prst="arc">
              <a:avLst>
                <a:gd name="adj1" fmla="val 5299373"/>
                <a:gd name="adj2" fmla="val 10617012"/>
              </a:avLst>
            </a:prstGeom>
            <a:ln w="127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弧形 64"/>
            <p:cNvSpPr/>
            <p:nvPr/>
          </p:nvSpPr>
          <p:spPr>
            <a:xfrm rot="2871423">
              <a:off x="1319543" y="1686014"/>
              <a:ext cx="506645" cy="506645"/>
            </a:xfrm>
            <a:prstGeom prst="arc">
              <a:avLst>
                <a:gd name="adj1" fmla="val 5198408"/>
                <a:gd name="adj2" fmla="val 10677568"/>
              </a:avLst>
            </a:prstGeom>
            <a:ln w="127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033546" y="3272842"/>
            <a:ext cx="230268" cy="230268"/>
            <a:chOff x="10116616" y="1869747"/>
            <a:chExt cx="1375218" cy="1375218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67" name="椭圆 66"/>
            <p:cNvSpPr/>
            <p:nvPr/>
          </p:nvSpPr>
          <p:spPr>
            <a:xfrm>
              <a:off x="10116616" y="1869747"/>
              <a:ext cx="1375218" cy="1375218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10746497" y="1951747"/>
              <a:ext cx="115455" cy="115455"/>
            </a:xfrm>
            <a:prstGeom prst="ellipse">
              <a:avLst/>
            </a:prstGeom>
            <a:solidFill>
              <a:schemeClr val="bg1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10217185" y="2499628"/>
              <a:ext cx="115455" cy="115455"/>
            </a:xfrm>
            <a:prstGeom prst="ellipse">
              <a:avLst/>
            </a:prstGeom>
            <a:solidFill>
              <a:schemeClr val="bg1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11268744" y="2499627"/>
              <a:ext cx="115455" cy="115455"/>
            </a:xfrm>
            <a:prstGeom prst="ellipse">
              <a:avLst/>
            </a:prstGeom>
            <a:solidFill>
              <a:schemeClr val="bg1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10746497" y="3052138"/>
              <a:ext cx="115455" cy="115455"/>
            </a:xfrm>
            <a:prstGeom prst="ellipse">
              <a:avLst/>
            </a:prstGeom>
            <a:solidFill>
              <a:schemeClr val="bg1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10798596" y="2116250"/>
              <a:ext cx="5630" cy="453804"/>
            </a:xfrm>
            <a:prstGeom prst="line">
              <a:avLst/>
            </a:prstGeom>
            <a:ln w="15875">
              <a:solidFill>
                <a:schemeClr val="bg1"/>
              </a:solidFill>
              <a:headEnd type="none" w="sm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V="1">
              <a:off x="10438596" y="2563704"/>
              <a:ext cx="360000" cy="2"/>
            </a:xfrm>
            <a:prstGeom prst="line">
              <a:avLst/>
            </a:prstGeom>
            <a:ln w="15875">
              <a:solidFill>
                <a:schemeClr val="bg1"/>
              </a:solidFill>
              <a:headEnd type="none" w="sm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组合 73"/>
          <p:cNvGrpSpPr/>
          <p:nvPr/>
        </p:nvGrpSpPr>
        <p:grpSpPr>
          <a:xfrm>
            <a:off x="5056371" y="3612666"/>
            <a:ext cx="296980" cy="321057"/>
            <a:chOff x="9756576" y="1288324"/>
            <a:chExt cx="1586854" cy="2003506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75" name="圆角矩形 74"/>
            <p:cNvSpPr/>
            <p:nvPr/>
          </p:nvSpPr>
          <p:spPr>
            <a:xfrm>
              <a:off x="10359467" y="2820142"/>
              <a:ext cx="381068" cy="127021"/>
            </a:xfrm>
            <a:prstGeom prst="roundRect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10422966" y="3130514"/>
              <a:ext cx="254075" cy="161316"/>
            </a:xfrm>
            <a:prstGeom prst="ellipse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圆角矩形 76"/>
            <p:cNvSpPr/>
            <p:nvPr/>
          </p:nvSpPr>
          <p:spPr>
            <a:xfrm>
              <a:off x="10388002" y="2975327"/>
              <a:ext cx="323999" cy="127021"/>
            </a:xfrm>
            <a:prstGeom prst="roundRect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8" name="直接连接符 77"/>
            <p:cNvCxnSpPr/>
            <p:nvPr/>
          </p:nvCxnSpPr>
          <p:spPr>
            <a:xfrm>
              <a:off x="9756576" y="1570987"/>
              <a:ext cx="288453" cy="223045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H="1">
              <a:off x="11054978" y="1590032"/>
              <a:ext cx="288452" cy="20400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>
              <a:off x="10550007" y="1288324"/>
              <a:ext cx="0" cy="301707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圆角矩形 66"/>
            <p:cNvSpPr/>
            <p:nvPr/>
          </p:nvSpPr>
          <p:spPr>
            <a:xfrm>
              <a:off x="10045029" y="1681611"/>
              <a:ext cx="1009948" cy="1073456"/>
            </a:xfrm>
            <a:custGeom>
              <a:avLst/>
              <a:gdLst/>
              <a:ahLst/>
              <a:cxnLst/>
              <a:rect l="l" t="t" r="r" b="b"/>
              <a:pathLst>
                <a:path w="286232" h="304231">
                  <a:moveTo>
                    <a:pt x="143116" y="0"/>
                  </a:moveTo>
                  <a:cubicBezTo>
                    <a:pt x="222157" y="0"/>
                    <a:pt x="286232" y="64075"/>
                    <a:pt x="286232" y="143116"/>
                  </a:cubicBezTo>
                  <a:cubicBezTo>
                    <a:pt x="286232" y="204128"/>
                    <a:pt x="248053" y="256223"/>
                    <a:pt x="193959" y="275967"/>
                  </a:cubicBezTo>
                  <a:lnTo>
                    <a:pt x="193959" y="298231"/>
                  </a:lnTo>
                  <a:cubicBezTo>
                    <a:pt x="193959" y="301545"/>
                    <a:pt x="191273" y="304231"/>
                    <a:pt x="187959" y="304231"/>
                  </a:cubicBezTo>
                  <a:lnTo>
                    <a:pt x="91959" y="304231"/>
                  </a:lnTo>
                  <a:cubicBezTo>
                    <a:pt x="88645" y="304231"/>
                    <a:pt x="85959" y="301545"/>
                    <a:pt x="85959" y="298231"/>
                  </a:cubicBezTo>
                  <a:lnTo>
                    <a:pt x="85959" y="274231"/>
                  </a:lnTo>
                  <a:lnTo>
                    <a:pt x="86092" y="274098"/>
                  </a:lnTo>
                  <a:cubicBezTo>
                    <a:pt x="35372" y="252309"/>
                    <a:pt x="0" y="201843"/>
                    <a:pt x="0" y="143116"/>
                  </a:cubicBezTo>
                  <a:cubicBezTo>
                    <a:pt x="0" y="64075"/>
                    <a:pt x="64075" y="0"/>
                    <a:pt x="143116" y="0"/>
                  </a:cubicBezTo>
                  <a:close/>
                </a:path>
              </a:pathLst>
            </a:custGeom>
            <a:noFill/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2" name="直接连接符 81"/>
            <p:cNvCxnSpPr/>
            <p:nvPr/>
          </p:nvCxnSpPr>
          <p:spPr>
            <a:xfrm>
              <a:off x="11054977" y="2497747"/>
              <a:ext cx="288453" cy="223045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>
              <a:off x="9756576" y="2502236"/>
              <a:ext cx="288454" cy="218556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组合 83"/>
          <p:cNvGrpSpPr/>
          <p:nvPr/>
        </p:nvGrpSpPr>
        <p:grpSpPr>
          <a:xfrm>
            <a:off x="4101237" y="3977728"/>
            <a:ext cx="312480" cy="288442"/>
            <a:chOff x="4274149" y="4104491"/>
            <a:chExt cx="595703" cy="565393"/>
          </a:xfrm>
        </p:grpSpPr>
        <p:grpSp>
          <p:nvGrpSpPr>
            <p:cNvPr id="85" name="组合 84"/>
            <p:cNvGrpSpPr/>
            <p:nvPr/>
          </p:nvGrpSpPr>
          <p:grpSpPr>
            <a:xfrm>
              <a:off x="4274149" y="4165884"/>
              <a:ext cx="595703" cy="504000"/>
              <a:chOff x="13212960" y="2833360"/>
              <a:chExt cx="936104" cy="792000"/>
            </a:xfrm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87" name="矩形 86"/>
              <p:cNvSpPr/>
              <p:nvPr/>
            </p:nvSpPr>
            <p:spPr>
              <a:xfrm>
                <a:off x="13212960" y="3373360"/>
                <a:ext cx="144016" cy="25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13476989" y="3229360"/>
                <a:ext cx="144016" cy="39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矩形 88"/>
              <p:cNvSpPr/>
              <p:nvPr/>
            </p:nvSpPr>
            <p:spPr>
              <a:xfrm>
                <a:off x="14005048" y="2833360"/>
                <a:ext cx="144016" cy="79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矩形 89"/>
              <p:cNvSpPr/>
              <p:nvPr/>
            </p:nvSpPr>
            <p:spPr>
              <a:xfrm>
                <a:off x="13741018" y="3121360"/>
                <a:ext cx="144016" cy="50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6" name="任意多边形 85"/>
            <p:cNvSpPr/>
            <p:nvPr/>
          </p:nvSpPr>
          <p:spPr>
            <a:xfrm>
              <a:off x="4279106" y="4104491"/>
              <a:ext cx="499099" cy="367497"/>
            </a:xfrm>
            <a:custGeom>
              <a:avLst/>
              <a:gdLst>
                <a:gd name="connsiteX0" fmla="*/ 0 w 416719"/>
                <a:gd name="connsiteY0" fmla="*/ 302419 h 302419"/>
                <a:gd name="connsiteX1" fmla="*/ 269082 w 416719"/>
                <a:gd name="connsiteY1" fmla="*/ 166687 h 302419"/>
                <a:gd name="connsiteX2" fmla="*/ 416719 w 416719"/>
                <a:gd name="connsiteY2" fmla="*/ 0 h 302419"/>
                <a:gd name="connsiteX3" fmla="*/ 416719 w 416719"/>
                <a:gd name="connsiteY3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6719" h="302419">
                  <a:moveTo>
                    <a:pt x="0" y="302419"/>
                  </a:moveTo>
                  <a:cubicBezTo>
                    <a:pt x="99814" y="259754"/>
                    <a:pt x="199629" y="217090"/>
                    <a:pt x="269082" y="166687"/>
                  </a:cubicBezTo>
                  <a:cubicBezTo>
                    <a:pt x="338535" y="116284"/>
                    <a:pt x="416719" y="0"/>
                    <a:pt x="416719" y="0"/>
                  </a:cubicBezTo>
                  <a:lnTo>
                    <a:pt x="416719" y="0"/>
                  </a:lnTo>
                </a:path>
              </a:pathLst>
            </a:custGeom>
            <a:ln w="15875">
              <a:solidFill>
                <a:schemeClr val="bg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5901603" y="4304270"/>
            <a:ext cx="2579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Add your title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459574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 flipH="1">
            <a:off x="5007574" y="3469574"/>
            <a:ext cx="2880618" cy="689530"/>
          </a:xfrm>
          <a:prstGeom prst="rect">
            <a:avLst/>
          </a:prstGeom>
          <a:gradFill flip="none" rotWithShape="1">
            <a:gsLst>
              <a:gs pos="100000">
                <a:srgbClr val="DA4637"/>
              </a:gs>
              <a:gs pos="0">
                <a:srgbClr val="BE321E"/>
              </a:gs>
              <a:gs pos="80000">
                <a:srgbClr val="F55A50"/>
              </a:gs>
              <a:gs pos="20000">
                <a:srgbClr val="F55A50">
                  <a:alpha val="7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8006122" flipH="1" flipV="1">
            <a:off x="3347381" y="2984736"/>
            <a:ext cx="864000" cy="29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8006122" flipH="1" flipV="1">
            <a:off x="4812163" y="3767948"/>
            <a:ext cx="864000" cy="29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矩形 40"/>
          <p:cNvSpPr/>
          <p:nvPr/>
        </p:nvSpPr>
        <p:spPr>
          <a:xfrm>
            <a:off x="1337958" y="977000"/>
            <a:ext cx="7938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Algerian" pitchFamily="82" charset="0"/>
              </a:rPr>
              <a:t>01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910086" y="1161666"/>
            <a:ext cx="2017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GungsuhChe" pitchFamily="49" charset="-127"/>
                <a:ea typeface="GungsuhChe" pitchFamily="49" charset="-127"/>
              </a:rPr>
              <a:t>Add your texts here</a:t>
            </a:r>
            <a:endParaRPr lang="zh-CN" altLang="en-US" sz="1600" dirty="0">
              <a:solidFill>
                <a:schemeClr val="bg1"/>
              </a:solidFill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55181" y="986178"/>
            <a:ext cx="2880618" cy="689530"/>
          </a:xfrm>
          <a:prstGeom prst="rect">
            <a:avLst/>
          </a:prstGeom>
          <a:gradFill flip="none" rotWithShape="1">
            <a:gsLst>
              <a:gs pos="100000">
                <a:srgbClr val="E17919"/>
              </a:gs>
              <a:gs pos="0">
                <a:srgbClr val="C8620E">
                  <a:lumMod val="89000"/>
                </a:srgbClr>
              </a:gs>
              <a:gs pos="80000">
                <a:srgbClr val="E97E1F"/>
              </a:gs>
              <a:gs pos="20000">
                <a:srgbClr val="F08224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7202630" flipH="1" flipV="1">
            <a:off x="4928877" y="2144269"/>
            <a:ext cx="864000" cy="29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7202630" flipH="1" flipV="1">
            <a:off x="3495449" y="1312766"/>
            <a:ext cx="864000" cy="29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 10"/>
          <p:cNvSpPr/>
          <p:nvPr/>
        </p:nvSpPr>
        <p:spPr>
          <a:xfrm flipH="1">
            <a:off x="3567712" y="2641776"/>
            <a:ext cx="4320480" cy="689530"/>
          </a:xfrm>
          <a:prstGeom prst="rect">
            <a:avLst/>
          </a:prstGeom>
          <a:gradFill>
            <a:gsLst>
              <a:gs pos="20000">
                <a:srgbClr val="C8B496"/>
              </a:gs>
              <a:gs pos="100000">
                <a:srgbClr val="BCA47F"/>
              </a:gs>
              <a:gs pos="0">
                <a:srgbClr val="B09368"/>
              </a:gs>
              <a:gs pos="80000">
                <a:srgbClr val="C8B496"/>
              </a:gs>
            </a:gsLst>
            <a:lin ang="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弧形 7"/>
          <p:cNvSpPr/>
          <p:nvPr/>
        </p:nvSpPr>
        <p:spPr>
          <a:xfrm rot="10800000">
            <a:off x="3169745" y="986776"/>
            <a:ext cx="1365958" cy="2344529"/>
          </a:xfrm>
          <a:custGeom>
            <a:avLst/>
            <a:gdLst>
              <a:gd name="connsiteX0" fmla="*/ 398092 w 1365958"/>
              <a:gd name="connsiteY0" fmla="*/ 2346911 h 2346911"/>
              <a:gd name="connsiteX1" fmla="*/ 75 w 1365958"/>
              <a:gd name="connsiteY1" fmla="*/ 1654664 h 2346911"/>
              <a:gd name="connsiteX2" fmla="*/ 0 w 1365958"/>
              <a:gd name="connsiteY2" fmla="*/ 1654664 h 2346911"/>
              <a:gd name="connsiteX3" fmla="*/ 447596 w 1365958"/>
              <a:gd name="connsiteY3" fmla="*/ 887222 h 2346911"/>
              <a:gd name="connsiteX4" fmla="*/ 447249 w 1365958"/>
              <a:gd name="connsiteY4" fmla="*/ 887222 h 2346911"/>
              <a:gd name="connsiteX5" fmla="*/ 956224 w 1365958"/>
              <a:gd name="connsiteY5" fmla="*/ 14538 h 2346911"/>
              <a:gd name="connsiteX6" fmla="*/ 957915 w 1365958"/>
              <a:gd name="connsiteY6" fmla="*/ 17095 h 2346911"/>
              <a:gd name="connsiteX7" fmla="*/ 967866 w 1365958"/>
              <a:gd name="connsiteY7" fmla="*/ 0 h 2346911"/>
              <a:gd name="connsiteX8" fmla="*/ 1365883 w 1365958"/>
              <a:gd name="connsiteY8" fmla="*/ 692247 h 2346911"/>
              <a:gd name="connsiteX9" fmla="*/ 1365958 w 1365958"/>
              <a:gd name="connsiteY9" fmla="*/ 692247 h 2346911"/>
              <a:gd name="connsiteX10" fmla="*/ 1286900 w 1365958"/>
              <a:gd name="connsiteY10" fmla="*/ 827800 h 2346911"/>
              <a:gd name="connsiteX11" fmla="*/ 1287246 w 1365958"/>
              <a:gd name="connsiteY11" fmla="*/ 827800 h 2346911"/>
              <a:gd name="connsiteX12" fmla="*/ 409734 w 1365958"/>
              <a:gd name="connsiteY12" fmla="*/ 2332373 h 2346911"/>
              <a:gd name="connsiteX13" fmla="*/ 398092 w 1365958"/>
              <a:gd name="connsiteY13" fmla="*/ 2346911 h 2346911"/>
              <a:gd name="connsiteX0" fmla="*/ 398092 w 1365958"/>
              <a:gd name="connsiteY0" fmla="*/ 2346911 h 2346911"/>
              <a:gd name="connsiteX1" fmla="*/ 75 w 1365958"/>
              <a:gd name="connsiteY1" fmla="*/ 1654664 h 2346911"/>
              <a:gd name="connsiteX2" fmla="*/ 0 w 1365958"/>
              <a:gd name="connsiteY2" fmla="*/ 1654664 h 2346911"/>
              <a:gd name="connsiteX3" fmla="*/ 447596 w 1365958"/>
              <a:gd name="connsiteY3" fmla="*/ 887222 h 2346911"/>
              <a:gd name="connsiteX4" fmla="*/ 447249 w 1365958"/>
              <a:gd name="connsiteY4" fmla="*/ 887222 h 2346911"/>
              <a:gd name="connsiteX5" fmla="*/ 956224 w 1365958"/>
              <a:gd name="connsiteY5" fmla="*/ 14538 h 2346911"/>
              <a:gd name="connsiteX6" fmla="*/ 957915 w 1365958"/>
              <a:gd name="connsiteY6" fmla="*/ 17095 h 2346911"/>
              <a:gd name="connsiteX7" fmla="*/ 967866 w 1365958"/>
              <a:gd name="connsiteY7" fmla="*/ 0 h 2346911"/>
              <a:gd name="connsiteX8" fmla="*/ 1365883 w 1365958"/>
              <a:gd name="connsiteY8" fmla="*/ 692247 h 2346911"/>
              <a:gd name="connsiteX9" fmla="*/ 1365958 w 1365958"/>
              <a:gd name="connsiteY9" fmla="*/ 692247 h 2346911"/>
              <a:gd name="connsiteX10" fmla="*/ 1286900 w 1365958"/>
              <a:gd name="connsiteY10" fmla="*/ 827800 h 2346911"/>
              <a:gd name="connsiteX11" fmla="*/ 1287246 w 1365958"/>
              <a:gd name="connsiteY11" fmla="*/ 827800 h 2346911"/>
              <a:gd name="connsiteX12" fmla="*/ 398092 w 1365958"/>
              <a:gd name="connsiteY12" fmla="*/ 2346911 h 2346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65958" h="2346911">
                <a:moveTo>
                  <a:pt x="398092" y="2346911"/>
                </a:moveTo>
                <a:cubicBezTo>
                  <a:pt x="151662" y="2203455"/>
                  <a:pt x="75" y="1939809"/>
                  <a:pt x="75" y="1654664"/>
                </a:cubicBezTo>
                <a:lnTo>
                  <a:pt x="0" y="1654664"/>
                </a:lnTo>
                <a:lnTo>
                  <a:pt x="447596" y="887222"/>
                </a:lnTo>
                <a:lnTo>
                  <a:pt x="447249" y="887222"/>
                </a:lnTo>
                <a:lnTo>
                  <a:pt x="956224" y="14538"/>
                </a:lnTo>
                <a:lnTo>
                  <a:pt x="957915" y="17095"/>
                </a:lnTo>
                <a:lnTo>
                  <a:pt x="967866" y="0"/>
                </a:lnTo>
                <a:cubicBezTo>
                  <a:pt x="1214296" y="143456"/>
                  <a:pt x="1365883" y="407102"/>
                  <a:pt x="1365883" y="692247"/>
                </a:cubicBezTo>
                <a:lnTo>
                  <a:pt x="1365958" y="692247"/>
                </a:lnTo>
                <a:lnTo>
                  <a:pt x="1286900" y="827800"/>
                </a:lnTo>
                <a:lnTo>
                  <a:pt x="1287246" y="827800"/>
                </a:lnTo>
                <a:lnTo>
                  <a:pt x="398092" y="2346911"/>
                </a:lnTo>
                <a:close/>
              </a:path>
            </a:pathLst>
          </a:custGeom>
          <a:gradFill flip="none" rotWithShape="1">
            <a:gsLst>
              <a:gs pos="2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  <a:gs pos="48000">
                <a:schemeClr val="tx1">
                  <a:lumMod val="50000"/>
                  <a:lumOff val="50000"/>
                </a:scheme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255181" y="1813977"/>
            <a:ext cx="4320480" cy="689530"/>
          </a:xfrm>
          <a:prstGeom prst="rect">
            <a:avLst/>
          </a:prstGeom>
          <a:gradFill flip="none" rotWithShape="1">
            <a:gsLst>
              <a:gs pos="100000">
                <a:srgbClr val="1AA2DF"/>
              </a:gs>
              <a:gs pos="0">
                <a:srgbClr val="078AC5"/>
              </a:gs>
              <a:gs pos="20000">
                <a:srgbClr val="2CB9F8"/>
              </a:gs>
              <a:gs pos="80000">
                <a:srgbClr val="81D5FB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弧形 7"/>
          <p:cNvSpPr/>
          <p:nvPr/>
        </p:nvSpPr>
        <p:spPr>
          <a:xfrm rot="10800000">
            <a:off x="4610770" y="1812193"/>
            <a:ext cx="1365958" cy="2346911"/>
          </a:xfrm>
          <a:custGeom>
            <a:avLst/>
            <a:gdLst>
              <a:gd name="connsiteX0" fmla="*/ 398092 w 1365958"/>
              <a:gd name="connsiteY0" fmla="*/ 2346911 h 2346911"/>
              <a:gd name="connsiteX1" fmla="*/ 75 w 1365958"/>
              <a:gd name="connsiteY1" fmla="*/ 1654664 h 2346911"/>
              <a:gd name="connsiteX2" fmla="*/ 0 w 1365958"/>
              <a:gd name="connsiteY2" fmla="*/ 1654664 h 2346911"/>
              <a:gd name="connsiteX3" fmla="*/ 447596 w 1365958"/>
              <a:gd name="connsiteY3" fmla="*/ 887222 h 2346911"/>
              <a:gd name="connsiteX4" fmla="*/ 447249 w 1365958"/>
              <a:gd name="connsiteY4" fmla="*/ 887222 h 2346911"/>
              <a:gd name="connsiteX5" fmla="*/ 956224 w 1365958"/>
              <a:gd name="connsiteY5" fmla="*/ 14538 h 2346911"/>
              <a:gd name="connsiteX6" fmla="*/ 957915 w 1365958"/>
              <a:gd name="connsiteY6" fmla="*/ 17095 h 2346911"/>
              <a:gd name="connsiteX7" fmla="*/ 967866 w 1365958"/>
              <a:gd name="connsiteY7" fmla="*/ 0 h 2346911"/>
              <a:gd name="connsiteX8" fmla="*/ 1365883 w 1365958"/>
              <a:gd name="connsiteY8" fmla="*/ 692247 h 2346911"/>
              <a:gd name="connsiteX9" fmla="*/ 1365958 w 1365958"/>
              <a:gd name="connsiteY9" fmla="*/ 692247 h 2346911"/>
              <a:gd name="connsiteX10" fmla="*/ 1286900 w 1365958"/>
              <a:gd name="connsiteY10" fmla="*/ 827800 h 2346911"/>
              <a:gd name="connsiteX11" fmla="*/ 1287246 w 1365958"/>
              <a:gd name="connsiteY11" fmla="*/ 827800 h 2346911"/>
              <a:gd name="connsiteX12" fmla="*/ 409734 w 1365958"/>
              <a:gd name="connsiteY12" fmla="*/ 2332373 h 2346911"/>
              <a:gd name="connsiteX13" fmla="*/ 398092 w 1365958"/>
              <a:gd name="connsiteY13" fmla="*/ 2346911 h 2346911"/>
              <a:gd name="connsiteX0" fmla="*/ 398092 w 1365958"/>
              <a:gd name="connsiteY0" fmla="*/ 2346911 h 2346911"/>
              <a:gd name="connsiteX1" fmla="*/ 75 w 1365958"/>
              <a:gd name="connsiteY1" fmla="*/ 1654664 h 2346911"/>
              <a:gd name="connsiteX2" fmla="*/ 0 w 1365958"/>
              <a:gd name="connsiteY2" fmla="*/ 1654664 h 2346911"/>
              <a:gd name="connsiteX3" fmla="*/ 447596 w 1365958"/>
              <a:gd name="connsiteY3" fmla="*/ 887222 h 2346911"/>
              <a:gd name="connsiteX4" fmla="*/ 447249 w 1365958"/>
              <a:gd name="connsiteY4" fmla="*/ 887222 h 2346911"/>
              <a:gd name="connsiteX5" fmla="*/ 956224 w 1365958"/>
              <a:gd name="connsiteY5" fmla="*/ 14538 h 2346911"/>
              <a:gd name="connsiteX6" fmla="*/ 957915 w 1365958"/>
              <a:gd name="connsiteY6" fmla="*/ 17095 h 2346911"/>
              <a:gd name="connsiteX7" fmla="*/ 967866 w 1365958"/>
              <a:gd name="connsiteY7" fmla="*/ 0 h 2346911"/>
              <a:gd name="connsiteX8" fmla="*/ 1365883 w 1365958"/>
              <a:gd name="connsiteY8" fmla="*/ 692247 h 2346911"/>
              <a:gd name="connsiteX9" fmla="*/ 1365958 w 1365958"/>
              <a:gd name="connsiteY9" fmla="*/ 692247 h 2346911"/>
              <a:gd name="connsiteX10" fmla="*/ 1286900 w 1365958"/>
              <a:gd name="connsiteY10" fmla="*/ 827800 h 2346911"/>
              <a:gd name="connsiteX11" fmla="*/ 1287246 w 1365958"/>
              <a:gd name="connsiteY11" fmla="*/ 827800 h 2346911"/>
              <a:gd name="connsiteX12" fmla="*/ 398092 w 1365958"/>
              <a:gd name="connsiteY12" fmla="*/ 2346911 h 2346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65958" h="2346911">
                <a:moveTo>
                  <a:pt x="398092" y="2346911"/>
                </a:moveTo>
                <a:cubicBezTo>
                  <a:pt x="151662" y="2203455"/>
                  <a:pt x="75" y="1939809"/>
                  <a:pt x="75" y="1654664"/>
                </a:cubicBezTo>
                <a:lnTo>
                  <a:pt x="0" y="1654664"/>
                </a:lnTo>
                <a:lnTo>
                  <a:pt x="447596" y="887222"/>
                </a:lnTo>
                <a:lnTo>
                  <a:pt x="447249" y="887222"/>
                </a:lnTo>
                <a:lnTo>
                  <a:pt x="956224" y="14538"/>
                </a:lnTo>
                <a:lnTo>
                  <a:pt x="957915" y="17095"/>
                </a:lnTo>
                <a:lnTo>
                  <a:pt x="967866" y="0"/>
                </a:lnTo>
                <a:cubicBezTo>
                  <a:pt x="1214296" y="143456"/>
                  <a:pt x="1365883" y="407102"/>
                  <a:pt x="1365883" y="692247"/>
                </a:cubicBezTo>
                <a:lnTo>
                  <a:pt x="1365958" y="692247"/>
                </a:lnTo>
                <a:lnTo>
                  <a:pt x="1286900" y="827800"/>
                </a:lnTo>
                <a:lnTo>
                  <a:pt x="1287246" y="827800"/>
                </a:lnTo>
                <a:lnTo>
                  <a:pt x="398092" y="2346911"/>
                </a:lnTo>
                <a:close/>
              </a:path>
            </a:pathLst>
          </a:custGeom>
          <a:gradFill flip="none" rotWithShape="1">
            <a:gsLst>
              <a:gs pos="2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  <a:gs pos="48000">
                <a:schemeClr val="tx1">
                  <a:lumMod val="50000"/>
                  <a:lumOff val="50000"/>
                </a:scheme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>
            <a:off x="4681680" y="2640884"/>
            <a:ext cx="1224136" cy="689530"/>
          </a:xfrm>
          <a:prstGeom prst="parallelogram">
            <a:avLst>
              <a:gd name="adj" fmla="val 58153"/>
            </a:avLst>
          </a:prstGeom>
          <a:solidFill>
            <a:srgbClr val="C8B49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335528" y="977000"/>
            <a:ext cx="2556955" cy="707886"/>
            <a:chOff x="1468878" y="977000"/>
            <a:chExt cx="2556955" cy="707886"/>
          </a:xfrm>
        </p:grpSpPr>
        <p:sp>
          <p:nvSpPr>
            <p:cNvPr id="20" name="矩形 19"/>
            <p:cNvSpPr/>
            <p:nvPr/>
          </p:nvSpPr>
          <p:spPr>
            <a:xfrm>
              <a:off x="1468878" y="977000"/>
              <a:ext cx="79380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chemeClr val="bg1"/>
                  </a:solidFill>
                  <a:latin typeface="Algerian" pitchFamily="82" charset="0"/>
                </a:rPr>
                <a:t>01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979303" y="1177055"/>
              <a:ext cx="204653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5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here</a:t>
              </a:r>
              <a:endParaRPr lang="zh-CN" altLang="en-US" sz="15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749493" y="1800364"/>
            <a:ext cx="2614105" cy="707886"/>
            <a:chOff x="1411728" y="977000"/>
            <a:chExt cx="2614105" cy="707886"/>
          </a:xfrm>
        </p:grpSpPr>
        <p:sp>
          <p:nvSpPr>
            <p:cNvPr id="24" name="矩形 23"/>
            <p:cNvSpPr/>
            <p:nvPr/>
          </p:nvSpPr>
          <p:spPr>
            <a:xfrm>
              <a:off x="1411728" y="977000"/>
              <a:ext cx="79380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chemeClr val="bg1"/>
                  </a:solidFill>
                  <a:latin typeface="Algerian" pitchFamily="82" charset="0"/>
                </a:rPr>
                <a:t>02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79303" y="1177055"/>
              <a:ext cx="204653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5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here</a:t>
              </a:r>
              <a:endParaRPr lang="zh-CN" altLang="en-US" sz="15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779912" y="2645565"/>
            <a:ext cx="2614105" cy="707886"/>
            <a:chOff x="1468878" y="977000"/>
            <a:chExt cx="2614105" cy="707886"/>
          </a:xfrm>
        </p:grpSpPr>
        <p:sp>
          <p:nvSpPr>
            <p:cNvPr id="28" name="矩形 27"/>
            <p:cNvSpPr/>
            <p:nvPr/>
          </p:nvSpPr>
          <p:spPr>
            <a:xfrm>
              <a:off x="1468878" y="977000"/>
              <a:ext cx="79380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chemeClr val="bg1"/>
                  </a:solidFill>
                  <a:latin typeface="Algerian" pitchFamily="82" charset="0"/>
                </a:rPr>
                <a:t>03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036453" y="1177055"/>
              <a:ext cx="204653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5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here</a:t>
              </a:r>
              <a:endParaRPr lang="zh-CN" altLang="en-US" sz="15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220072" y="3460396"/>
            <a:ext cx="2614105" cy="707886"/>
            <a:chOff x="1468878" y="977000"/>
            <a:chExt cx="2614105" cy="707886"/>
          </a:xfrm>
        </p:grpSpPr>
        <p:sp>
          <p:nvSpPr>
            <p:cNvPr id="33" name="矩形 32"/>
            <p:cNvSpPr/>
            <p:nvPr/>
          </p:nvSpPr>
          <p:spPr>
            <a:xfrm>
              <a:off x="1468878" y="977000"/>
              <a:ext cx="79380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chemeClr val="bg1"/>
                  </a:solidFill>
                  <a:latin typeface="Algerian" pitchFamily="82" charset="0"/>
                </a:rPr>
                <a:t>04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036453" y="1177055"/>
              <a:ext cx="204653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500" b="1" dirty="0" smtClean="0">
                  <a:solidFill>
                    <a:schemeClr val="bg1"/>
                  </a:solidFill>
                  <a:latin typeface="Batang" pitchFamily="18" charset="-127"/>
                  <a:ea typeface="Batang" pitchFamily="18" charset="-127"/>
                </a:rPr>
                <a:t>Add your texts here</a:t>
              </a:r>
              <a:endParaRPr lang="zh-CN" altLang="en-US" sz="1500" b="1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450696" y="195716"/>
            <a:ext cx="45719" cy="781284"/>
            <a:chOff x="9161390" y="-672668"/>
            <a:chExt cx="180000" cy="781284"/>
          </a:xfrm>
        </p:grpSpPr>
        <p:sp>
          <p:nvSpPr>
            <p:cNvPr id="35" name="矩形 34"/>
            <p:cNvSpPr/>
            <p:nvPr/>
          </p:nvSpPr>
          <p:spPr>
            <a:xfrm>
              <a:off x="9161390" y="-672668"/>
              <a:ext cx="180000" cy="180000"/>
            </a:xfrm>
            <a:prstGeom prst="rect">
              <a:avLst/>
            </a:prstGeom>
            <a:gradFill flip="none" rotWithShape="1">
              <a:gsLst>
                <a:gs pos="100000">
                  <a:srgbClr val="E17919"/>
                </a:gs>
                <a:gs pos="0">
                  <a:srgbClr val="C8620E">
                    <a:lumMod val="89000"/>
                  </a:srgbClr>
                </a:gs>
                <a:gs pos="80000">
                  <a:srgbClr val="E97E1F"/>
                </a:gs>
                <a:gs pos="20000">
                  <a:srgbClr val="F08224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9161390" y="-472240"/>
              <a:ext cx="180000" cy="180000"/>
            </a:xfrm>
            <a:prstGeom prst="rect">
              <a:avLst/>
            </a:prstGeom>
            <a:gradFill flip="none" rotWithShape="1">
              <a:gsLst>
                <a:gs pos="100000">
                  <a:srgbClr val="1AA2DF"/>
                </a:gs>
                <a:gs pos="0">
                  <a:srgbClr val="078AC5"/>
                </a:gs>
                <a:gs pos="20000">
                  <a:srgbClr val="2CB9F8"/>
                </a:gs>
                <a:gs pos="80000">
                  <a:srgbClr val="81D5FB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 flipH="1">
              <a:off x="9161390" y="-71384"/>
              <a:ext cx="180000" cy="180000"/>
            </a:xfrm>
            <a:prstGeom prst="rect">
              <a:avLst/>
            </a:prstGeom>
            <a:gradFill>
              <a:gsLst>
                <a:gs pos="20000">
                  <a:srgbClr val="C8B496"/>
                </a:gs>
                <a:gs pos="100000">
                  <a:srgbClr val="BCA47F"/>
                </a:gs>
                <a:gs pos="0">
                  <a:srgbClr val="B09368"/>
                </a:gs>
                <a:gs pos="80000">
                  <a:srgbClr val="C8B496"/>
                </a:gs>
              </a:gsLst>
              <a:lin ang="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 flipH="1">
              <a:off x="9161390" y="-271812"/>
              <a:ext cx="180000" cy="180000"/>
            </a:xfrm>
            <a:prstGeom prst="rect">
              <a:avLst/>
            </a:prstGeom>
            <a:gradFill flip="none" rotWithShape="1">
              <a:gsLst>
                <a:gs pos="100000">
                  <a:srgbClr val="DA4637"/>
                </a:gs>
                <a:gs pos="0">
                  <a:srgbClr val="BE321E"/>
                </a:gs>
                <a:gs pos="80000">
                  <a:srgbClr val="F55A50"/>
                </a:gs>
                <a:gs pos="20000">
                  <a:srgbClr val="F55A50">
                    <a:alpha val="70000"/>
                  </a:srgb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5400000" flipH="1">
            <a:off x="72988" y="1808854"/>
            <a:ext cx="2446289" cy="8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6200000" flipH="1">
            <a:off x="6623222" y="3359122"/>
            <a:ext cx="2446289" cy="8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5995780" y="325213"/>
            <a:ext cx="2472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Add your title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179542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>
            <a:off x="1024017" y="1298198"/>
            <a:ext cx="1420630" cy="1188288"/>
          </a:xfrm>
          <a:prstGeom prst="parallelogram">
            <a:avLst>
              <a:gd name="adj" fmla="val 52253"/>
            </a:avLst>
          </a:prstGeom>
          <a:gradFill flip="none" rotWithShape="1">
            <a:gsLst>
              <a:gs pos="100000">
                <a:srgbClr val="DA4637"/>
              </a:gs>
              <a:gs pos="0">
                <a:srgbClr val="BE321E"/>
              </a:gs>
              <a:gs pos="40000">
                <a:srgbClr val="F55A50">
                  <a:alpha val="7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16"/>
          <p:cNvSpPr/>
          <p:nvPr/>
        </p:nvSpPr>
        <p:spPr>
          <a:xfrm>
            <a:off x="1510381" y="1892342"/>
            <a:ext cx="1420630" cy="1188288"/>
          </a:xfrm>
          <a:prstGeom prst="parallelogram">
            <a:avLst>
              <a:gd name="adj" fmla="val 52253"/>
            </a:avLst>
          </a:prstGeom>
          <a:gradFill>
            <a:gsLst>
              <a:gs pos="100000">
                <a:srgbClr val="504E44"/>
              </a:gs>
              <a:gs pos="0">
                <a:srgbClr val="505046"/>
              </a:gs>
              <a:gs pos="40000">
                <a:srgbClr val="504B41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平行四边形 17"/>
          <p:cNvSpPr/>
          <p:nvPr/>
        </p:nvSpPr>
        <p:spPr>
          <a:xfrm>
            <a:off x="1988729" y="2486486"/>
            <a:ext cx="1420630" cy="1188288"/>
          </a:xfrm>
          <a:prstGeom prst="parallelogram">
            <a:avLst>
              <a:gd name="adj" fmla="val 52253"/>
            </a:avLst>
          </a:prstGeom>
          <a:gradFill>
            <a:gsLst>
              <a:gs pos="2000">
                <a:srgbClr val="A6A5A0"/>
              </a:gs>
              <a:gs pos="100000">
                <a:srgbClr val="98958C"/>
              </a:gs>
              <a:gs pos="40000">
                <a:srgbClr val="B4B4B4">
                  <a:alpha val="69804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平行四边形 18"/>
          <p:cNvSpPr/>
          <p:nvPr/>
        </p:nvSpPr>
        <p:spPr>
          <a:xfrm>
            <a:off x="2478652" y="3080630"/>
            <a:ext cx="1420630" cy="1188288"/>
          </a:xfrm>
          <a:prstGeom prst="parallelogram">
            <a:avLst>
              <a:gd name="adj" fmla="val 52253"/>
            </a:avLst>
          </a:prstGeom>
          <a:gradFill>
            <a:gsLst>
              <a:gs pos="0">
                <a:srgbClr val="4FC0CC"/>
              </a:gs>
              <a:gs pos="100000">
                <a:srgbClr val="39B8C5"/>
              </a:gs>
              <a:gs pos="40000">
                <a:srgbClr val="64C8D2">
                  <a:alpha val="69804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0800000" flipV="1">
            <a:off x="395537" y="1797743"/>
            <a:ext cx="7792715" cy="9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0800000" flipV="1">
            <a:off x="467545" y="2391887"/>
            <a:ext cx="7792715" cy="9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4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0800000" flipV="1">
            <a:off x="933973" y="1841623"/>
            <a:ext cx="2916000" cy="50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0800000" flipV="1">
            <a:off x="539553" y="2986031"/>
            <a:ext cx="7792715" cy="9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0800000" flipV="1">
            <a:off x="611561" y="3580175"/>
            <a:ext cx="7792715" cy="9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0800000" flipV="1">
            <a:off x="675643" y="4174319"/>
            <a:ext cx="7792715" cy="9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组合 19"/>
          <p:cNvGrpSpPr/>
          <p:nvPr/>
        </p:nvGrpSpPr>
        <p:grpSpPr>
          <a:xfrm>
            <a:off x="1319543" y="1920158"/>
            <a:ext cx="506645" cy="506645"/>
            <a:chOff x="1319543" y="1686014"/>
            <a:chExt cx="506645" cy="50664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22" name="椭圆 21"/>
            <p:cNvSpPr/>
            <p:nvPr/>
          </p:nvSpPr>
          <p:spPr>
            <a:xfrm rot="2871423">
              <a:off x="1522201" y="1888672"/>
              <a:ext cx="101329" cy="101329"/>
            </a:xfrm>
            <a:prstGeom prst="ellipse">
              <a:avLst/>
            </a:prstGeom>
            <a:solidFill>
              <a:schemeClr val="bg1">
                <a:alpha val="8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弧形 22"/>
            <p:cNvSpPr/>
            <p:nvPr/>
          </p:nvSpPr>
          <p:spPr>
            <a:xfrm rot="2871423">
              <a:off x="1420872" y="1787343"/>
              <a:ext cx="303987" cy="303987"/>
            </a:xfrm>
            <a:prstGeom prst="arc">
              <a:avLst/>
            </a:prstGeom>
            <a:ln w="127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弧形 23"/>
            <p:cNvSpPr/>
            <p:nvPr/>
          </p:nvSpPr>
          <p:spPr>
            <a:xfrm rot="2871423">
              <a:off x="1370208" y="1736679"/>
              <a:ext cx="405316" cy="405316"/>
            </a:xfrm>
            <a:prstGeom prst="arc">
              <a:avLst/>
            </a:prstGeom>
            <a:ln w="127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弧形 24"/>
            <p:cNvSpPr/>
            <p:nvPr/>
          </p:nvSpPr>
          <p:spPr>
            <a:xfrm rot="2871423">
              <a:off x="1319543" y="1686014"/>
              <a:ext cx="506645" cy="506645"/>
            </a:xfrm>
            <a:prstGeom prst="arc">
              <a:avLst/>
            </a:prstGeom>
            <a:ln w="127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弧形 25"/>
            <p:cNvSpPr/>
            <p:nvPr/>
          </p:nvSpPr>
          <p:spPr>
            <a:xfrm rot="2871423">
              <a:off x="1420872" y="1787343"/>
              <a:ext cx="303987" cy="303987"/>
            </a:xfrm>
            <a:prstGeom prst="arc">
              <a:avLst>
                <a:gd name="adj1" fmla="val 5326050"/>
                <a:gd name="adj2" fmla="val 10634375"/>
              </a:avLst>
            </a:prstGeom>
            <a:ln w="127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弧形 26"/>
            <p:cNvSpPr/>
            <p:nvPr/>
          </p:nvSpPr>
          <p:spPr>
            <a:xfrm rot="2871423">
              <a:off x="1370208" y="1736679"/>
              <a:ext cx="405316" cy="405316"/>
            </a:xfrm>
            <a:prstGeom prst="arc">
              <a:avLst>
                <a:gd name="adj1" fmla="val 5299373"/>
                <a:gd name="adj2" fmla="val 10617012"/>
              </a:avLst>
            </a:prstGeom>
            <a:ln w="127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弧形 27"/>
            <p:cNvSpPr/>
            <p:nvPr/>
          </p:nvSpPr>
          <p:spPr>
            <a:xfrm rot="2871423">
              <a:off x="1319543" y="1686014"/>
              <a:ext cx="506645" cy="506645"/>
            </a:xfrm>
            <a:prstGeom prst="arc">
              <a:avLst>
                <a:gd name="adj1" fmla="val 5198408"/>
                <a:gd name="adj2" fmla="val 10677568"/>
              </a:avLst>
            </a:prstGeom>
            <a:ln w="127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812423" y="2545802"/>
            <a:ext cx="413110" cy="413110"/>
            <a:chOff x="10116616" y="1869747"/>
            <a:chExt cx="1375218" cy="1375218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0" name="椭圆 29"/>
            <p:cNvSpPr/>
            <p:nvPr/>
          </p:nvSpPr>
          <p:spPr>
            <a:xfrm>
              <a:off x="10116616" y="1869747"/>
              <a:ext cx="1375218" cy="1375218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0746497" y="1951747"/>
              <a:ext cx="115455" cy="115455"/>
            </a:xfrm>
            <a:prstGeom prst="ellipse">
              <a:avLst/>
            </a:prstGeom>
            <a:solidFill>
              <a:schemeClr val="bg1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217185" y="2499628"/>
              <a:ext cx="115455" cy="115455"/>
            </a:xfrm>
            <a:prstGeom prst="ellipse">
              <a:avLst/>
            </a:prstGeom>
            <a:solidFill>
              <a:schemeClr val="bg1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268744" y="2499627"/>
              <a:ext cx="115455" cy="115455"/>
            </a:xfrm>
            <a:prstGeom prst="ellipse">
              <a:avLst/>
            </a:prstGeom>
            <a:solidFill>
              <a:schemeClr val="bg1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0746497" y="3052138"/>
              <a:ext cx="115455" cy="115455"/>
            </a:xfrm>
            <a:prstGeom prst="ellipse">
              <a:avLst/>
            </a:prstGeom>
            <a:solidFill>
              <a:schemeClr val="bg1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10798596" y="2116250"/>
              <a:ext cx="5630" cy="453804"/>
            </a:xfrm>
            <a:prstGeom prst="line">
              <a:avLst/>
            </a:prstGeom>
            <a:ln w="15875">
              <a:solidFill>
                <a:schemeClr val="bg1"/>
              </a:solidFill>
              <a:headEnd type="none" w="sm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10438596" y="2563704"/>
              <a:ext cx="360000" cy="2"/>
            </a:xfrm>
            <a:prstGeom prst="line">
              <a:avLst/>
            </a:prstGeom>
            <a:ln w="15875">
              <a:solidFill>
                <a:schemeClr val="bg1"/>
              </a:solidFill>
              <a:headEnd type="none" w="sm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2349438" y="3105418"/>
            <a:ext cx="468000" cy="432000"/>
            <a:chOff x="9756576" y="1288324"/>
            <a:chExt cx="1586854" cy="2003506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8" name="圆角矩形 37"/>
            <p:cNvSpPr/>
            <p:nvPr/>
          </p:nvSpPr>
          <p:spPr>
            <a:xfrm>
              <a:off x="10359467" y="2820142"/>
              <a:ext cx="381068" cy="127021"/>
            </a:xfrm>
            <a:prstGeom prst="roundRect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422966" y="3130514"/>
              <a:ext cx="254075" cy="161316"/>
            </a:xfrm>
            <a:prstGeom prst="ellipse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10388002" y="2975327"/>
              <a:ext cx="323999" cy="127021"/>
            </a:xfrm>
            <a:prstGeom prst="roundRect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9756576" y="1570987"/>
              <a:ext cx="288453" cy="223045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>
              <a:off x="11054978" y="1590032"/>
              <a:ext cx="288452" cy="20400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10550007" y="1288324"/>
              <a:ext cx="0" cy="301707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圆角矩形 66"/>
            <p:cNvSpPr/>
            <p:nvPr/>
          </p:nvSpPr>
          <p:spPr>
            <a:xfrm>
              <a:off x="10045029" y="1681611"/>
              <a:ext cx="1009948" cy="1073456"/>
            </a:xfrm>
            <a:custGeom>
              <a:avLst/>
              <a:gdLst/>
              <a:ahLst/>
              <a:cxnLst/>
              <a:rect l="l" t="t" r="r" b="b"/>
              <a:pathLst>
                <a:path w="286232" h="304231">
                  <a:moveTo>
                    <a:pt x="143116" y="0"/>
                  </a:moveTo>
                  <a:cubicBezTo>
                    <a:pt x="222157" y="0"/>
                    <a:pt x="286232" y="64075"/>
                    <a:pt x="286232" y="143116"/>
                  </a:cubicBezTo>
                  <a:cubicBezTo>
                    <a:pt x="286232" y="204128"/>
                    <a:pt x="248053" y="256223"/>
                    <a:pt x="193959" y="275967"/>
                  </a:cubicBezTo>
                  <a:lnTo>
                    <a:pt x="193959" y="298231"/>
                  </a:lnTo>
                  <a:cubicBezTo>
                    <a:pt x="193959" y="301545"/>
                    <a:pt x="191273" y="304231"/>
                    <a:pt x="187959" y="304231"/>
                  </a:cubicBezTo>
                  <a:lnTo>
                    <a:pt x="91959" y="304231"/>
                  </a:lnTo>
                  <a:cubicBezTo>
                    <a:pt x="88645" y="304231"/>
                    <a:pt x="85959" y="301545"/>
                    <a:pt x="85959" y="298231"/>
                  </a:cubicBezTo>
                  <a:lnTo>
                    <a:pt x="85959" y="274231"/>
                  </a:lnTo>
                  <a:lnTo>
                    <a:pt x="86092" y="274098"/>
                  </a:lnTo>
                  <a:cubicBezTo>
                    <a:pt x="35372" y="252309"/>
                    <a:pt x="0" y="201843"/>
                    <a:pt x="0" y="143116"/>
                  </a:cubicBezTo>
                  <a:cubicBezTo>
                    <a:pt x="0" y="64075"/>
                    <a:pt x="64075" y="0"/>
                    <a:pt x="143116" y="0"/>
                  </a:cubicBezTo>
                  <a:close/>
                </a:path>
              </a:pathLst>
            </a:custGeom>
            <a:noFill/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11054977" y="2497747"/>
              <a:ext cx="288453" cy="223045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>
              <a:off x="9756576" y="2502236"/>
              <a:ext cx="288454" cy="218556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2728072" y="3742319"/>
            <a:ext cx="468000" cy="432000"/>
            <a:chOff x="4274149" y="4104491"/>
            <a:chExt cx="595703" cy="565393"/>
          </a:xfrm>
        </p:grpSpPr>
        <p:grpSp>
          <p:nvGrpSpPr>
            <p:cNvPr id="48" name="组合 47"/>
            <p:cNvGrpSpPr/>
            <p:nvPr/>
          </p:nvGrpSpPr>
          <p:grpSpPr>
            <a:xfrm>
              <a:off x="4274149" y="4165884"/>
              <a:ext cx="595703" cy="504000"/>
              <a:chOff x="13212960" y="2833360"/>
              <a:chExt cx="936104" cy="792000"/>
            </a:xfrm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50" name="矩形 49"/>
              <p:cNvSpPr/>
              <p:nvPr/>
            </p:nvSpPr>
            <p:spPr>
              <a:xfrm>
                <a:off x="13212960" y="3373360"/>
                <a:ext cx="144016" cy="25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13476989" y="3229360"/>
                <a:ext cx="144016" cy="39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14005048" y="2833360"/>
                <a:ext cx="144016" cy="79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13741018" y="3121360"/>
                <a:ext cx="144016" cy="50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9" name="任意多边形 48"/>
            <p:cNvSpPr/>
            <p:nvPr/>
          </p:nvSpPr>
          <p:spPr>
            <a:xfrm>
              <a:off x="4279106" y="4104491"/>
              <a:ext cx="499099" cy="367497"/>
            </a:xfrm>
            <a:custGeom>
              <a:avLst/>
              <a:gdLst>
                <a:gd name="connsiteX0" fmla="*/ 0 w 416719"/>
                <a:gd name="connsiteY0" fmla="*/ 302419 h 302419"/>
                <a:gd name="connsiteX1" fmla="*/ 269082 w 416719"/>
                <a:gd name="connsiteY1" fmla="*/ 166687 h 302419"/>
                <a:gd name="connsiteX2" fmla="*/ 416719 w 416719"/>
                <a:gd name="connsiteY2" fmla="*/ 0 h 302419"/>
                <a:gd name="connsiteX3" fmla="*/ 416719 w 416719"/>
                <a:gd name="connsiteY3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6719" h="302419">
                  <a:moveTo>
                    <a:pt x="0" y="302419"/>
                  </a:moveTo>
                  <a:cubicBezTo>
                    <a:pt x="99814" y="259754"/>
                    <a:pt x="199629" y="217090"/>
                    <a:pt x="269082" y="166687"/>
                  </a:cubicBezTo>
                  <a:cubicBezTo>
                    <a:pt x="338535" y="116284"/>
                    <a:pt x="416719" y="0"/>
                    <a:pt x="416719" y="0"/>
                  </a:cubicBezTo>
                  <a:lnTo>
                    <a:pt x="416719" y="0"/>
                  </a:lnTo>
                </a:path>
              </a:pathLst>
            </a:custGeom>
            <a:ln w="15875">
              <a:solidFill>
                <a:schemeClr val="bg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0800000" flipV="1">
            <a:off x="323529" y="1203599"/>
            <a:ext cx="7792715" cy="9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8" name="组合 57"/>
          <p:cNvGrpSpPr/>
          <p:nvPr/>
        </p:nvGrpSpPr>
        <p:grpSpPr>
          <a:xfrm>
            <a:off x="1525784" y="1260571"/>
            <a:ext cx="679994" cy="585730"/>
            <a:chOff x="1525784" y="1018807"/>
            <a:chExt cx="679994" cy="585730"/>
          </a:xfrm>
        </p:grpSpPr>
        <p:sp>
          <p:nvSpPr>
            <p:cNvPr id="56" name="矩形 55"/>
            <p:cNvSpPr/>
            <p:nvPr/>
          </p:nvSpPr>
          <p:spPr>
            <a:xfrm>
              <a:off x="1561050" y="1018807"/>
              <a:ext cx="60946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lgerian" pitchFamily="82" charset="0"/>
                </a:rPr>
                <a:t>01</a:t>
              </a:r>
            </a:p>
          </p:txBody>
        </p:sp>
        <p:sp>
          <p:nvSpPr>
            <p:cNvPr id="55" name="矩形 54"/>
            <p:cNvSpPr/>
            <p:nvPr/>
          </p:nvSpPr>
          <p:spPr>
            <a:xfrm>
              <a:off x="1525784" y="1358316"/>
              <a:ext cx="67999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  <a:latin typeface="Algerian" pitchFamily="82" charset="0"/>
                </a:rPr>
                <a:t>OPTIONS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987904" y="1846970"/>
            <a:ext cx="679994" cy="585730"/>
            <a:chOff x="1525784" y="1018807"/>
            <a:chExt cx="679994" cy="585730"/>
          </a:xfrm>
        </p:grpSpPr>
        <p:sp>
          <p:nvSpPr>
            <p:cNvPr id="61" name="矩形 60"/>
            <p:cNvSpPr/>
            <p:nvPr/>
          </p:nvSpPr>
          <p:spPr>
            <a:xfrm>
              <a:off x="1561050" y="1018807"/>
              <a:ext cx="60946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lgerian" pitchFamily="82" charset="0"/>
                </a:rPr>
                <a:t>02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1525784" y="1358316"/>
              <a:ext cx="67999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  <a:latin typeface="Algerian" pitchFamily="82" charset="0"/>
                </a:rPr>
                <a:t>OPTIONS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2481950" y="2437025"/>
            <a:ext cx="679994" cy="585730"/>
            <a:chOff x="1525784" y="1018807"/>
            <a:chExt cx="679994" cy="585730"/>
          </a:xfrm>
        </p:grpSpPr>
        <p:sp>
          <p:nvSpPr>
            <p:cNvPr id="64" name="矩形 63"/>
            <p:cNvSpPr/>
            <p:nvPr/>
          </p:nvSpPr>
          <p:spPr>
            <a:xfrm>
              <a:off x="1561050" y="1018807"/>
              <a:ext cx="60946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lgerian" pitchFamily="82" charset="0"/>
                </a:rPr>
                <a:t>03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1525784" y="1358316"/>
              <a:ext cx="67999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  <a:latin typeface="Algerian" pitchFamily="82" charset="0"/>
                </a:rPr>
                <a:t>OPTIONS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2984452" y="3012050"/>
            <a:ext cx="679994" cy="585730"/>
            <a:chOff x="1525784" y="1018807"/>
            <a:chExt cx="679994" cy="585730"/>
          </a:xfrm>
        </p:grpSpPr>
        <p:sp>
          <p:nvSpPr>
            <p:cNvPr id="67" name="矩形 66"/>
            <p:cNvSpPr/>
            <p:nvPr/>
          </p:nvSpPr>
          <p:spPr>
            <a:xfrm>
              <a:off x="1561050" y="1018807"/>
              <a:ext cx="60946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Algerian" pitchFamily="82" charset="0"/>
                </a:rPr>
                <a:t>04</a:t>
              </a:r>
            </a:p>
          </p:txBody>
        </p:sp>
        <p:sp>
          <p:nvSpPr>
            <p:cNvPr id="68" name="矩形 67"/>
            <p:cNvSpPr/>
            <p:nvPr/>
          </p:nvSpPr>
          <p:spPr>
            <a:xfrm>
              <a:off x="1525784" y="1358316"/>
              <a:ext cx="67999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  <a:latin typeface="Algerian" pitchFamily="82" charset="0"/>
                </a:rPr>
                <a:t>OPTIONS</a:t>
              </a: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3215840" y="1414459"/>
            <a:ext cx="2652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atang" pitchFamily="18" charset="-127"/>
                <a:ea typeface="Batang" pitchFamily="18" charset="-127"/>
              </a:rPr>
              <a:t>Add your text here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574689" y="2001813"/>
            <a:ext cx="2652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atang" pitchFamily="18" charset="-127"/>
                <a:ea typeface="Batang" pitchFamily="18" charset="-127"/>
              </a:rPr>
              <a:t>Add your text here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922919" y="2591868"/>
            <a:ext cx="2652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atang" pitchFamily="18" charset="-127"/>
                <a:ea typeface="Batang" pitchFamily="18" charset="-127"/>
              </a:rPr>
              <a:t>Add your text here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262965" y="3182498"/>
            <a:ext cx="2652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atang" pitchFamily="18" charset="-127"/>
                <a:ea typeface="Batang" pitchFamily="18" charset="-127"/>
              </a:rPr>
              <a:t>Add your text here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041065" y="3627831"/>
            <a:ext cx="2616422" cy="70788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chemeClr val="bg1"/>
                </a:solidFill>
                <a:latin typeface="Algerian" pitchFamily="82" charset="0"/>
              </a:defRPr>
            </a:lvl1pPr>
          </a:lstStyle>
          <a:p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0800000" flipV="1">
            <a:off x="505216" y="1250898"/>
            <a:ext cx="2916000" cy="50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8604448" y="350306"/>
            <a:ext cx="45719" cy="781284"/>
            <a:chOff x="8450696" y="195716"/>
            <a:chExt cx="45719" cy="781284"/>
          </a:xfrm>
        </p:grpSpPr>
        <p:sp>
          <p:nvSpPr>
            <p:cNvPr id="76" name="矩形 75"/>
            <p:cNvSpPr/>
            <p:nvPr/>
          </p:nvSpPr>
          <p:spPr>
            <a:xfrm>
              <a:off x="8450696" y="195716"/>
              <a:ext cx="45719" cy="180000"/>
            </a:xfrm>
            <a:prstGeom prst="rect">
              <a:avLst/>
            </a:prstGeom>
            <a:gradFill flip="none" rotWithShape="1">
              <a:gsLst>
                <a:gs pos="100000">
                  <a:srgbClr val="DA4637"/>
                </a:gs>
                <a:gs pos="0">
                  <a:srgbClr val="BE321E"/>
                </a:gs>
                <a:gs pos="40000">
                  <a:srgbClr val="F55A50">
                    <a:alpha val="7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>
              <a:off x="8450696" y="396144"/>
              <a:ext cx="45719" cy="180000"/>
            </a:xfrm>
            <a:prstGeom prst="rect">
              <a:avLst/>
            </a:prstGeom>
            <a:gradFill>
              <a:gsLst>
                <a:gs pos="100000">
                  <a:srgbClr val="504E44"/>
                </a:gs>
                <a:gs pos="0">
                  <a:srgbClr val="505046"/>
                </a:gs>
                <a:gs pos="40000">
                  <a:srgbClr val="504B41">
                    <a:alpha val="7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矩形 77"/>
            <p:cNvSpPr/>
            <p:nvPr/>
          </p:nvSpPr>
          <p:spPr>
            <a:xfrm flipH="1">
              <a:off x="8450696" y="797000"/>
              <a:ext cx="45719" cy="180000"/>
            </a:xfrm>
            <a:prstGeom prst="rect">
              <a:avLst/>
            </a:prstGeom>
            <a:gradFill>
              <a:gsLst>
                <a:gs pos="0">
                  <a:srgbClr val="4FC0CC"/>
                </a:gs>
                <a:gs pos="100000">
                  <a:srgbClr val="39B8C5"/>
                </a:gs>
                <a:gs pos="40000">
                  <a:srgbClr val="64C8D2">
                    <a:alpha val="69804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矩形 78"/>
            <p:cNvSpPr/>
            <p:nvPr/>
          </p:nvSpPr>
          <p:spPr>
            <a:xfrm flipH="1">
              <a:off x="8450696" y="596572"/>
              <a:ext cx="45719" cy="180000"/>
            </a:xfrm>
            <a:prstGeom prst="rect">
              <a:avLst/>
            </a:prstGeom>
            <a:gradFill>
              <a:gsLst>
                <a:gs pos="2000">
                  <a:srgbClr val="A6A5A0"/>
                </a:gs>
                <a:gs pos="100000">
                  <a:srgbClr val="98958C"/>
                </a:gs>
                <a:gs pos="40000">
                  <a:srgbClr val="B4B4B4">
                    <a:alpha val="69804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6146652" y="473878"/>
            <a:ext cx="2472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Add your title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64713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reveal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1091</TotalTime>
  <Words>826</Words>
  <Application>Microsoft Office PowerPoint</Application>
  <PresentationFormat>全屏显示(16:9)</PresentationFormat>
  <Paragraphs>306</Paragraphs>
  <Slides>17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主题</vt:lpstr>
      <vt:lpstr>幻灯片 0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www.pptbz.com</dc:creator>
  <cp:lastModifiedBy>Administrator</cp:lastModifiedBy>
  <cp:revision>254</cp:revision>
  <dcterms:created xsi:type="dcterms:W3CDTF">2013-07-21T07:43:40Z</dcterms:created>
  <dcterms:modified xsi:type="dcterms:W3CDTF">2015-07-06T01:21:47Z</dcterms:modified>
</cp:coreProperties>
</file>