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Lst>
  <p:sldSz cx="9144000" cy="5715000" type="screen16x1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0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0" d="100"/>
          <a:sy n="100" d="100"/>
        </p:scale>
        <p:origin x="1920" y="654"/>
      </p:cViewPr>
      <p:guideLst>
        <p:guide orient="horz" pos="1800"/>
        <p:guide pos="2880"/>
      </p:guideLst>
    </p:cSldViewPr>
  </p:slideViewPr>
  <p:notesTextViewPr>
    <p:cViewPr>
      <p:scale>
        <a:sx n="100" d="100"/>
        <a:sy n="100" d="100"/>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775356"/>
            <a:ext cx="7772400" cy="1225021"/>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F2EF3AF-CCE6-4714-BC3F-7D9964AE783C}" type="datetimeFigureOut">
              <a:rPr lang="zh-CN" altLang="en-US" smtClean="0"/>
              <a:t>2015/7/19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C99682-FF7A-4FF4-960D-000814588F6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F2EF3AF-CCE6-4714-BC3F-7D9964AE783C}" type="datetimeFigureOut">
              <a:rPr lang="zh-CN" altLang="en-US" smtClean="0"/>
              <a:t>2015/7/19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C99682-FF7A-4FF4-960D-000814588F6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90500"/>
            <a:ext cx="2057400" cy="40640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90500"/>
            <a:ext cx="6019800" cy="40640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F2EF3AF-CCE6-4714-BC3F-7D9964AE783C}" type="datetimeFigureOut">
              <a:rPr lang="zh-CN" altLang="en-US" smtClean="0"/>
              <a:t>2015/7/19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C99682-FF7A-4FF4-960D-000814588F6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F2EF3AF-CCE6-4714-BC3F-7D9964AE783C}" type="datetimeFigureOut">
              <a:rPr lang="zh-CN" altLang="en-US" smtClean="0"/>
              <a:t>2015/7/19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C99682-FF7A-4FF4-960D-000814588F6B}"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672418"/>
            <a:ext cx="7772400" cy="1135063"/>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DF2EF3AF-CCE6-4714-BC3F-7D9964AE783C}" type="datetimeFigureOut">
              <a:rPr lang="zh-CN" altLang="en-US" smtClean="0"/>
              <a:t>2015/7/19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C99682-FF7A-4FF4-960D-000814588F6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111250"/>
            <a:ext cx="4038600" cy="3143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111250"/>
            <a:ext cx="4038600" cy="3143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F2EF3AF-CCE6-4714-BC3F-7D9964AE783C}" type="datetimeFigureOut">
              <a:rPr lang="zh-CN" altLang="en-US" smtClean="0"/>
              <a:t>2015/7/19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6C99682-FF7A-4FF4-960D-000814588F6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865"/>
            <a:ext cx="8229600" cy="9525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79262"/>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279262"/>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F2EF3AF-CCE6-4714-BC3F-7D9964AE783C}" type="datetimeFigureOut">
              <a:rPr lang="zh-CN" altLang="en-US" smtClean="0"/>
              <a:t>2015/7/19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6C99682-FF7A-4FF4-960D-000814588F6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F2EF3AF-CCE6-4714-BC3F-7D9964AE783C}" type="datetimeFigureOut">
              <a:rPr lang="zh-CN" altLang="en-US" smtClean="0"/>
              <a:t>2015/7/19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6C99682-FF7A-4FF4-960D-000814588F6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F2EF3AF-CCE6-4714-BC3F-7D9964AE783C}" type="datetimeFigureOut">
              <a:rPr lang="zh-CN" altLang="en-US" smtClean="0"/>
              <a:t>2015/7/19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6C99682-FF7A-4FF4-960D-000814588F6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27543"/>
            <a:ext cx="3008313" cy="968375"/>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195918"/>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F2EF3AF-CCE6-4714-BC3F-7D9964AE783C}" type="datetimeFigureOut">
              <a:rPr lang="zh-CN" altLang="en-US" smtClean="0"/>
              <a:t>2015/7/19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6C99682-FF7A-4FF4-960D-000814588F6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000500"/>
            <a:ext cx="5486400" cy="472282"/>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F2EF3AF-CCE6-4714-BC3F-7D9964AE783C}" type="datetimeFigureOut">
              <a:rPr lang="zh-CN" altLang="en-US" smtClean="0"/>
              <a:t>2015/7/19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6C99682-FF7A-4FF4-960D-000814588F6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5296960"/>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DF2EF3AF-CCE6-4714-BC3F-7D9964AE783C}" type="datetimeFigureOut">
              <a:rPr lang="zh-CN" altLang="en-US" smtClean="0"/>
              <a:t>2015/7/19</a:t>
            </a:fld>
            <a:endParaRPr lang="zh-CN" altLang="en-US"/>
          </a:p>
        </p:txBody>
      </p:sp>
      <p:sp>
        <p:nvSpPr>
          <p:cNvPr id="5" name="页脚占位符 4"/>
          <p:cNvSpPr>
            <a:spLocks noGrp="1"/>
          </p:cNvSpPr>
          <p:nvPr>
            <p:ph type="ftr" sz="quarter" idx="3"/>
          </p:nvPr>
        </p:nvSpPr>
        <p:spPr>
          <a:xfrm>
            <a:off x="3124200" y="5296960"/>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5296960"/>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66C99682-FF7A-4FF4-960D-000814588F6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2" descr="C:\Users\lidan\Desktop\未标题-2.png"/>
          <p:cNvPicPr>
            <a:picLocks noChangeAspect="1" noChangeArrowheads="1"/>
          </p:cNvPicPr>
          <p:nvPr/>
        </p:nvPicPr>
        <p:blipFill>
          <a:blip r:embed="rId3"/>
          <a:srcRect/>
          <a:stretch>
            <a:fillRect/>
          </a:stretch>
        </p:blipFill>
        <p:spPr bwMode="auto">
          <a:xfrm>
            <a:off x="285720" y="1285864"/>
            <a:ext cx="4643470" cy="365458"/>
          </a:xfrm>
          <a:prstGeom prst="rect">
            <a:avLst/>
          </a:prstGeom>
          <a:noFill/>
        </p:spPr>
      </p:pic>
      <p:sp>
        <p:nvSpPr>
          <p:cNvPr id="3" name="TextBox 2"/>
          <p:cNvSpPr txBox="1"/>
          <p:nvPr/>
        </p:nvSpPr>
        <p:spPr>
          <a:xfrm>
            <a:off x="285720" y="1939221"/>
            <a:ext cx="5929828" cy="1708160"/>
          </a:xfrm>
          <a:prstGeom prst="rect">
            <a:avLst/>
          </a:prstGeom>
          <a:noFill/>
        </p:spPr>
        <p:txBody>
          <a:bodyPr wrap="none" rtlCol="0">
            <a:spAutoFit/>
          </a:bodyPr>
          <a:lstStyle/>
          <a:p>
            <a:pPr>
              <a:lnSpc>
                <a:spcPct val="150000"/>
              </a:lnSpc>
            </a:pPr>
            <a:r>
              <a:rPr lang="zh-CN" altLang="en-US" sz="1400" dirty="0" smtClean="0">
                <a:solidFill>
                  <a:schemeClr val="tx1">
                    <a:lumMod val="65000"/>
                    <a:lumOff val="35000"/>
                  </a:schemeClr>
                </a:solidFill>
                <a:latin typeface="微软雅黑" pitchFamily="34" charset="-122"/>
                <a:ea typeface="微软雅黑" pitchFamily="34" charset="-122"/>
              </a:rPr>
              <a:t>添加文字内容添加文字内容添加文字内容添加文字内容添加文字内容添加</a:t>
            </a:r>
            <a:endParaRPr lang="en-US" altLang="zh-CN" sz="1400" dirty="0" smtClean="0">
              <a:solidFill>
                <a:schemeClr val="tx1">
                  <a:lumMod val="65000"/>
                  <a:lumOff val="35000"/>
                </a:schemeClr>
              </a:solidFill>
              <a:latin typeface="微软雅黑" pitchFamily="34" charset="-122"/>
              <a:ea typeface="微软雅黑" pitchFamily="34" charset="-122"/>
            </a:endParaRPr>
          </a:p>
          <a:p>
            <a:pPr>
              <a:lnSpc>
                <a:spcPct val="150000"/>
              </a:lnSpc>
            </a:pPr>
            <a:r>
              <a:rPr lang="zh-CN" altLang="en-US" sz="1400" dirty="0" smtClean="0">
                <a:solidFill>
                  <a:schemeClr val="tx1">
                    <a:lumMod val="65000"/>
                    <a:lumOff val="35000"/>
                  </a:schemeClr>
                </a:solidFill>
                <a:latin typeface="微软雅黑" pitchFamily="34" charset="-122"/>
                <a:ea typeface="微软雅黑" pitchFamily="34" charset="-122"/>
              </a:rPr>
              <a:t>添加文字内容添加文字内容添加文字内容添加文字内容添加文字内容添加</a:t>
            </a:r>
          </a:p>
          <a:p>
            <a:pPr>
              <a:lnSpc>
                <a:spcPct val="150000"/>
              </a:lnSpc>
            </a:pPr>
            <a:r>
              <a:rPr lang="zh-CN" altLang="en-US" sz="1400" dirty="0" smtClean="0">
                <a:solidFill>
                  <a:schemeClr val="tx1">
                    <a:lumMod val="65000"/>
                    <a:lumOff val="35000"/>
                  </a:schemeClr>
                </a:solidFill>
                <a:latin typeface="微软雅黑" pitchFamily="34" charset="-122"/>
                <a:ea typeface="微软雅黑" pitchFamily="34" charset="-122"/>
              </a:rPr>
              <a:t>添加文字内容添加文字内容添加文字内容添加文字内容添加文字内容添加</a:t>
            </a:r>
          </a:p>
          <a:p>
            <a:pPr>
              <a:lnSpc>
                <a:spcPct val="150000"/>
              </a:lnSpc>
            </a:pPr>
            <a:r>
              <a:rPr lang="zh-CN" altLang="en-US" sz="1400" dirty="0" smtClean="0">
                <a:solidFill>
                  <a:schemeClr val="tx1">
                    <a:lumMod val="65000"/>
                    <a:lumOff val="35000"/>
                  </a:schemeClr>
                </a:solidFill>
                <a:latin typeface="微软雅黑" pitchFamily="34" charset="-122"/>
                <a:ea typeface="微软雅黑" pitchFamily="34" charset="-122"/>
              </a:rPr>
              <a:t>添加文字内容添加文字内容添加文字内容添加</a:t>
            </a:r>
            <a:endParaRPr lang="en-US" altLang="zh-CN" sz="1400" dirty="0" smtClean="0">
              <a:solidFill>
                <a:schemeClr val="tx1">
                  <a:lumMod val="65000"/>
                  <a:lumOff val="35000"/>
                </a:schemeClr>
              </a:solidFill>
              <a:latin typeface="微软雅黑" pitchFamily="34" charset="-122"/>
              <a:ea typeface="微软雅黑" pitchFamily="34" charset="-122"/>
            </a:endParaRPr>
          </a:p>
          <a:p>
            <a:pPr>
              <a:lnSpc>
                <a:spcPct val="150000"/>
              </a:lnSpc>
            </a:pPr>
            <a:r>
              <a:rPr lang="zh-CN" altLang="en-US" sz="1400" dirty="0" smtClean="0">
                <a:solidFill>
                  <a:schemeClr val="tx1">
                    <a:lumMod val="65000"/>
                    <a:lumOff val="35000"/>
                  </a:schemeClr>
                </a:solidFill>
                <a:latin typeface="微软雅黑" pitchFamily="34" charset="-122"/>
                <a:ea typeface="微软雅黑" pitchFamily="34" charset="-122"/>
              </a:rPr>
              <a:t>添加文字内容添加文字内容添加文字内容添加文字内容添加文字内容添加</a:t>
            </a:r>
            <a:endParaRPr lang="zh-CN" altLang="en-US" sz="1400" dirty="0">
              <a:solidFill>
                <a:schemeClr val="tx1">
                  <a:lumMod val="65000"/>
                  <a:lumOff val="35000"/>
                </a:schemeClr>
              </a:solidFill>
              <a:latin typeface="微软雅黑" pitchFamily="34" charset="-122"/>
              <a:ea typeface="微软雅黑" pitchFamily="34" charset="-122"/>
            </a:endParaRP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TotalTime>
  <Words>74</Words>
  <Application>Microsoft Office PowerPoint</Application>
  <PresentationFormat>全屏显示(16:10)</PresentationFormat>
  <Paragraphs>5</Paragraphs>
  <Slides>1</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1</vt:i4>
      </vt:variant>
    </vt:vector>
  </HeadingPairs>
  <TitlesOfParts>
    <vt:vector size="6" baseType="lpstr">
      <vt:lpstr>宋体</vt:lpstr>
      <vt:lpstr>微软雅黑</vt:lpstr>
      <vt:lpstr>Arial</vt:lpstr>
      <vt:lpstr>Calibri</vt:lpstr>
      <vt:lpstr>Office 主题</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lidan</dc:creator>
  <cp:lastModifiedBy>Sky123.Org</cp:lastModifiedBy>
  <cp:revision>7</cp:revision>
  <dcterms:created xsi:type="dcterms:W3CDTF">2013-11-12T07:11:14Z</dcterms:created>
  <dcterms:modified xsi:type="dcterms:W3CDTF">2015-07-19T03:38:57Z</dcterms:modified>
</cp:coreProperties>
</file>