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61" r:id="rId3"/>
    <p:sldId id="263" r:id="rId4"/>
    <p:sldId id="256" r:id="rId5"/>
    <p:sldId id="258" r:id="rId6"/>
    <p:sldId id="264" r:id="rId7"/>
    <p:sldId id="259" r:id="rId8"/>
    <p:sldId id="260" r:id="rId9"/>
    <p:sldId id="262" r:id="rId10"/>
    <p:sldId id="267" r:id="rId11"/>
    <p:sldId id="268" r:id="rId12"/>
    <p:sldId id="265" r:id="rId13"/>
    <p:sldId id="266" r:id="rId14"/>
  </p:sldIdLst>
  <p:sldSz cx="12192000" cy="6858000"/>
  <p:notesSz cx="6858000" cy="9144000"/>
  <p:embeddedFontLst>
    <p:embeddedFont>
      <p:font typeface="汉仪菱心体简" charset="-122"/>
      <p:regular r:id="rId15"/>
    </p:embeddedFont>
    <p:embeddedFont>
      <p:font typeface="微软雅黑" pitchFamily="34" charset="-122"/>
      <p:regular r:id="rId16"/>
      <p:bold r:id="rId17"/>
    </p:embeddedFont>
    <p:embeddedFont>
      <p:font typeface="等线" charset="-122"/>
      <p:regular r:id="rId18"/>
      <p:bold r:id="rId19"/>
    </p:embeddedFont>
    <p:embeddedFont>
      <p:font typeface="新細明體" pitchFamily="18" charset="-120"/>
      <p:regular r:id="rId20"/>
    </p:embeddedFont>
    <p:embeddedFont>
      <p:font typeface="Aharoni" pitchFamily="2" charset="-79"/>
      <p:bold r:id="rId21"/>
    </p:embeddedFont>
    <p:embeddedFont>
      <p:font typeface="等线 Light" charset="-122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73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3F54"/>
    <a:srgbClr val="000000"/>
    <a:srgbClr val="A41632"/>
    <a:srgbClr val="E3102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12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222" y="-96"/>
      </p:cViewPr>
      <p:guideLst>
        <p:guide orient="horz" pos="2160"/>
        <p:guide pos="73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347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174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457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768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3068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762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930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468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2477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889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455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A941E-8374-4E7B-83CB-1AA72EF5B43D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4A46F-7514-48A2-A78E-D5CEA1C7C8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022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0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2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4F5F0"/>
              </a:clrFrom>
              <a:clrTo>
                <a:srgbClr val="F4F5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5046" y="0"/>
            <a:ext cx="3849624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023"/>
          <a:stretch/>
        </p:blipFill>
        <p:spPr>
          <a:xfrm>
            <a:off x="825046" y="-85962"/>
            <a:ext cx="17021660" cy="6987276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 flipH="1">
            <a:off x="5890661" y="-85962"/>
            <a:ext cx="19251" cy="70642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825046" y="4928136"/>
            <a:ext cx="4304503" cy="2352924"/>
            <a:chOff x="3599544" y="2333398"/>
            <a:chExt cx="3823607" cy="2090057"/>
          </a:xfrm>
          <a:solidFill>
            <a:srgbClr val="F13F54">
              <a:alpha val="44000"/>
            </a:srgbClr>
          </a:solidFill>
        </p:grpSpPr>
        <p:sp>
          <p:nvSpPr>
            <p:cNvPr id="16" name="矩形 5"/>
            <p:cNvSpPr/>
            <p:nvPr/>
          </p:nvSpPr>
          <p:spPr>
            <a:xfrm>
              <a:off x="3599544" y="2333398"/>
              <a:ext cx="3469822" cy="2090057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" name="矩形 6"/>
            <p:cNvSpPr/>
            <p:nvPr/>
          </p:nvSpPr>
          <p:spPr>
            <a:xfrm>
              <a:off x="4026807" y="2507570"/>
              <a:ext cx="3396344" cy="1915885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183624" y="4928136"/>
            <a:ext cx="4304503" cy="2352924"/>
            <a:chOff x="3599544" y="2333398"/>
            <a:chExt cx="3823607" cy="2090057"/>
          </a:xfrm>
          <a:solidFill>
            <a:srgbClr val="F13F54">
              <a:alpha val="44000"/>
            </a:srgbClr>
          </a:solidFill>
        </p:grpSpPr>
        <p:sp>
          <p:nvSpPr>
            <p:cNvPr id="19" name="矩形 5"/>
            <p:cNvSpPr/>
            <p:nvPr/>
          </p:nvSpPr>
          <p:spPr>
            <a:xfrm>
              <a:off x="3599544" y="2333398"/>
              <a:ext cx="3469822" cy="2090057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矩形 6"/>
            <p:cNvSpPr/>
            <p:nvPr/>
          </p:nvSpPr>
          <p:spPr>
            <a:xfrm>
              <a:off x="4026807" y="2507570"/>
              <a:ext cx="3396344" cy="1915885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609942" y="5869846"/>
            <a:ext cx="2537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复仇</a:t>
            </a:r>
            <a:r>
              <a:rPr lang="zh-CN" altLang="en-US" sz="36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者联盟</a:t>
            </a:r>
            <a:endParaRPr lang="zh-CN" altLang="en-US" sz="3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63987" y="5879471"/>
            <a:ext cx="2537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黑夜传说</a:t>
            </a:r>
            <a:endParaRPr lang="zh-CN" altLang="en-US" sz="3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5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86" r="5647"/>
          <a:stretch/>
        </p:blipFill>
        <p:spPr>
          <a:xfrm>
            <a:off x="-115503" y="-1"/>
            <a:ext cx="12358838" cy="693018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80448" y="4023361"/>
            <a:ext cx="4543124" cy="2473692"/>
            <a:chOff x="2005780" y="550856"/>
            <a:chExt cx="2622501" cy="1391514"/>
          </a:xfrm>
          <a:solidFill>
            <a:srgbClr val="F13F54">
              <a:alpha val="43000"/>
            </a:srgbClr>
          </a:solidFill>
        </p:grpSpPr>
        <p:sp>
          <p:nvSpPr>
            <p:cNvPr id="6" name="矩形 5"/>
            <p:cNvSpPr/>
            <p:nvPr/>
          </p:nvSpPr>
          <p:spPr>
            <a:xfrm rot="21273469">
              <a:off x="2005780" y="550856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5"/>
            <p:cNvSpPr/>
            <p:nvPr/>
          </p:nvSpPr>
          <p:spPr>
            <a:xfrm>
              <a:off x="2194797" y="644512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911969" y="4849169"/>
            <a:ext cx="27143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  <a:cs typeface="Aharoni" panose="02010803020104030203" pitchFamily="2" charset="-79"/>
              </a:rPr>
              <a:t>超体</a:t>
            </a:r>
          </a:p>
        </p:txBody>
      </p:sp>
    </p:spTree>
    <p:extLst>
      <p:ext uri="{BB962C8B-B14F-4D97-AF65-F5344CB8AC3E}">
        <p14:creationId xmlns:p14="http://schemas.microsoft.com/office/powerpoint/2010/main" xmlns="" val="3710503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74733" y="635267"/>
            <a:ext cx="5842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然后这货是最大的反派</a:t>
            </a:r>
            <a:endParaRPr lang="zh-CN" altLang="en-US" sz="4000" dirty="0">
              <a:gradFill>
                <a:gsLst>
                  <a:gs pos="0">
                    <a:schemeClr val="bg1"/>
                  </a:gs>
                  <a:gs pos="22000">
                    <a:schemeClr val="bg1">
                      <a:lumMod val="85000"/>
                    </a:schemeClr>
                  </a:gs>
                  <a:gs pos="6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97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048469" y="1135545"/>
            <a:ext cx="4095062" cy="4586911"/>
            <a:chOff x="4048469" y="818185"/>
            <a:chExt cx="4095062" cy="4586911"/>
          </a:xfrm>
        </p:grpSpPr>
        <p:grpSp>
          <p:nvGrpSpPr>
            <p:cNvPr id="4" name="组合 3"/>
            <p:cNvGrpSpPr/>
            <p:nvPr/>
          </p:nvGrpSpPr>
          <p:grpSpPr>
            <a:xfrm>
              <a:off x="4048469" y="818185"/>
              <a:ext cx="4095062" cy="3299317"/>
              <a:chOff x="1900612" y="5043636"/>
              <a:chExt cx="1709115" cy="137700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1956902" y="5043636"/>
                <a:ext cx="947789" cy="1377003"/>
              </a:xfrm>
              <a:custGeom>
                <a:avLst/>
                <a:gdLst>
                  <a:gd name="T0" fmla="*/ 168 w 168"/>
                  <a:gd name="T1" fmla="*/ 149 h 244"/>
                  <a:gd name="T2" fmla="*/ 157 w 168"/>
                  <a:gd name="T3" fmla="*/ 141 h 244"/>
                  <a:gd name="T4" fmla="*/ 136 w 168"/>
                  <a:gd name="T5" fmla="*/ 124 h 244"/>
                  <a:gd name="T6" fmla="*/ 133 w 168"/>
                  <a:gd name="T7" fmla="*/ 117 h 244"/>
                  <a:gd name="T8" fmla="*/ 133 w 168"/>
                  <a:gd name="T9" fmla="*/ 71 h 244"/>
                  <a:gd name="T10" fmla="*/ 132 w 168"/>
                  <a:gd name="T11" fmla="*/ 67 h 244"/>
                  <a:gd name="T12" fmla="*/ 131 w 168"/>
                  <a:gd name="T13" fmla="*/ 66 h 244"/>
                  <a:gd name="T14" fmla="*/ 92 w 168"/>
                  <a:gd name="T15" fmla="*/ 140 h 244"/>
                  <a:gd name="T16" fmla="*/ 92 w 168"/>
                  <a:gd name="T17" fmla="*/ 143 h 244"/>
                  <a:gd name="T18" fmla="*/ 120 w 168"/>
                  <a:gd name="T19" fmla="*/ 142 h 244"/>
                  <a:gd name="T20" fmla="*/ 130 w 168"/>
                  <a:gd name="T21" fmla="*/ 142 h 244"/>
                  <a:gd name="T22" fmla="*/ 133 w 168"/>
                  <a:gd name="T23" fmla="*/ 139 h 244"/>
                  <a:gd name="T24" fmla="*/ 133 w 168"/>
                  <a:gd name="T25" fmla="*/ 133 h 244"/>
                  <a:gd name="T26" fmla="*/ 134 w 168"/>
                  <a:gd name="T27" fmla="*/ 132 h 244"/>
                  <a:gd name="T28" fmla="*/ 166 w 168"/>
                  <a:gd name="T29" fmla="*/ 159 h 244"/>
                  <a:gd name="T30" fmla="*/ 133 w 168"/>
                  <a:gd name="T31" fmla="*/ 184 h 244"/>
                  <a:gd name="T32" fmla="*/ 133 w 168"/>
                  <a:gd name="T33" fmla="*/ 174 h 244"/>
                  <a:gd name="T34" fmla="*/ 131 w 168"/>
                  <a:gd name="T35" fmla="*/ 171 h 244"/>
                  <a:gd name="T36" fmla="*/ 79 w 168"/>
                  <a:gd name="T37" fmla="*/ 171 h 244"/>
                  <a:gd name="T38" fmla="*/ 75 w 168"/>
                  <a:gd name="T39" fmla="*/ 174 h 244"/>
                  <a:gd name="T40" fmla="*/ 50 w 168"/>
                  <a:gd name="T41" fmla="*/ 223 h 244"/>
                  <a:gd name="T42" fmla="*/ 41 w 168"/>
                  <a:gd name="T43" fmla="*/ 240 h 244"/>
                  <a:gd name="T44" fmla="*/ 36 w 168"/>
                  <a:gd name="T45" fmla="*/ 243 h 244"/>
                  <a:gd name="T46" fmla="*/ 6 w 168"/>
                  <a:gd name="T47" fmla="*/ 243 h 244"/>
                  <a:gd name="T48" fmla="*/ 0 w 168"/>
                  <a:gd name="T49" fmla="*/ 244 h 244"/>
                  <a:gd name="T50" fmla="*/ 3 w 168"/>
                  <a:gd name="T51" fmla="*/ 237 h 244"/>
                  <a:gd name="T52" fmla="*/ 30 w 168"/>
                  <a:gd name="T53" fmla="*/ 186 h 244"/>
                  <a:gd name="T54" fmla="*/ 53 w 168"/>
                  <a:gd name="T55" fmla="*/ 143 h 244"/>
                  <a:gd name="T56" fmla="*/ 83 w 168"/>
                  <a:gd name="T57" fmla="*/ 88 h 244"/>
                  <a:gd name="T58" fmla="*/ 107 w 168"/>
                  <a:gd name="T59" fmla="*/ 46 h 244"/>
                  <a:gd name="T60" fmla="*/ 131 w 168"/>
                  <a:gd name="T61" fmla="*/ 4 h 244"/>
                  <a:gd name="T62" fmla="*/ 137 w 168"/>
                  <a:gd name="T63" fmla="*/ 0 h 244"/>
                  <a:gd name="T64" fmla="*/ 164 w 168"/>
                  <a:gd name="T65" fmla="*/ 1 h 244"/>
                  <a:gd name="T66" fmla="*/ 167 w 168"/>
                  <a:gd name="T67" fmla="*/ 1 h 244"/>
                  <a:gd name="T68" fmla="*/ 168 w 168"/>
                  <a:gd name="T69" fmla="*/ 149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8" h="244">
                    <a:moveTo>
                      <a:pt x="168" y="149"/>
                    </a:moveTo>
                    <a:cubicBezTo>
                      <a:pt x="164" y="146"/>
                      <a:pt x="160" y="143"/>
                      <a:pt x="157" y="141"/>
                    </a:cubicBezTo>
                    <a:cubicBezTo>
                      <a:pt x="150" y="135"/>
                      <a:pt x="143" y="129"/>
                      <a:pt x="136" y="124"/>
                    </a:cubicBezTo>
                    <a:cubicBezTo>
                      <a:pt x="134" y="122"/>
                      <a:pt x="133" y="120"/>
                      <a:pt x="133" y="117"/>
                    </a:cubicBezTo>
                    <a:cubicBezTo>
                      <a:pt x="133" y="102"/>
                      <a:pt x="133" y="86"/>
                      <a:pt x="133" y="71"/>
                    </a:cubicBezTo>
                    <a:cubicBezTo>
                      <a:pt x="133" y="69"/>
                      <a:pt x="133" y="68"/>
                      <a:pt x="132" y="67"/>
                    </a:cubicBezTo>
                    <a:cubicBezTo>
                      <a:pt x="132" y="66"/>
                      <a:pt x="131" y="66"/>
                      <a:pt x="131" y="66"/>
                    </a:cubicBezTo>
                    <a:cubicBezTo>
                      <a:pt x="118" y="91"/>
                      <a:pt x="105" y="115"/>
                      <a:pt x="92" y="140"/>
                    </a:cubicBezTo>
                    <a:cubicBezTo>
                      <a:pt x="92" y="141"/>
                      <a:pt x="92" y="142"/>
                      <a:pt x="92" y="143"/>
                    </a:cubicBezTo>
                    <a:cubicBezTo>
                      <a:pt x="102" y="142"/>
                      <a:pt x="111" y="142"/>
                      <a:pt x="120" y="142"/>
                    </a:cubicBezTo>
                    <a:cubicBezTo>
                      <a:pt x="124" y="142"/>
                      <a:pt x="127" y="142"/>
                      <a:pt x="130" y="142"/>
                    </a:cubicBezTo>
                    <a:cubicBezTo>
                      <a:pt x="132" y="142"/>
                      <a:pt x="133" y="141"/>
                      <a:pt x="133" y="139"/>
                    </a:cubicBezTo>
                    <a:cubicBezTo>
                      <a:pt x="133" y="137"/>
                      <a:pt x="133" y="135"/>
                      <a:pt x="133" y="133"/>
                    </a:cubicBezTo>
                    <a:cubicBezTo>
                      <a:pt x="134" y="133"/>
                      <a:pt x="134" y="133"/>
                      <a:pt x="134" y="132"/>
                    </a:cubicBezTo>
                    <a:cubicBezTo>
                      <a:pt x="145" y="141"/>
                      <a:pt x="156" y="150"/>
                      <a:pt x="166" y="159"/>
                    </a:cubicBezTo>
                    <a:cubicBezTo>
                      <a:pt x="155" y="168"/>
                      <a:pt x="144" y="176"/>
                      <a:pt x="133" y="184"/>
                    </a:cubicBezTo>
                    <a:cubicBezTo>
                      <a:pt x="133" y="181"/>
                      <a:pt x="133" y="177"/>
                      <a:pt x="133" y="174"/>
                    </a:cubicBezTo>
                    <a:cubicBezTo>
                      <a:pt x="134" y="172"/>
                      <a:pt x="133" y="171"/>
                      <a:pt x="131" y="171"/>
                    </a:cubicBezTo>
                    <a:cubicBezTo>
                      <a:pt x="113" y="171"/>
                      <a:pt x="96" y="171"/>
                      <a:pt x="79" y="171"/>
                    </a:cubicBezTo>
                    <a:cubicBezTo>
                      <a:pt x="77" y="171"/>
                      <a:pt x="75" y="173"/>
                      <a:pt x="75" y="174"/>
                    </a:cubicBezTo>
                    <a:cubicBezTo>
                      <a:pt x="66" y="190"/>
                      <a:pt x="58" y="206"/>
                      <a:pt x="50" y="223"/>
                    </a:cubicBezTo>
                    <a:cubicBezTo>
                      <a:pt x="47" y="229"/>
                      <a:pt x="44" y="234"/>
                      <a:pt x="41" y="240"/>
                    </a:cubicBezTo>
                    <a:cubicBezTo>
                      <a:pt x="40" y="242"/>
                      <a:pt x="39" y="243"/>
                      <a:pt x="36" y="243"/>
                    </a:cubicBezTo>
                    <a:cubicBezTo>
                      <a:pt x="26" y="243"/>
                      <a:pt x="16" y="243"/>
                      <a:pt x="6" y="243"/>
                    </a:cubicBezTo>
                    <a:cubicBezTo>
                      <a:pt x="4" y="243"/>
                      <a:pt x="2" y="244"/>
                      <a:pt x="0" y="244"/>
                    </a:cubicBezTo>
                    <a:cubicBezTo>
                      <a:pt x="1" y="242"/>
                      <a:pt x="2" y="240"/>
                      <a:pt x="3" y="237"/>
                    </a:cubicBezTo>
                    <a:cubicBezTo>
                      <a:pt x="12" y="220"/>
                      <a:pt x="21" y="203"/>
                      <a:pt x="30" y="186"/>
                    </a:cubicBezTo>
                    <a:cubicBezTo>
                      <a:pt x="38" y="171"/>
                      <a:pt x="45" y="157"/>
                      <a:pt x="53" y="143"/>
                    </a:cubicBezTo>
                    <a:cubicBezTo>
                      <a:pt x="63" y="125"/>
                      <a:pt x="73" y="106"/>
                      <a:pt x="83" y="88"/>
                    </a:cubicBezTo>
                    <a:cubicBezTo>
                      <a:pt x="91" y="74"/>
                      <a:pt x="99" y="60"/>
                      <a:pt x="107" y="46"/>
                    </a:cubicBezTo>
                    <a:cubicBezTo>
                      <a:pt x="115" y="32"/>
                      <a:pt x="123" y="18"/>
                      <a:pt x="131" y="4"/>
                    </a:cubicBezTo>
                    <a:cubicBezTo>
                      <a:pt x="132" y="1"/>
                      <a:pt x="134" y="0"/>
                      <a:pt x="137" y="0"/>
                    </a:cubicBezTo>
                    <a:cubicBezTo>
                      <a:pt x="146" y="1"/>
                      <a:pt x="155" y="1"/>
                      <a:pt x="164" y="1"/>
                    </a:cubicBezTo>
                    <a:cubicBezTo>
                      <a:pt x="165" y="1"/>
                      <a:pt x="166" y="1"/>
                      <a:pt x="167" y="1"/>
                    </a:cubicBezTo>
                    <a:cubicBezTo>
                      <a:pt x="167" y="50"/>
                      <a:pt x="168" y="99"/>
                      <a:pt x="168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2955352" y="5416560"/>
                <a:ext cx="654375" cy="721924"/>
              </a:xfrm>
              <a:custGeom>
                <a:avLst/>
                <a:gdLst>
                  <a:gd name="T0" fmla="*/ 78 w 116"/>
                  <a:gd name="T1" fmla="*/ 28 h 128"/>
                  <a:gd name="T2" fmla="*/ 58 w 116"/>
                  <a:gd name="T3" fmla="*/ 28 h 128"/>
                  <a:gd name="T4" fmla="*/ 55 w 116"/>
                  <a:gd name="T5" fmla="*/ 31 h 128"/>
                  <a:gd name="T6" fmla="*/ 53 w 116"/>
                  <a:gd name="T7" fmla="*/ 39 h 128"/>
                  <a:gd name="T8" fmla="*/ 50 w 116"/>
                  <a:gd name="T9" fmla="*/ 41 h 128"/>
                  <a:gd name="T10" fmla="*/ 30 w 116"/>
                  <a:gd name="T11" fmla="*/ 41 h 128"/>
                  <a:gd name="T12" fmla="*/ 26 w 116"/>
                  <a:gd name="T13" fmla="*/ 40 h 128"/>
                  <a:gd name="T14" fmla="*/ 36 w 116"/>
                  <a:gd name="T15" fmla="*/ 8 h 128"/>
                  <a:gd name="T16" fmla="*/ 48 w 116"/>
                  <a:gd name="T17" fmla="*/ 0 h 128"/>
                  <a:gd name="T18" fmla="*/ 87 w 116"/>
                  <a:gd name="T19" fmla="*/ 0 h 128"/>
                  <a:gd name="T20" fmla="*/ 106 w 116"/>
                  <a:gd name="T21" fmla="*/ 0 h 128"/>
                  <a:gd name="T22" fmla="*/ 113 w 116"/>
                  <a:gd name="T23" fmla="*/ 10 h 128"/>
                  <a:gd name="T24" fmla="*/ 100 w 116"/>
                  <a:gd name="T25" fmla="*/ 50 h 128"/>
                  <a:gd name="T26" fmla="*/ 91 w 116"/>
                  <a:gd name="T27" fmla="*/ 61 h 128"/>
                  <a:gd name="T28" fmla="*/ 41 w 116"/>
                  <a:gd name="T29" fmla="*/ 96 h 128"/>
                  <a:gd name="T30" fmla="*/ 36 w 116"/>
                  <a:gd name="T31" fmla="*/ 103 h 128"/>
                  <a:gd name="T32" fmla="*/ 83 w 116"/>
                  <a:gd name="T33" fmla="*/ 103 h 128"/>
                  <a:gd name="T34" fmla="*/ 76 w 116"/>
                  <a:gd name="T35" fmla="*/ 122 h 128"/>
                  <a:gd name="T36" fmla="*/ 65 w 116"/>
                  <a:gd name="T37" fmla="*/ 128 h 128"/>
                  <a:gd name="T38" fmla="*/ 38 w 116"/>
                  <a:gd name="T39" fmla="*/ 128 h 128"/>
                  <a:gd name="T40" fmla="*/ 10 w 116"/>
                  <a:gd name="T41" fmla="*/ 128 h 128"/>
                  <a:gd name="T42" fmla="*/ 2 w 116"/>
                  <a:gd name="T43" fmla="*/ 128 h 128"/>
                  <a:gd name="T44" fmla="*/ 0 w 116"/>
                  <a:gd name="T45" fmla="*/ 125 h 128"/>
                  <a:gd name="T46" fmla="*/ 8 w 116"/>
                  <a:gd name="T47" fmla="*/ 100 h 128"/>
                  <a:gd name="T48" fmla="*/ 11 w 116"/>
                  <a:gd name="T49" fmla="*/ 89 h 128"/>
                  <a:gd name="T50" fmla="*/ 14 w 116"/>
                  <a:gd name="T51" fmla="*/ 85 h 128"/>
                  <a:gd name="T52" fmla="*/ 65 w 116"/>
                  <a:gd name="T53" fmla="*/ 48 h 128"/>
                  <a:gd name="T54" fmla="*/ 71 w 116"/>
                  <a:gd name="T55" fmla="*/ 43 h 128"/>
                  <a:gd name="T56" fmla="*/ 76 w 116"/>
                  <a:gd name="T57" fmla="*/ 33 h 128"/>
                  <a:gd name="T58" fmla="*/ 78 w 116"/>
                  <a:gd name="T59" fmla="*/ 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6" h="128">
                    <a:moveTo>
                      <a:pt x="78" y="28"/>
                    </a:moveTo>
                    <a:cubicBezTo>
                      <a:pt x="71" y="28"/>
                      <a:pt x="65" y="28"/>
                      <a:pt x="58" y="28"/>
                    </a:cubicBezTo>
                    <a:cubicBezTo>
                      <a:pt x="57" y="28"/>
                      <a:pt x="56" y="30"/>
                      <a:pt x="55" y="31"/>
                    </a:cubicBezTo>
                    <a:cubicBezTo>
                      <a:pt x="54" y="34"/>
                      <a:pt x="54" y="37"/>
                      <a:pt x="53" y="39"/>
                    </a:cubicBezTo>
                    <a:cubicBezTo>
                      <a:pt x="52" y="40"/>
                      <a:pt x="51" y="41"/>
                      <a:pt x="50" y="41"/>
                    </a:cubicBezTo>
                    <a:cubicBezTo>
                      <a:pt x="43" y="41"/>
                      <a:pt x="37" y="41"/>
                      <a:pt x="30" y="41"/>
                    </a:cubicBezTo>
                    <a:cubicBezTo>
                      <a:pt x="29" y="41"/>
                      <a:pt x="27" y="40"/>
                      <a:pt x="26" y="40"/>
                    </a:cubicBezTo>
                    <a:cubicBezTo>
                      <a:pt x="29" y="29"/>
                      <a:pt x="32" y="19"/>
                      <a:pt x="36" y="8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61" y="0"/>
                      <a:pt x="74" y="0"/>
                      <a:pt x="87" y="0"/>
                    </a:cubicBezTo>
                    <a:cubicBezTo>
                      <a:pt x="93" y="0"/>
                      <a:pt x="100" y="0"/>
                      <a:pt x="106" y="0"/>
                    </a:cubicBezTo>
                    <a:cubicBezTo>
                      <a:pt x="113" y="0"/>
                      <a:pt x="116" y="3"/>
                      <a:pt x="113" y="10"/>
                    </a:cubicBezTo>
                    <a:cubicBezTo>
                      <a:pt x="109" y="23"/>
                      <a:pt x="105" y="37"/>
                      <a:pt x="100" y="50"/>
                    </a:cubicBezTo>
                    <a:cubicBezTo>
                      <a:pt x="98" y="55"/>
                      <a:pt x="95" y="58"/>
                      <a:pt x="91" y="61"/>
                    </a:cubicBezTo>
                    <a:cubicBezTo>
                      <a:pt x="74" y="73"/>
                      <a:pt x="58" y="84"/>
                      <a:pt x="41" y="96"/>
                    </a:cubicBezTo>
                    <a:cubicBezTo>
                      <a:pt x="39" y="98"/>
                      <a:pt x="36" y="99"/>
                      <a:pt x="36" y="103"/>
                    </a:cubicBezTo>
                    <a:cubicBezTo>
                      <a:pt x="52" y="103"/>
                      <a:pt x="67" y="103"/>
                      <a:pt x="83" y="103"/>
                    </a:cubicBezTo>
                    <a:cubicBezTo>
                      <a:pt x="80" y="109"/>
                      <a:pt x="78" y="115"/>
                      <a:pt x="76" y="122"/>
                    </a:cubicBezTo>
                    <a:cubicBezTo>
                      <a:pt x="74" y="127"/>
                      <a:pt x="70" y="128"/>
                      <a:pt x="65" y="128"/>
                    </a:cubicBezTo>
                    <a:cubicBezTo>
                      <a:pt x="56" y="128"/>
                      <a:pt x="47" y="128"/>
                      <a:pt x="38" y="128"/>
                    </a:cubicBezTo>
                    <a:cubicBezTo>
                      <a:pt x="29" y="128"/>
                      <a:pt x="19" y="128"/>
                      <a:pt x="10" y="128"/>
                    </a:cubicBezTo>
                    <a:cubicBezTo>
                      <a:pt x="7" y="128"/>
                      <a:pt x="5" y="128"/>
                      <a:pt x="2" y="128"/>
                    </a:cubicBezTo>
                    <a:cubicBezTo>
                      <a:pt x="0" y="128"/>
                      <a:pt x="0" y="127"/>
                      <a:pt x="0" y="125"/>
                    </a:cubicBezTo>
                    <a:cubicBezTo>
                      <a:pt x="3" y="117"/>
                      <a:pt x="5" y="108"/>
                      <a:pt x="8" y="100"/>
                    </a:cubicBezTo>
                    <a:cubicBezTo>
                      <a:pt x="9" y="97"/>
                      <a:pt x="10" y="93"/>
                      <a:pt x="11" y="89"/>
                    </a:cubicBezTo>
                    <a:cubicBezTo>
                      <a:pt x="12" y="88"/>
                      <a:pt x="13" y="86"/>
                      <a:pt x="14" y="85"/>
                    </a:cubicBezTo>
                    <a:cubicBezTo>
                      <a:pt x="31" y="72"/>
                      <a:pt x="48" y="60"/>
                      <a:pt x="65" y="48"/>
                    </a:cubicBezTo>
                    <a:cubicBezTo>
                      <a:pt x="67" y="46"/>
                      <a:pt x="69" y="44"/>
                      <a:pt x="71" y="43"/>
                    </a:cubicBezTo>
                    <a:cubicBezTo>
                      <a:pt x="75" y="41"/>
                      <a:pt x="75" y="36"/>
                      <a:pt x="76" y="33"/>
                    </a:cubicBezTo>
                    <a:cubicBezTo>
                      <a:pt x="77" y="32"/>
                      <a:pt x="77" y="30"/>
                      <a:pt x="78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8"/>
              <p:cNvSpPr>
                <a:spLocks/>
              </p:cNvSpPr>
              <p:nvPr/>
            </p:nvSpPr>
            <p:spPr bwMode="auto">
              <a:xfrm>
                <a:off x="1900612" y="5213211"/>
                <a:ext cx="626230" cy="925273"/>
              </a:xfrm>
              <a:custGeom>
                <a:avLst/>
                <a:gdLst>
                  <a:gd name="T0" fmla="*/ 111 w 111"/>
                  <a:gd name="T1" fmla="*/ 0 h 164"/>
                  <a:gd name="T2" fmla="*/ 102 w 111"/>
                  <a:gd name="T3" fmla="*/ 16 h 164"/>
                  <a:gd name="T4" fmla="*/ 95 w 111"/>
                  <a:gd name="T5" fmla="*/ 21 h 164"/>
                  <a:gd name="T6" fmla="*/ 45 w 111"/>
                  <a:gd name="T7" fmla="*/ 51 h 164"/>
                  <a:gd name="T8" fmla="*/ 24 w 111"/>
                  <a:gd name="T9" fmla="*/ 88 h 164"/>
                  <a:gd name="T10" fmla="*/ 22 w 111"/>
                  <a:gd name="T11" fmla="*/ 116 h 164"/>
                  <a:gd name="T12" fmla="*/ 28 w 111"/>
                  <a:gd name="T13" fmla="*/ 137 h 164"/>
                  <a:gd name="T14" fmla="*/ 31 w 111"/>
                  <a:gd name="T15" fmla="*/ 143 h 164"/>
                  <a:gd name="T16" fmla="*/ 31 w 111"/>
                  <a:gd name="T17" fmla="*/ 146 h 164"/>
                  <a:gd name="T18" fmla="*/ 24 w 111"/>
                  <a:gd name="T19" fmla="*/ 158 h 164"/>
                  <a:gd name="T20" fmla="*/ 22 w 111"/>
                  <a:gd name="T21" fmla="*/ 164 h 164"/>
                  <a:gd name="T22" fmla="*/ 20 w 111"/>
                  <a:gd name="T23" fmla="*/ 162 h 164"/>
                  <a:gd name="T24" fmla="*/ 5 w 111"/>
                  <a:gd name="T25" fmla="*/ 132 h 164"/>
                  <a:gd name="T26" fmla="*/ 2 w 111"/>
                  <a:gd name="T27" fmla="*/ 93 h 164"/>
                  <a:gd name="T28" fmla="*/ 40 w 111"/>
                  <a:gd name="T29" fmla="*/ 29 h 164"/>
                  <a:gd name="T30" fmla="*/ 78 w 111"/>
                  <a:gd name="T31" fmla="*/ 7 h 164"/>
                  <a:gd name="T32" fmla="*/ 102 w 111"/>
                  <a:gd name="T33" fmla="*/ 1 h 164"/>
                  <a:gd name="T34" fmla="*/ 111 w 111"/>
                  <a:gd name="T3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64">
                    <a:moveTo>
                      <a:pt x="111" y="0"/>
                    </a:moveTo>
                    <a:cubicBezTo>
                      <a:pt x="108" y="6"/>
                      <a:pt x="105" y="11"/>
                      <a:pt x="102" y="16"/>
                    </a:cubicBezTo>
                    <a:cubicBezTo>
                      <a:pt x="101" y="19"/>
                      <a:pt x="98" y="20"/>
                      <a:pt x="95" y="21"/>
                    </a:cubicBezTo>
                    <a:cubicBezTo>
                      <a:pt x="75" y="26"/>
                      <a:pt x="58" y="36"/>
                      <a:pt x="45" y="51"/>
                    </a:cubicBezTo>
                    <a:cubicBezTo>
                      <a:pt x="35" y="61"/>
                      <a:pt x="28" y="74"/>
                      <a:pt x="24" y="88"/>
                    </a:cubicBezTo>
                    <a:cubicBezTo>
                      <a:pt x="22" y="97"/>
                      <a:pt x="21" y="106"/>
                      <a:pt x="22" y="116"/>
                    </a:cubicBezTo>
                    <a:cubicBezTo>
                      <a:pt x="23" y="123"/>
                      <a:pt x="26" y="130"/>
                      <a:pt x="28" y="137"/>
                    </a:cubicBezTo>
                    <a:cubicBezTo>
                      <a:pt x="29" y="139"/>
                      <a:pt x="30" y="141"/>
                      <a:pt x="31" y="143"/>
                    </a:cubicBezTo>
                    <a:cubicBezTo>
                      <a:pt x="31" y="144"/>
                      <a:pt x="31" y="145"/>
                      <a:pt x="31" y="146"/>
                    </a:cubicBezTo>
                    <a:cubicBezTo>
                      <a:pt x="29" y="150"/>
                      <a:pt x="26" y="154"/>
                      <a:pt x="24" y="158"/>
                    </a:cubicBezTo>
                    <a:cubicBezTo>
                      <a:pt x="23" y="160"/>
                      <a:pt x="23" y="162"/>
                      <a:pt x="22" y="164"/>
                    </a:cubicBezTo>
                    <a:cubicBezTo>
                      <a:pt x="21" y="164"/>
                      <a:pt x="20" y="163"/>
                      <a:pt x="20" y="162"/>
                    </a:cubicBezTo>
                    <a:cubicBezTo>
                      <a:pt x="13" y="153"/>
                      <a:pt x="8" y="143"/>
                      <a:pt x="5" y="132"/>
                    </a:cubicBezTo>
                    <a:cubicBezTo>
                      <a:pt x="1" y="119"/>
                      <a:pt x="0" y="106"/>
                      <a:pt x="2" y="93"/>
                    </a:cubicBezTo>
                    <a:cubicBezTo>
                      <a:pt x="6" y="67"/>
                      <a:pt x="20" y="46"/>
                      <a:pt x="40" y="29"/>
                    </a:cubicBezTo>
                    <a:cubicBezTo>
                      <a:pt x="51" y="20"/>
                      <a:pt x="64" y="12"/>
                      <a:pt x="78" y="7"/>
                    </a:cubicBezTo>
                    <a:cubicBezTo>
                      <a:pt x="86" y="5"/>
                      <a:pt x="94" y="3"/>
                      <a:pt x="102" y="1"/>
                    </a:cubicBezTo>
                    <a:cubicBezTo>
                      <a:pt x="105" y="1"/>
                      <a:pt x="108" y="0"/>
                      <a:pt x="1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2295348" y="6223623"/>
                <a:ext cx="801434" cy="180129"/>
              </a:xfrm>
              <a:custGeom>
                <a:avLst/>
                <a:gdLst>
                  <a:gd name="T0" fmla="*/ 0 w 142"/>
                  <a:gd name="T1" fmla="*/ 22 h 32"/>
                  <a:gd name="T2" fmla="*/ 7 w 142"/>
                  <a:gd name="T3" fmla="*/ 8 h 32"/>
                  <a:gd name="T4" fmla="*/ 12 w 142"/>
                  <a:gd name="T5" fmla="*/ 7 h 32"/>
                  <a:gd name="T6" fmla="*/ 45 w 142"/>
                  <a:gd name="T7" fmla="*/ 15 h 32"/>
                  <a:gd name="T8" fmla="*/ 72 w 142"/>
                  <a:gd name="T9" fmla="*/ 14 h 32"/>
                  <a:gd name="T10" fmla="*/ 108 w 142"/>
                  <a:gd name="T11" fmla="*/ 2 h 32"/>
                  <a:gd name="T12" fmla="*/ 115 w 142"/>
                  <a:gd name="T13" fmla="*/ 0 h 32"/>
                  <a:gd name="T14" fmla="*/ 142 w 142"/>
                  <a:gd name="T15" fmla="*/ 0 h 32"/>
                  <a:gd name="T16" fmla="*/ 99 w 142"/>
                  <a:gd name="T17" fmla="*/ 25 h 32"/>
                  <a:gd name="T18" fmla="*/ 49 w 142"/>
                  <a:gd name="T19" fmla="*/ 32 h 32"/>
                  <a:gd name="T20" fmla="*/ 0 w 142"/>
                  <a:gd name="T21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32">
                    <a:moveTo>
                      <a:pt x="0" y="22"/>
                    </a:moveTo>
                    <a:cubicBezTo>
                      <a:pt x="3" y="17"/>
                      <a:pt x="5" y="12"/>
                      <a:pt x="7" y="8"/>
                    </a:cubicBezTo>
                    <a:cubicBezTo>
                      <a:pt x="8" y="6"/>
                      <a:pt x="10" y="6"/>
                      <a:pt x="12" y="7"/>
                    </a:cubicBezTo>
                    <a:cubicBezTo>
                      <a:pt x="22" y="11"/>
                      <a:pt x="34" y="13"/>
                      <a:pt x="45" y="15"/>
                    </a:cubicBezTo>
                    <a:cubicBezTo>
                      <a:pt x="54" y="16"/>
                      <a:pt x="63" y="15"/>
                      <a:pt x="72" y="14"/>
                    </a:cubicBezTo>
                    <a:cubicBezTo>
                      <a:pt x="84" y="12"/>
                      <a:pt x="96" y="8"/>
                      <a:pt x="108" y="2"/>
                    </a:cubicBezTo>
                    <a:cubicBezTo>
                      <a:pt x="110" y="1"/>
                      <a:pt x="113" y="0"/>
                      <a:pt x="115" y="0"/>
                    </a:cubicBezTo>
                    <a:cubicBezTo>
                      <a:pt x="124" y="0"/>
                      <a:pt x="133" y="0"/>
                      <a:pt x="142" y="0"/>
                    </a:cubicBezTo>
                    <a:cubicBezTo>
                      <a:pt x="140" y="5"/>
                      <a:pt x="111" y="21"/>
                      <a:pt x="99" y="25"/>
                    </a:cubicBezTo>
                    <a:cubicBezTo>
                      <a:pt x="83" y="31"/>
                      <a:pt x="66" y="32"/>
                      <a:pt x="49" y="32"/>
                    </a:cubicBezTo>
                    <a:cubicBezTo>
                      <a:pt x="32" y="32"/>
                      <a:pt x="16" y="28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2864528" y="6033899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864455" y="6064411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864309" y="6081306"/>
                <a:ext cx="45719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2865506" y="6003436"/>
                <a:ext cx="44808" cy="45719"/>
              </a:xfrm>
              <a:custGeom>
                <a:avLst/>
                <a:gdLst>
                  <a:gd name="connsiteX0" fmla="*/ 44743 w 44808"/>
                  <a:gd name="connsiteY0" fmla="*/ 0 h 45719"/>
                  <a:gd name="connsiteX1" fmla="*/ 44808 w 44808"/>
                  <a:gd name="connsiteY1" fmla="*/ 0 h 45719"/>
                  <a:gd name="connsiteX2" fmla="*/ 41989 w 44808"/>
                  <a:gd name="connsiteY2" fmla="*/ 22467 h 45719"/>
                  <a:gd name="connsiteX3" fmla="*/ 39164 w 44808"/>
                  <a:gd name="connsiteY3" fmla="*/ 44984 h 45719"/>
                  <a:gd name="connsiteX4" fmla="*/ 39226 w 44808"/>
                  <a:gd name="connsiteY4" fmla="*/ 45719 h 45719"/>
                  <a:gd name="connsiteX5" fmla="*/ 0 w 44808"/>
                  <a:gd name="connsiteY5" fmla="*/ 45719 h 45719"/>
                  <a:gd name="connsiteX6" fmla="*/ 0 w 44808"/>
                  <a:gd name="connsiteY6" fmla="*/ 30789 h 45719"/>
                  <a:gd name="connsiteX7" fmla="*/ 44743 w 44808"/>
                  <a:gd name="connsiteY7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808" h="45719">
                    <a:moveTo>
                      <a:pt x="44743" y="0"/>
                    </a:moveTo>
                    <a:lnTo>
                      <a:pt x="44808" y="0"/>
                    </a:lnTo>
                    <a:lnTo>
                      <a:pt x="41989" y="22467"/>
                    </a:lnTo>
                    <a:cubicBezTo>
                      <a:pt x="40577" y="29504"/>
                      <a:pt x="39164" y="36540"/>
                      <a:pt x="39164" y="44984"/>
                    </a:cubicBezTo>
                    <a:lnTo>
                      <a:pt x="39226" y="45719"/>
                    </a:lnTo>
                    <a:lnTo>
                      <a:pt x="0" y="45719"/>
                    </a:lnTo>
                    <a:lnTo>
                      <a:pt x="0" y="30789"/>
                    </a:lnTo>
                    <a:lnTo>
                      <a:pt x="447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2904670" y="6003436"/>
                <a:ext cx="6555" cy="45719"/>
              </a:xfrm>
              <a:custGeom>
                <a:avLst/>
                <a:gdLst>
                  <a:gd name="connsiteX0" fmla="*/ 5644 w 6555"/>
                  <a:gd name="connsiteY0" fmla="*/ 0 h 45719"/>
                  <a:gd name="connsiteX1" fmla="*/ 6555 w 6555"/>
                  <a:gd name="connsiteY1" fmla="*/ 0 h 45719"/>
                  <a:gd name="connsiteX2" fmla="*/ 6555 w 6555"/>
                  <a:gd name="connsiteY2" fmla="*/ 45719 h 45719"/>
                  <a:gd name="connsiteX3" fmla="*/ 62 w 6555"/>
                  <a:gd name="connsiteY3" fmla="*/ 45719 h 45719"/>
                  <a:gd name="connsiteX4" fmla="*/ 0 w 6555"/>
                  <a:gd name="connsiteY4" fmla="*/ 44984 h 45719"/>
                  <a:gd name="connsiteX5" fmla="*/ 2825 w 6555"/>
                  <a:gd name="connsiteY5" fmla="*/ 22467 h 45719"/>
                  <a:gd name="connsiteX6" fmla="*/ 5644 w 6555"/>
                  <a:gd name="connsiteY6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55" h="45719">
                    <a:moveTo>
                      <a:pt x="5644" y="0"/>
                    </a:moveTo>
                    <a:lnTo>
                      <a:pt x="6555" y="0"/>
                    </a:lnTo>
                    <a:lnTo>
                      <a:pt x="6555" y="45719"/>
                    </a:lnTo>
                    <a:lnTo>
                      <a:pt x="62" y="45719"/>
                    </a:lnTo>
                    <a:lnTo>
                      <a:pt x="0" y="44984"/>
                    </a:lnTo>
                    <a:cubicBezTo>
                      <a:pt x="0" y="36540"/>
                      <a:pt x="1413" y="29504"/>
                      <a:pt x="2825" y="22467"/>
                    </a:cubicBezTo>
                    <a:lnTo>
                      <a:pt x="56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2718229" y="6034224"/>
                <a:ext cx="192091" cy="109888"/>
              </a:xfrm>
              <a:custGeom>
                <a:avLst/>
                <a:gdLst>
                  <a:gd name="connsiteX0" fmla="*/ 147277 w 192091"/>
                  <a:gd name="connsiteY0" fmla="*/ 0 h 109888"/>
                  <a:gd name="connsiteX1" fmla="*/ 147277 w 192091"/>
                  <a:gd name="connsiteY1" fmla="*/ 14930 h 109888"/>
                  <a:gd name="connsiteX2" fmla="*/ 186503 w 192091"/>
                  <a:gd name="connsiteY2" fmla="*/ 14930 h 109888"/>
                  <a:gd name="connsiteX3" fmla="*/ 189266 w 192091"/>
                  <a:gd name="connsiteY3" fmla="*/ 47969 h 109888"/>
                  <a:gd name="connsiteX4" fmla="*/ 192091 w 192091"/>
                  <a:gd name="connsiteY4" fmla="*/ 81743 h 109888"/>
                  <a:gd name="connsiteX5" fmla="*/ 169492 w 192091"/>
                  <a:gd name="connsiteY5" fmla="*/ 104259 h 109888"/>
                  <a:gd name="connsiteX6" fmla="*/ 62147 w 192091"/>
                  <a:gd name="connsiteY6" fmla="*/ 109888 h 109888"/>
                  <a:gd name="connsiteX7" fmla="*/ 0 w 192091"/>
                  <a:gd name="connsiteY7" fmla="*/ 109888 h 109888"/>
                  <a:gd name="connsiteX8" fmla="*/ 0 w 192091"/>
                  <a:gd name="connsiteY8" fmla="*/ 104259 h 109888"/>
                  <a:gd name="connsiteX9" fmla="*/ 93927 w 192091"/>
                  <a:gd name="connsiteY9" fmla="*/ 36711 h 109888"/>
                  <a:gd name="connsiteX10" fmla="*/ 147277 w 192091"/>
                  <a:gd name="connsiteY10" fmla="*/ 0 h 109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2091" h="109888">
                    <a:moveTo>
                      <a:pt x="147277" y="0"/>
                    </a:moveTo>
                    <a:lnTo>
                      <a:pt x="147277" y="14930"/>
                    </a:lnTo>
                    <a:lnTo>
                      <a:pt x="186503" y="14930"/>
                    </a:lnTo>
                    <a:lnTo>
                      <a:pt x="189266" y="47969"/>
                    </a:lnTo>
                    <a:cubicBezTo>
                      <a:pt x="190679" y="59227"/>
                      <a:pt x="192091" y="70485"/>
                      <a:pt x="192091" y="81743"/>
                    </a:cubicBezTo>
                    <a:cubicBezTo>
                      <a:pt x="192091" y="104259"/>
                      <a:pt x="192091" y="104259"/>
                      <a:pt x="169492" y="104259"/>
                    </a:cubicBezTo>
                    <a:cubicBezTo>
                      <a:pt x="135594" y="109888"/>
                      <a:pt x="96046" y="109888"/>
                      <a:pt x="62147" y="109888"/>
                    </a:cubicBezTo>
                    <a:cubicBezTo>
                      <a:pt x="39548" y="109888"/>
                      <a:pt x="22599" y="109888"/>
                      <a:pt x="0" y="109888"/>
                    </a:cubicBezTo>
                    <a:cubicBezTo>
                      <a:pt x="0" y="109888"/>
                      <a:pt x="0" y="109888"/>
                      <a:pt x="0" y="104259"/>
                    </a:cubicBezTo>
                    <a:cubicBezTo>
                      <a:pt x="31073" y="81743"/>
                      <a:pt x="62147" y="59227"/>
                      <a:pt x="93927" y="36711"/>
                    </a:cubicBezTo>
                    <a:lnTo>
                      <a:pt x="1472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782696" y="6096070"/>
                <a:ext cx="128529" cy="4740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4570396" y="4389433"/>
              <a:ext cx="30512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rgbClr val="F13F54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END</a:t>
              </a:r>
              <a:endParaRPr lang="zh-CN" altLang="en-US" sz="6000" b="1" dirty="0">
                <a:solidFill>
                  <a:srgbClr val="F13F54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1528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48615" y="2735580"/>
            <a:ext cx="9894771" cy="1386840"/>
            <a:chOff x="885524" y="2040556"/>
            <a:chExt cx="9894771" cy="13868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155031" y="2040556"/>
              <a:ext cx="93557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/>
            <p:cNvSpPr txBox="1"/>
            <p:nvPr/>
          </p:nvSpPr>
          <p:spPr>
            <a:xfrm>
              <a:off x="885524" y="2133812"/>
              <a:ext cx="98947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 smtClean="0"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一群吊爆了的人的故事</a:t>
              </a:r>
              <a:endParaRPr lang="zh-CN" altLang="en-US" sz="7200" dirty="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55031" y="3427396"/>
              <a:ext cx="93557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5200851" y="4525504"/>
            <a:ext cx="1653890" cy="2292590"/>
            <a:chOff x="5200851" y="4525504"/>
            <a:chExt cx="1653890" cy="2292590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5200851" y="4833257"/>
              <a:ext cx="699206" cy="17792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5584258" y="5457371"/>
              <a:ext cx="1270483" cy="13075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 rot="18099180">
              <a:off x="4891649" y="5487133"/>
              <a:ext cx="2292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其实就是互相撕逼。。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242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5"/>
          <p:cNvGrpSpPr>
            <a:grpSpLocks/>
          </p:cNvGrpSpPr>
          <p:nvPr/>
        </p:nvGrpSpPr>
        <p:grpSpPr bwMode="auto">
          <a:xfrm>
            <a:off x="1066800" y="121444"/>
            <a:ext cx="10058400" cy="6615113"/>
            <a:chOff x="555" y="0"/>
            <a:chExt cx="6336" cy="4167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65" y="49"/>
              <a:ext cx="1926" cy="1549"/>
            </a:xfrm>
            <a:custGeom>
              <a:avLst/>
              <a:gdLst>
                <a:gd name="T0" fmla="*/ 72 w 317"/>
                <a:gd name="T1" fmla="*/ 149 h 255"/>
                <a:gd name="T2" fmla="*/ 85 w 317"/>
                <a:gd name="T3" fmla="*/ 123 h 255"/>
                <a:gd name="T4" fmla="*/ 86 w 317"/>
                <a:gd name="T5" fmla="*/ 152 h 255"/>
                <a:gd name="T6" fmla="*/ 94 w 317"/>
                <a:gd name="T7" fmla="*/ 166 h 255"/>
                <a:gd name="T8" fmla="*/ 110 w 317"/>
                <a:gd name="T9" fmla="*/ 162 h 255"/>
                <a:gd name="T10" fmla="*/ 119 w 317"/>
                <a:gd name="T11" fmla="*/ 152 h 255"/>
                <a:gd name="T12" fmla="*/ 121 w 317"/>
                <a:gd name="T13" fmla="*/ 145 h 255"/>
                <a:gd name="T14" fmla="*/ 147 w 317"/>
                <a:gd name="T15" fmla="*/ 122 h 255"/>
                <a:gd name="T16" fmla="*/ 135 w 317"/>
                <a:gd name="T17" fmla="*/ 146 h 255"/>
                <a:gd name="T18" fmla="*/ 145 w 317"/>
                <a:gd name="T19" fmla="*/ 147 h 255"/>
                <a:gd name="T20" fmla="*/ 155 w 317"/>
                <a:gd name="T21" fmla="*/ 145 h 255"/>
                <a:gd name="T22" fmla="*/ 180 w 317"/>
                <a:gd name="T23" fmla="*/ 148 h 255"/>
                <a:gd name="T24" fmla="*/ 212 w 317"/>
                <a:gd name="T25" fmla="*/ 120 h 255"/>
                <a:gd name="T26" fmla="*/ 247 w 317"/>
                <a:gd name="T27" fmla="*/ 112 h 255"/>
                <a:gd name="T28" fmla="*/ 256 w 317"/>
                <a:gd name="T29" fmla="*/ 71 h 255"/>
                <a:gd name="T30" fmla="*/ 267 w 317"/>
                <a:gd name="T31" fmla="*/ 32 h 255"/>
                <a:gd name="T32" fmla="*/ 268 w 317"/>
                <a:gd name="T33" fmla="*/ 0 h 255"/>
                <a:gd name="T34" fmla="*/ 275 w 317"/>
                <a:gd name="T35" fmla="*/ 23 h 255"/>
                <a:gd name="T36" fmla="*/ 302 w 317"/>
                <a:gd name="T37" fmla="*/ 16 h 255"/>
                <a:gd name="T38" fmla="*/ 317 w 317"/>
                <a:gd name="T39" fmla="*/ 2 h 255"/>
                <a:gd name="T40" fmla="*/ 302 w 317"/>
                <a:gd name="T41" fmla="*/ 17 h 255"/>
                <a:gd name="T42" fmla="*/ 276 w 317"/>
                <a:gd name="T43" fmla="*/ 24 h 255"/>
                <a:gd name="T44" fmla="*/ 261 w 317"/>
                <a:gd name="T45" fmla="*/ 50 h 255"/>
                <a:gd name="T46" fmla="*/ 259 w 317"/>
                <a:gd name="T47" fmla="*/ 75 h 255"/>
                <a:gd name="T48" fmla="*/ 242 w 317"/>
                <a:gd name="T49" fmla="*/ 121 h 255"/>
                <a:gd name="T50" fmla="*/ 212 w 317"/>
                <a:gd name="T51" fmla="*/ 123 h 255"/>
                <a:gd name="T52" fmla="*/ 182 w 317"/>
                <a:gd name="T53" fmla="*/ 151 h 255"/>
                <a:gd name="T54" fmla="*/ 185 w 317"/>
                <a:gd name="T55" fmla="*/ 164 h 255"/>
                <a:gd name="T56" fmla="*/ 175 w 317"/>
                <a:gd name="T57" fmla="*/ 175 h 255"/>
                <a:gd name="T58" fmla="*/ 191 w 317"/>
                <a:gd name="T59" fmla="*/ 181 h 255"/>
                <a:gd name="T60" fmla="*/ 233 w 317"/>
                <a:gd name="T61" fmla="*/ 176 h 255"/>
                <a:gd name="T62" fmla="*/ 232 w 317"/>
                <a:gd name="T63" fmla="*/ 177 h 255"/>
                <a:gd name="T64" fmla="*/ 205 w 317"/>
                <a:gd name="T65" fmla="*/ 182 h 255"/>
                <a:gd name="T66" fmla="*/ 173 w 317"/>
                <a:gd name="T67" fmla="*/ 192 h 255"/>
                <a:gd name="T68" fmla="*/ 162 w 317"/>
                <a:gd name="T69" fmla="*/ 204 h 255"/>
                <a:gd name="T70" fmla="*/ 150 w 317"/>
                <a:gd name="T71" fmla="*/ 222 h 255"/>
                <a:gd name="T72" fmla="*/ 106 w 317"/>
                <a:gd name="T73" fmla="*/ 243 h 255"/>
                <a:gd name="T74" fmla="*/ 35 w 317"/>
                <a:gd name="T75" fmla="*/ 14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7" h="255">
                  <a:moveTo>
                    <a:pt x="35" y="149"/>
                  </a:moveTo>
                  <a:cubicBezTo>
                    <a:pt x="72" y="149"/>
                    <a:pt x="72" y="149"/>
                    <a:pt x="72" y="149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6"/>
                    <a:pt x="84" y="151"/>
                    <a:pt x="86" y="152"/>
                  </a:cubicBezTo>
                  <a:cubicBezTo>
                    <a:pt x="88" y="152"/>
                    <a:pt x="90" y="162"/>
                    <a:pt x="90" y="162"/>
                  </a:cubicBezTo>
                  <a:cubicBezTo>
                    <a:pt x="90" y="162"/>
                    <a:pt x="91" y="166"/>
                    <a:pt x="94" y="166"/>
                  </a:cubicBezTo>
                  <a:cubicBezTo>
                    <a:pt x="96" y="166"/>
                    <a:pt x="98" y="166"/>
                    <a:pt x="101" y="165"/>
                  </a:cubicBezTo>
                  <a:cubicBezTo>
                    <a:pt x="103" y="163"/>
                    <a:pt x="109" y="162"/>
                    <a:pt x="110" y="162"/>
                  </a:cubicBezTo>
                  <a:cubicBezTo>
                    <a:pt x="111" y="162"/>
                    <a:pt x="115" y="165"/>
                    <a:pt x="117" y="164"/>
                  </a:cubicBezTo>
                  <a:cubicBezTo>
                    <a:pt x="119" y="163"/>
                    <a:pt x="119" y="152"/>
                    <a:pt x="119" y="152"/>
                  </a:cubicBezTo>
                  <a:cubicBezTo>
                    <a:pt x="124" y="152"/>
                    <a:pt x="124" y="152"/>
                    <a:pt x="124" y="152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1" y="145"/>
                    <a:pt x="134" y="132"/>
                    <a:pt x="136" y="130"/>
                  </a:cubicBezTo>
                  <a:cubicBezTo>
                    <a:pt x="138" y="127"/>
                    <a:pt x="147" y="122"/>
                    <a:pt x="147" y="122"/>
                  </a:cubicBezTo>
                  <a:cubicBezTo>
                    <a:pt x="147" y="122"/>
                    <a:pt x="137" y="130"/>
                    <a:pt x="135" y="135"/>
                  </a:cubicBezTo>
                  <a:cubicBezTo>
                    <a:pt x="133" y="141"/>
                    <a:pt x="133" y="143"/>
                    <a:pt x="135" y="146"/>
                  </a:cubicBezTo>
                  <a:cubicBezTo>
                    <a:pt x="137" y="149"/>
                    <a:pt x="141" y="151"/>
                    <a:pt x="141" y="151"/>
                  </a:cubicBezTo>
                  <a:cubicBezTo>
                    <a:pt x="141" y="151"/>
                    <a:pt x="144" y="148"/>
                    <a:pt x="145" y="147"/>
                  </a:cubicBezTo>
                  <a:cubicBezTo>
                    <a:pt x="146" y="146"/>
                    <a:pt x="149" y="145"/>
                    <a:pt x="149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64" y="154"/>
                    <a:pt x="168" y="153"/>
                  </a:cubicBezTo>
                  <a:cubicBezTo>
                    <a:pt x="171" y="151"/>
                    <a:pt x="176" y="148"/>
                    <a:pt x="180" y="148"/>
                  </a:cubicBezTo>
                  <a:cubicBezTo>
                    <a:pt x="183" y="147"/>
                    <a:pt x="194" y="142"/>
                    <a:pt x="197" y="141"/>
                  </a:cubicBezTo>
                  <a:cubicBezTo>
                    <a:pt x="199" y="140"/>
                    <a:pt x="209" y="125"/>
                    <a:pt x="212" y="120"/>
                  </a:cubicBezTo>
                  <a:cubicBezTo>
                    <a:pt x="216" y="115"/>
                    <a:pt x="220" y="115"/>
                    <a:pt x="223" y="115"/>
                  </a:cubicBezTo>
                  <a:cubicBezTo>
                    <a:pt x="226" y="115"/>
                    <a:pt x="246" y="114"/>
                    <a:pt x="247" y="112"/>
                  </a:cubicBezTo>
                  <a:cubicBezTo>
                    <a:pt x="248" y="111"/>
                    <a:pt x="250" y="102"/>
                    <a:pt x="252" y="94"/>
                  </a:cubicBezTo>
                  <a:cubicBezTo>
                    <a:pt x="253" y="87"/>
                    <a:pt x="257" y="76"/>
                    <a:pt x="256" y="71"/>
                  </a:cubicBezTo>
                  <a:cubicBezTo>
                    <a:pt x="255" y="67"/>
                    <a:pt x="257" y="55"/>
                    <a:pt x="259" y="50"/>
                  </a:cubicBezTo>
                  <a:cubicBezTo>
                    <a:pt x="261" y="46"/>
                    <a:pt x="265" y="40"/>
                    <a:pt x="267" y="32"/>
                  </a:cubicBezTo>
                  <a:cubicBezTo>
                    <a:pt x="269" y="24"/>
                    <a:pt x="269" y="22"/>
                    <a:pt x="269" y="22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71" y="21"/>
                    <a:pt x="271" y="21"/>
                    <a:pt x="271" y="21"/>
                  </a:cubicBezTo>
                  <a:cubicBezTo>
                    <a:pt x="275" y="23"/>
                    <a:pt x="275" y="23"/>
                    <a:pt x="275" y="23"/>
                  </a:cubicBezTo>
                  <a:cubicBezTo>
                    <a:pt x="275" y="23"/>
                    <a:pt x="283" y="20"/>
                    <a:pt x="286" y="19"/>
                  </a:cubicBezTo>
                  <a:cubicBezTo>
                    <a:pt x="289" y="18"/>
                    <a:pt x="299" y="17"/>
                    <a:pt x="302" y="16"/>
                  </a:cubicBezTo>
                  <a:cubicBezTo>
                    <a:pt x="305" y="15"/>
                    <a:pt x="311" y="10"/>
                    <a:pt x="311" y="10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2" y="17"/>
                    <a:pt x="302" y="17"/>
                    <a:pt x="302" y="17"/>
                  </a:cubicBezTo>
                  <a:cubicBezTo>
                    <a:pt x="302" y="17"/>
                    <a:pt x="287" y="20"/>
                    <a:pt x="286" y="20"/>
                  </a:cubicBezTo>
                  <a:cubicBezTo>
                    <a:pt x="284" y="21"/>
                    <a:pt x="278" y="23"/>
                    <a:pt x="276" y="24"/>
                  </a:cubicBezTo>
                  <a:cubicBezTo>
                    <a:pt x="273" y="25"/>
                    <a:pt x="268" y="30"/>
                    <a:pt x="267" y="32"/>
                  </a:cubicBezTo>
                  <a:cubicBezTo>
                    <a:pt x="266" y="34"/>
                    <a:pt x="262" y="47"/>
                    <a:pt x="261" y="50"/>
                  </a:cubicBezTo>
                  <a:cubicBezTo>
                    <a:pt x="260" y="53"/>
                    <a:pt x="258" y="60"/>
                    <a:pt x="258" y="63"/>
                  </a:cubicBezTo>
                  <a:cubicBezTo>
                    <a:pt x="258" y="67"/>
                    <a:pt x="259" y="75"/>
                    <a:pt x="259" y="75"/>
                  </a:cubicBezTo>
                  <a:cubicBezTo>
                    <a:pt x="259" y="75"/>
                    <a:pt x="251" y="113"/>
                    <a:pt x="251" y="117"/>
                  </a:cubicBezTo>
                  <a:cubicBezTo>
                    <a:pt x="242" y="121"/>
                    <a:pt x="242" y="121"/>
                    <a:pt x="242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2" y="123"/>
                    <a:pt x="212" y="123"/>
                    <a:pt x="212" y="123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82" y="151"/>
                    <a:pt x="182" y="151"/>
                    <a:pt x="182" y="151"/>
                  </a:cubicBezTo>
                  <a:cubicBezTo>
                    <a:pt x="181" y="157"/>
                    <a:pt x="181" y="157"/>
                    <a:pt x="181" y="157"/>
                  </a:cubicBezTo>
                  <a:cubicBezTo>
                    <a:pt x="185" y="164"/>
                    <a:pt x="185" y="164"/>
                    <a:pt x="185" y="164"/>
                  </a:cubicBezTo>
                  <a:cubicBezTo>
                    <a:pt x="185" y="164"/>
                    <a:pt x="182" y="166"/>
                    <a:pt x="180" y="167"/>
                  </a:cubicBezTo>
                  <a:cubicBezTo>
                    <a:pt x="177" y="168"/>
                    <a:pt x="175" y="175"/>
                    <a:pt x="175" y="175"/>
                  </a:cubicBezTo>
                  <a:cubicBezTo>
                    <a:pt x="178" y="180"/>
                    <a:pt x="178" y="180"/>
                    <a:pt x="178" y="180"/>
                  </a:cubicBezTo>
                  <a:cubicBezTo>
                    <a:pt x="178" y="180"/>
                    <a:pt x="186" y="180"/>
                    <a:pt x="191" y="181"/>
                  </a:cubicBezTo>
                  <a:cubicBezTo>
                    <a:pt x="196" y="181"/>
                    <a:pt x="201" y="179"/>
                    <a:pt x="208" y="177"/>
                  </a:cubicBezTo>
                  <a:cubicBezTo>
                    <a:pt x="214" y="175"/>
                    <a:pt x="233" y="176"/>
                    <a:pt x="233" y="176"/>
                  </a:cubicBezTo>
                  <a:cubicBezTo>
                    <a:pt x="253" y="168"/>
                    <a:pt x="253" y="168"/>
                    <a:pt x="253" y="16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7"/>
                    <a:pt x="215" y="177"/>
                    <a:pt x="213" y="178"/>
                  </a:cubicBezTo>
                  <a:cubicBezTo>
                    <a:pt x="211" y="178"/>
                    <a:pt x="205" y="182"/>
                    <a:pt x="205" y="182"/>
                  </a:cubicBezTo>
                  <a:cubicBezTo>
                    <a:pt x="205" y="182"/>
                    <a:pt x="198" y="182"/>
                    <a:pt x="191" y="184"/>
                  </a:cubicBezTo>
                  <a:cubicBezTo>
                    <a:pt x="184" y="186"/>
                    <a:pt x="177" y="189"/>
                    <a:pt x="173" y="192"/>
                  </a:cubicBezTo>
                  <a:cubicBezTo>
                    <a:pt x="169" y="194"/>
                    <a:pt x="168" y="196"/>
                    <a:pt x="165" y="198"/>
                  </a:cubicBezTo>
                  <a:cubicBezTo>
                    <a:pt x="161" y="201"/>
                    <a:pt x="162" y="204"/>
                    <a:pt x="162" y="204"/>
                  </a:cubicBezTo>
                  <a:cubicBezTo>
                    <a:pt x="162" y="204"/>
                    <a:pt x="156" y="209"/>
                    <a:pt x="154" y="209"/>
                  </a:cubicBezTo>
                  <a:cubicBezTo>
                    <a:pt x="152" y="210"/>
                    <a:pt x="150" y="222"/>
                    <a:pt x="150" y="222"/>
                  </a:cubicBezTo>
                  <a:cubicBezTo>
                    <a:pt x="120" y="255"/>
                    <a:pt x="120" y="255"/>
                    <a:pt x="120" y="255"/>
                  </a:cubicBezTo>
                  <a:cubicBezTo>
                    <a:pt x="106" y="243"/>
                    <a:pt x="106" y="243"/>
                    <a:pt x="106" y="243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35" y="149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451" y="832"/>
              <a:ext cx="134" cy="225"/>
            </a:xfrm>
            <a:custGeom>
              <a:avLst/>
              <a:gdLst>
                <a:gd name="T0" fmla="*/ 6 w 22"/>
                <a:gd name="T1" fmla="*/ 23 h 37"/>
                <a:gd name="T2" fmla="*/ 10 w 22"/>
                <a:gd name="T3" fmla="*/ 33 h 37"/>
                <a:gd name="T4" fmla="*/ 14 w 22"/>
                <a:gd name="T5" fmla="*/ 37 h 37"/>
                <a:gd name="T6" fmla="*/ 21 w 22"/>
                <a:gd name="T7" fmla="*/ 36 h 37"/>
                <a:gd name="T8" fmla="*/ 22 w 22"/>
                <a:gd name="T9" fmla="*/ 35 h 37"/>
                <a:gd name="T10" fmla="*/ 21 w 22"/>
                <a:gd name="T11" fmla="*/ 34 h 37"/>
                <a:gd name="T12" fmla="*/ 14 w 22"/>
                <a:gd name="T13" fmla="*/ 36 h 37"/>
                <a:gd name="T14" fmla="*/ 10 w 22"/>
                <a:gd name="T15" fmla="*/ 32 h 37"/>
                <a:gd name="T16" fmla="*/ 9 w 22"/>
                <a:gd name="T17" fmla="*/ 24 h 37"/>
                <a:gd name="T18" fmla="*/ 6 w 22"/>
                <a:gd name="T19" fmla="*/ 22 h 37"/>
                <a:gd name="T20" fmla="*/ 1 w 22"/>
                <a:gd name="T21" fmla="*/ 17 h 37"/>
                <a:gd name="T22" fmla="*/ 4 w 22"/>
                <a:gd name="T23" fmla="*/ 0 h 37"/>
                <a:gd name="T24" fmla="*/ 4 w 22"/>
                <a:gd name="T25" fmla="*/ 0 h 37"/>
                <a:gd name="T26" fmla="*/ 0 w 22"/>
                <a:gd name="T27" fmla="*/ 17 h 37"/>
                <a:gd name="T28" fmla="*/ 6 w 22"/>
                <a:gd name="T29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7">
                  <a:moveTo>
                    <a:pt x="6" y="23"/>
                  </a:moveTo>
                  <a:cubicBezTo>
                    <a:pt x="8" y="23"/>
                    <a:pt x="10" y="33"/>
                    <a:pt x="10" y="33"/>
                  </a:cubicBezTo>
                  <a:cubicBezTo>
                    <a:pt x="10" y="33"/>
                    <a:pt x="11" y="37"/>
                    <a:pt x="14" y="37"/>
                  </a:cubicBezTo>
                  <a:cubicBezTo>
                    <a:pt x="16" y="37"/>
                    <a:pt x="18" y="37"/>
                    <a:pt x="21" y="36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5"/>
                    <a:pt x="16" y="36"/>
                    <a:pt x="14" y="36"/>
                  </a:cubicBezTo>
                  <a:cubicBezTo>
                    <a:pt x="12" y="37"/>
                    <a:pt x="10" y="33"/>
                    <a:pt x="10" y="32"/>
                  </a:cubicBezTo>
                  <a:cubicBezTo>
                    <a:pt x="11" y="30"/>
                    <a:pt x="9" y="24"/>
                    <a:pt x="9" y="24"/>
                  </a:cubicBezTo>
                  <a:cubicBezTo>
                    <a:pt x="9" y="24"/>
                    <a:pt x="7" y="22"/>
                    <a:pt x="6" y="22"/>
                  </a:cubicBezTo>
                  <a:cubicBezTo>
                    <a:pt x="4" y="21"/>
                    <a:pt x="1" y="17"/>
                    <a:pt x="1" y="1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4" y="22"/>
                    <a:pt x="6" y="23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579" y="1021"/>
              <a:ext cx="55" cy="24"/>
            </a:xfrm>
            <a:custGeom>
              <a:avLst/>
              <a:gdLst>
                <a:gd name="T0" fmla="*/ 0 w 9"/>
                <a:gd name="T1" fmla="*/ 3 h 4"/>
                <a:gd name="T2" fmla="*/ 8 w 9"/>
                <a:gd name="T3" fmla="*/ 0 h 4"/>
                <a:gd name="T4" fmla="*/ 9 w 9"/>
                <a:gd name="T5" fmla="*/ 2 h 4"/>
                <a:gd name="T6" fmla="*/ 1 w 9"/>
                <a:gd name="T7" fmla="*/ 4 h 4"/>
                <a:gd name="T8" fmla="*/ 0 w 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3"/>
                  </a:moveTo>
                  <a:cubicBezTo>
                    <a:pt x="0" y="3"/>
                    <a:pt x="6" y="1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6" y="2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628" y="1021"/>
              <a:ext cx="48" cy="24"/>
            </a:xfrm>
            <a:custGeom>
              <a:avLst/>
              <a:gdLst>
                <a:gd name="T0" fmla="*/ 0 w 8"/>
                <a:gd name="T1" fmla="*/ 0 h 4"/>
                <a:gd name="T2" fmla="*/ 4 w 8"/>
                <a:gd name="T3" fmla="*/ 2 h 4"/>
                <a:gd name="T4" fmla="*/ 7 w 8"/>
                <a:gd name="T5" fmla="*/ 2 h 4"/>
                <a:gd name="T6" fmla="*/ 8 w 8"/>
                <a:gd name="T7" fmla="*/ 4 h 4"/>
                <a:gd name="T8" fmla="*/ 5 w 8"/>
                <a:gd name="T9" fmla="*/ 4 h 4"/>
                <a:gd name="T10" fmla="*/ 1 w 8"/>
                <a:gd name="T11" fmla="*/ 2 h 4"/>
                <a:gd name="T12" fmla="*/ 0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0" y="0"/>
                    <a:pt x="3" y="1"/>
                    <a:pt x="4" y="2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4"/>
                    <a:pt x="5" y="4"/>
                  </a:cubicBezTo>
                  <a:cubicBezTo>
                    <a:pt x="3" y="3"/>
                    <a:pt x="1" y="2"/>
                    <a:pt x="1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670" y="972"/>
              <a:ext cx="18" cy="73"/>
            </a:xfrm>
            <a:custGeom>
              <a:avLst/>
              <a:gdLst>
                <a:gd name="T0" fmla="*/ 0 w 3"/>
                <a:gd name="T1" fmla="*/ 10 h 12"/>
                <a:gd name="T2" fmla="*/ 3 w 3"/>
                <a:gd name="T3" fmla="*/ 0 h 12"/>
                <a:gd name="T4" fmla="*/ 3 w 3"/>
                <a:gd name="T5" fmla="*/ 0 h 12"/>
                <a:gd name="T6" fmla="*/ 1 w 3"/>
                <a:gd name="T7" fmla="*/ 12 h 12"/>
                <a:gd name="T8" fmla="*/ 0 w 3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2">
                  <a:moveTo>
                    <a:pt x="0" y="10"/>
                  </a:moveTo>
                  <a:cubicBezTo>
                    <a:pt x="0" y="10"/>
                    <a:pt x="3" y="5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2"/>
                    <a:pt x="1" y="12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688" y="972"/>
              <a:ext cx="31" cy="0"/>
            </a:xfrm>
            <a:custGeom>
              <a:avLst/>
              <a:gdLst>
                <a:gd name="T0" fmla="*/ 0 w 31"/>
                <a:gd name="T1" fmla="*/ 31 w 31"/>
                <a:gd name="T2" fmla="*/ 0 w 31"/>
                <a:gd name="T3" fmla="*/ 0 w 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1">
                  <a:moveTo>
                    <a:pt x="0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700" y="802"/>
              <a:ext cx="134" cy="127"/>
            </a:xfrm>
            <a:custGeom>
              <a:avLst/>
              <a:gdLst>
                <a:gd name="T0" fmla="*/ 0 w 22"/>
                <a:gd name="T1" fmla="*/ 21 h 21"/>
                <a:gd name="T2" fmla="*/ 1 w 22"/>
                <a:gd name="T3" fmla="*/ 19 h 21"/>
                <a:gd name="T4" fmla="*/ 13 w 22"/>
                <a:gd name="T5" fmla="*/ 7 h 21"/>
                <a:gd name="T6" fmla="*/ 15 w 22"/>
                <a:gd name="T7" fmla="*/ 4 h 21"/>
                <a:gd name="T8" fmla="*/ 22 w 22"/>
                <a:gd name="T9" fmla="*/ 0 h 21"/>
                <a:gd name="T10" fmla="*/ 15 w 22"/>
                <a:gd name="T11" fmla="*/ 5 h 21"/>
                <a:gd name="T12" fmla="*/ 12 w 22"/>
                <a:gd name="T13" fmla="*/ 9 h 21"/>
                <a:gd name="T14" fmla="*/ 0 w 2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0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7" y="4"/>
                    <a:pt x="15" y="5"/>
                  </a:cubicBezTo>
                  <a:cubicBezTo>
                    <a:pt x="14" y="7"/>
                    <a:pt x="14" y="7"/>
                    <a:pt x="12" y="9"/>
                  </a:cubicBezTo>
                  <a:cubicBezTo>
                    <a:pt x="12" y="9"/>
                    <a:pt x="4" y="18"/>
                    <a:pt x="0" y="21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779" y="917"/>
              <a:ext cx="49" cy="67"/>
            </a:xfrm>
            <a:custGeom>
              <a:avLst/>
              <a:gdLst>
                <a:gd name="T0" fmla="*/ 0 w 8"/>
                <a:gd name="T1" fmla="*/ 0 h 11"/>
                <a:gd name="T2" fmla="*/ 2 w 8"/>
                <a:gd name="T3" fmla="*/ 6 h 11"/>
                <a:gd name="T4" fmla="*/ 8 w 8"/>
                <a:gd name="T5" fmla="*/ 11 h 11"/>
                <a:gd name="T6" fmla="*/ 7 w 8"/>
                <a:gd name="T7" fmla="*/ 8 h 11"/>
                <a:gd name="T8" fmla="*/ 2 w 8"/>
                <a:gd name="T9" fmla="*/ 4 h 11"/>
                <a:gd name="T10" fmla="*/ 0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0" y="0"/>
                    <a:pt x="1" y="4"/>
                    <a:pt x="2" y="6"/>
                  </a:cubicBezTo>
                  <a:cubicBezTo>
                    <a:pt x="3" y="8"/>
                    <a:pt x="8" y="11"/>
                    <a:pt x="8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4" y="6"/>
                    <a:pt x="2" y="4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22" y="942"/>
              <a:ext cx="49" cy="42"/>
            </a:xfrm>
            <a:custGeom>
              <a:avLst/>
              <a:gdLst>
                <a:gd name="T0" fmla="*/ 1 w 8"/>
                <a:gd name="T1" fmla="*/ 7 h 7"/>
                <a:gd name="T2" fmla="*/ 8 w 8"/>
                <a:gd name="T3" fmla="*/ 3 h 7"/>
                <a:gd name="T4" fmla="*/ 4 w 8"/>
                <a:gd name="T5" fmla="*/ 0 h 7"/>
                <a:gd name="T6" fmla="*/ 0 w 8"/>
                <a:gd name="T7" fmla="*/ 4 h 7"/>
                <a:gd name="T8" fmla="*/ 1 w 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7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3"/>
                    <a:pt x="0" y="4"/>
                  </a:cubicBezTo>
                  <a:lnTo>
                    <a:pt x="1" y="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846" y="929"/>
              <a:ext cx="31" cy="31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4 w 5"/>
                <a:gd name="T5" fmla="*/ 0 h 5"/>
                <a:gd name="T6" fmla="*/ 0 w 5"/>
                <a:gd name="T7" fmla="*/ 2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1" y="1"/>
                    <a:pt x="0" y="2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71" y="929"/>
              <a:ext cx="36" cy="31"/>
            </a:xfrm>
            <a:custGeom>
              <a:avLst/>
              <a:gdLst>
                <a:gd name="T0" fmla="*/ 6 w 36"/>
                <a:gd name="T1" fmla="*/ 31 h 31"/>
                <a:gd name="T2" fmla="*/ 30 w 36"/>
                <a:gd name="T3" fmla="*/ 19 h 31"/>
                <a:gd name="T4" fmla="*/ 36 w 36"/>
                <a:gd name="T5" fmla="*/ 0 h 31"/>
                <a:gd name="T6" fmla="*/ 0 w 36"/>
                <a:gd name="T7" fmla="*/ 0 h 31"/>
                <a:gd name="T8" fmla="*/ 6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6" y="31"/>
                  </a:moveTo>
                  <a:lnTo>
                    <a:pt x="30" y="19"/>
                  </a:lnTo>
                  <a:lnTo>
                    <a:pt x="36" y="0"/>
                  </a:lnTo>
                  <a:lnTo>
                    <a:pt x="0" y="0"/>
                  </a:lnTo>
                  <a:lnTo>
                    <a:pt x="6" y="3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901" y="929"/>
              <a:ext cx="85" cy="61"/>
            </a:xfrm>
            <a:custGeom>
              <a:avLst/>
              <a:gdLst>
                <a:gd name="T0" fmla="*/ 0 w 14"/>
                <a:gd name="T1" fmla="*/ 3 h 10"/>
                <a:gd name="T2" fmla="*/ 13 w 14"/>
                <a:gd name="T3" fmla="*/ 9 h 10"/>
                <a:gd name="T4" fmla="*/ 14 w 14"/>
                <a:gd name="T5" fmla="*/ 8 h 10"/>
                <a:gd name="T6" fmla="*/ 6 w 14"/>
                <a:gd name="T7" fmla="*/ 5 h 10"/>
                <a:gd name="T8" fmla="*/ 1 w 14"/>
                <a:gd name="T9" fmla="*/ 0 h 10"/>
                <a:gd name="T10" fmla="*/ 0 w 14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0" y="3"/>
                  </a:moveTo>
                  <a:cubicBezTo>
                    <a:pt x="0" y="3"/>
                    <a:pt x="11" y="10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1" y="9"/>
                    <a:pt x="6" y="5"/>
                  </a:cubicBezTo>
                  <a:cubicBezTo>
                    <a:pt x="1" y="1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980" y="905"/>
              <a:ext cx="182" cy="79"/>
            </a:xfrm>
            <a:custGeom>
              <a:avLst/>
              <a:gdLst>
                <a:gd name="T0" fmla="*/ 0 w 30"/>
                <a:gd name="T1" fmla="*/ 13 h 13"/>
                <a:gd name="T2" fmla="*/ 5 w 30"/>
                <a:gd name="T3" fmla="*/ 11 h 13"/>
                <a:gd name="T4" fmla="*/ 12 w 30"/>
                <a:gd name="T5" fmla="*/ 7 h 13"/>
                <a:gd name="T6" fmla="*/ 15 w 30"/>
                <a:gd name="T7" fmla="*/ 7 h 13"/>
                <a:gd name="T8" fmla="*/ 29 w 30"/>
                <a:gd name="T9" fmla="*/ 1 h 13"/>
                <a:gd name="T10" fmla="*/ 30 w 30"/>
                <a:gd name="T11" fmla="*/ 0 h 13"/>
                <a:gd name="T12" fmla="*/ 16 w 30"/>
                <a:gd name="T13" fmla="*/ 6 h 13"/>
                <a:gd name="T14" fmla="*/ 11 w 30"/>
                <a:gd name="T15" fmla="*/ 7 h 13"/>
                <a:gd name="T16" fmla="*/ 1 w 30"/>
                <a:gd name="T17" fmla="*/ 12 h 13"/>
                <a:gd name="T18" fmla="*/ 0 w 30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3">
                  <a:moveTo>
                    <a:pt x="0" y="13"/>
                  </a:moveTo>
                  <a:cubicBezTo>
                    <a:pt x="0" y="13"/>
                    <a:pt x="3" y="12"/>
                    <a:pt x="5" y="11"/>
                  </a:cubicBezTo>
                  <a:cubicBezTo>
                    <a:pt x="7" y="9"/>
                    <a:pt x="10" y="8"/>
                    <a:pt x="12" y="7"/>
                  </a:cubicBezTo>
                  <a:cubicBezTo>
                    <a:pt x="13" y="7"/>
                    <a:pt x="15" y="7"/>
                    <a:pt x="15" y="7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17" y="5"/>
                    <a:pt x="16" y="6"/>
                  </a:cubicBezTo>
                  <a:cubicBezTo>
                    <a:pt x="15" y="6"/>
                    <a:pt x="12" y="7"/>
                    <a:pt x="11" y="7"/>
                  </a:cubicBezTo>
                  <a:cubicBezTo>
                    <a:pt x="8" y="8"/>
                    <a:pt x="2" y="12"/>
                    <a:pt x="1" y="12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028" y="1124"/>
              <a:ext cx="207" cy="79"/>
            </a:xfrm>
            <a:custGeom>
              <a:avLst/>
              <a:gdLst>
                <a:gd name="T0" fmla="*/ 0 w 34"/>
                <a:gd name="T1" fmla="*/ 13 h 13"/>
                <a:gd name="T2" fmla="*/ 16 w 34"/>
                <a:gd name="T3" fmla="*/ 7 h 13"/>
                <a:gd name="T4" fmla="*/ 30 w 34"/>
                <a:gd name="T5" fmla="*/ 5 h 13"/>
                <a:gd name="T6" fmla="*/ 31 w 34"/>
                <a:gd name="T7" fmla="*/ 4 h 13"/>
                <a:gd name="T8" fmla="*/ 34 w 34"/>
                <a:gd name="T9" fmla="*/ 0 h 13"/>
                <a:gd name="T10" fmla="*/ 33 w 34"/>
                <a:gd name="T11" fmla="*/ 0 h 13"/>
                <a:gd name="T12" fmla="*/ 16 w 34"/>
                <a:gd name="T13" fmla="*/ 4 h 13"/>
                <a:gd name="T14" fmla="*/ 3 w 34"/>
                <a:gd name="T15" fmla="*/ 3 h 13"/>
                <a:gd name="T16" fmla="*/ 0 w 3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0" y="13"/>
                  </a:moveTo>
                  <a:cubicBezTo>
                    <a:pt x="4" y="11"/>
                    <a:pt x="10" y="9"/>
                    <a:pt x="16" y="7"/>
                  </a:cubicBezTo>
                  <a:cubicBezTo>
                    <a:pt x="23" y="5"/>
                    <a:pt x="30" y="5"/>
                    <a:pt x="30" y="5"/>
                  </a:cubicBezTo>
                  <a:cubicBezTo>
                    <a:pt x="30" y="5"/>
                    <a:pt x="31" y="5"/>
                    <a:pt x="31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26" y="2"/>
                    <a:pt x="21" y="4"/>
                    <a:pt x="16" y="4"/>
                  </a:cubicBezTo>
                  <a:cubicBezTo>
                    <a:pt x="11" y="3"/>
                    <a:pt x="3" y="3"/>
                    <a:pt x="3" y="3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22" y="1112"/>
              <a:ext cx="25" cy="97"/>
            </a:xfrm>
            <a:custGeom>
              <a:avLst/>
              <a:gdLst>
                <a:gd name="T0" fmla="*/ 6 w 25"/>
                <a:gd name="T1" fmla="*/ 0 h 97"/>
                <a:gd name="T2" fmla="*/ 0 w 25"/>
                <a:gd name="T3" fmla="*/ 97 h 97"/>
                <a:gd name="T4" fmla="*/ 6 w 25"/>
                <a:gd name="T5" fmla="*/ 91 h 97"/>
                <a:gd name="T6" fmla="*/ 25 w 25"/>
                <a:gd name="T7" fmla="*/ 30 h 97"/>
                <a:gd name="T8" fmla="*/ 6 w 25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97">
                  <a:moveTo>
                    <a:pt x="6" y="0"/>
                  </a:moveTo>
                  <a:lnTo>
                    <a:pt x="0" y="97"/>
                  </a:lnTo>
                  <a:lnTo>
                    <a:pt x="6" y="91"/>
                  </a:lnTo>
                  <a:lnTo>
                    <a:pt x="25" y="3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065" y="1002"/>
              <a:ext cx="24" cy="61"/>
            </a:xfrm>
            <a:custGeom>
              <a:avLst/>
              <a:gdLst>
                <a:gd name="T0" fmla="*/ 0 w 4"/>
                <a:gd name="T1" fmla="*/ 0 h 10"/>
                <a:gd name="T2" fmla="*/ 0 w 4"/>
                <a:gd name="T3" fmla="*/ 10 h 10"/>
                <a:gd name="T4" fmla="*/ 4 w 4"/>
                <a:gd name="T5" fmla="*/ 7 h 10"/>
                <a:gd name="T6" fmla="*/ 0 w 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" y="8"/>
                    <a:pt x="4" y="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612" y="61"/>
              <a:ext cx="279" cy="158"/>
            </a:xfrm>
            <a:custGeom>
              <a:avLst/>
              <a:gdLst>
                <a:gd name="T0" fmla="*/ 5 w 46"/>
                <a:gd name="T1" fmla="*/ 22 h 26"/>
                <a:gd name="T2" fmla="*/ 15 w 46"/>
                <a:gd name="T3" fmla="*/ 18 h 26"/>
                <a:gd name="T4" fmla="*/ 31 w 46"/>
                <a:gd name="T5" fmla="*/ 15 h 26"/>
                <a:gd name="T6" fmla="*/ 41 w 46"/>
                <a:gd name="T7" fmla="*/ 9 h 26"/>
                <a:gd name="T8" fmla="*/ 46 w 46"/>
                <a:gd name="T9" fmla="*/ 0 h 26"/>
                <a:gd name="T10" fmla="*/ 40 w 46"/>
                <a:gd name="T11" fmla="*/ 8 h 26"/>
                <a:gd name="T12" fmla="*/ 31 w 46"/>
                <a:gd name="T13" fmla="*/ 14 h 26"/>
                <a:gd name="T14" fmla="*/ 15 w 46"/>
                <a:gd name="T15" fmla="*/ 17 h 26"/>
                <a:gd name="T16" fmla="*/ 4 w 46"/>
                <a:gd name="T17" fmla="*/ 21 h 26"/>
                <a:gd name="T18" fmla="*/ 0 w 46"/>
                <a:gd name="T19" fmla="*/ 19 h 26"/>
                <a:gd name="T20" fmla="*/ 0 w 46"/>
                <a:gd name="T21" fmla="*/ 26 h 26"/>
                <a:gd name="T22" fmla="*/ 5 w 46"/>
                <a:gd name="T23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26">
                  <a:moveTo>
                    <a:pt x="5" y="22"/>
                  </a:moveTo>
                  <a:cubicBezTo>
                    <a:pt x="7" y="21"/>
                    <a:pt x="13" y="19"/>
                    <a:pt x="15" y="18"/>
                  </a:cubicBezTo>
                  <a:cubicBezTo>
                    <a:pt x="16" y="18"/>
                    <a:pt x="31" y="15"/>
                    <a:pt x="31" y="1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4" y="13"/>
                    <a:pt x="31" y="14"/>
                  </a:cubicBezTo>
                  <a:cubicBezTo>
                    <a:pt x="28" y="15"/>
                    <a:pt x="18" y="16"/>
                    <a:pt x="15" y="17"/>
                  </a:cubicBezTo>
                  <a:cubicBezTo>
                    <a:pt x="12" y="18"/>
                    <a:pt x="4" y="21"/>
                    <a:pt x="4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4"/>
                    <a:pt x="3" y="23"/>
                    <a:pt x="5" y="22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1" y="468"/>
              <a:ext cx="2491" cy="1063"/>
            </a:xfrm>
            <a:custGeom>
              <a:avLst/>
              <a:gdLst>
                <a:gd name="T0" fmla="*/ 282 w 410"/>
                <a:gd name="T1" fmla="*/ 21 h 175"/>
                <a:gd name="T2" fmla="*/ 281 w 410"/>
                <a:gd name="T3" fmla="*/ 24 h 175"/>
                <a:gd name="T4" fmla="*/ 281 w 410"/>
                <a:gd name="T5" fmla="*/ 43 h 175"/>
                <a:gd name="T6" fmla="*/ 273 w 410"/>
                <a:gd name="T7" fmla="*/ 51 h 175"/>
                <a:gd name="T8" fmla="*/ 259 w 410"/>
                <a:gd name="T9" fmla="*/ 59 h 175"/>
                <a:gd name="T10" fmla="*/ 246 w 410"/>
                <a:gd name="T11" fmla="*/ 52 h 175"/>
                <a:gd name="T12" fmla="*/ 224 w 410"/>
                <a:gd name="T13" fmla="*/ 40 h 175"/>
                <a:gd name="T14" fmla="*/ 228 w 410"/>
                <a:gd name="T15" fmla="*/ 45 h 175"/>
                <a:gd name="T16" fmla="*/ 231 w 410"/>
                <a:gd name="T17" fmla="*/ 61 h 175"/>
                <a:gd name="T18" fmla="*/ 221 w 410"/>
                <a:gd name="T19" fmla="*/ 60 h 175"/>
                <a:gd name="T20" fmla="*/ 209 w 410"/>
                <a:gd name="T21" fmla="*/ 77 h 175"/>
                <a:gd name="T22" fmla="*/ 178 w 410"/>
                <a:gd name="T23" fmla="*/ 82 h 175"/>
                <a:gd name="T24" fmla="*/ 141 w 410"/>
                <a:gd name="T25" fmla="*/ 75 h 175"/>
                <a:gd name="T26" fmla="*/ 105 w 410"/>
                <a:gd name="T27" fmla="*/ 72 h 175"/>
                <a:gd name="T28" fmla="*/ 75 w 410"/>
                <a:gd name="T29" fmla="*/ 38 h 175"/>
                <a:gd name="T30" fmla="*/ 51 w 410"/>
                <a:gd name="T31" fmla="*/ 19 h 175"/>
                <a:gd name="T32" fmla="*/ 49 w 410"/>
                <a:gd name="T33" fmla="*/ 20 h 175"/>
                <a:gd name="T34" fmla="*/ 35 w 410"/>
                <a:gd name="T35" fmla="*/ 26 h 175"/>
                <a:gd name="T36" fmla="*/ 8 w 410"/>
                <a:gd name="T37" fmla="*/ 32 h 175"/>
                <a:gd name="T38" fmla="*/ 8 w 410"/>
                <a:gd name="T39" fmla="*/ 33 h 175"/>
                <a:gd name="T40" fmla="*/ 36 w 410"/>
                <a:gd name="T41" fmla="*/ 27 h 175"/>
                <a:gd name="T42" fmla="*/ 58 w 410"/>
                <a:gd name="T43" fmla="*/ 27 h 175"/>
                <a:gd name="T44" fmla="*/ 83 w 410"/>
                <a:gd name="T45" fmla="*/ 49 h 175"/>
                <a:gd name="T46" fmla="*/ 119 w 410"/>
                <a:gd name="T47" fmla="*/ 91 h 175"/>
                <a:gd name="T48" fmla="*/ 149 w 410"/>
                <a:gd name="T49" fmla="*/ 76 h 175"/>
                <a:gd name="T50" fmla="*/ 180 w 410"/>
                <a:gd name="T51" fmla="*/ 86 h 175"/>
                <a:gd name="T52" fmla="*/ 200 w 410"/>
                <a:gd name="T53" fmla="*/ 88 h 175"/>
                <a:gd name="T54" fmla="*/ 207 w 410"/>
                <a:gd name="T55" fmla="*/ 96 h 175"/>
                <a:gd name="T56" fmla="*/ 215 w 410"/>
                <a:gd name="T57" fmla="*/ 106 h 175"/>
                <a:gd name="T58" fmla="*/ 188 w 410"/>
                <a:gd name="T59" fmla="*/ 120 h 175"/>
                <a:gd name="T60" fmla="*/ 144 w 410"/>
                <a:gd name="T61" fmla="*/ 136 h 175"/>
                <a:gd name="T62" fmla="*/ 184 w 410"/>
                <a:gd name="T63" fmla="*/ 123 h 175"/>
                <a:gd name="T64" fmla="*/ 206 w 410"/>
                <a:gd name="T65" fmla="*/ 117 h 175"/>
                <a:gd name="T66" fmla="*/ 236 w 410"/>
                <a:gd name="T67" fmla="*/ 115 h 175"/>
                <a:gd name="T68" fmla="*/ 247 w 410"/>
                <a:gd name="T69" fmla="*/ 116 h 175"/>
                <a:gd name="T70" fmla="*/ 410 w 410"/>
                <a:gd name="T71" fmla="*/ 8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0" h="175">
                  <a:moveTo>
                    <a:pt x="325" y="53"/>
                  </a:moveTo>
                  <a:cubicBezTo>
                    <a:pt x="282" y="21"/>
                    <a:pt x="282" y="21"/>
                    <a:pt x="282" y="21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81" y="24"/>
                    <a:pt x="281" y="24"/>
                    <a:pt x="281" y="24"/>
                  </a:cubicBezTo>
                  <a:cubicBezTo>
                    <a:pt x="281" y="24"/>
                    <a:pt x="280" y="31"/>
                    <a:pt x="279" y="32"/>
                  </a:cubicBezTo>
                  <a:cubicBezTo>
                    <a:pt x="278" y="34"/>
                    <a:pt x="281" y="43"/>
                    <a:pt x="281" y="43"/>
                  </a:cubicBezTo>
                  <a:cubicBezTo>
                    <a:pt x="281" y="43"/>
                    <a:pt x="282" y="47"/>
                    <a:pt x="280" y="49"/>
                  </a:cubicBezTo>
                  <a:cubicBezTo>
                    <a:pt x="278" y="50"/>
                    <a:pt x="276" y="51"/>
                    <a:pt x="273" y="51"/>
                  </a:cubicBezTo>
                  <a:cubicBezTo>
                    <a:pt x="270" y="51"/>
                    <a:pt x="265" y="53"/>
                    <a:pt x="264" y="54"/>
                  </a:cubicBezTo>
                  <a:cubicBezTo>
                    <a:pt x="263" y="55"/>
                    <a:pt x="261" y="59"/>
                    <a:pt x="259" y="59"/>
                  </a:cubicBezTo>
                  <a:cubicBezTo>
                    <a:pt x="257" y="60"/>
                    <a:pt x="251" y="51"/>
                    <a:pt x="251" y="51"/>
                  </a:cubicBezTo>
                  <a:cubicBezTo>
                    <a:pt x="246" y="52"/>
                    <a:pt x="246" y="52"/>
                    <a:pt x="246" y="52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5" y="45"/>
                    <a:pt x="227" y="42"/>
                    <a:pt x="224" y="40"/>
                  </a:cubicBezTo>
                  <a:cubicBezTo>
                    <a:pt x="221" y="39"/>
                    <a:pt x="211" y="40"/>
                    <a:pt x="211" y="40"/>
                  </a:cubicBezTo>
                  <a:cubicBezTo>
                    <a:pt x="211" y="40"/>
                    <a:pt x="223" y="41"/>
                    <a:pt x="228" y="45"/>
                  </a:cubicBezTo>
                  <a:cubicBezTo>
                    <a:pt x="232" y="48"/>
                    <a:pt x="233" y="50"/>
                    <a:pt x="233" y="53"/>
                  </a:cubicBezTo>
                  <a:cubicBezTo>
                    <a:pt x="234" y="57"/>
                    <a:pt x="231" y="61"/>
                    <a:pt x="231" y="61"/>
                  </a:cubicBezTo>
                  <a:cubicBezTo>
                    <a:pt x="231" y="61"/>
                    <a:pt x="227" y="60"/>
                    <a:pt x="225" y="60"/>
                  </a:cubicBezTo>
                  <a:cubicBezTo>
                    <a:pt x="224" y="60"/>
                    <a:pt x="221" y="60"/>
                    <a:pt x="221" y="60"/>
                  </a:cubicBezTo>
                  <a:cubicBezTo>
                    <a:pt x="216" y="64"/>
                    <a:pt x="216" y="64"/>
                    <a:pt x="216" y="64"/>
                  </a:cubicBezTo>
                  <a:cubicBezTo>
                    <a:pt x="216" y="64"/>
                    <a:pt x="213" y="76"/>
                    <a:pt x="209" y="77"/>
                  </a:cubicBezTo>
                  <a:cubicBezTo>
                    <a:pt x="205" y="78"/>
                    <a:pt x="199" y="78"/>
                    <a:pt x="196" y="79"/>
                  </a:cubicBezTo>
                  <a:cubicBezTo>
                    <a:pt x="193" y="81"/>
                    <a:pt x="180" y="82"/>
                    <a:pt x="178" y="82"/>
                  </a:cubicBezTo>
                  <a:cubicBezTo>
                    <a:pt x="175" y="83"/>
                    <a:pt x="159" y="76"/>
                    <a:pt x="153" y="73"/>
                  </a:cubicBezTo>
                  <a:cubicBezTo>
                    <a:pt x="148" y="71"/>
                    <a:pt x="144" y="73"/>
                    <a:pt x="141" y="75"/>
                  </a:cubicBezTo>
                  <a:cubicBezTo>
                    <a:pt x="138" y="77"/>
                    <a:pt x="121" y="86"/>
                    <a:pt x="119" y="85"/>
                  </a:cubicBezTo>
                  <a:cubicBezTo>
                    <a:pt x="117" y="85"/>
                    <a:pt x="111" y="78"/>
                    <a:pt x="105" y="72"/>
                  </a:cubicBezTo>
                  <a:cubicBezTo>
                    <a:pt x="100" y="67"/>
                    <a:pt x="91" y="60"/>
                    <a:pt x="89" y="55"/>
                  </a:cubicBezTo>
                  <a:cubicBezTo>
                    <a:pt x="88" y="50"/>
                    <a:pt x="80" y="41"/>
                    <a:pt x="75" y="38"/>
                  </a:cubicBezTo>
                  <a:cubicBezTo>
                    <a:pt x="71" y="35"/>
                    <a:pt x="64" y="33"/>
                    <a:pt x="59" y="27"/>
                  </a:cubicBezTo>
                  <a:cubicBezTo>
                    <a:pt x="53" y="21"/>
                    <a:pt x="51" y="19"/>
                    <a:pt x="51" y="1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38" y="26"/>
                    <a:pt x="35" y="26"/>
                  </a:cubicBezTo>
                  <a:cubicBezTo>
                    <a:pt x="32" y="27"/>
                    <a:pt x="23" y="32"/>
                    <a:pt x="20" y="32"/>
                  </a:cubicBezTo>
                  <a:cubicBezTo>
                    <a:pt x="17" y="33"/>
                    <a:pt x="8" y="32"/>
                    <a:pt x="8" y="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35" y="27"/>
                    <a:pt x="36" y="27"/>
                  </a:cubicBezTo>
                  <a:cubicBezTo>
                    <a:pt x="38" y="27"/>
                    <a:pt x="44" y="26"/>
                    <a:pt x="47" y="25"/>
                  </a:cubicBezTo>
                  <a:cubicBezTo>
                    <a:pt x="49" y="25"/>
                    <a:pt x="57" y="26"/>
                    <a:pt x="58" y="27"/>
                  </a:cubicBezTo>
                  <a:cubicBezTo>
                    <a:pt x="60" y="28"/>
                    <a:pt x="71" y="37"/>
                    <a:pt x="73" y="39"/>
                  </a:cubicBezTo>
                  <a:cubicBezTo>
                    <a:pt x="76" y="41"/>
                    <a:pt x="81" y="46"/>
                    <a:pt x="83" y="49"/>
                  </a:cubicBezTo>
                  <a:cubicBezTo>
                    <a:pt x="85" y="53"/>
                    <a:pt x="88" y="59"/>
                    <a:pt x="88" y="59"/>
                  </a:cubicBezTo>
                  <a:cubicBezTo>
                    <a:pt x="88" y="59"/>
                    <a:pt x="116" y="88"/>
                    <a:pt x="119" y="91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55" y="76"/>
                    <a:pt x="155" y="76"/>
                    <a:pt x="155" y="76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96" y="84"/>
                    <a:pt x="196" y="84"/>
                    <a:pt x="196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96"/>
                    <a:pt x="200" y="96"/>
                    <a:pt x="200" y="96"/>
                  </a:cubicBezTo>
                  <a:cubicBezTo>
                    <a:pt x="200" y="96"/>
                    <a:pt x="204" y="97"/>
                    <a:pt x="207" y="96"/>
                  </a:cubicBezTo>
                  <a:cubicBezTo>
                    <a:pt x="209" y="95"/>
                    <a:pt x="215" y="100"/>
                    <a:pt x="215" y="100"/>
                  </a:cubicBezTo>
                  <a:cubicBezTo>
                    <a:pt x="215" y="106"/>
                    <a:pt x="215" y="106"/>
                    <a:pt x="215" y="106"/>
                  </a:cubicBezTo>
                  <a:cubicBezTo>
                    <a:pt x="215" y="106"/>
                    <a:pt x="208" y="111"/>
                    <a:pt x="204" y="114"/>
                  </a:cubicBezTo>
                  <a:cubicBezTo>
                    <a:pt x="200" y="117"/>
                    <a:pt x="195" y="118"/>
                    <a:pt x="188" y="120"/>
                  </a:cubicBezTo>
                  <a:cubicBezTo>
                    <a:pt x="181" y="122"/>
                    <a:pt x="166" y="133"/>
                    <a:pt x="166" y="133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67" y="133"/>
                    <a:pt x="167" y="133"/>
                    <a:pt x="167" y="133"/>
                  </a:cubicBezTo>
                  <a:cubicBezTo>
                    <a:pt x="167" y="133"/>
                    <a:pt x="182" y="124"/>
                    <a:pt x="184" y="123"/>
                  </a:cubicBezTo>
                  <a:cubicBezTo>
                    <a:pt x="186" y="122"/>
                    <a:pt x="193" y="123"/>
                    <a:pt x="193" y="123"/>
                  </a:cubicBezTo>
                  <a:cubicBezTo>
                    <a:pt x="193" y="123"/>
                    <a:pt x="199" y="119"/>
                    <a:pt x="206" y="117"/>
                  </a:cubicBezTo>
                  <a:cubicBezTo>
                    <a:pt x="213" y="114"/>
                    <a:pt x="221" y="113"/>
                    <a:pt x="225" y="113"/>
                  </a:cubicBezTo>
                  <a:cubicBezTo>
                    <a:pt x="230" y="114"/>
                    <a:pt x="232" y="115"/>
                    <a:pt x="236" y="115"/>
                  </a:cubicBezTo>
                  <a:cubicBezTo>
                    <a:pt x="241" y="115"/>
                    <a:pt x="235" y="125"/>
                    <a:pt x="235" y="125"/>
                  </a:cubicBezTo>
                  <a:cubicBezTo>
                    <a:pt x="235" y="125"/>
                    <a:pt x="245" y="117"/>
                    <a:pt x="247" y="116"/>
                  </a:cubicBezTo>
                  <a:cubicBezTo>
                    <a:pt x="249" y="116"/>
                    <a:pt x="274" y="175"/>
                    <a:pt x="274" y="175"/>
                  </a:cubicBezTo>
                  <a:cubicBezTo>
                    <a:pt x="410" y="81"/>
                    <a:pt x="410" y="81"/>
                    <a:pt x="410" y="81"/>
                  </a:cubicBezTo>
                  <a:lnTo>
                    <a:pt x="325" y="53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359" y="535"/>
              <a:ext cx="85" cy="243"/>
            </a:xfrm>
            <a:custGeom>
              <a:avLst/>
              <a:gdLst>
                <a:gd name="T0" fmla="*/ 11 w 14"/>
                <a:gd name="T1" fmla="*/ 21 h 40"/>
                <a:gd name="T2" fmla="*/ 13 w 14"/>
                <a:gd name="T3" fmla="*/ 32 h 40"/>
                <a:gd name="T4" fmla="*/ 12 w 14"/>
                <a:gd name="T5" fmla="*/ 38 h 40"/>
                <a:gd name="T6" fmla="*/ 5 w 14"/>
                <a:gd name="T7" fmla="*/ 40 h 40"/>
                <a:gd name="T8" fmla="*/ 4 w 14"/>
                <a:gd name="T9" fmla="*/ 40 h 40"/>
                <a:gd name="T10" fmla="*/ 4 w 14"/>
                <a:gd name="T11" fmla="*/ 39 h 40"/>
                <a:gd name="T12" fmla="*/ 11 w 14"/>
                <a:gd name="T13" fmla="*/ 37 h 40"/>
                <a:gd name="T14" fmla="*/ 12 w 14"/>
                <a:gd name="T15" fmla="*/ 31 h 40"/>
                <a:gd name="T16" fmla="*/ 9 w 14"/>
                <a:gd name="T17" fmla="*/ 23 h 40"/>
                <a:gd name="T18" fmla="*/ 11 w 14"/>
                <a:gd name="T19" fmla="*/ 20 h 40"/>
                <a:gd name="T20" fmla="*/ 11 w 14"/>
                <a:gd name="T21" fmla="*/ 13 h 40"/>
                <a:gd name="T22" fmla="*/ 0 w 14"/>
                <a:gd name="T23" fmla="*/ 0 h 40"/>
                <a:gd name="T24" fmla="*/ 0 w 14"/>
                <a:gd name="T25" fmla="*/ 0 h 40"/>
                <a:gd name="T26" fmla="*/ 13 w 14"/>
                <a:gd name="T27" fmla="*/ 13 h 40"/>
                <a:gd name="T28" fmla="*/ 11 w 14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40">
                  <a:moveTo>
                    <a:pt x="11" y="21"/>
                  </a:moveTo>
                  <a:cubicBezTo>
                    <a:pt x="10" y="23"/>
                    <a:pt x="13" y="32"/>
                    <a:pt x="13" y="32"/>
                  </a:cubicBezTo>
                  <a:cubicBezTo>
                    <a:pt x="13" y="32"/>
                    <a:pt x="14" y="36"/>
                    <a:pt x="12" y="38"/>
                  </a:cubicBezTo>
                  <a:cubicBezTo>
                    <a:pt x="10" y="39"/>
                    <a:pt x="8" y="40"/>
                    <a:pt x="5" y="40"/>
                  </a:cubicBezTo>
                  <a:cubicBezTo>
                    <a:pt x="5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6" y="39"/>
                    <a:pt x="9" y="38"/>
                    <a:pt x="11" y="37"/>
                  </a:cubicBezTo>
                  <a:cubicBezTo>
                    <a:pt x="13" y="36"/>
                    <a:pt x="13" y="32"/>
                    <a:pt x="12" y="31"/>
                  </a:cubicBezTo>
                  <a:cubicBezTo>
                    <a:pt x="11" y="30"/>
                    <a:pt x="9" y="23"/>
                    <a:pt x="9" y="23"/>
                  </a:cubicBezTo>
                  <a:cubicBezTo>
                    <a:pt x="9" y="23"/>
                    <a:pt x="10" y="21"/>
                    <a:pt x="11" y="20"/>
                  </a:cubicBezTo>
                  <a:cubicBezTo>
                    <a:pt x="11" y="19"/>
                    <a:pt x="11" y="13"/>
                    <a:pt x="11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2" y="20"/>
                    <a:pt x="11" y="21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329" y="772"/>
              <a:ext cx="55" cy="24"/>
            </a:xfrm>
            <a:custGeom>
              <a:avLst/>
              <a:gdLst>
                <a:gd name="T0" fmla="*/ 9 w 9"/>
                <a:gd name="T1" fmla="*/ 0 h 4"/>
                <a:gd name="T2" fmla="*/ 0 w 9"/>
                <a:gd name="T3" fmla="*/ 2 h 4"/>
                <a:gd name="T4" fmla="*/ 1 w 9"/>
                <a:gd name="T5" fmla="*/ 4 h 4"/>
                <a:gd name="T6" fmla="*/ 9 w 9"/>
                <a:gd name="T7" fmla="*/ 1 h 4"/>
                <a:gd name="T8" fmla="*/ 9 w 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0"/>
                  </a:moveTo>
                  <a:cubicBezTo>
                    <a:pt x="9" y="0"/>
                    <a:pt x="2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4" y="2"/>
                    <a:pt x="9" y="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98" y="784"/>
              <a:ext cx="37" cy="42"/>
            </a:xfrm>
            <a:custGeom>
              <a:avLst/>
              <a:gdLst>
                <a:gd name="T0" fmla="*/ 5 w 6"/>
                <a:gd name="T1" fmla="*/ 0 h 7"/>
                <a:gd name="T2" fmla="*/ 3 w 6"/>
                <a:gd name="T3" fmla="*/ 3 h 7"/>
                <a:gd name="T4" fmla="*/ 0 w 6"/>
                <a:gd name="T5" fmla="*/ 5 h 7"/>
                <a:gd name="T6" fmla="*/ 1 w 6"/>
                <a:gd name="T7" fmla="*/ 7 h 7"/>
                <a:gd name="T8" fmla="*/ 3 w 6"/>
                <a:gd name="T9" fmla="*/ 6 h 7"/>
                <a:gd name="T10" fmla="*/ 6 w 6"/>
                <a:gd name="T11" fmla="*/ 2 h 7"/>
                <a:gd name="T12" fmla="*/ 5 w 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cubicBezTo>
                    <a:pt x="5" y="0"/>
                    <a:pt x="4" y="2"/>
                    <a:pt x="3" y="3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4"/>
                    <a:pt x="6" y="2"/>
                    <a:pt x="6" y="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56" y="772"/>
              <a:ext cx="49" cy="66"/>
            </a:xfrm>
            <a:custGeom>
              <a:avLst/>
              <a:gdLst>
                <a:gd name="T0" fmla="*/ 7 w 8"/>
                <a:gd name="T1" fmla="*/ 7 h 11"/>
                <a:gd name="T2" fmla="*/ 0 w 8"/>
                <a:gd name="T3" fmla="*/ 0 h 11"/>
                <a:gd name="T4" fmla="*/ 0 w 8"/>
                <a:gd name="T5" fmla="*/ 1 h 11"/>
                <a:gd name="T6" fmla="*/ 8 w 8"/>
                <a:gd name="T7" fmla="*/ 9 h 11"/>
                <a:gd name="T8" fmla="*/ 7 w 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7" y="7"/>
                  </a:moveTo>
                  <a:cubicBezTo>
                    <a:pt x="7" y="7"/>
                    <a:pt x="2" y="4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1"/>
                    <a:pt x="8" y="9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226" y="772"/>
              <a:ext cx="30" cy="12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12 h 12"/>
                <a:gd name="T4" fmla="*/ 30 w 30"/>
                <a:gd name="T5" fmla="*/ 6 h 12"/>
                <a:gd name="T6" fmla="*/ 30 w 3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12"/>
                  </a:lnTo>
                  <a:lnTo>
                    <a:pt x="30" y="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2037" y="705"/>
              <a:ext cx="182" cy="36"/>
            </a:xfrm>
            <a:custGeom>
              <a:avLst/>
              <a:gdLst>
                <a:gd name="T0" fmla="*/ 30 w 30"/>
                <a:gd name="T1" fmla="*/ 6 h 6"/>
                <a:gd name="T2" fmla="*/ 28 w 30"/>
                <a:gd name="T3" fmla="*/ 4 h 6"/>
                <a:gd name="T4" fmla="*/ 11 w 30"/>
                <a:gd name="T5" fmla="*/ 1 h 6"/>
                <a:gd name="T6" fmla="*/ 8 w 30"/>
                <a:gd name="T7" fmla="*/ 0 h 6"/>
                <a:gd name="T8" fmla="*/ 0 w 30"/>
                <a:gd name="T9" fmla="*/ 1 h 6"/>
                <a:gd name="T10" fmla="*/ 8 w 30"/>
                <a:gd name="T11" fmla="*/ 1 h 6"/>
                <a:gd name="T12" fmla="*/ 13 w 30"/>
                <a:gd name="T13" fmla="*/ 3 h 6"/>
                <a:gd name="T14" fmla="*/ 30 w 30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6">
                  <a:moveTo>
                    <a:pt x="30" y="6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0"/>
                    <a:pt x="8" y="1"/>
                  </a:cubicBezTo>
                  <a:cubicBezTo>
                    <a:pt x="10" y="2"/>
                    <a:pt x="10" y="2"/>
                    <a:pt x="13" y="3"/>
                  </a:cubicBezTo>
                  <a:cubicBezTo>
                    <a:pt x="13" y="3"/>
                    <a:pt x="25" y="5"/>
                    <a:pt x="30" y="6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134" y="778"/>
              <a:ext cx="25" cy="85"/>
            </a:xfrm>
            <a:custGeom>
              <a:avLst/>
              <a:gdLst>
                <a:gd name="T0" fmla="*/ 2 w 4"/>
                <a:gd name="T1" fmla="*/ 0 h 14"/>
                <a:gd name="T2" fmla="*/ 3 w 4"/>
                <a:gd name="T3" fmla="*/ 6 h 14"/>
                <a:gd name="T4" fmla="*/ 1 w 4"/>
                <a:gd name="T5" fmla="*/ 14 h 14"/>
                <a:gd name="T6" fmla="*/ 0 w 4"/>
                <a:gd name="T7" fmla="*/ 10 h 14"/>
                <a:gd name="T8" fmla="*/ 2 w 4"/>
                <a:gd name="T9" fmla="*/ 4 h 14"/>
                <a:gd name="T10" fmla="*/ 2 w 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2" y="0"/>
                  </a:moveTo>
                  <a:cubicBezTo>
                    <a:pt x="2" y="0"/>
                    <a:pt x="3" y="3"/>
                    <a:pt x="3" y="6"/>
                  </a:cubicBezTo>
                  <a:cubicBezTo>
                    <a:pt x="4" y="8"/>
                    <a:pt x="1" y="14"/>
                    <a:pt x="1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" y="7"/>
                    <a:pt x="2" y="4"/>
                  </a:cubicBezTo>
                  <a:cubicBezTo>
                    <a:pt x="3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092" y="832"/>
              <a:ext cx="49" cy="31"/>
            </a:xfrm>
            <a:custGeom>
              <a:avLst/>
              <a:gdLst>
                <a:gd name="T0" fmla="*/ 8 w 8"/>
                <a:gd name="T1" fmla="*/ 5 h 5"/>
                <a:gd name="T2" fmla="*/ 0 w 8"/>
                <a:gd name="T3" fmla="*/ 5 h 5"/>
                <a:gd name="T4" fmla="*/ 1 w 8"/>
                <a:gd name="T5" fmla="*/ 0 h 5"/>
                <a:gd name="T6" fmla="*/ 7 w 8"/>
                <a:gd name="T7" fmla="*/ 1 h 5"/>
                <a:gd name="T8" fmla="*/ 8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6" y="1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074" y="826"/>
              <a:ext cx="24" cy="37"/>
            </a:xfrm>
            <a:custGeom>
              <a:avLst/>
              <a:gdLst>
                <a:gd name="T0" fmla="*/ 3 w 4"/>
                <a:gd name="T1" fmla="*/ 6 h 6"/>
                <a:gd name="T2" fmla="*/ 1 w 4"/>
                <a:gd name="T3" fmla="*/ 6 h 6"/>
                <a:gd name="T4" fmla="*/ 0 w 4"/>
                <a:gd name="T5" fmla="*/ 1 h 6"/>
                <a:gd name="T6" fmla="*/ 4 w 4"/>
                <a:gd name="T7" fmla="*/ 1 h 6"/>
                <a:gd name="T8" fmla="*/ 3 w 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0"/>
                    <a:pt x="4" y="1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043" y="832"/>
              <a:ext cx="37" cy="37"/>
            </a:xfrm>
            <a:custGeom>
              <a:avLst/>
              <a:gdLst>
                <a:gd name="T0" fmla="*/ 37 w 37"/>
                <a:gd name="T1" fmla="*/ 31 h 37"/>
                <a:gd name="T2" fmla="*/ 12 w 37"/>
                <a:gd name="T3" fmla="*/ 37 h 37"/>
                <a:gd name="T4" fmla="*/ 0 w 37"/>
                <a:gd name="T5" fmla="*/ 25 h 37"/>
                <a:gd name="T6" fmla="*/ 31 w 37"/>
                <a:gd name="T7" fmla="*/ 0 h 37"/>
                <a:gd name="T8" fmla="*/ 37 w 37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31"/>
                  </a:moveTo>
                  <a:lnTo>
                    <a:pt x="12" y="37"/>
                  </a:lnTo>
                  <a:lnTo>
                    <a:pt x="0" y="25"/>
                  </a:lnTo>
                  <a:lnTo>
                    <a:pt x="31" y="0"/>
                  </a:lnTo>
                  <a:lnTo>
                    <a:pt x="37" y="3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001" y="857"/>
              <a:ext cx="54" cy="85"/>
            </a:xfrm>
            <a:custGeom>
              <a:avLst/>
              <a:gdLst>
                <a:gd name="T0" fmla="*/ 9 w 9"/>
                <a:gd name="T1" fmla="*/ 2 h 14"/>
                <a:gd name="T2" fmla="*/ 1 w 9"/>
                <a:gd name="T3" fmla="*/ 14 h 14"/>
                <a:gd name="T4" fmla="*/ 0 w 9"/>
                <a:gd name="T5" fmla="*/ 13 h 14"/>
                <a:gd name="T6" fmla="*/ 5 w 9"/>
                <a:gd name="T7" fmla="*/ 7 h 14"/>
                <a:gd name="T8" fmla="*/ 7 w 9"/>
                <a:gd name="T9" fmla="*/ 0 h 14"/>
                <a:gd name="T10" fmla="*/ 9 w 9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4">
                  <a:moveTo>
                    <a:pt x="9" y="2"/>
                  </a:moveTo>
                  <a:cubicBezTo>
                    <a:pt x="9" y="2"/>
                    <a:pt x="4" y="13"/>
                    <a:pt x="1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3" y="13"/>
                    <a:pt x="5" y="7"/>
                  </a:cubicBezTo>
                  <a:cubicBezTo>
                    <a:pt x="7" y="1"/>
                    <a:pt x="7" y="0"/>
                    <a:pt x="7" y="0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2" y="936"/>
              <a:ext cx="195" cy="36"/>
            </a:xfrm>
            <a:custGeom>
              <a:avLst/>
              <a:gdLst>
                <a:gd name="T0" fmla="*/ 32 w 32"/>
                <a:gd name="T1" fmla="*/ 1 h 6"/>
                <a:gd name="T2" fmla="*/ 27 w 32"/>
                <a:gd name="T3" fmla="*/ 2 h 6"/>
                <a:gd name="T4" fmla="*/ 19 w 32"/>
                <a:gd name="T5" fmla="*/ 2 h 6"/>
                <a:gd name="T6" fmla="*/ 16 w 32"/>
                <a:gd name="T7" fmla="*/ 4 h 6"/>
                <a:gd name="T8" fmla="*/ 1 w 32"/>
                <a:gd name="T9" fmla="*/ 6 h 6"/>
                <a:gd name="T10" fmla="*/ 0 w 32"/>
                <a:gd name="T11" fmla="*/ 5 h 6"/>
                <a:gd name="T12" fmla="*/ 15 w 32"/>
                <a:gd name="T13" fmla="*/ 3 h 6"/>
                <a:gd name="T14" fmla="*/ 20 w 32"/>
                <a:gd name="T15" fmla="*/ 2 h 6"/>
                <a:gd name="T16" fmla="*/ 31 w 32"/>
                <a:gd name="T17" fmla="*/ 0 h 6"/>
                <a:gd name="T18" fmla="*/ 32 w 32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6">
                  <a:moveTo>
                    <a:pt x="32" y="1"/>
                  </a:moveTo>
                  <a:cubicBezTo>
                    <a:pt x="32" y="1"/>
                    <a:pt x="30" y="2"/>
                    <a:pt x="27" y="2"/>
                  </a:cubicBezTo>
                  <a:cubicBezTo>
                    <a:pt x="25" y="1"/>
                    <a:pt x="21" y="2"/>
                    <a:pt x="19" y="2"/>
                  </a:cubicBezTo>
                  <a:cubicBezTo>
                    <a:pt x="18" y="3"/>
                    <a:pt x="16" y="4"/>
                    <a:pt x="16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4" y="3"/>
                    <a:pt x="15" y="3"/>
                  </a:cubicBezTo>
                  <a:cubicBezTo>
                    <a:pt x="16" y="3"/>
                    <a:pt x="19" y="2"/>
                    <a:pt x="20" y="2"/>
                  </a:cubicBezTo>
                  <a:cubicBezTo>
                    <a:pt x="22" y="1"/>
                    <a:pt x="30" y="1"/>
                    <a:pt x="31" y="0"/>
                  </a:cubicBezTo>
                  <a:lnTo>
                    <a:pt x="32" y="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861" y="1112"/>
              <a:ext cx="225" cy="103"/>
            </a:xfrm>
            <a:custGeom>
              <a:avLst/>
              <a:gdLst>
                <a:gd name="T0" fmla="*/ 37 w 37"/>
                <a:gd name="T1" fmla="*/ 7 h 17"/>
                <a:gd name="T2" fmla="*/ 20 w 37"/>
                <a:gd name="T3" fmla="*/ 11 h 17"/>
                <a:gd name="T4" fmla="*/ 7 w 37"/>
                <a:gd name="T5" fmla="*/ 17 h 17"/>
                <a:gd name="T6" fmla="*/ 5 w 37"/>
                <a:gd name="T7" fmla="*/ 17 h 17"/>
                <a:gd name="T8" fmla="*/ 0 w 37"/>
                <a:gd name="T9" fmla="*/ 14 h 17"/>
                <a:gd name="T10" fmla="*/ 2 w 37"/>
                <a:gd name="T11" fmla="*/ 14 h 17"/>
                <a:gd name="T12" fmla="*/ 18 w 37"/>
                <a:gd name="T13" fmla="*/ 8 h 17"/>
                <a:gd name="T14" fmla="*/ 29 w 37"/>
                <a:gd name="T15" fmla="*/ 0 h 17"/>
                <a:gd name="T16" fmla="*/ 37 w 37"/>
                <a:gd name="T1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7">
                  <a:moveTo>
                    <a:pt x="37" y="7"/>
                  </a:moveTo>
                  <a:cubicBezTo>
                    <a:pt x="32" y="7"/>
                    <a:pt x="26" y="9"/>
                    <a:pt x="20" y="11"/>
                  </a:cubicBezTo>
                  <a:cubicBezTo>
                    <a:pt x="13" y="13"/>
                    <a:pt x="7" y="17"/>
                    <a:pt x="7" y="17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8" y="12"/>
                    <a:pt x="14" y="11"/>
                    <a:pt x="18" y="8"/>
                  </a:cubicBezTo>
                  <a:cubicBezTo>
                    <a:pt x="22" y="5"/>
                    <a:pt x="29" y="0"/>
                    <a:pt x="29" y="0"/>
                  </a:cubicBezTo>
                  <a:cubicBezTo>
                    <a:pt x="37" y="7"/>
                    <a:pt x="37" y="7"/>
                    <a:pt x="37" y="7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37" y="1075"/>
              <a:ext cx="61" cy="79"/>
            </a:xfrm>
            <a:custGeom>
              <a:avLst/>
              <a:gdLst>
                <a:gd name="T0" fmla="*/ 0 w 61"/>
                <a:gd name="T1" fmla="*/ 0 h 79"/>
                <a:gd name="T2" fmla="*/ 61 w 61"/>
                <a:gd name="T3" fmla="*/ 79 h 79"/>
                <a:gd name="T4" fmla="*/ 49 w 61"/>
                <a:gd name="T5" fmla="*/ 79 h 79"/>
                <a:gd name="T6" fmla="*/ 0 w 61"/>
                <a:gd name="T7" fmla="*/ 37 h 79"/>
                <a:gd name="T8" fmla="*/ 0 w 61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9">
                  <a:moveTo>
                    <a:pt x="0" y="0"/>
                  </a:moveTo>
                  <a:lnTo>
                    <a:pt x="61" y="79"/>
                  </a:lnTo>
                  <a:lnTo>
                    <a:pt x="49" y="79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946" y="1002"/>
              <a:ext cx="30" cy="55"/>
            </a:xfrm>
            <a:custGeom>
              <a:avLst/>
              <a:gdLst>
                <a:gd name="T0" fmla="*/ 0 w 5"/>
                <a:gd name="T1" fmla="*/ 0 h 9"/>
                <a:gd name="T2" fmla="*/ 5 w 5"/>
                <a:gd name="T3" fmla="*/ 8 h 9"/>
                <a:gd name="T4" fmla="*/ 0 w 5"/>
                <a:gd name="T5" fmla="*/ 8 h 9"/>
                <a:gd name="T6" fmla="*/ 0 w 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0" y="0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1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731" y="589"/>
              <a:ext cx="322" cy="79"/>
            </a:xfrm>
            <a:custGeom>
              <a:avLst/>
              <a:gdLst>
                <a:gd name="T0" fmla="*/ 47 w 53"/>
                <a:gd name="T1" fmla="*/ 5 h 13"/>
                <a:gd name="T2" fmla="*/ 36 w 53"/>
                <a:gd name="T3" fmla="*/ 7 h 13"/>
                <a:gd name="T4" fmla="*/ 20 w 53"/>
                <a:gd name="T5" fmla="*/ 13 h 13"/>
                <a:gd name="T6" fmla="*/ 8 w 53"/>
                <a:gd name="T7" fmla="*/ 13 h 13"/>
                <a:gd name="T8" fmla="*/ 0 w 53"/>
                <a:gd name="T9" fmla="*/ 8 h 13"/>
                <a:gd name="T10" fmla="*/ 8 w 53"/>
                <a:gd name="T11" fmla="*/ 12 h 13"/>
                <a:gd name="T12" fmla="*/ 20 w 53"/>
                <a:gd name="T13" fmla="*/ 12 h 13"/>
                <a:gd name="T14" fmla="*/ 35 w 53"/>
                <a:gd name="T15" fmla="*/ 6 h 13"/>
                <a:gd name="T16" fmla="*/ 46 w 53"/>
                <a:gd name="T17" fmla="*/ 4 h 13"/>
                <a:gd name="T18" fmla="*/ 49 w 53"/>
                <a:gd name="T19" fmla="*/ 0 h 13"/>
                <a:gd name="T20" fmla="*/ 53 w 53"/>
                <a:gd name="T21" fmla="*/ 6 h 13"/>
                <a:gd name="T22" fmla="*/ 47 w 53"/>
                <a:gd name="T2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13">
                  <a:moveTo>
                    <a:pt x="47" y="5"/>
                  </a:moveTo>
                  <a:cubicBezTo>
                    <a:pt x="44" y="6"/>
                    <a:pt x="38" y="7"/>
                    <a:pt x="36" y="7"/>
                  </a:cubicBezTo>
                  <a:cubicBezTo>
                    <a:pt x="35" y="7"/>
                    <a:pt x="20" y="13"/>
                    <a:pt x="2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17" y="13"/>
                    <a:pt x="20" y="12"/>
                  </a:cubicBezTo>
                  <a:cubicBezTo>
                    <a:pt x="23" y="12"/>
                    <a:pt x="32" y="7"/>
                    <a:pt x="35" y="6"/>
                  </a:cubicBezTo>
                  <a:cubicBezTo>
                    <a:pt x="38" y="6"/>
                    <a:pt x="46" y="4"/>
                    <a:pt x="46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5"/>
                    <a:pt x="48" y="5"/>
                    <a:pt x="47" y="5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1418" y="1361"/>
              <a:ext cx="1215" cy="504"/>
            </a:xfrm>
            <a:custGeom>
              <a:avLst/>
              <a:gdLst>
                <a:gd name="T0" fmla="*/ 978 w 1215"/>
                <a:gd name="T1" fmla="*/ 170 h 504"/>
                <a:gd name="T2" fmla="*/ 862 w 1215"/>
                <a:gd name="T3" fmla="*/ 146 h 504"/>
                <a:gd name="T4" fmla="*/ 710 w 1215"/>
                <a:gd name="T5" fmla="*/ 316 h 504"/>
                <a:gd name="T6" fmla="*/ 273 w 1215"/>
                <a:gd name="T7" fmla="*/ 273 h 504"/>
                <a:gd name="T8" fmla="*/ 0 w 1215"/>
                <a:gd name="T9" fmla="*/ 188 h 504"/>
                <a:gd name="T10" fmla="*/ 267 w 1215"/>
                <a:gd name="T11" fmla="*/ 291 h 504"/>
                <a:gd name="T12" fmla="*/ 455 w 1215"/>
                <a:gd name="T13" fmla="*/ 340 h 504"/>
                <a:gd name="T14" fmla="*/ 425 w 1215"/>
                <a:gd name="T15" fmla="*/ 504 h 504"/>
                <a:gd name="T16" fmla="*/ 1215 w 1215"/>
                <a:gd name="T17" fmla="*/ 267 h 504"/>
                <a:gd name="T18" fmla="*/ 1105 w 1215"/>
                <a:gd name="T19" fmla="*/ 0 h 504"/>
                <a:gd name="T20" fmla="*/ 978 w 1215"/>
                <a:gd name="T21" fmla="*/ 17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5" h="504">
                  <a:moveTo>
                    <a:pt x="978" y="170"/>
                  </a:moveTo>
                  <a:lnTo>
                    <a:pt x="862" y="146"/>
                  </a:lnTo>
                  <a:lnTo>
                    <a:pt x="710" y="316"/>
                  </a:lnTo>
                  <a:lnTo>
                    <a:pt x="273" y="273"/>
                  </a:lnTo>
                  <a:lnTo>
                    <a:pt x="0" y="188"/>
                  </a:lnTo>
                  <a:lnTo>
                    <a:pt x="267" y="291"/>
                  </a:lnTo>
                  <a:lnTo>
                    <a:pt x="455" y="340"/>
                  </a:lnTo>
                  <a:lnTo>
                    <a:pt x="425" y="504"/>
                  </a:lnTo>
                  <a:lnTo>
                    <a:pt x="1215" y="267"/>
                  </a:lnTo>
                  <a:lnTo>
                    <a:pt x="1105" y="0"/>
                  </a:lnTo>
                  <a:lnTo>
                    <a:pt x="978" y="170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3507" y="0"/>
              <a:ext cx="1738" cy="1452"/>
            </a:xfrm>
            <a:custGeom>
              <a:avLst/>
              <a:gdLst>
                <a:gd name="T0" fmla="*/ 79 w 286"/>
                <a:gd name="T1" fmla="*/ 239 h 239"/>
                <a:gd name="T2" fmla="*/ 27 w 286"/>
                <a:gd name="T3" fmla="*/ 218 h 239"/>
                <a:gd name="T4" fmla="*/ 68 w 286"/>
                <a:gd name="T5" fmla="*/ 197 h 239"/>
                <a:gd name="T6" fmla="*/ 71 w 286"/>
                <a:gd name="T7" fmla="*/ 181 h 239"/>
                <a:gd name="T8" fmla="*/ 78 w 286"/>
                <a:gd name="T9" fmla="*/ 160 h 239"/>
                <a:gd name="T10" fmla="*/ 79 w 286"/>
                <a:gd name="T11" fmla="*/ 172 h 239"/>
                <a:gd name="T12" fmla="*/ 92 w 286"/>
                <a:gd name="T13" fmla="*/ 176 h 239"/>
                <a:gd name="T14" fmla="*/ 142 w 286"/>
                <a:gd name="T15" fmla="*/ 142 h 239"/>
                <a:gd name="T16" fmla="*/ 118 w 286"/>
                <a:gd name="T17" fmla="*/ 109 h 239"/>
                <a:gd name="T18" fmla="*/ 87 w 286"/>
                <a:gd name="T19" fmla="*/ 90 h 239"/>
                <a:gd name="T20" fmla="*/ 74 w 286"/>
                <a:gd name="T21" fmla="*/ 77 h 239"/>
                <a:gd name="T22" fmla="*/ 57 w 286"/>
                <a:gd name="T23" fmla="*/ 56 h 239"/>
                <a:gd name="T24" fmla="*/ 0 w 286"/>
                <a:gd name="T25" fmla="*/ 51 h 239"/>
                <a:gd name="T26" fmla="*/ 59 w 286"/>
                <a:gd name="T27" fmla="*/ 53 h 239"/>
                <a:gd name="T28" fmla="*/ 67 w 286"/>
                <a:gd name="T29" fmla="*/ 50 h 239"/>
                <a:gd name="T30" fmla="*/ 77 w 286"/>
                <a:gd name="T31" fmla="*/ 23 h 239"/>
                <a:gd name="T32" fmla="*/ 64 w 286"/>
                <a:gd name="T33" fmla="*/ 0 h 239"/>
                <a:gd name="T34" fmla="*/ 81 w 286"/>
                <a:gd name="T35" fmla="*/ 24 h 239"/>
                <a:gd name="T36" fmla="*/ 92 w 286"/>
                <a:gd name="T37" fmla="*/ 29 h 239"/>
                <a:gd name="T38" fmla="*/ 82 w 286"/>
                <a:gd name="T39" fmla="*/ 28 h 239"/>
                <a:gd name="T40" fmla="*/ 71 w 286"/>
                <a:gd name="T41" fmla="*/ 53 h 239"/>
                <a:gd name="T42" fmla="*/ 76 w 286"/>
                <a:gd name="T43" fmla="*/ 78 h 239"/>
                <a:gd name="T44" fmla="*/ 93 w 286"/>
                <a:gd name="T45" fmla="*/ 88 h 239"/>
                <a:gd name="T46" fmla="*/ 124 w 286"/>
                <a:gd name="T47" fmla="*/ 111 h 239"/>
                <a:gd name="T48" fmla="*/ 155 w 286"/>
                <a:gd name="T49" fmla="*/ 148 h 239"/>
                <a:gd name="T50" fmla="*/ 164 w 286"/>
                <a:gd name="T51" fmla="*/ 147 h 239"/>
                <a:gd name="T52" fmla="*/ 189 w 286"/>
                <a:gd name="T53" fmla="*/ 158 h 239"/>
                <a:gd name="T54" fmla="*/ 201 w 286"/>
                <a:gd name="T55" fmla="*/ 121 h 239"/>
                <a:gd name="T56" fmla="*/ 188 w 286"/>
                <a:gd name="T57" fmla="*/ 97 h 239"/>
                <a:gd name="T58" fmla="*/ 181 w 286"/>
                <a:gd name="T59" fmla="*/ 77 h 239"/>
                <a:gd name="T60" fmla="*/ 196 w 286"/>
                <a:gd name="T61" fmla="*/ 99 h 239"/>
                <a:gd name="T62" fmla="*/ 224 w 286"/>
                <a:gd name="T63" fmla="*/ 109 h 239"/>
                <a:gd name="T64" fmla="*/ 206 w 286"/>
                <a:gd name="T65" fmla="*/ 104 h 239"/>
                <a:gd name="T66" fmla="*/ 199 w 286"/>
                <a:gd name="T67" fmla="*/ 109 h 239"/>
                <a:gd name="T68" fmla="*/ 205 w 286"/>
                <a:gd name="T69" fmla="*/ 125 h 239"/>
                <a:gd name="T70" fmla="*/ 199 w 286"/>
                <a:gd name="T71" fmla="*/ 135 h 239"/>
                <a:gd name="T72" fmla="*/ 198 w 286"/>
                <a:gd name="T73" fmla="*/ 156 h 239"/>
                <a:gd name="T74" fmla="*/ 286 w 286"/>
                <a:gd name="T75" fmla="*/ 207 h 239"/>
                <a:gd name="T76" fmla="*/ 79 w 286"/>
                <a:gd name="T77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6" h="239">
                  <a:moveTo>
                    <a:pt x="79" y="239"/>
                  </a:moveTo>
                  <a:cubicBezTo>
                    <a:pt x="27" y="218"/>
                    <a:pt x="27" y="218"/>
                    <a:pt x="27" y="218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8" y="197"/>
                    <a:pt x="62" y="183"/>
                    <a:pt x="71" y="181"/>
                  </a:cubicBezTo>
                  <a:cubicBezTo>
                    <a:pt x="78" y="178"/>
                    <a:pt x="78" y="160"/>
                    <a:pt x="78" y="160"/>
                  </a:cubicBezTo>
                  <a:cubicBezTo>
                    <a:pt x="79" y="172"/>
                    <a:pt x="79" y="172"/>
                    <a:pt x="79" y="172"/>
                  </a:cubicBezTo>
                  <a:cubicBezTo>
                    <a:pt x="79" y="172"/>
                    <a:pt x="89" y="175"/>
                    <a:pt x="92" y="176"/>
                  </a:cubicBezTo>
                  <a:cubicBezTo>
                    <a:pt x="98" y="177"/>
                    <a:pt x="142" y="142"/>
                    <a:pt x="142" y="142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18" y="109"/>
                    <a:pt x="99" y="92"/>
                    <a:pt x="87" y="90"/>
                  </a:cubicBezTo>
                  <a:cubicBezTo>
                    <a:pt x="75" y="89"/>
                    <a:pt x="74" y="77"/>
                    <a:pt x="74" y="7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50"/>
                    <a:pt x="80" y="29"/>
                    <a:pt x="77" y="23"/>
                  </a:cubicBezTo>
                  <a:cubicBezTo>
                    <a:pt x="75" y="16"/>
                    <a:pt x="64" y="0"/>
                    <a:pt x="64" y="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8"/>
                    <a:pt x="72" y="44"/>
                    <a:pt x="71" y="53"/>
                  </a:cubicBezTo>
                  <a:cubicBezTo>
                    <a:pt x="70" y="61"/>
                    <a:pt x="73" y="69"/>
                    <a:pt x="76" y="78"/>
                  </a:cubicBezTo>
                  <a:cubicBezTo>
                    <a:pt x="79" y="87"/>
                    <a:pt x="93" y="88"/>
                    <a:pt x="93" y="88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64" y="147"/>
                    <a:pt x="164" y="147"/>
                    <a:pt x="164" y="147"/>
                  </a:cubicBezTo>
                  <a:cubicBezTo>
                    <a:pt x="189" y="158"/>
                    <a:pt x="189" y="158"/>
                    <a:pt x="189" y="158"/>
                  </a:cubicBezTo>
                  <a:cubicBezTo>
                    <a:pt x="201" y="121"/>
                    <a:pt x="201" y="121"/>
                    <a:pt x="201" y="121"/>
                  </a:cubicBezTo>
                  <a:cubicBezTo>
                    <a:pt x="201" y="121"/>
                    <a:pt x="193" y="99"/>
                    <a:pt x="188" y="97"/>
                  </a:cubicBezTo>
                  <a:cubicBezTo>
                    <a:pt x="182" y="95"/>
                    <a:pt x="181" y="77"/>
                    <a:pt x="181" y="77"/>
                  </a:cubicBezTo>
                  <a:cubicBezTo>
                    <a:pt x="181" y="77"/>
                    <a:pt x="184" y="98"/>
                    <a:pt x="196" y="99"/>
                  </a:cubicBezTo>
                  <a:cubicBezTo>
                    <a:pt x="207" y="101"/>
                    <a:pt x="224" y="109"/>
                    <a:pt x="224" y="109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199" y="109"/>
                    <a:pt x="199" y="109"/>
                    <a:pt x="199" y="109"/>
                  </a:cubicBezTo>
                  <a:cubicBezTo>
                    <a:pt x="199" y="109"/>
                    <a:pt x="204" y="121"/>
                    <a:pt x="205" y="125"/>
                  </a:cubicBezTo>
                  <a:cubicBezTo>
                    <a:pt x="205" y="125"/>
                    <a:pt x="201" y="129"/>
                    <a:pt x="199" y="135"/>
                  </a:cubicBezTo>
                  <a:cubicBezTo>
                    <a:pt x="196" y="140"/>
                    <a:pt x="196" y="155"/>
                    <a:pt x="198" y="156"/>
                  </a:cubicBezTo>
                  <a:cubicBezTo>
                    <a:pt x="286" y="207"/>
                    <a:pt x="286" y="207"/>
                    <a:pt x="286" y="207"/>
                  </a:cubicBezTo>
                  <a:lnTo>
                    <a:pt x="79" y="239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4716" y="662"/>
              <a:ext cx="37" cy="116"/>
            </a:xfrm>
            <a:custGeom>
              <a:avLst/>
              <a:gdLst>
                <a:gd name="T0" fmla="*/ 0 w 37"/>
                <a:gd name="T1" fmla="*/ 0 h 116"/>
                <a:gd name="T2" fmla="*/ 25 w 37"/>
                <a:gd name="T3" fmla="*/ 116 h 116"/>
                <a:gd name="T4" fmla="*/ 37 w 37"/>
                <a:gd name="T5" fmla="*/ 97 h 116"/>
                <a:gd name="T6" fmla="*/ 0 w 37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16">
                  <a:moveTo>
                    <a:pt x="0" y="0"/>
                  </a:moveTo>
                  <a:lnTo>
                    <a:pt x="25" y="116"/>
                  </a:lnTo>
                  <a:lnTo>
                    <a:pt x="37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504" y="893"/>
              <a:ext cx="152" cy="158"/>
            </a:xfrm>
            <a:custGeom>
              <a:avLst/>
              <a:gdLst>
                <a:gd name="T0" fmla="*/ 152 w 152"/>
                <a:gd name="T1" fmla="*/ 67 h 158"/>
                <a:gd name="T2" fmla="*/ 152 w 152"/>
                <a:gd name="T3" fmla="*/ 146 h 158"/>
                <a:gd name="T4" fmla="*/ 91 w 152"/>
                <a:gd name="T5" fmla="*/ 158 h 158"/>
                <a:gd name="T6" fmla="*/ 0 w 152"/>
                <a:gd name="T7" fmla="*/ 0 h 158"/>
                <a:gd name="T8" fmla="*/ 152 w 152"/>
                <a:gd name="T9" fmla="*/ 6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8">
                  <a:moveTo>
                    <a:pt x="152" y="67"/>
                  </a:moveTo>
                  <a:lnTo>
                    <a:pt x="152" y="146"/>
                  </a:lnTo>
                  <a:lnTo>
                    <a:pt x="91" y="158"/>
                  </a:lnTo>
                  <a:lnTo>
                    <a:pt x="0" y="0"/>
                  </a:lnTo>
                  <a:lnTo>
                    <a:pt x="152" y="67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449" y="893"/>
              <a:ext cx="146" cy="158"/>
            </a:xfrm>
            <a:custGeom>
              <a:avLst/>
              <a:gdLst>
                <a:gd name="T0" fmla="*/ 55 w 146"/>
                <a:gd name="T1" fmla="*/ 0 h 158"/>
                <a:gd name="T2" fmla="*/ 0 w 146"/>
                <a:gd name="T3" fmla="*/ 6 h 158"/>
                <a:gd name="T4" fmla="*/ 140 w 146"/>
                <a:gd name="T5" fmla="*/ 158 h 158"/>
                <a:gd name="T6" fmla="*/ 146 w 146"/>
                <a:gd name="T7" fmla="*/ 158 h 158"/>
                <a:gd name="T8" fmla="*/ 55 w 14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58">
                  <a:moveTo>
                    <a:pt x="55" y="0"/>
                  </a:moveTo>
                  <a:lnTo>
                    <a:pt x="0" y="6"/>
                  </a:lnTo>
                  <a:lnTo>
                    <a:pt x="140" y="158"/>
                  </a:lnTo>
                  <a:lnTo>
                    <a:pt x="146" y="1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4182" y="632"/>
              <a:ext cx="188" cy="231"/>
            </a:xfrm>
            <a:custGeom>
              <a:avLst/>
              <a:gdLst>
                <a:gd name="T0" fmla="*/ 0 w 188"/>
                <a:gd name="T1" fmla="*/ 0 h 231"/>
                <a:gd name="T2" fmla="*/ 36 w 188"/>
                <a:gd name="T3" fmla="*/ 30 h 231"/>
                <a:gd name="T4" fmla="*/ 145 w 188"/>
                <a:gd name="T5" fmla="*/ 212 h 231"/>
                <a:gd name="T6" fmla="*/ 188 w 188"/>
                <a:gd name="T7" fmla="*/ 231 h 231"/>
                <a:gd name="T8" fmla="*/ 42 w 188"/>
                <a:gd name="T9" fmla="*/ 30 h 231"/>
                <a:gd name="T10" fmla="*/ 0 w 188"/>
                <a:gd name="T1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231">
                  <a:moveTo>
                    <a:pt x="0" y="0"/>
                  </a:moveTo>
                  <a:lnTo>
                    <a:pt x="36" y="30"/>
                  </a:lnTo>
                  <a:lnTo>
                    <a:pt x="145" y="212"/>
                  </a:lnTo>
                  <a:lnTo>
                    <a:pt x="188" y="231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109" y="844"/>
              <a:ext cx="261" cy="207"/>
            </a:xfrm>
            <a:custGeom>
              <a:avLst/>
              <a:gdLst>
                <a:gd name="T0" fmla="*/ 36 w 43"/>
                <a:gd name="T1" fmla="*/ 0 h 34"/>
                <a:gd name="T2" fmla="*/ 0 w 43"/>
                <a:gd name="T3" fmla="*/ 31 h 34"/>
                <a:gd name="T4" fmla="*/ 1 w 43"/>
                <a:gd name="T5" fmla="*/ 34 h 34"/>
                <a:gd name="T6" fmla="*/ 43 w 43"/>
                <a:gd name="T7" fmla="*/ 3 h 34"/>
                <a:gd name="T8" fmla="*/ 36 w 4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4">
                  <a:moveTo>
                    <a:pt x="36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2" y="27"/>
                    <a:pt x="43" y="3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854" y="340"/>
              <a:ext cx="115" cy="134"/>
            </a:xfrm>
            <a:custGeom>
              <a:avLst/>
              <a:gdLst>
                <a:gd name="T0" fmla="*/ 0 w 115"/>
                <a:gd name="T1" fmla="*/ 0 h 134"/>
                <a:gd name="T2" fmla="*/ 91 w 115"/>
                <a:gd name="T3" fmla="*/ 61 h 134"/>
                <a:gd name="T4" fmla="*/ 115 w 115"/>
                <a:gd name="T5" fmla="*/ 134 h 134"/>
                <a:gd name="T6" fmla="*/ 103 w 115"/>
                <a:gd name="T7" fmla="*/ 128 h 134"/>
                <a:gd name="T8" fmla="*/ 0 w 115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34">
                  <a:moveTo>
                    <a:pt x="0" y="0"/>
                  </a:moveTo>
                  <a:lnTo>
                    <a:pt x="91" y="61"/>
                  </a:lnTo>
                  <a:lnTo>
                    <a:pt x="115" y="134"/>
                  </a:lnTo>
                  <a:lnTo>
                    <a:pt x="103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866" y="304"/>
              <a:ext cx="73" cy="54"/>
            </a:xfrm>
            <a:custGeom>
              <a:avLst/>
              <a:gdLst>
                <a:gd name="T0" fmla="*/ 48 w 73"/>
                <a:gd name="T1" fmla="*/ 0 h 54"/>
                <a:gd name="T2" fmla="*/ 67 w 73"/>
                <a:gd name="T3" fmla="*/ 30 h 54"/>
                <a:gd name="T4" fmla="*/ 73 w 73"/>
                <a:gd name="T5" fmla="*/ 54 h 54"/>
                <a:gd name="T6" fmla="*/ 0 w 73"/>
                <a:gd name="T7" fmla="*/ 18 h 54"/>
                <a:gd name="T8" fmla="*/ 48 w 7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4">
                  <a:moveTo>
                    <a:pt x="48" y="0"/>
                  </a:moveTo>
                  <a:lnTo>
                    <a:pt x="67" y="30"/>
                  </a:lnTo>
                  <a:lnTo>
                    <a:pt x="73" y="54"/>
                  </a:lnTo>
                  <a:lnTo>
                    <a:pt x="0" y="1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3726" y="1197"/>
              <a:ext cx="261" cy="97"/>
            </a:xfrm>
            <a:custGeom>
              <a:avLst/>
              <a:gdLst>
                <a:gd name="T0" fmla="*/ 194 w 261"/>
                <a:gd name="T1" fmla="*/ 0 h 97"/>
                <a:gd name="T2" fmla="*/ 261 w 261"/>
                <a:gd name="T3" fmla="*/ 48 h 97"/>
                <a:gd name="T4" fmla="*/ 0 w 261"/>
                <a:gd name="T5" fmla="*/ 97 h 97"/>
                <a:gd name="T6" fmla="*/ 194 w 261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97">
                  <a:moveTo>
                    <a:pt x="194" y="0"/>
                  </a:moveTo>
                  <a:lnTo>
                    <a:pt x="261" y="48"/>
                  </a:lnTo>
                  <a:lnTo>
                    <a:pt x="0" y="97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902" y="1124"/>
              <a:ext cx="91" cy="121"/>
            </a:xfrm>
            <a:custGeom>
              <a:avLst/>
              <a:gdLst>
                <a:gd name="T0" fmla="*/ 2 w 15"/>
                <a:gd name="T1" fmla="*/ 0 h 20"/>
                <a:gd name="T2" fmla="*/ 7 w 15"/>
                <a:gd name="T3" fmla="*/ 8 h 20"/>
                <a:gd name="T4" fmla="*/ 15 w 15"/>
                <a:gd name="T5" fmla="*/ 14 h 20"/>
                <a:gd name="T6" fmla="*/ 14 w 15"/>
                <a:gd name="T7" fmla="*/ 20 h 20"/>
                <a:gd name="T8" fmla="*/ 3 w 15"/>
                <a:gd name="T9" fmla="*/ 12 h 20"/>
                <a:gd name="T10" fmla="*/ 2 w 15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2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0" y="3"/>
                    <a:pt x="2" y="0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914" y="1093"/>
              <a:ext cx="31" cy="79"/>
            </a:xfrm>
            <a:custGeom>
              <a:avLst/>
              <a:gdLst>
                <a:gd name="T0" fmla="*/ 4 w 5"/>
                <a:gd name="T1" fmla="*/ 1 h 13"/>
                <a:gd name="T2" fmla="*/ 5 w 5"/>
                <a:gd name="T3" fmla="*/ 13 h 13"/>
                <a:gd name="T4" fmla="*/ 0 w 5"/>
                <a:gd name="T5" fmla="*/ 5 h 13"/>
                <a:gd name="T6" fmla="*/ 4 w 5"/>
                <a:gd name="T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3">
                  <a:moveTo>
                    <a:pt x="4" y="1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0"/>
                    <a:pt x="4" y="1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39" y="1081"/>
              <a:ext cx="67" cy="128"/>
            </a:xfrm>
            <a:custGeom>
              <a:avLst/>
              <a:gdLst>
                <a:gd name="T0" fmla="*/ 24 w 67"/>
                <a:gd name="T1" fmla="*/ 0 h 128"/>
                <a:gd name="T2" fmla="*/ 67 w 67"/>
                <a:gd name="T3" fmla="*/ 128 h 128"/>
                <a:gd name="T4" fmla="*/ 54 w 67"/>
                <a:gd name="T5" fmla="*/ 128 h 128"/>
                <a:gd name="T6" fmla="*/ 6 w 67"/>
                <a:gd name="T7" fmla="*/ 91 h 128"/>
                <a:gd name="T8" fmla="*/ 0 w 67"/>
                <a:gd name="T9" fmla="*/ 19 h 128"/>
                <a:gd name="T10" fmla="*/ 24 w 67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28">
                  <a:moveTo>
                    <a:pt x="24" y="0"/>
                  </a:moveTo>
                  <a:lnTo>
                    <a:pt x="67" y="128"/>
                  </a:lnTo>
                  <a:lnTo>
                    <a:pt x="54" y="128"/>
                  </a:lnTo>
                  <a:lnTo>
                    <a:pt x="6" y="91"/>
                  </a:lnTo>
                  <a:lnTo>
                    <a:pt x="0" y="1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072" y="1033"/>
              <a:ext cx="43" cy="36"/>
            </a:xfrm>
            <a:custGeom>
              <a:avLst/>
              <a:gdLst>
                <a:gd name="T0" fmla="*/ 37 w 43"/>
                <a:gd name="T1" fmla="*/ 0 h 36"/>
                <a:gd name="T2" fmla="*/ 0 w 43"/>
                <a:gd name="T3" fmla="*/ 30 h 36"/>
                <a:gd name="T4" fmla="*/ 0 w 43"/>
                <a:gd name="T5" fmla="*/ 36 h 36"/>
                <a:gd name="T6" fmla="*/ 12 w 43"/>
                <a:gd name="T7" fmla="*/ 36 h 36"/>
                <a:gd name="T8" fmla="*/ 43 w 43"/>
                <a:gd name="T9" fmla="*/ 18 h 36"/>
                <a:gd name="T10" fmla="*/ 37 w 4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6">
                  <a:moveTo>
                    <a:pt x="37" y="0"/>
                  </a:moveTo>
                  <a:lnTo>
                    <a:pt x="0" y="3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43" y="1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987" y="1045"/>
              <a:ext cx="85" cy="24"/>
            </a:xfrm>
            <a:custGeom>
              <a:avLst/>
              <a:gdLst>
                <a:gd name="T0" fmla="*/ 85 w 85"/>
                <a:gd name="T1" fmla="*/ 18 h 24"/>
                <a:gd name="T2" fmla="*/ 0 w 85"/>
                <a:gd name="T3" fmla="*/ 0 h 24"/>
                <a:gd name="T4" fmla="*/ 85 w 85"/>
                <a:gd name="T5" fmla="*/ 24 h 24"/>
                <a:gd name="T6" fmla="*/ 85 w 85"/>
                <a:gd name="T7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4">
                  <a:moveTo>
                    <a:pt x="85" y="18"/>
                  </a:moveTo>
                  <a:lnTo>
                    <a:pt x="0" y="0"/>
                  </a:lnTo>
                  <a:lnTo>
                    <a:pt x="85" y="24"/>
                  </a:lnTo>
                  <a:lnTo>
                    <a:pt x="85" y="18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5500" y="1470"/>
              <a:ext cx="935" cy="820"/>
            </a:xfrm>
            <a:custGeom>
              <a:avLst/>
              <a:gdLst>
                <a:gd name="T0" fmla="*/ 0 w 154"/>
                <a:gd name="T1" fmla="*/ 104 h 135"/>
                <a:gd name="T2" fmla="*/ 18 w 154"/>
                <a:gd name="T3" fmla="*/ 135 h 135"/>
                <a:gd name="T4" fmla="*/ 27 w 154"/>
                <a:gd name="T5" fmla="*/ 107 h 135"/>
                <a:gd name="T6" fmla="*/ 37 w 154"/>
                <a:gd name="T7" fmla="*/ 103 h 135"/>
                <a:gd name="T8" fmla="*/ 49 w 154"/>
                <a:gd name="T9" fmla="*/ 97 h 135"/>
                <a:gd name="T10" fmla="*/ 41 w 154"/>
                <a:gd name="T11" fmla="*/ 97 h 135"/>
                <a:gd name="T12" fmla="*/ 37 w 154"/>
                <a:gd name="T13" fmla="*/ 90 h 135"/>
                <a:gd name="T14" fmla="*/ 54 w 154"/>
                <a:gd name="T15" fmla="*/ 55 h 135"/>
                <a:gd name="T16" fmla="*/ 77 w 154"/>
                <a:gd name="T17" fmla="*/ 67 h 135"/>
                <a:gd name="T18" fmla="*/ 92 w 154"/>
                <a:gd name="T19" fmla="*/ 84 h 135"/>
                <a:gd name="T20" fmla="*/ 101 w 154"/>
                <a:gd name="T21" fmla="*/ 90 h 135"/>
                <a:gd name="T22" fmla="*/ 116 w 154"/>
                <a:gd name="T23" fmla="*/ 99 h 135"/>
                <a:gd name="T24" fmla="*/ 125 w 154"/>
                <a:gd name="T25" fmla="*/ 110 h 135"/>
                <a:gd name="T26" fmla="*/ 118 w 154"/>
                <a:gd name="T27" fmla="*/ 97 h 135"/>
                <a:gd name="T28" fmla="*/ 119 w 154"/>
                <a:gd name="T29" fmla="*/ 92 h 135"/>
                <a:gd name="T30" fmla="*/ 135 w 154"/>
                <a:gd name="T31" fmla="*/ 83 h 135"/>
                <a:gd name="T32" fmla="*/ 154 w 154"/>
                <a:gd name="T33" fmla="*/ 77 h 135"/>
                <a:gd name="T34" fmla="*/ 133 w 154"/>
                <a:gd name="T35" fmla="*/ 80 h 135"/>
                <a:gd name="T36" fmla="*/ 121 w 154"/>
                <a:gd name="T37" fmla="*/ 71 h 135"/>
                <a:gd name="T38" fmla="*/ 131 w 154"/>
                <a:gd name="T39" fmla="*/ 80 h 135"/>
                <a:gd name="T40" fmla="*/ 117 w 154"/>
                <a:gd name="T41" fmla="*/ 90 h 135"/>
                <a:gd name="T42" fmla="*/ 100 w 154"/>
                <a:gd name="T43" fmla="*/ 89 h 135"/>
                <a:gd name="T44" fmla="*/ 92 w 154"/>
                <a:gd name="T45" fmla="*/ 80 h 135"/>
                <a:gd name="T46" fmla="*/ 75 w 154"/>
                <a:gd name="T47" fmla="*/ 63 h 135"/>
                <a:gd name="T48" fmla="*/ 48 w 154"/>
                <a:gd name="T49" fmla="*/ 48 h 135"/>
                <a:gd name="T50" fmla="*/ 48 w 154"/>
                <a:gd name="T51" fmla="*/ 41 h 135"/>
                <a:gd name="T52" fmla="*/ 39 w 154"/>
                <a:gd name="T53" fmla="*/ 28 h 135"/>
                <a:gd name="T54" fmla="*/ 60 w 154"/>
                <a:gd name="T55" fmla="*/ 16 h 135"/>
                <a:gd name="T56" fmla="*/ 77 w 154"/>
                <a:gd name="T57" fmla="*/ 22 h 135"/>
                <a:gd name="T58" fmla="*/ 90 w 154"/>
                <a:gd name="T59" fmla="*/ 24 h 135"/>
                <a:gd name="T60" fmla="*/ 74 w 154"/>
                <a:gd name="T61" fmla="*/ 17 h 135"/>
                <a:gd name="T62" fmla="*/ 65 w 154"/>
                <a:gd name="T63" fmla="*/ 0 h 135"/>
                <a:gd name="T64" fmla="*/ 70 w 154"/>
                <a:gd name="T65" fmla="*/ 11 h 135"/>
                <a:gd name="T66" fmla="*/ 68 w 154"/>
                <a:gd name="T67" fmla="*/ 16 h 135"/>
                <a:gd name="T68" fmla="*/ 57 w 154"/>
                <a:gd name="T69" fmla="*/ 14 h 135"/>
                <a:gd name="T70" fmla="*/ 52 w 154"/>
                <a:gd name="T71" fmla="*/ 19 h 135"/>
                <a:gd name="T72" fmla="*/ 39 w 154"/>
                <a:gd name="T73" fmla="*/ 22 h 135"/>
                <a:gd name="T74" fmla="*/ 23 w 154"/>
                <a:gd name="T75" fmla="*/ 7 h 135"/>
                <a:gd name="T76" fmla="*/ 0 w 154"/>
                <a:gd name="T77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4" h="135">
                  <a:moveTo>
                    <a:pt x="0" y="104"/>
                  </a:moveTo>
                  <a:cubicBezTo>
                    <a:pt x="18" y="135"/>
                    <a:pt x="18" y="135"/>
                    <a:pt x="18" y="135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7"/>
                    <a:pt x="36" y="109"/>
                    <a:pt x="37" y="103"/>
                  </a:cubicBezTo>
                  <a:cubicBezTo>
                    <a:pt x="38" y="99"/>
                    <a:pt x="49" y="97"/>
                    <a:pt x="49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38" y="92"/>
                    <a:pt x="37" y="90"/>
                  </a:cubicBezTo>
                  <a:cubicBezTo>
                    <a:pt x="36" y="86"/>
                    <a:pt x="54" y="55"/>
                    <a:pt x="54" y="5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89" y="77"/>
                    <a:pt x="92" y="84"/>
                  </a:cubicBezTo>
                  <a:cubicBezTo>
                    <a:pt x="94" y="91"/>
                    <a:pt x="101" y="90"/>
                    <a:pt x="101" y="90"/>
                  </a:cubicBezTo>
                  <a:cubicBezTo>
                    <a:pt x="116" y="99"/>
                    <a:pt x="116" y="99"/>
                    <a:pt x="116" y="99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9" y="92"/>
                    <a:pt x="131" y="82"/>
                    <a:pt x="135" y="83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31" y="80"/>
                    <a:pt x="122" y="89"/>
                    <a:pt x="117" y="90"/>
                  </a:cubicBezTo>
                  <a:cubicBezTo>
                    <a:pt x="112" y="91"/>
                    <a:pt x="106" y="90"/>
                    <a:pt x="100" y="89"/>
                  </a:cubicBezTo>
                  <a:cubicBezTo>
                    <a:pt x="94" y="88"/>
                    <a:pt x="92" y="80"/>
                    <a:pt x="92" y="80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75" y="19"/>
                    <a:pt x="77" y="22"/>
                  </a:cubicBezTo>
                  <a:cubicBezTo>
                    <a:pt x="79" y="25"/>
                    <a:pt x="90" y="24"/>
                    <a:pt x="90" y="24"/>
                  </a:cubicBezTo>
                  <a:cubicBezTo>
                    <a:pt x="90" y="24"/>
                    <a:pt x="77" y="24"/>
                    <a:pt x="74" y="17"/>
                  </a:cubicBezTo>
                  <a:cubicBezTo>
                    <a:pt x="72" y="10"/>
                    <a:pt x="65" y="0"/>
                    <a:pt x="65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0" y="14"/>
                    <a:pt x="57" y="14"/>
                  </a:cubicBezTo>
                  <a:cubicBezTo>
                    <a:pt x="57" y="14"/>
                    <a:pt x="55" y="17"/>
                    <a:pt x="52" y="19"/>
                  </a:cubicBezTo>
                  <a:cubicBezTo>
                    <a:pt x="49" y="21"/>
                    <a:pt x="39" y="23"/>
                    <a:pt x="39" y="22"/>
                  </a:cubicBezTo>
                  <a:cubicBezTo>
                    <a:pt x="23" y="7"/>
                    <a:pt x="23" y="7"/>
                    <a:pt x="23" y="7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840" y="1555"/>
              <a:ext cx="73" cy="12"/>
            </a:xfrm>
            <a:custGeom>
              <a:avLst/>
              <a:gdLst>
                <a:gd name="T0" fmla="*/ 73 w 73"/>
                <a:gd name="T1" fmla="*/ 12 h 12"/>
                <a:gd name="T2" fmla="*/ 0 w 73"/>
                <a:gd name="T3" fmla="*/ 12 h 12"/>
                <a:gd name="T4" fmla="*/ 6 w 73"/>
                <a:gd name="T5" fmla="*/ 0 h 12"/>
                <a:gd name="T6" fmla="*/ 73 w 7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2">
                  <a:moveTo>
                    <a:pt x="73" y="12"/>
                  </a:moveTo>
                  <a:lnTo>
                    <a:pt x="0" y="12"/>
                  </a:lnTo>
                  <a:lnTo>
                    <a:pt x="6" y="0"/>
                  </a:lnTo>
                  <a:lnTo>
                    <a:pt x="73" y="12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682" y="1640"/>
              <a:ext cx="110" cy="79"/>
            </a:xfrm>
            <a:custGeom>
              <a:avLst/>
              <a:gdLst>
                <a:gd name="T0" fmla="*/ 55 w 110"/>
                <a:gd name="T1" fmla="*/ 0 h 79"/>
                <a:gd name="T2" fmla="*/ 0 w 110"/>
                <a:gd name="T3" fmla="*/ 6 h 79"/>
                <a:gd name="T4" fmla="*/ 0 w 110"/>
                <a:gd name="T5" fmla="*/ 43 h 79"/>
                <a:gd name="T6" fmla="*/ 110 w 110"/>
                <a:gd name="T7" fmla="*/ 79 h 79"/>
                <a:gd name="T8" fmla="*/ 55 w 11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79">
                  <a:moveTo>
                    <a:pt x="55" y="0"/>
                  </a:moveTo>
                  <a:lnTo>
                    <a:pt x="0" y="6"/>
                  </a:lnTo>
                  <a:lnTo>
                    <a:pt x="0" y="43"/>
                  </a:lnTo>
                  <a:lnTo>
                    <a:pt x="110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82" y="1683"/>
              <a:ext cx="110" cy="79"/>
            </a:xfrm>
            <a:custGeom>
              <a:avLst/>
              <a:gdLst>
                <a:gd name="T0" fmla="*/ 110 w 110"/>
                <a:gd name="T1" fmla="*/ 36 h 79"/>
                <a:gd name="T2" fmla="*/ 110 w 110"/>
                <a:gd name="T3" fmla="*/ 79 h 79"/>
                <a:gd name="T4" fmla="*/ 0 w 110"/>
                <a:gd name="T5" fmla="*/ 6 h 79"/>
                <a:gd name="T6" fmla="*/ 0 w 110"/>
                <a:gd name="T7" fmla="*/ 0 h 79"/>
                <a:gd name="T8" fmla="*/ 110 w 110"/>
                <a:gd name="T9" fmla="*/ 3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79">
                  <a:moveTo>
                    <a:pt x="110" y="36"/>
                  </a:moveTo>
                  <a:lnTo>
                    <a:pt x="110" y="79"/>
                  </a:lnTo>
                  <a:lnTo>
                    <a:pt x="0" y="6"/>
                  </a:lnTo>
                  <a:lnTo>
                    <a:pt x="0" y="0"/>
                  </a:lnTo>
                  <a:lnTo>
                    <a:pt x="110" y="3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828" y="1804"/>
              <a:ext cx="164" cy="91"/>
            </a:xfrm>
            <a:custGeom>
              <a:avLst/>
              <a:gdLst>
                <a:gd name="T0" fmla="*/ 164 w 164"/>
                <a:gd name="T1" fmla="*/ 91 h 91"/>
                <a:gd name="T2" fmla="*/ 140 w 164"/>
                <a:gd name="T3" fmla="*/ 73 h 91"/>
                <a:gd name="T4" fmla="*/ 12 w 164"/>
                <a:gd name="T5" fmla="*/ 24 h 91"/>
                <a:gd name="T6" fmla="*/ 0 w 164"/>
                <a:gd name="T7" fmla="*/ 0 h 91"/>
                <a:gd name="T8" fmla="*/ 140 w 164"/>
                <a:gd name="T9" fmla="*/ 73 h 91"/>
                <a:gd name="T10" fmla="*/ 164 w 164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91">
                  <a:moveTo>
                    <a:pt x="164" y="91"/>
                  </a:moveTo>
                  <a:lnTo>
                    <a:pt x="140" y="73"/>
                  </a:lnTo>
                  <a:lnTo>
                    <a:pt x="12" y="24"/>
                  </a:lnTo>
                  <a:lnTo>
                    <a:pt x="0" y="0"/>
                  </a:lnTo>
                  <a:lnTo>
                    <a:pt x="140" y="73"/>
                  </a:lnTo>
                  <a:lnTo>
                    <a:pt x="164" y="9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5737" y="1804"/>
              <a:ext cx="103" cy="182"/>
            </a:xfrm>
            <a:custGeom>
              <a:avLst/>
              <a:gdLst>
                <a:gd name="T0" fmla="*/ 17 w 17"/>
                <a:gd name="T1" fmla="*/ 4 h 30"/>
                <a:gd name="T2" fmla="*/ 2 w 17"/>
                <a:gd name="T3" fmla="*/ 30 h 30"/>
                <a:gd name="T4" fmla="*/ 0 w 17"/>
                <a:gd name="T5" fmla="*/ 30 h 30"/>
                <a:gd name="T6" fmla="*/ 15 w 17"/>
                <a:gd name="T7" fmla="*/ 0 h 30"/>
                <a:gd name="T8" fmla="*/ 17 w 1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3" y="22"/>
                    <a:pt x="15" y="0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107" y="2011"/>
              <a:ext cx="98" cy="60"/>
            </a:xfrm>
            <a:custGeom>
              <a:avLst/>
              <a:gdLst>
                <a:gd name="T0" fmla="*/ 98 w 98"/>
                <a:gd name="T1" fmla="*/ 60 h 60"/>
                <a:gd name="T2" fmla="*/ 49 w 98"/>
                <a:gd name="T3" fmla="*/ 12 h 60"/>
                <a:gd name="T4" fmla="*/ 0 w 98"/>
                <a:gd name="T5" fmla="*/ 0 h 60"/>
                <a:gd name="T6" fmla="*/ 7 w 98"/>
                <a:gd name="T7" fmla="*/ 6 h 60"/>
                <a:gd name="T8" fmla="*/ 98 w 9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0">
                  <a:moveTo>
                    <a:pt x="98" y="60"/>
                  </a:moveTo>
                  <a:lnTo>
                    <a:pt x="49" y="12"/>
                  </a:lnTo>
                  <a:lnTo>
                    <a:pt x="0" y="0"/>
                  </a:lnTo>
                  <a:lnTo>
                    <a:pt x="7" y="6"/>
                  </a:lnTo>
                  <a:lnTo>
                    <a:pt x="98" y="6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186" y="2017"/>
              <a:ext cx="37" cy="42"/>
            </a:xfrm>
            <a:custGeom>
              <a:avLst/>
              <a:gdLst>
                <a:gd name="T0" fmla="*/ 37 w 37"/>
                <a:gd name="T1" fmla="*/ 12 h 42"/>
                <a:gd name="T2" fmla="*/ 13 w 37"/>
                <a:gd name="T3" fmla="*/ 0 h 42"/>
                <a:gd name="T4" fmla="*/ 0 w 37"/>
                <a:gd name="T5" fmla="*/ 6 h 42"/>
                <a:gd name="T6" fmla="*/ 31 w 37"/>
                <a:gd name="T7" fmla="*/ 42 h 42"/>
                <a:gd name="T8" fmla="*/ 37 w 37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2">
                  <a:moveTo>
                    <a:pt x="37" y="12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31" y="42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5628" y="2084"/>
              <a:ext cx="36" cy="170"/>
            </a:xfrm>
            <a:custGeom>
              <a:avLst/>
              <a:gdLst>
                <a:gd name="T0" fmla="*/ 36 w 36"/>
                <a:gd name="T1" fmla="*/ 36 h 170"/>
                <a:gd name="T2" fmla="*/ 0 w 36"/>
                <a:gd name="T3" fmla="*/ 0 h 170"/>
                <a:gd name="T4" fmla="*/ 0 w 36"/>
                <a:gd name="T5" fmla="*/ 170 h 170"/>
                <a:gd name="T6" fmla="*/ 36 w 36"/>
                <a:gd name="T7" fmla="*/ 3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70">
                  <a:moveTo>
                    <a:pt x="36" y="36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36" y="36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628" y="2077"/>
              <a:ext cx="85" cy="49"/>
            </a:xfrm>
            <a:custGeom>
              <a:avLst/>
              <a:gdLst>
                <a:gd name="T0" fmla="*/ 14 w 14"/>
                <a:gd name="T1" fmla="*/ 7 h 8"/>
                <a:gd name="T2" fmla="*/ 8 w 14"/>
                <a:gd name="T3" fmla="*/ 4 h 8"/>
                <a:gd name="T4" fmla="*/ 3 w 14"/>
                <a:gd name="T5" fmla="*/ 0 h 8"/>
                <a:gd name="T6" fmla="*/ 0 w 14"/>
                <a:gd name="T7" fmla="*/ 1 h 8"/>
                <a:gd name="T8" fmla="*/ 6 w 14"/>
                <a:gd name="T9" fmla="*/ 7 h 8"/>
                <a:gd name="T10" fmla="*/ 14 w 14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8">
                  <a:moveTo>
                    <a:pt x="14" y="7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12" y="8"/>
                    <a:pt x="14" y="7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5676" y="2096"/>
              <a:ext cx="55" cy="24"/>
            </a:xfrm>
            <a:custGeom>
              <a:avLst/>
              <a:gdLst>
                <a:gd name="T0" fmla="*/ 8 w 9"/>
                <a:gd name="T1" fmla="*/ 0 h 4"/>
                <a:gd name="T2" fmla="*/ 0 w 9"/>
                <a:gd name="T3" fmla="*/ 1 h 4"/>
                <a:gd name="T4" fmla="*/ 6 w 9"/>
                <a:gd name="T5" fmla="*/ 4 h 4"/>
                <a:gd name="T6" fmla="*/ 8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9" y="2"/>
                    <a:pt x="8" y="0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5646" y="2065"/>
              <a:ext cx="85" cy="37"/>
            </a:xfrm>
            <a:custGeom>
              <a:avLst/>
              <a:gdLst>
                <a:gd name="T0" fmla="*/ 85 w 85"/>
                <a:gd name="T1" fmla="*/ 19 h 37"/>
                <a:gd name="T2" fmla="*/ 6 w 85"/>
                <a:gd name="T3" fmla="*/ 0 h 37"/>
                <a:gd name="T4" fmla="*/ 0 w 85"/>
                <a:gd name="T5" fmla="*/ 12 h 37"/>
                <a:gd name="T6" fmla="*/ 30 w 85"/>
                <a:gd name="T7" fmla="*/ 37 h 37"/>
                <a:gd name="T8" fmla="*/ 79 w 85"/>
                <a:gd name="T9" fmla="*/ 31 h 37"/>
                <a:gd name="T10" fmla="*/ 85 w 85"/>
                <a:gd name="T11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7">
                  <a:moveTo>
                    <a:pt x="85" y="19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30" y="37"/>
                  </a:lnTo>
                  <a:lnTo>
                    <a:pt x="79" y="31"/>
                  </a:lnTo>
                  <a:lnTo>
                    <a:pt x="85" y="19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5725" y="1986"/>
              <a:ext cx="24" cy="25"/>
            </a:xfrm>
            <a:custGeom>
              <a:avLst/>
              <a:gdLst>
                <a:gd name="T0" fmla="*/ 24 w 24"/>
                <a:gd name="T1" fmla="*/ 0 h 25"/>
                <a:gd name="T2" fmla="*/ 6 w 24"/>
                <a:gd name="T3" fmla="*/ 25 h 25"/>
                <a:gd name="T4" fmla="*/ 0 w 24"/>
                <a:gd name="T5" fmla="*/ 25 h 25"/>
                <a:gd name="T6" fmla="*/ 6 w 24"/>
                <a:gd name="T7" fmla="*/ 19 h 25"/>
                <a:gd name="T8" fmla="*/ 12 w 24"/>
                <a:gd name="T9" fmla="*/ 0 h 25"/>
                <a:gd name="T10" fmla="*/ 24 w 24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24" y="0"/>
                  </a:moveTo>
                  <a:lnTo>
                    <a:pt x="6" y="25"/>
                  </a:lnTo>
                  <a:lnTo>
                    <a:pt x="0" y="25"/>
                  </a:lnTo>
                  <a:lnTo>
                    <a:pt x="6" y="19"/>
                  </a:lnTo>
                  <a:lnTo>
                    <a:pt x="12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5725" y="2011"/>
              <a:ext cx="24" cy="48"/>
            </a:xfrm>
            <a:custGeom>
              <a:avLst/>
              <a:gdLst>
                <a:gd name="T0" fmla="*/ 6 w 24"/>
                <a:gd name="T1" fmla="*/ 0 h 48"/>
                <a:gd name="T2" fmla="*/ 24 w 24"/>
                <a:gd name="T3" fmla="*/ 48 h 48"/>
                <a:gd name="T4" fmla="*/ 0 w 24"/>
                <a:gd name="T5" fmla="*/ 0 h 48"/>
                <a:gd name="T6" fmla="*/ 6 w 24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">
                  <a:moveTo>
                    <a:pt x="6" y="0"/>
                  </a:moveTo>
                  <a:lnTo>
                    <a:pt x="24" y="4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555" y="1828"/>
              <a:ext cx="1883" cy="1446"/>
            </a:xfrm>
            <a:custGeom>
              <a:avLst/>
              <a:gdLst>
                <a:gd name="T0" fmla="*/ 263 w 310"/>
                <a:gd name="T1" fmla="*/ 0 h 238"/>
                <a:gd name="T2" fmla="*/ 180 w 310"/>
                <a:gd name="T3" fmla="*/ 18 h 238"/>
                <a:gd name="T4" fmla="*/ 171 w 310"/>
                <a:gd name="T5" fmla="*/ 50 h 238"/>
                <a:gd name="T6" fmla="*/ 159 w 310"/>
                <a:gd name="T7" fmla="*/ 63 h 238"/>
                <a:gd name="T8" fmla="*/ 145 w 310"/>
                <a:gd name="T9" fmla="*/ 81 h 238"/>
                <a:gd name="T10" fmla="*/ 156 w 310"/>
                <a:gd name="T11" fmla="*/ 75 h 238"/>
                <a:gd name="T12" fmla="*/ 168 w 310"/>
                <a:gd name="T13" fmla="*/ 84 h 238"/>
                <a:gd name="T14" fmla="*/ 167 w 310"/>
                <a:gd name="T15" fmla="*/ 147 h 238"/>
                <a:gd name="T16" fmla="*/ 124 w 310"/>
                <a:gd name="T17" fmla="*/ 146 h 238"/>
                <a:gd name="T18" fmla="*/ 90 w 310"/>
                <a:gd name="T19" fmla="*/ 130 h 238"/>
                <a:gd name="T20" fmla="*/ 71 w 310"/>
                <a:gd name="T21" fmla="*/ 127 h 238"/>
                <a:gd name="T22" fmla="*/ 42 w 310"/>
                <a:gd name="T23" fmla="*/ 125 h 238"/>
                <a:gd name="T24" fmla="*/ 20 w 310"/>
                <a:gd name="T25" fmla="*/ 114 h 238"/>
                <a:gd name="T26" fmla="*/ 41 w 310"/>
                <a:gd name="T27" fmla="*/ 128 h 238"/>
                <a:gd name="T28" fmla="*/ 43 w 310"/>
                <a:gd name="T29" fmla="*/ 137 h 238"/>
                <a:gd name="T30" fmla="*/ 25 w 310"/>
                <a:gd name="T31" fmla="*/ 163 h 238"/>
                <a:gd name="T32" fmla="*/ 0 w 310"/>
                <a:gd name="T33" fmla="*/ 185 h 238"/>
                <a:gd name="T34" fmla="*/ 29 w 310"/>
                <a:gd name="T35" fmla="*/ 165 h 238"/>
                <a:gd name="T36" fmla="*/ 55 w 310"/>
                <a:gd name="T37" fmla="*/ 171 h 238"/>
                <a:gd name="T38" fmla="*/ 33 w 310"/>
                <a:gd name="T39" fmla="*/ 164 h 238"/>
                <a:gd name="T40" fmla="*/ 47 w 310"/>
                <a:gd name="T41" fmla="*/ 139 h 238"/>
                <a:gd name="T42" fmla="*/ 73 w 310"/>
                <a:gd name="T43" fmla="*/ 128 h 238"/>
                <a:gd name="T44" fmla="*/ 92 w 310"/>
                <a:gd name="T45" fmla="*/ 137 h 238"/>
                <a:gd name="T46" fmla="*/ 130 w 310"/>
                <a:gd name="T47" fmla="*/ 150 h 238"/>
                <a:gd name="T48" fmla="*/ 180 w 310"/>
                <a:gd name="T49" fmla="*/ 154 h 238"/>
                <a:gd name="T50" fmla="*/ 185 w 310"/>
                <a:gd name="T51" fmla="*/ 164 h 238"/>
                <a:gd name="T52" fmla="*/ 209 w 310"/>
                <a:gd name="T53" fmla="*/ 178 h 238"/>
                <a:gd name="T54" fmla="*/ 184 w 310"/>
                <a:gd name="T55" fmla="*/ 211 h 238"/>
                <a:gd name="T56" fmla="*/ 156 w 310"/>
                <a:gd name="T57" fmla="*/ 214 h 238"/>
                <a:gd name="T58" fmla="*/ 135 w 310"/>
                <a:gd name="T59" fmla="*/ 220 h 238"/>
                <a:gd name="T60" fmla="*/ 163 w 310"/>
                <a:gd name="T61" fmla="*/ 219 h 238"/>
                <a:gd name="T62" fmla="*/ 188 w 310"/>
                <a:gd name="T63" fmla="*/ 238 h 238"/>
                <a:gd name="T64" fmla="*/ 173 w 310"/>
                <a:gd name="T65" fmla="*/ 225 h 238"/>
                <a:gd name="T66" fmla="*/ 173 w 310"/>
                <a:gd name="T67" fmla="*/ 217 h 238"/>
                <a:gd name="T68" fmla="*/ 190 w 310"/>
                <a:gd name="T69" fmla="*/ 212 h 238"/>
                <a:gd name="T70" fmla="*/ 195 w 310"/>
                <a:gd name="T71" fmla="*/ 201 h 238"/>
                <a:gd name="T72" fmla="*/ 213 w 310"/>
                <a:gd name="T73" fmla="*/ 188 h 238"/>
                <a:gd name="T74" fmla="*/ 310 w 310"/>
                <a:gd name="T75" fmla="*/ 209 h 238"/>
                <a:gd name="T76" fmla="*/ 263 w 310"/>
                <a:gd name="T7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0" h="238">
                  <a:moveTo>
                    <a:pt x="263" y="0"/>
                  </a:moveTo>
                  <a:cubicBezTo>
                    <a:pt x="180" y="18"/>
                    <a:pt x="180" y="18"/>
                    <a:pt x="180" y="18"/>
                  </a:cubicBezTo>
                  <a:cubicBezTo>
                    <a:pt x="171" y="50"/>
                    <a:pt x="171" y="50"/>
                    <a:pt x="171" y="50"/>
                  </a:cubicBezTo>
                  <a:cubicBezTo>
                    <a:pt x="171" y="50"/>
                    <a:pt x="156" y="54"/>
                    <a:pt x="159" y="63"/>
                  </a:cubicBezTo>
                  <a:cubicBezTo>
                    <a:pt x="161" y="70"/>
                    <a:pt x="145" y="81"/>
                    <a:pt x="145" y="81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65" y="81"/>
                    <a:pt x="168" y="84"/>
                  </a:cubicBezTo>
                  <a:cubicBezTo>
                    <a:pt x="172" y="88"/>
                    <a:pt x="167" y="147"/>
                    <a:pt x="167" y="147"/>
                  </a:cubicBezTo>
                  <a:cubicBezTo>
                    <a:pt x="124" y="146"/>
                    <a:pt x="124" y="146"/>
                    <a:pt x="124" y="146"/>
                  </a:cubicBezTo>
                  <a:cubicBezTo>
                    <a:pt x="124" y="146"/>
                    <a:pt x="98" y="140"/>
                    <a:pt x="90" y="130"/>
                  </a:cubicBezTo>
                  <a:cubicBezTo>
                    <a:pt x="82" y="121"/>
                    <a:pt x="71" y="127"/>
                    <a:pt x="71" y="127"/>
                  </a:cubicBezTo>
                  <a:cubicBezTo>
                    <a:pt x="42" y="125"/>
                    <a:pt x="42" y="125"/>
                    <a:pt x="42" y="125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32" y="161"/>
                    <a:pt x="25" y="163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41" y="145"/>
                    <a:pt x="47" y="139"/>
                  </a:cubicBezTo>
                  <a:cubicBezTo>
                    <a:pt x="54" y="133"/>
                    <a:pt x="63" y="131"/>
                    <a:pt x="73" y="128"/>
                  </a:cubicBezTo>
                  <a:cubicBezTo>
                    <a:pt x="83" y="126"/>
                    <a:pt x="92" y="137"/>
                    <a:pt x="92" y="137"/>
                  </a:cubicBezTo>
                  <a:cubicBezTo>
                    <a:pt x="130" y="150"/>
                    <a:pt x="130" y="150"/>
                    <a:pt x="130" y="150"/>
                  </a:cubicBezTo>
                  <a:cubicBezTo>
                    <a:pt x="180" y="154"/>
                    <a:pt x="180" y="154"/>
                    <a:pt x="180" y="154"/>
                  </a:cubicBezTo>
                  <a:cubicBezTo>
                    <a:pt x="185" y="164"/>
                    <a:pt x="185" y="164"/>
                    <a:pt x="185" y="164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184" y="211"/>
                    <a:pt x="184" y="211"/>
                    <a:pt x="184" y="211"/>
                  </a:cubicBezTo>
                  <a:cubicBezTo>
                    <a:pt x="184" y="211"/>
                    <a:pt x="161" y="217"/>
                    <a:pt x="156" y="214"/>
                  </a:cubicBezTo>
                  <a:cubicBezTo>
                    <a:pt x="150" y="211"/>
                    <a:pt x="135" y="220"/>
                    <a:pt x="135" y="220"/>
                  </a:cubicBezTo>
                  <a:cubicBezTo>
                    <a:pt x="135" y="220"/>
                    <a:pt x="154" y="210"/>
                    <a:pt x="163" y="219"/>
                  </a:cubicBezTo>
                  <a:cubicBezTo>
                    <a:pt x="171" y="228"/>
                    <a:pt x="188" y="238"/>
                    <a:pt x="188" y="238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3" y="217"/>
                    <a:pt x="186" y="213"/>
                    <a:pt x="190" y="212"/>
                  </a:cubicBezTo>
                  <a:cubicBezTo>
                    <a:pt x="190" y="212"/>
                    <a:pt x="192" y="206"/>
                    <a:pt x="195" y="201"/>
                  </a:cubicBezTo>
                  <a:cubicBezTo>
                    <a:pt x="198" y="196"/>
                    <a:pt x="211" y="186"/>
                    <a:pt x="213" y="188"/>
                  </a:cubicBezTo>
                  <a:cubicBezTo>
                    <a:pt x="310" y="209"/>
                    <a:pt x="310" y="209"/>
                    <a:pt x="310" y="209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1606" y="3092"/>
              <a:ext cx="115" cy="55"/>
            </a:xfrm>
            <a:custGeom>
              <a:avLst/>
              <a:gdLst>
                <a:gd name="T0" fmla="*/ 0 w 115"/>
                <a:gd name="T1" fmla="*/ 55 h 55"/>
                <a:gd name="T2" fmla="*/ 115 w 115"/>
                <a:gd name="T3" fmla="*/ 0 h 55"/>
                <a:gd name="T4" fmla="*/ 103 w 115"/>
                <a:gd name="T5" fmla="*/ 24 h 55"/>
                <a:gd name="T6" fmla="*/ 0 w 115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55">
                  <a:moveTo>
                    <a:pt x="0" y="55"/>
                  </a:moveTo>
                  <a:lnTo>
                    <a:pt x="115" y="0"/>
                  </a:lnTo>
                  <a:lnTo>
                    <a:pt x="103" y="24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1679" y="2806"/>
              <a:ext cx="219" cy="104"/>
            </a:xfrm>
            <a:custGeom>
              <a:avLst/>
              <a:gdLst>
                <a:gd name="T0" fmla="*/ 146 w 219"/>
                <a:gd name="T1" fmla="*/ 104 h 104"/>
                <a:gd name="T2" fmla="*/ 219 w 219"/>
                <a:gd name="T3" fmla="*/ 61 h 104"/>
                <a:gd name="T4" fmla="*/ 188 w 219"/>
                <a:gd name="T5" fmla="*/ 0 h 104"/>
                <a:gd name="T6" fmla="*/ 0 w 219"/>
                <a:gd name="T7" fmla="*/ 19 h 104"/>
                <a:gd name="T8" fmla="*/ 146 w 21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04">
                  <a:moveTo>
                    <a:pt x="146" y="104"/>
                  </a:moveTo>
                  <a:lnTo>
                    <a:pt x="219" y="61"/>
                  </a:lnTo>
                  <a:lnTo>
                    <a:pt x="188" y="0"/>
                  </a:lnTo>
                  <a:lnTo>
                    <a:pt x="0" y="19"/>
                  </a:lnTo>
                  <a:lnTo>
                    <a:pt x="146" y="104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1648" y="2764"/>
              <a:ext cx="219" cy="61"/>
            </a:xfrm>
            <a:custGeom>
              <a:avLst/>
              <a:gdLst>
                <a:gd name="T0" fmla="*/ 31 w 219"/>
                <a:gd name="T1" fmla="*/ 61 h 61"/>
                <a:gd name="T2" fmla="*/ 0 w 219"/>
                <a:gd name="T3" fmla="*/ 0 h 61"/>
                <a:gd name="T4" fmla="*/ 213 w 219"/>
                <a:gd name="T5" fmla="*/ 36 h 61"/>
                <a:gd name="T6" fmla="*/ 219 w 219"/>
                <a:gd name="T7" fmla="*/ 42 h 61"/>
                <a:gd name="T8" fmla="*/ 31 w 219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61">
                  <a:moveTo>
                    <a:pt x="31" y="61"/>
                  </a:moveTo>
                  <a:lnTo>
                    <a:pt x="0" y="0"/>
                  </a:lnTo>
                  <a:lnTo>
                    <a:pt x="213" y="36"/>
                  </a:lnTo>
                  <a:lnTo>
                    <a:pt x="219" y="42"/>
                  </a:lnTo>
                  <a:lnTo>
                    <a:pt x="31" y="6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1260" y="2697"/>
              <a:ext cx="309" cy="24"/>
            </a:xfrm>
            <a:custGeom>
              <a:avLst/>
              <a:gdLst>
                <a:gd name="T0" fmla="*/ 0 w 309"/>
                <a:gd name="T1" fmla="*/ 6 h 24"/>
                <a:gd name="T2" fmla="*/ 48 w 309"/>
                <a:gd name="T3" fmla="*/ 12 h 24"/>
                <a:gd name="T4" fmla="*/ 273 w 309"/>
                <a:gd name="T5" fmla="*/ 0 h 24"/>
                <a:gd name="T6" fmla="*/ 309 w 309"/>
                <a:gd name="T7" fmla="*/ 24 h 24"/>
                <a:gd name="T8" fmla="*/ 48 w 309"/>
                <a:gd name="T9" fmla="*/ 18 h 24"/>
                <a:gd name="T10" fmla="*/ 0 w 309"/>
                <a:gd name="T1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24">
                  <a:moveTo>
                    <a:pt x="0" y="6"/>
                  </a:moveTo>
                  <a:lnTo>
                    <a:pt x="48" y="12"/>
                  </a:lnTo>
                  <a:lnTo>
                    <a:pt x="273" y="0"/>
                  </a:lnTo>
                  <a:lnTo>
                    <a:pt x="309" y="24"/>
                  </a:lnTo>
                  <a:lnTo>
                    <a:pt x="48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1533" y="2387"/>
              <a:ext cx="55" cy="334"/>
            </a:xfrm>
            <a:custGeom>
              <a:avLst/>
              <a:gdLst>
                <a:gd name="T0" fmla="*/ 0 w 9"/>
                <a:gd name="T1" fmla="*/ 51 h 55"/>
                <a:gd name="T2" fmla="*/ 5 w 9"/>
                <a:gd name="T3" fmla="*/ 1 h 55"/>
                <a:gd name="T4" fmla="*/ 8 w 9"/>
                <a:gd name="T5" fmla="*/ 0 h 55"/>
                <a:gd name="T6" fmla="*/ 6 w 9"/>
                <a:gd name="T7" fmla="*/ 55 h 55"/>
                <a:gd name="T8" fmla="*/ 0 w 9"/>
                <a:gd name="T9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5">
                  <a:moveTo>
                    <a:pt x="0" y="5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4"/>
                    <a:pt x="6" y="55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810" y="2588"/>
              <a:ext cx="188" cy="42"/>
            </a:xfrm>
            <a:custGeom>
              <a:avLst/>
              <a:gdLst>
                <a:gd name="T0" fmla="*/ 0 w 188"/>
                <a:gd name="T1" fmla="*/ 0 h 42"/>
                <a:gd name="T2" fmla="*/ 109 w 188"/>
                <a:gd name="T3" fmla="*/ 42 h 42"/>
                <a:gd name="T4" fmla="*/ 188 w 188"/>
                <a:gd name="T5" fmla="*/ 18 h 42"/>
                <a:gd name="T6" fmla="*/ 176 w 188"/>
                <a:gd name="T7" fmla="*/ 12 h 42"/>
                <a:gd name="T8" fmla="*/ 0 w 188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42">
                  <a:moveTo>
                    <a:pt x="0" y="0"/>
                  </a:moveTo>
                  <a:lnTo>
                    <a:pt x="109" y="42"/>
                  </a:lnTo>
                  <a:lnTo>
                    <a:pt x="188" y="18"/>
                  </a:lnTo>
                  <a:lnTo>
                    <a:pt x="17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804" y="2606"/>
              <a:ext cx="73" cy="55"/>
            </a:xfrm>
            <a:custGeom>
              <a:avLst/>
              <a:gdLst>
                <a:gd name="T0" fmla="*/ 12 w 73"/>
                <a:gd name="T1" fmla="*/ 55 h 55"/>
                <a:gd name="T2" fmla="*/ 49 w 73"/>
                <a:gd name="T3" fmla="*/ 55 h 55"/>
                <a:gd name="T4" fmla="*/ 73 w 73"/>
                <a:gd name="T5" fmla="*/ 42 h 55"/>
                <a:gd name="T6" fmla="*/ 0 w 73"/>
                <a:gd name="T7" fmla="*/ 0 h 55"/>
                <a:gd name="T8" fmla="*/ 12 w 7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5">
                  <a:moveTo>
                    <a:pt x="12" y="55"/>
                  </a:moveTo>
                  <a:lnTo>
                    <a:pt x="49" y="55"/>
                  </a:lnTo>
                  <a:lnTo>
                    <a:pt x="73" y="42"/>
                  </a:lnTo>
                  <a:lnTo>
                    <a:pt x="0" y="0"/>
                  </a:lnTo>
                  <a:lnTo>
                    <a:pt x="12" y="5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1594" y="1938"/>
              <a:ext cx="79" cy="231"/>
            </a:xfrm>
            <a:custGeom>
              <a:avLst/>
              <a:gdLst>
                <a:gd name="T0" fmla="*/ 0 w 79"/>
                <a:gd name="T1" fmla="*/ 194 h 231"/>
                <a:gd name="T2" fmla="*/ 79 w 79"/>
                <a:gd name="T3" fmla="*/ 231 h 231"/>
                <a:gd name="T4" fmla="*/ 54 w 79"/>
                <a:gd name="T5" fmla="*/ 0 h 231"/>
                <a:gd name="T6" fmla="*/ 0 w 79"/>
                <a:gd name="T7" fmla="*/ 19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231">
                  <a:moveTo>
                    <a:pt x="0" y="194"/>
                  </a:moveTo>
                  <a:lnTo>
                    <a:pt x="79" y="231"/>
                  </a:lnTo>
                  <a:lnTo>
                    <a:pt x="54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1527" y="2132"/>
              <a:ext cx="146" cy="55"/>
            </a:xfrm>
            <a:custGeom>
              <a:avLst/>
              <a:gdLst>
                <a:gd name="T0" fmla="*/ 0 w 24"/>
                <a:gd name="T1" fmla="*/ 7 h 9"/>
                <a:gd name="T2" fmla="*/ 10 w 24"/>
                <a:gd name="T3" fmla="*/ 6 h 9"/>
                <a:gd name="T4" fmla="*/ 20 w 24"/>
                <a:gd name="T5" fmla="*/ 9 h 9"/>
                <a:gd name="T6" fmla="*/ 24 w 24"/>
                <a:gd name="T7" fmla="*/ 6 h 9"/>
                <a:gd name="T8" fmla="*/ 11 w 24"/>
                <a:gd name="T9" fmla="*/ 0 h 9"/>
                <a:gd name="T10" fmla="*/ 0 w 24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">
                  <a:moveTo>
                    <a:pt x="0" y="7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" y="3"/>
                    <a:pt x="0" y="7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1503" y="2169"/>
              <a:ext cx="85" cy="42"/>
            </a:xfrm>
            <a:custGeom>
              <a:avLst/>
              <a:gdLst>
                <a:gd name="T0" fmla="*/ 3 w 14"/>
                <a:gd name="T1" fmla="*/ 7 h 7"/>
                <a:gd name="T2" fmla="*/ 14 w 14"/>
                <a:gd name="T3" fmla="*/ 0 h 7"/>
                <a:gd name="T4" fmla="*/ 4 w 14"/>
                <a:gd name="T5" fmla="*/ 1 h 7"/>
                <a:gd name="T6" fmla="*/ 3 w 1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3" y="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"/>
                    <a:pt x="3" y="7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515" y="2169"/>
              <a:ext cx="140" cy="66"/>
            </a:xfrm>
            <a:custGeom>
              <a:avLst/>
              <a:gdLst>
                <a:gd name="T0" fmla="*/ 0 w 140"/>
                <a:gd name="T1" fmla="*/ 66 h 66"/>
                <a:gd name="T2" fmla="*/ 140 w 140"/>
                <a:gd name="T3" fmla="*/ 36 h 66"/>
                <a:gd name="T4" fmla="*/ 133 w 140"/>
                <a:gd name="T5" fmla="*/ 18 h 66"/>
                <a:gd name="T6" fmla="*/ 73 w 140"/>
                <a:gd name="T7" fmla="*/ 0 h 66"/>
                <a:gd name="T8" fmla="*/ 6 w 140"/>
                <a:gd name="T9" fmla="*/ 42 h 66"/>
                <a:gd name="T10" fmla="*/ 0 w 14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66">
                  <a:moveTo>
                    <a:pt x="0" y="66"/>
                  </a:moveTo>
                  <a:lnTo>
                    <a:pt x="140" y="36"/>
                  </a:lnTo>
                  <a:lnTo>
                    <a:pt x="133" y="18"/>
                  </a:lnTo>
                  <a:lnTo>
                    <a:pt x="73" y="0"/>
                  </a:lnTo>
                  <a:lnTo>
                    <a:pt x="6" y="42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563" y="2339"/>
              <a:ext cx="19" cy="54"/>
            </a:xfrm>
            <a:custGeom>
              <a:avLst/>
              <a:gdLst>
                <a:gd name="T0" fmla="*/ 0 w 19"/>
                <a:gd name="T1" fmla="*/ 54 h 54"/>
                <a:gd name="T2" fmla="*/ 6 w 19"/>
                <a:gd name="T3" fmla="*/ 12 h 54"/>
                <a:gd name="T4" fmla="*/ 13 w 19"/>
                <a:gd name="T5" fmla="*/ 0 h 54"/>
                <a:gd name="T6" fmla="*/ 19 w 19"/>
                <a:gd name="T7" fmla="*/ 12 h 54"/>
                <a:gd name="T8" fmla="*/ 19 w 19"/>
                <a:gd name="T9" fmla="*/ 48 h 54"/>
                <a:gd name="T10" fmla="*/ 0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54"/>
                  </a:moveTo>
                  <a:lnTo>
                    <a:pt x="6" y="12"/>
                  </a:lnTo>
                  <a:lnTo>
                    <a:pt x="13" y="0"/>
                  </a:lnTo>
                  <a:lnTo>
                    <a:pt x="19" y="12"/>
                  </a:lnTo>
                  <a:lnTo>
                    <a:pt x="19" y="4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503" y="2284"/>
              <a:ext cx="73" cy="67"/>
            </a:xfrm>
            <a:custGeom>
              <a:avLst/>
              <a:gdLst>
                <a:gd name="T0" fmla="*/ 66 w 73"/>
                <a:gd name="T1" fmla="*/ 67 h 67"/>
                <a:gd name="T2" fmla="*/ 0 w 73"/>
                <a:gd name="T3" fmla="*/ 0 h 67"/>
                <a:gd name="T4" fmla="*/ 73 w 73"/>
                <a:gd name="T5" fmla="*/ 55 h 67"/>
                <a:gd name="T6" fmla="*/ 66 w 73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67">
                  <a:moveTo>
                    <a:pt x="66" y="67"/>
                  </a:moveTo>
                  <a:lnTo>
                    <a:pt x="0" y="0"/>
                  </a:lnTo>
                  <a:lnTo>
                    <a:pt x="73" y="55"/>
                  </a:lnTo>
                  <a:lnTo>
                    <a:pt x="66" y="67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898" y="2831"/>
              <a:ext cx="419" cy="401"/>
            </a:xfrm>
            <a:custGeom>
              <a:avLst/>
              <a:gdLst>
                <a:gd name="T0" fmla="*/ 0 w 419"/>
                <a:gd name="T1" fmla="*/ 127 h 401"/>
                <a:gd name="T2" fmla="*/ 78 w 419"/>
                <a:gd name="T3" fmla="*/ 152 h 401"/>
                <a:gd name="T4" fmla="*/ 121 w 419"/>
                <a:gd name="T5" fmla="*/ 218 h 401"/>
                <a:gd name="T6" fmla="*/ 212 w 419"/>
                <a:gd name="T7" fmla="*/ 212 h 401"/>
                <a:gd name="T8" fmla="*/ 212 w 419"/>
                <a:gd name="T9" fmla="*/ 316 h 401"/>
                <a:gd name="T10" fmla="*/ 103 w 419"/>
                <a:gd name="T11" fmla="*/ 401 h 401"/>
                <a:gd name="T12" fmla="*/ 218 w 419"/>
                <a:gd name="T13" fmla="*/ 334 h 401"/>
                <a:gd name="T14" fmla="*/ 297 w 419"/>
                <a:gd name="T15" fmla="*/ 322 h 401"/>
                <a:gd name="T16" fmla="*/ 413 w 419"/>
                <a:gd name="T17" fmla="*/ 303 h 401"/>
                <a:gd name="T18" fmla="*/ 419 w 419"/>
                <a:gd name="T19" fmla="*/ 48 h 401"/>
                <a:gd name="T20" fmla="*/ 72 w 419"/>
                <a:gd name="T21" fmla="*/ 0 h 401"/>
                <a:gd name="T22" fmla="*/ 0 w 419"/>
                <a:gd name="T23" fmla="*/ 12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401">
                  <a:moveTo>
                    <a:pt x="0" y="127"/>
                  </a:moveTo>
                  <a:lnTo>
                    <a:pt x="78" y="152"/>
                  </a:lnTo>
                  <a:lnTo>
                    <a:pt x="121" y="218"/>
                  </a:lnTo>
                  <a:lnTo>
                    <a:pt x="212" y="212"/>
                  </a:lnTo>
                  <a:lnTo>
                    <a:pt x="212" y="316"/>
                  </a:lnTo>
                  <a:lnTo>
                    <a:pt x="103" y="401"/>
                  </a:lnTo>
                  <a:lnTo>
                    <a:pt x="218" y="334"/>
                  </a:lnTo>
                  <a:lnTo>
                    <a:pt x="297" y="322"/>
                  </a:lnTo>
                  <a:lnTo>
                    <a:pt x="413" y="303"/>
                  </a:lnTo>
                  <a:lnTo>
                    <a:pt x="419" y="48"/>
                  </a:lnTo>
                  <a:lnTo>
                    <a:pt x="72" y="0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5676" y="2399"/>
              <a:ext cx="1130" cy="1021"/>
            </a:xfrm>
            <a:custGeom>
              <a:avLst/>
              <a:gdLst>
                <a:gd name="T0" fmla="*/ 0 w 186"/>
                <a:gd name="T1" fmla="*/ 125 h 168"/>
                <a:gd name="T2" fmla="*/ 41 w 186"/>
                <a:gd name="T3" fmla="*/ 168 h 168"/>
                <a:gd name="T4" fmla="*/ 34 w 186"/>
                <a:gd name="T5" fmla="*/ 130 h 168"/>
                <a:gd name="T6" fmla="*/ 46 w 186"/>
                <a:gd name="T7" fmla="*/ 125 h 168"/>
                <a:gd name="T8" fmla="*/ 61 w 186"/>
                <a:gd name="T9" fmla="*/ 118 h 168"/>
                <a:gd name="T10" fmla="*/ 52 w 186"/>
                <a:gd name="T11" fmla="*/ 118 h 168"/>
                <a:gd name="T12" fmla="*/ 47 w 186"/>
                <a:gd name="T13" fmla="*/ 108 h 168"/>
                <a:gd name="T14" fmla="*/ 68 w 186"/>
                <a:gd name="T15" fmla="*/ 67 h 168"/>
                <a:gd name="T16" fmla="*/ 96 w 186"/>
                <a:gd name="T17" fmla="*/ 82 h 168"/>
                <a:gd name="T18" fmla="*/ 113 w 186"/>
                <a:gd name="T19" fmla="*/ 103 h 168"/>
                <a:gd name="T20" fmla="*/ 125 w 186"/>
                <a:gd name="T21" fmla="*/ 112 h 168"/>
                <a:gd name="T22" fmla="*/ 143 w 186"/>
                <a:gd name="T23" fmla="*/ 122 h 168"/>
                <a:gd name="T24" fmla="*/ 153 w 186"/>
                <a:gd name="T25" fmla="*/ 166 h 168"/>
                <a:gd name="T26" fmla="*/ 145 w 186"/>
                <a:gd name="T27" fmla="*/ 120 h 168"/>
                <a:gd name="T28" fmla="*/ 146 w 186"/>
                <a:gd name="T29" fmla="*/ 114 h 168"/>
                <a:gd name="T30" fmla="*/ 167 w 186"/>
                <a:gd name="T31" fmla="*/ 103 h 168"/>
                <a:gd name="T32" fmla="*/ 186 w 186"/>
                <a:gd name="T33" fmla="*/ 111 h 168"/>
                <a:gd name="T34" fmla="*/ 165 w 186"/>
                <a:gd name="T35" fmla="*/ 100 h 168"/>
                <a:gd name="T36" fmla="*/ 160 w 186"/>
                <a:gd name="T37" fmla="*/ 93 h 168"/>
                <a:gd name="T38" fmla="*/ 162 w 186"/>
                <a:gd name="T39" fmla="*/ 100 h 168"/>
                <a:gd name="T40" fmla="*/ 144 w 186"/>
                <a:gd name="T41" fmla="*/ 112 h 168"/>
                <a:gd name="T42" fmla="*/ 124 w 186"/>
                <a:gd name="T43" fmla="*/ 110 h 168"/>
                <a:gd name="T44" fmla="*/ 115 w 186"/>
                <a:gd name="T45" fmla="*/ 98 h 168"/>
                <a:gd name="T46" fmla="*/ 93 w 186"/>
                <a:gd name="T47" fmla="*/ 77 h 168"/>
                <a:gd name="T48" fmla="*/ 62 w 186"/>
                <a:gd name="T49" fmla="*/ 58 h 168"/>
                <a:gd name="T50" fmla="*/ 62 w 186"/>
                <a:gd name="T51" fmla="*/ 50 h 168"/>
                <a:gd name="T52" fmla="*/ 51 w 186"/>
                <a:gd name="T53" fmla="*/ 32 h 168"/>
                <a:gd name="T54" fmla="*/ 78 w 186"/>
                <a:gd name="T55" fmla="*/ 19 h 168"/>
                <a:gd name="T56" fmla="*/ 97 w 186"/>
                <a:gd name="T57" fmla="*/ 27 h 168"/>
                <a:gd name="T58" fmla="*/ 113 w 186"/>
                <a:gd name="T59" fmla="*/ 29 h 168"/>
                <a:gd name="T60" fmla="*/ 95 w 186"/>
                <a:gd name="T61" fmla="*/ 21 h 168"/>
                <a:gd name="T62" fmla="*/ 84 w 186"/>
                <a:gd name="T63" fmla="*/ 0 h 168"/>
                <a:gd name="T64" fmla="*/ 90 w 186"/>
                <a:gd name="T65" fmla="*/ 13 h 168"/>
                <a:gd name="T66" fmla="*/ 87 w 186"/>
                <a:gd name="T67" fmla="*/ 19 h 168"/>
                <a:gd name="T68" fmla="*/ 74 w 186"/>
                <a:gd name="T69" fmla="*/ 16 h 168"/>
                <a:gd name="T70" fmla="*/ 67 w 186"/>
                <a:gd name="T71" fmla="*/ 22 h 168"/>
                <a:gd name="T72" fmla="*/ 45 w 186"/>
                <a:gd name="T73" fmla="*/ 27 h 168"/>
                <a:gd name="T74" fmla="*/ 29 w 186"/>
                <a:gd name="T75" fmla="*/ 10 h 168"/>
                <a:gd name="T76" fmla="*/ 0 w 186"/>
                <a:gd name="T77" fmla="*/ 12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68">
                  <a:moveTo>
                    <a:pt x="0" y="125"/>
                  </a:moveTo>
                  <a:cubicBezTo>
                    <a:pt x="41" y="168"/>
                    <a:pt x="41" y="168"/>
                    <a:pt x="41" y="16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45" y="132"/>
                    <a:pt x="46" y="125"/>
                  </a:cubicBezTo>
                  <a:cubicBezTo>
                    <a:pt x="47" y="120"/>
                    <a:pt x="61" y="118"/>
                    <a:pt x="61" y="118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52" y="118"/>
                    <a:pt x="48" y="111"/>
                    <a:pt x="47" y="108"/>
                  </a:cubicBezTo>
                  <a:cubicBezTo>
                    <a:pt x="46" y="104"/>
                    <a:pt x="68" y="67"/>
                    <a:pt x="68" y="67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111" y="94"/>
                    <a:pt x="113" y="103"/>
                  </a:cubicBezTo>
                  <a:cubicBezTo>
                    <a:pt x="116" y="112"/>
                    <a:pt x="125" y="112"/>
                    <a:pt x="125" y="112"/>
                  </a:cubicBezTo>
                  <a:cubicBezTo>
                    <a:pt x="143" y="122"/>
                    <a:pt x="143" y="122"/>
                    <a:pt x="143" y="122"/>
                  </a:cubicBezTo>
                  <a:cubicBezTo>
                    <a:pt x="153" y="166"/>
                    <a:pt x="153" y="166"/>
                    <a:pt x="153" y="166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4"/>
                    <a:pt x="161" y="102"/>
                    <a:pt x="167" y="103"/>
                  </a:cubicBezTo>
                  <a:cubicBezTo>
                    <a:pt x="172" y="104"/>
                    <a:pt x="186" y="111"/>
                    <a:pt x="186" y="111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62" y="100"/>
                    <a:pt x="151" y="110"/>
                    <a:pt x="144" y="112"/>
                  </a:cubicBezTo>
                  <a:cubicBezTo>
                    <a:pt x="138" y="113"/>
                    <a:pt x="131" y="112"/>
                    <a:pt x="124" y="110"/>
                  </a:cubicBezTo>
                  <a:cubicBezTo>
                    <a:pt x="117" y="109"/>
                    <a:pt x="115" y="98"/>
                    <a:pt x="115" y="98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95" y="23"/>
                    <a:pt x="97" y="27"/>
                  </a:cubicBezTo>
                  <a:cubicBezTo>
                    <a:pt x="100" y="30"/>
                    <a:pt x="113" y="29"/>
                    <a:pt x="113" y="29"/>
                  </a:cubicBezTo>
                  <a:cubicBezTo>
                    <a:pt x="113" y="29"/>
                    <a:pt x="97" y="30"/>
                    <a:pt x="95" y="21"/>
                  </a:cubicBezTo>
                  <a:cubicBezTo>
                    <a:pt x="92" y="12"/>
                    <a:pt x="84" y="0"/>
                    <a:pt x="84" y="0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9"/>
                    <a:pt x="77" y="17"/>
                    <a:pt x="74" y="16"/>
                  </a:cubicBezTo>
                  <a:cubicBezTo>
                    <a:pt x="74" y="16"/>
                    <a:pt x="71" y="20"/>
                    <a:pt x="67" y="22"/>
                  </a:cubicBezTo>
                  <a:cubicBezTo>
                    <a:pt x="63" y="25"/>
                    <a:pt x="46" y="28"/>
                    <a:pt x="45" y="27"/>
                  </a:cubicBezTo>
                  <a:cubicBezTo>
                    <a:pt x="29" y="10"/>
                    <a:pt x="29" y="10"/>
                    <a:pt x="29" y="10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6114" y="2497"/>
              <a:ext cx="91" cy="18"/>
            </a:xfrm>
            <a:custGeom>
              <a:avLst/>
              <a:gdLst>
                <a:gd name="T0" fmla="*/ 91 w 91"/>
                <a:gd name="T1" fmla="*/ 18 h 18"/>
                <a:gd name="T2" fmla="*/ 0 w 91"/>
                <a:gd name="T3" fmla="*/ 18 h 18"/>
                <a:gd name="T4" fmla="*/ 12 w 91"/>
                <a:gd name="T5" fmla="*/ 0 h 18"/>
                <a:gd name="T6" fmla="*/ 91 w 91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8">
                  <a:moveTo>
                    <a:pt x="91" y="18"/>
                  </a:moveTo>
                  <a:lnTo>
                    <a:pt x="0" y="18"/>
                  </a:lnTo>
                  <a:lnTo>
                    <a:pt x="12" y="0"/>
                  </a:lnTo>
                  <a:lnTo>
                    <a:pt x="91" y="18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6089" y="2806"/>
              <a:ext cx="201" cy="116"/>
            </a:xfrm>
            <a:custGeom>
              <a:avLst/>
              <a:gdLst>
                <a:gd name="T0" fmla="*/ 201 w 201"/>
                <a:gd name="T1" fmla="*/ 116 h 116"/>
                <a:gd name="T2" fmla="*/ 170 w 201"/>
                <a:gd name="T3" fmla="*/ 92 h 116"/>
                <a:gd name="T4" fmla="*/ 18 w 201"/>
                <a:gd name="T5" fmla="*/ 31 h 116"/>
                <a:gd name="T6" fmla="*/ 0 w 201"/>
                <a:gd name="T7" fmla="*/ 0 h 116"/>
                <a:gd name="T8" fmla="*/ 170 w 201"/>
                <a:gd name="T9" fmla="*/ 92 h 116"/>
                <a:gd name="T10" fmla="*/ 201 w 201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116">
                  <a:moveTo>
                    <a:pt x="201" y="116"/>
                  </a:moveTo>
                  <a:lnTo>
                    <a:pt x="170" y="92"/>
                  </a:lnTo>
                  <a:lnTo>
                    <a:pt x="18" y="31"/>
                  </a:lnTo>
                  <a:lnTo>
                    <a:pt x="0" y="0"/>
                  </a:lnTo>
                  <a:lnTo>
                    <a:pt x="170" y="92"/>
                  </a:lnTo>
                  <a:lnTo>
                    <a:pt x="201" y="11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5974" y="2806"/>
              <a:ext cx="133" cy="219"/>
            </a:xfrm>
            <a:custGeom>
              <a:avLst/>
              <a:gdLst>
                <a:gd name="T0" fmla="*/ 22 w 22"/>
                <a:gd name="T1" fmla="*/ 5 h 36"/>
                <a:gd name="T2" fmla="*/ 2 w 22"/>
                <a:gd name="T3" fmla="*/ 36 h 36"/>
                <a:gd name="T4" fmla="*/ 0 w 22"/>
                <a:gd name="T5" fmla="*/ 35 h 36"/>
                <a:gd name="T6" fmla="*/ 19 w 22"/>
                <a:gd name="T7" fmla="*/ 0 h 36"/>
                <a:gd name="T8" fmla="*/ 22 w 22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6">
                  <a:moveTo>
                    <a:pt x="22" y="5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4" y="26"/>
                    <a:pt x="19" y="0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6429" y="3068"/>
              <a:ext cx="116" cy="72"/>
            </a:xfrm>
            <a:custGeom>
              <a:avLst/>
              <a:gdLst>
                <a:gd name="T0" fmla="*/ 116 w 116"/>
                <a:gd name="T1" fmla="*/ 72 h 72"/>
                <a:gd name="T2" fmla="*/ 61 w 116"/>
                <a:gd name="T3" fmla="*/ 12 h 72"/>
                <a:gd name="T4" fmla="*/ 0 w 116"/>
                <a:gd name="T5" fmla="*/ 0 h 72"/>
                <a:gd name="T6" fmla="*/ 6 w 116"/>
                <a:gd name="T7" fmla="*/ 12 h 72"/>
                <a:gd name="T8" fmla="*/ 116 w 1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72">
                  <a:moveTo>
                    <a:pt x="116" y="72"/>
                  </a:moveTo>
                  <a:lnTo>
                    <a:pt x="61" y="12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16" y="72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6521" y="3080"/>
              <a:ext cx="42" cy="48"/>
            </a:xfrm>
            <a:custGeom>
              <a:avLst/>
              <a:gdLst>
                <a:gd name="T0" fmla="*/ 42 w 42"/>
                <a:gd name="T1" fmla="*/ 12 h 48"/>
                <a:gd name="T2" fmla="*/ 24 w 42"/>
                <a:gd name="T3" fmla="*/ 0 h 48"/>
                <a:gd name="T4" fmla="*/ 0 w 42"/>
                <a:gd name="T5" fmla="*/ 0 h 48"/>
                <a:gd name="T6" fmla="*/ 36 w 42"/>
                <a:gd name="T7" fmla="*/ 48 h 48"/>
                <a:gd name="T8" fmla="*/ 42 w 42"/>
                <a:gd name="T9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8">
                  <a:moveTo>
                    <a:pt x="42" y="12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36" y="48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840" y="3134"/>
              <a:ext cx="85" cy="286"/>
            </a:xfrm>
            <a:custGeom>
              <a:avLst/>
              <a:gdLst>
                <a:gd name="T0" fmla="*/ 43 w 85"/>
                <a:gd name="T1" fmla="*/ 55 h 286"/>
                <a:gd name="T2" fmla="*/ 0 w 85"/>
                <a:gd name="T3" fmla="*/ 0 h 286"/>
                <a:gd name="T4" fmla="*/ 85 w 85"/>
                <a:gd name="T5" fmla="*/ 286 h 286"/>
                <a:gd name="T6" fmla="*/ 43 w 85"/>
                <a:gd name="T7" fmla="*/ 5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86">
                  <a:moveTo>
                    <a:pt x="43" y="55"/>
                  </a:moveTo>
                  <a:lnTo>
                    <a:pt x="0" y="0"/>
                  </a:lnTo>
                  <a:lnTo>
                    <a:pt x="85" y="286"/>
                  </a:lnTo>
                  <a:lnTo>
                    <a:pt x="43" y="5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840" y="3134"/>
              <a:ext cx="97" cy="61"/>
            </a:xfrm>
            <a:custGeom>
              <a:avLst/>
              <a:gdLst>
                <a:gd name="T0" fmla="*/ 16 w 16"/>
                <a:gd name="T1" fmla="*/ 8 h 10"/>
                <a:gd name="T2" fmla="*/ 10 w 16"/>
                <a:gd name="T3" fmla="*/ 5 h 10"/>
                <a:gd name="T4" fmla="*/ 4 w 16"/>
                <a:gd name="T5" fmla="*/ 0 h 10"/>
                <a:gd name="T6" fmla="*/ 0 w 16"/>
                <a:gd name="T7" fmla="*/ 0 h 10"/>
                <a:gd name="T8" fmla="*/ 7 w 16"/>
                <a:gd name="T9" fmla="*/ 9 h 10"/>
                <a:gd name="T10" fmla="*/ 16 w 1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16" y="8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14" y="10"/>
                    <a:pt x="16" y="8"/>
                  </a:cubicBez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901" y="3159"/>
              <a:ext cx="61" cy="24"/>
            </a:xfrm>
            <a:custGeom>
              <a:avLst/>
              <a:gdLst>
                <a:gd name="T0" fmla="*/ 9 w 10"/>
                <a:gd name="T1" fmla="*/ 0 h 4"/>
                <a:gd name="T2" fmla="*/ 0 w 10"/>
                <a:gd name="T3" fmla="*/ 1 h 4"/>
                <a:gd name="T4" fmla="*/ 6 w 10"/>
                <a:gd name="T5" fmla="*/ 4 h 4"/>
                <a:gd name="T6" fmla="*/ 9 w 1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9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10" y="3"/>
                    <a:pt x="9" y="0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864" y="3122"/>
              <a:ext cx="104" cy="43"/>
            </a:xfrm>
            <a:custGeom>
              <a:avLst/>
              <a:gdLst>
                <a:gd name="T0" fmla="*/ 104 w 104"/>
                <a:gd name="T1" fmla="*/ 18 h 43"/>
                <a:gd name="T2" fmla="*/ 0 w 104"/>
                <a:gd name="T3" fmla="*/ 0 h 43"/>
                <a:gd name="T4" fmla="*/ 0 w 104"/>
                <a:gd name="T5" fmla="*/ 12 h 43"/>
                <a:gd name="T6" fmla="*/ 37 w 104"/>
                <a:gd name="T7" fmla="*/ 43 h 43"/>
                <a:gd name="T8" fmla="*/ 92 w 104"/>
                <a:gd name="T9" fmla="*/ 37 h 43"/>
                <a:gd name="T10" fmla="*/ 104 w 104"/>
                <a:gd name="T11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3">
                  <a:moveTo>
                    <a:pt x="104" y="18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37" y="43"/>
                  </a:lnTo>
                  <a:lnTo>
                    <a:pt x="92" y="37"/>
                  </a:lnTo>
                  <a:lnTo>
                    <a:pt x="104" y="18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5962" y="3019"/>
              <a:ext cx="24" cy="36"/>
            </a:xfrm>
            <a:custGeom>
              <a:avLst/>
              <a:gdLst>
                <a:gd name="T0" fmla="*/ 24 w 24"/>
                <a:gd name="T1" fmla="*/ 6 h 36"/>
                <a:gd name="T2" fmla="*/ 6 w 24"/>
                <a:gd name="T3" fmla="*/ 36 h 36"/>
                <a:gd name="T4" fmla="*/ 0 w 24"/>
                <a:gd name="T5" fmla="*/ 36 h 36"/>
                <a:gd name="T6" fmla="*/ 0 w 24"/>
                <a:gd name="T7" fmla="*/ 24 h 36"/>
                <a:gd name="T8" fmla="*/ 12 w 24"/>
                <a:gd name="T9" fmla="*/ 0 h 36"/>
                <a:gd name="T10" fmla="*/ 24 w 24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6">
                  <a:moveTo>
                    <a:pt x="24" y="6"/>
                  </a:moveTo>
                  <a:lnTo>
                    <a:pt x="6" y="36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5962" y="3055"/>
              <a:ext cx="30" cy="61"/>
            </a:xfrm>
            <a:custGeom>
              <a:avLst/>
              <a:gdLst>
                <a:gd name="T0" fmla="*/ 6 w 30"/>
                <a:gd name="T1" fmla="*/ 0 h 61"/>
                <a:gd name="T2" fmla="*/ 30 w 30"/>
                <a:gd name="T3" fmla="*/ 61 h 61"/>
                <a:gd name="T4" fmla="*/ 0 w 30"/>
                <a:gd name="T5" fmla="*/ 0 h 61"/>
                <a:gd name="T6" fmla="*/ 6 w 3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1">
                  <a:moveTo>
                    <a:pt x="6" y="0"/>
                  </a:moveTo>
                  <a:lnTo>
                    <a:pt x="30" y="61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278" y="2667"/>
              <a:ext cx="2369" cy="1500"/>
            </a:xfrm>
            <a:custGeom>
              <a:avLst/>
              <a:gdLst>
                <a:gd name="T0" fmla="*/ 270 w 390"/>
                <a:gd name="T1" fmla="*/ 104 h 247"/>
                <a:gd name="T2" fmla="*/ 254 w 390"/>
                <a:gd name="T3" fmla="*/ 131 h 247"/>
                <a:gd name="T4" fmla="*/ 255 w 390"/>
                <a:gd name="T5" fmla="*/ 100 h 247"/>
                <a:gd name="T6" fmla="*/ 248 w 390"/>
                <a:gd name="T7" fmla="*/ 84 h 247"/>
                <a:gd name="T8" fmla="*/ 231 w 390"/>
                <a:gd name="T9" fmla="*/ 87 h 247"/>
                <a:gd name="T10" fmla="*/ 220 w 390"/>
                <a:gd name="T11" fmla="*/ 97 h 247"/>
                <a:gd name="T12" fmla="*/ 217 w 390"/>
                <a:gd name="T13" fmla="*/ 105 h 247"/>
                <a:gd name="T14" fmla="*/ 189 w 390"/>
                <a:gd name="T15" fmla="*/ 127 h 247"/>
                <a:gd name="T16" fmla="*/ 203 w 390"/>
                <a:gd name="T17" fmla="*/ 103 h 247"/>
                <a:gd name="T18" fmla="*/ 192 w 390"/>
                <a:gd name="T19" fmla="*/ 101 h 247"/>
                <a:gd name="T20" fmla="*/ 182 w 390"/>
                <a:gd name="T21" fmla="*/ 102 h 247"/>
                <a:gd name="T22" fmla="*/ 155 w 390"/>
                <a:gd name="T23" fmla="*/ 97 h 247"/>
                <a:gd name="T24" fmla="*/ 119 w 390"/>
                <a:gd name="T25" fmla="*/ 124 h 247"/>
                <a:gd name="T26" fmla="*/ 81 w 390"/>
                <a:gd name="T27" fmla="*/ 130 h 247"/>
                <a:gd name="T28" fmla="*/ 69 w 390"/>
                <a:gd name="T29" fmla="*/ 173 h 247"/>
                <a:gd name="T30" fmla="*/ 55 w 390"/>
                <a:gd name="T31" fmla="*/ 214 h 247"/>
                <a:gd name="T32" fmla="*/ 51 w 390"/>
                <a:gd name="T33" fmla="*/ 247 h 247"/>
                <a:gd name="T34" fmla="*/ 45 w 390"/>
                <a:gd name="T35" fmla="*/ 223 h 247"/>
                <a:gd name="T36" fmla="*/ 16 w 390"/>
                <a:gd name="T37" fmla="*/ 228 h 247"/>
                <a:gd name="T38" fmla="*/ 0 w 390"/>
                <a:gd name="T39" fmla="*/ 242 h 247"/>
                <a:gd name="T40" fmla="*/ 16 w 390"/>
                <a:gd name="T41" fmla="*/ 227 h 247"/>
                <a:gd name="T42" fmla="*/ 45 w 390"/>
                <a:gd name="T43" fmla="*/ 221 h 247"/>
                <a:gd name="T44" fmla="*/ 62 w 390"/>
                <a:gd name="T45" fmla="*/ 195 h 247"/>
                <a:gd name="T46" fmla="*/ 66 w 390"/>
                <a:gd name="T47" fmla="*/ 169 h 247"/>
                <a:gd name="T48" fmla="*/ 87 w 390"/>
                <a:gd name="T49" fmla="*/ 121 h 247"/>
                <a:gd name="T50" fmla="*/ 119 w 390"/>
                <a:gd name="T51" fmla="*/ 121 h 247"/>
                <a:gd name="T52" fmla="*/ 153 w 390"/>
                <a:gd name="T53" fmla="*/ 93 h 247"/>
                <a:gd name="T54" fmla="*/ 151 w 390"/>
                <a:gd name="T55" fmla="*/ 80 h 247"/>
                <a:gd name="T56" fmla="*/ 163 w 390"/>
                <a:gd name="T57" fmla="*/ 69 h 247"/>
                <a:gd name="T58" fmla="*/ 146 w 390"/>
                <a:gd name="T59" fmla="*/ 61 h 247"/>
                <a:gd name="T60" fmla="*/ 101 w 390"/>
                <a:gd name="T61" fmla="*/ 63 h 247"/>
                <a:gd name="T62" fmla="*/ 102 w 390"/>
                <a:gd name="T63" fmla="*/ 62 h 247"/>
                <a:gd name="T64" fmla="*/ 131 w 390"/>
                <a:gd name="T65" fmla="*/ 59 h 247"/>
                <a:gd name="T66" fmla="*/ 166 w 390"/>
                <a:gd name="T67" fmla="*/ 51 h 247"/>
                <a:gd name="T68" fmla="*/ 179 w 390"/>
                <a:gd name="T69" fmla="*/ 39 h 247"/>
                <a:gd name="T70" fmla="*/ 193 w 390"/>
                <a:gd name="T71" fmla="*/ 21 h 247"/>
                <a:gd name="T72" fmla="*/ 241 w 390"/>
                <a:gd name="T73" fmla="*/ 2 h 247"/>
                <a:gd name="T74" fmla="*/ 310 w 390"/>
                <a:gd name="T75" fmla="*/ 10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0" h="247">
                  <a:moveTo>
                    <a:pt x="310" y="106"/>
                  </a:moveTo>
                  <a:cubicBezTo>
                    <a:pt x="270" y="104"/>
                    <a:pt x="270" y="104"/>
                    <a:pt x="270" y="104"/>
                  </a:cubicBezTo>
                  <a:cubicBezTo>
                    <a:pt x="263" y="108"/>
                    <a:pt x="263" y="108"/>
                    <a:pt x="263" y="108"/>
                  </a:cubicBezTo>
                  <a:cubicBezTo>
                    <a:pt x="254" y="131"/>
                    <a:pt x="254" y="131"/>
                    <a:pt x="254" y="131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7"/>
                    <a:pt x="257" y="101"/>
                    <a:pt x="255" y="100"/>
                  </a:cubicBezTo>
                  <a:cubicBezTo>
                    <a:pt x="254" y="99"/>
                    <a:pt x="252" y="88"/>
                    <a:pt x="252" y="88"/>
                  </a:cubicBezTo>
                  <a:cubicBezTo>
                    <a:pt x="252" y="88"/>
                    <a:pt x="251" y="84"/>
                    <a:pt x="248" y="84"/>
                  </a:cubicBezTo>
                  <a:cubicBezTo>
                    <a:pt x="246" y="84"/>
                    <a:pt x="243" y="84"/>
                    <a:pt x="241" y="85"/>
                  </a:cubicBezTo>
                  <a:cubicBezTo>
                    <a:pt x="238" y="87"/>
                    <a:pt x="232" y="87"/>
                    <a:pt x="231" y="87"/>
                  </a:cubicBezTo>
                  <a:cubicBezTo>
                    <a:pt x="229" y="87"/>
                    <a:pt x="226" y="84"/>
                    <a:pt x="223" y="85"/>
                  </a:cubicBezTo>
                  <a:cubicBezTo>
                    <a:pt x="221" y="86"/>
                    <a:pt x="220" y="97"/>
                    <a:pt x="220" y="97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7" y="105"/>
                    <a:pt x="217" y="105"/>
                    <a:pt x="217" y="105"/>
                  </a:cubicBezTo>
                  <a:cubicBezTo>
                    <a:pt x="217" y="105"/>
                    <a:pt x="203" y="117"/>
                    <a:pt x="201" y="120"/>
                  </a:cubicBezTo>
                  <a:cubicBezTo>
                    <a:pt x="199" y="122"/>
                    <a:pt x="189" y="127"/>
                    <a:pt x="189" y="127"/>
                  </a:cubicBezTo>
                  <a:cubicBezTo>
                    <a:pt x="189" y="127"/>
                    <a:pt x="200" y="119"/>
                    <a:pt x="202" y="114"/>
                  </a:cubicBezTo>
                  <a:cubicBezTo>
                    <a:pt x="204" y="108"/>
                    <a:pt x="205" y="106"/>
                    <a:pt x="203" y="103"/>
                  </a:cubicBezTo>
                  <a:cubicBezTo>
                    <a:pt x="201" y="100"/>
                    <a:pt x="197" y="96"/>
                    <a:pt x="197" y="96"/>
                  </a:cubicBezTo>
                  <a:cubicBezTo>
                    <a:pt x="197" y="96"/>
                    <a:pt x="193" y="100"/>
                    <a:pt x="192" y="101"/>
                  </a:cubicBezTo>
                  <a:cubicBezTo>
                    <a:pt x="191" y="102"/>
                    <a:pt x="188" y="103"/>
                    <a:pt x="188" y="103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102"/>
                    <a:pt x="172" y="92"/>
                    <a:pt x="168" y="93"/>
                  </a:cubicBezTo>
                  <a:cubicBezTo>
                    <a:pt x="164" y="94"/>
                    <a:pt x="159" y="97"/>
                    <a:pt x="155" y="97"/>
                  </a:cubicBezTo>
                  <a:cubicBezTo>
                    <a:pt x="152" y="97"/>
                    <a:pt x="140" y="103"/>
                    <a:pt x="137" y="104"/>
                  </a:cubicBezTo>
                  <a:cubicBezTo>
                    <a:pt x="135" y="105"/>
                    <a:pt x="122" y="119"/>
                    <a:pt x="119" y="124"/>
                  </a:cubicBezTo>
                  <a:cubicBezTo>
                    <a:pt x="115" y="129"/>
                    <a:pt x="111" y="129"/>
                    <a:pt x="107" y="129"/>
                  </a:cubicBezTo>
                  <a:cubicBezTo>
                    <a:pt x="104" y="128"/>
                    <a:pt x="83" y="129"/>
                    <a:pt x="81" y="130"/>
                  </a:cubicBezTo>
                  <a:cubicBezTo>
                    <a:pt x="80" y="132"/>
                    <a:pt x="77" y="141"/>
                    <a:pt x="75" y="149"/>
                  </a:cubicBezTo>
                  <a:cubicBezTo>
                    <a:pt x="73" y="157"/>
                    <a:pt x="68" y="168"/>
                    <a:pt x="69" y="173"/>
                  </a:cubicBezTo>
                  <a:cubicBezTo>
                    <a:pt x="70" y="178"/>
                    <a:pt x="67" y="190"/>
                    <a:pt x="65" y="195"/>
                  </a:cubicBezTo>
                  <a:cubicBezTo>
                    <a:pt x="62" y="200"/>
                    <a:pt x="57" y="206"/>
                    <a:pt x="55" y="214"/>
                  </a:cubicBezTo>
                  <a:cubicBezTo>
                    <a:pt x="52" y="222"/>
                    <a:pt x="51" y="225"/>
                    <a:pt x="51" y="22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0" y="225"/>
                    <a:pt x="50" y="225"/>
                    <a:pt x="50" y="225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5" y="223"/>
                    <a:pt x="36" y="225"/>
                    <a:pt x="33" y="226"/>
                  </a:cubicBezTo>
                  <a:cubicBezTo>
                    <a:pt x="30" y="227"/>
                    <a:pt x="19" y="227"/>
                    <a:pt x="16" y="228"/>
                  </a:cubicBezTo>
                  <a:cubicBezTo>
                    <a:pt x="13" y="229"/>
                    <a:pt x="6" y="234"/>
                    <a:pt x="6" y="234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16" y="227"/>
                    <a:pt x="16" y="227"/>
                    <a:pt x="16" y="227"/>
                  </a:cubicBezTo>
                  <a:cubicBezTo>
                    <a:pt x="16" y="227"/>
                    <a:pt x="32" y="226"/>
                    <a:pt x="34" y="225"/>
                  </a:cubicBezTo>
                  <a:cubicBezTo>
                    <a:pt x="35" y="224"/>
                    <a:pt x="42" y="222"/>
                    <a:pt x="45" y="221"/>
                  </a:cubicBezTo>
                  <a:cubicBezTo>
                    <a:pt x="47" y="221"/>
                    <a:pt x="53" y="216"/>
                    <a:pt x="54" y="214"/>
                  </a:cubicBezTo>
                  <a:cubicBezTo>
                    <a:pt x="55" y="212"/>
                    <a:pt x="61" y="198"/>
                    <a:pt x="62" y="195"/>
                  </a:cubicBezTo>
                  <a:cubicBezTo>
                    <a:pt x="63" y="192"/>
                    <a:pt x="66" y="185"/>
                    <a:pt x="66" y="181"/>
                  </a:cubicBezTo>
                  <a:cubicBezTo>
                    <a:pt x="66" y="177"/>
                    <a:pt x="66" y="169"/>
                    <a:pt x="66" y="169"/>
                  </a:cubicBezTo>
                  <a:cubicBezTo>
                    <a:pt x="66" y="169"/>
                    <a:pt x="77" y="129"/>
                    <a:pt x="78" y="125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113" y="124"/>
                    <a:pt x="113" y="124"/>
                    <a:pt x="113" y="124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53" y="93"/>
                    <a:pt x="153" y="93"/>
                    <a:pt x="153" y="93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151" y="80"/>
                    <a:pt x="154" y="77"/>
                    <a:pt x="157" y="77"/>
                  </a:cubicBezTo>
                  <a:cubicBezTo>
                    <a:pt x="160" y="76"/>
                    <a:pt x="163" y="69"/>
                    <a:pt x="163" y="69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0" y="63"/>
                    <a:pt x="151" y="62"/>
                    <a:pt x="146" y="61"/>
                  </a:cubicBezTo>
                  <a:cubicBezTo>
                    <a:pt x="141" y="61"/>
                    <a:pt x="135" y="63"/>
                    <a:pt x="128" y="64"/>
                  </a:cubicBezTo>
                  <a:cubicBezTo>
                    <a:pt x="121" y="66"/>
                    <a:pt x="101" y="63"/>
                    <a:pt x="101" y="63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20" y="64"/>
                    <a:pt x="122" y="63"/>
                  </a:cubicBezTo>
                  <a:cubicBezTo>
                    <a:pt x="125" y="62"/>
                    <a:pt x="131" y="59"/>
                    <a:pt x="131" y="59"/>
                  </a:cubicBezTo>
                  <a:cubicBezTo>
                    <a:pt x="131" y="59"/>
                    <a:pt x="138" y="59"/>
                    <a:pt x="146" y="58"/>
                  </a:cubicBezTo>
                  <a:cubicBezTo>
                    <a:pt x="154" y="57"/>
                    <a:pt x="161" y="54"/>
                    <a:pt x="166" y="51"/>
                  </a:cubicBezTo>
                  <a:cubicBezTo>
                    <a:pt x="170" y="49"/>
                    <a:pt x="171" y="47"/>
                    <a:pt x="175" y="45"/>
                  </a:cubicBezTo>
                  <a:cubicBezTo>
                    <a:pt x="179" y="43"/>
                    <a:pt x="179" y="39"/>
                    <a:pt x="179" y="39"/>
                  </a:cubicBezTo>
                  <a:cubicBezTo>
                    <a:pt x="179" y="39"/>
                    <a:pt x="185" y="35"/>
                    <a:pt x="187" y="34"/>
                  </a:cubicBezTo>
                  <a:cubicBezTo>
                    <a:pt x="189" y="33"/>
                    <a:pt x="193" y="21"/>
                    <a:pt x="193" y="21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41" y="2"/>
                    <a:pt x="241" y="2"/>
                    <a:pt x="241" y="2"/>
                  </a:cubicBezTo>
                  <a:cubicBezTo>
                    <a:pt x="390" y="53"/>
                    <a:pt x="390" y="53"/>
                    <a:pt x="390" y="53"/>
                  </a:cubicBezTo>
                  <a:lnTo>
                    <a:pt x="310" y="106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2195" y="2570"/>
              <a:ext cx="310" cy="194"/>
            </a:xfrm>
            <a:custGeom>
              <a:avLst/>
              <a:gdLst>
                <a:gd name="T0" fmla="*/ 255 w 310"/>
                <a:gd name="T1" fmla="*/ 194 h 194"/>
                <a:gd name="T2" fmla="*/ 225 w 310"/>
                <a:gd name="T3" fmla="*/ 109 h 194"/>
                <a:gd name="T4" fmla="*/ 73 w 310"/>
                <a:gd name="T5" fmla="*/ 115 h 194"/>
                <a:gd name="T6" fmla="*/ 0 w 310"/>
                <a:gd name="T7" fmla="*/ 182 h 194"/>
                <a:gd name="T8" fmla="*/ 61 w 310"/>
                <a:gd name="T9" fmla="*/ 109 h 194"/>
                <a:gd name="T10" fmla="*/ 134 w 310"/>
                <a:gd name="T11" fmla="*/ 91 h 194"/>
                <a:gd name="T12" fmla="*/ 140 w 310"/>
                <a:gd name="T13" fmla="*/ 0 h 194"/>
                <a:gd name="T14" fmla="*/ 310 w 310"/>
                <a:gd name="T15" fmla="*/ 42 h 194"/>
                <a:gd name="T16" fmla="*/ 255 w 310"/>
                <a:gd name="T1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194">
                  <a:moveTo>
                    <a:pt x="255" y="194"/>
                  </a:moveTo>
                  <a:lnTo>
                    <a:pt x="225" y="109"/>
                  </a:lnTo>
                  <a:lnTo>
                    <a:pt x="73" y="115"/>
                  </a:lnTo>
                  <a:lnTo>
                    <a:pt x="0" y="182"/>
                  </a:lnTo>
                  <a:lnTo>
                    <a:pt x="61" y="109"/>
                  </a:lnTo>
                  <a:lnTo>
                    <a:pt x="134" y="91"/>
                  </a:lnTo>
                  <a:lnTo>
                    <a:pt x="140" y="0"/>
                  </a:lnTo>
                  <a:lnTo>
                    <a:pt x="310" y="42"/>
                  </a:lnTo>
                  <a:lnTo>
                    <a:pt x="255" y="194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2736" y="3177"/>
              <a:ext cx="127" cy="243"/>
            </a:xfrm>
            <a:custGeom>
              <a:avLst/>
              <a:gdLst>
                <a:gd name="T0" fmla="*/ 15 w 21"/>
                <a:gd name="T1" fmla="*/ 16 h 40"/>
                <a:gd name="T2" fmla="*/ 12 w 21"/>
                <a:gd name="T3" fmla="*/ 4 h 40"/>
                <a:gd name="T4" fmla="*/ 8 w 21"/>
                <a:gd name="T5" fmla="*/ 0 h 40"/>
                <a:gd name="T6" fmla="*/ 1 w 21"/>
                <a:gd name="T7" fmla="*/ 1 h 40"/>
                <a:gd name="T8" fmla="*/ 0 w 21"/>
                <a:gd name="T9" fmla="*/ 2 h 40"/>
                <a:gd name="T10" fmla="*/ 0 w 21"/>
                <a:gd name="T11" fmla="*/ 3 h 40"/>
                <a:gd name="T12" fmla="*/ 8 w 21"/>
                <a:gd name="T13" fmla="*/ 1 h 40"/>
                <a:gd name="T14" fmla="*/ 11 w 21"/>
                <a:gd name="T15" fmla="*/ 6 h 40"/>
                <a:gd name="T16" fmla="*/ 13 w 21"/>
                <a:gd name="T17" fmla="*/ 15 h 40"/>
                <a:gd name="T18" fmla="*/ 16 w 21"/>
                <a:gd name="T19" fmla="*/ 17 h 40"/>
                <a:gd name="T20" fmla="*/ 20 w 21"/>
                <a:gd name="T21" fmla="*/ 23 h 40"/>
                <a:gd name="T22" fmla="*/ 16 w 21"/>
                <a:gd name="T23" fmla="*/ 40 h 40"/>
                <a:gd name="T24" fmla="*/ 16 w 21"/>
                <a:gd name="T25" fmla="*/ 40 h 40"/>
                <a:gd name="T26" fmla="*/ 21 w 21"/>
                <a:gd name="T27" fmla="*/ 23 h 40"/>
                <a:gd name="T28" fmla="*/ 15 w 21"/>
                <a:gd name="T29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0">
                  <a:moveTo>
                    <a:pt x="15" y="16"/>
                  </a:moveTo>
                  <a:cubicBezTo>
                    <a:pt x="14" y="15"/>
                    <a:pt x="12" y="4"/>
                    <a:pt x="12" y="4"/>
                  </a:cubicBezTo>
                  <a:cubicBezTo>
                    <a:pt x="12" y="4"/>
                    <a:pt x="11" y="0"/>
                    <a:pt x="8" y="0"/>
                  </a:cubicBezTo>
                  <a:cubicBezTo>
                    <a:pt x="6" y="0"/>
                    <a:pt x="3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6" y="1"/>
                    <a:pt x="8" y="1"/>
                  </a:cubicBezTo>
                  <a:cubicBezTo>
                    <a:pt x="10" y="1"/>
                    <a:pt x="12" y="5"/>
                    <a:pt x="11" y="6"/>
                  </a:cubicBezTo>
                  <a:cubicBezTo>
                    <a:pt x="11" y="7"/>
                    <a:pt x="13" y="15"/>
                    <a:pt x="13" y="15"/>
                  </a:cubicBezTo>
                  <a:cubicBezTo>
                    <a:pt x="13" y="15"/>
                    <a:pt x="14" y="16"/>
                    <a:pt x="16" y="17"/>
                  </a:cubicBezTo>
                  <a:cubicBezTo>
                    <a:pt x="17" y="18"/>
                    <a:pt x="20" y="23"/>
                    <a:pt x="20" y="23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17" y="17"/>
                    <a:pt x="15" y="16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681" y="3189"/>
              <a:ext cx="55" cy="18"/>
            </a:xfrm>
            <a:custGeom>
              <a:avLst/>
              <a:gdLst>
                <a:gd name="T0" fmla="*/ 9 w 9"/>
                <a:gd name="T1" fmla="*/ 1 h 3"/>
                <a:gd name="T2" fmla="*/ 0 w 9"/>
                <a:gd name="T3" fmla="*/ 3 h 3"/>
                <a:gd name="T4" fmla="*/ 0 w 9"/>
                <a:gd name="T5" fmla="*/ 1 h 3"/>
                <a:gd name="T6" fmla="*/ 9 w 9"/>
                <a:gd name="T7" fmla="*/ 0 h 3"/>
                <a:gd name="T8" fmla="*/ 9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9" y="1"/>
                  </a:moveTo>
                  <a:cubicBezTo>
                    <a:pt x="9" y="1"/>
                    <a:pt x="2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1"/>
                    <a:pt x="9" y="0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2639" y="3177"/>
              <a:ext cx="42" cy="30"/>
            </a:xfrm>
            <a:custGeom>
              <a:avLst/>
              <a:gdLst>
                <a:gd name="T0" fmla="*/ 7 w 7"/>
                <a:gd name="T1" fmla="*/ 5 h 5"/>
                <a:gd name="T2" fmla="*/ 4 w 7"/>
                <a:gd name="T3" fmla="*/ 4 h 5"/>
                <a:gd name="T4" fmla="*/ 0 w 7"/>
                <a:gd name="T5" fmla="*/ 3 h 5"/>
                <a:gd name="T6" fmla="*/ 0 w 7"/>
                <a:gd name="T7" fmla="*/ 1 h 5"/>
                <a:gd name="T8" fmla="*/ 2 w 7"/>
                <a:gd name="T9" fmla="*/ 1 h 5"/>
                <a:gd name="T10" fmla="*/ 7 w 7"/>
                <a:gd name="T11" fmla="*/ 3 h 5"/>
                <a:gd name="T12" fmla="*/ 7 w 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7" y="5"/>
                    <a:pt x="5" y="4"/>
                    <a:pt x="4" y="4"/>
                  </a:cubicBezTo>
                  <a:cubicBezTo>
                    <a:pt x="3" y="3"/>
                    <a:pt x="1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2" y="1"/>
                  </a:cubicBezTo>
                  <a:cubicBezTo>
                    <a:pt x="4" y="2"/>
                    <a:pt x="7" y="3"/>
                    <a:pt x="7" y="3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2614" y="3177"/>
              <a:ext cx="25" cy="79"/>
            </a:xfrm>
            <a:custGeom>
              <a:avLst/>
              <a:gdLst>
                <a:gd name="T0" fmla="*/ 4 w 4"/>
                <a:gd name="T1" fmla="*/ 3 h 13"/>
                <a:gd name="T2" fmla="*/ 0 w 4"/>
                <a:gd name="T3" fmla="*/ 13 h 13"/>
                <a:gd name="T4" fmla="*/ 0 w 4"/>
                <a:gd name="T5" fmla="*/ 13 h 13"/>
                <a:gd name="T6" fmla="*/ 4 w 4"/>
                <a:gd name="T7" fmla="*/ 1 h 13"/>
                <a:gd name="T8" fmla="*/ 4 w 4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">
                  <a:moveTo>
                    <a:pt x="4" y="3"/>
                  </a:moveTo>
                  <a:cubicBezTo>
                    <a:pt x="4" y="3"/>
                    <a:pt x="1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0"/>
                    <a:pt x="4" y="1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2584" y="3256"/>
              <a:ext cx="30" cy="0"/>
            </a:xfrm>
            <a:custGeom>
              <a:avLst/>
              <a:gdLst>
                <a:gd name="T0" fmla="*/ 30 w 30"/>
                <a:gd name="T1" fmla="*/ 0 w 30"/>
                <a:gd name="T2" fmla="*/ 30 w 30"/>
                <a:gd name="T3" fmla="*/ 3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0">
                  <a:moveTo>
                    <a:pt x="30" y="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444" y="3304"/>
              <a:ext cx="152" cy="122"/>
            </a:xfrm>
            <a:custGeom>
              <a:avLst/>
              <a:gdLst>
                <a:gd name="T0" fmla="*/ 25 w 25"/>
                <a:gd name="T1" fmla="*/ 0 h 20"/>
                <a:gd name="T2" fmla="*/ 25 w 25"/>
                <a:gd name="T3" fmla="*/ 2 h 20"/>
                <a:gd name="T4" fmla="*/ 10 w 25"/>
                <a:gd name="T5" fmla="*/ 14 h 20"/>
                <a:gd name="T6" fmla="*/ 8 w 25"/>
                <a:gd name="T7" fmla="*/ 16 h 20"/>
                <a:gd name="T8" fmla="*/ 0 w 25"/>
                <a:gd name="T9" fmla="*/ 20 h 20"/>
                <a:gd name="T10" fmla="*/ 8 w 25"/>
                <a:gd name="T11" fmla="*/ 15 h 20"/>
                <a:gd name="T12" fmla="*/ 12 w 25"/>
                <a:gd name="T13" fmla="*/ 11 h 20"/>
                <a:gd name="T14" fmla="*/ 25 w 25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25" y="0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7" y="17"/>
                    <a:pt x="8" y="15"/>
                  </a:cubicBezTo>
                  <a:cubicBezTo>
                    <a:pt x="10" y="13"/>
                    <a:pt x="10" y="13"/>
                    <a:pt x="12" y="11"/>
                  </a:cubicBezTo>
                  <a:cubicBezTo>
                    <a:pt x="12" y="11"/>
                    <a:pt x="21" y="3"/>
                    <a:pt x="25" y="0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2469" y="3232"/>
              <a:ext cx="48" cy="72"/>
            </a:xfrm>
            <a:custGeom>
              <a:avLst/>
              <a:gdLst>
                <a:gd name="T0" fmla="*/ 8 w 8"/>
                <a:gd name="T1" fmla="*/ 12 h 12"/>
                <a:gd name="T2" fmla="*/ 6 w 8"/>
                <a:gd name="T3" fmla="*/ 6 h 12"/>
                <a:gd name="T4" fmla="*/ 0 w 8"/>
                <a:gd name="T5" fmla="*/ 0 h 12"/>
                <a:gd name="T6" fmla="*/ 1 w 8"/>
                <a:gd name="T7" fmla="*/ 3 h 12"/>
                <a:gd name="T8" fmla="*/ 6 w 8"/>
                <a:gd name="T9" fmla="*/ 8 h 12"/>
                <a:gd name="T10" fmla="*/ 8 w 8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8" y="12"/>
                    <a:pt x="7" y="8"/>
                    <a:pt x="6" y="6"/>
                  </a:cubicBezTo>
                  <a:cubicBezTo>
                    <a:pt x="5" y="4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6"/>
                    <a:pt x="6" y="8"/>
                  </a:cubicBezTo>
                  <a:cubicBezTo>
                    <a:pt x="7" y="10"/>
                    <a:pt x="8" y="12"/>
                    <a:pt x="8" y="12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2426" y="3232"/>
              <a:ext cx="49" cy="48"/>
            </a:xfrm>
            <a:custGeom>
              <a:avLst/>
              <a:gdLst>
                <a:gd name="T0" fmla="*/ 7 w 8"/>
                <a:gd name="T1" fmla="*/ 0 h 8"/>
                <a:gd name="T2" fmla="*/ 0 w 8"/>
                <a:gd name="T3" fmla="*/ 4 h 8"/>
                <a:gd name="T4" fmla="*/ 3 w 8"/>
                <a:gd name="T5" fmla="*/ 8 h 8"/>
                <a:gd name="T6" fmla="*/ 8 w 8"/>
                <a:gd name="T7" fmla="*/ 3 h 8"/>
                <a:gd name="T8" fmla="*/ 7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7" y="5"/>
                    <a:pt x="8" y="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414" y="3256"/>
              <a:ext cx="30" cy="36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0 h 6"/>
                <a:gd name="T4" fmla="*/ 1 w 5"/>
                <a:gd name="T5" fmla="*/ 6 h 6"/>
                <a:gd name="T6" fmla="*/ 5 w 5"/>
                <a:gd name="T7" fmla="*/ 4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4" y="5"/>
                    <a:pt x="5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384" y="3256"/>
              <a:ext cx="36" cy="36"/>
            </a:xfrm>
            <a:custGeom>
              <a:avLst/>
              <a:gdLst>
                <a:gd name="T0" fmla="*/ 30 w 36"/>
                <a:gd name="T1" fmla="*/ 0 h 36"/>
                <a:gd name="T2" fmla="*/ 6 w 36"/>
                <a:gd name="T3" fmla="*/ 12 h 36"/>
                <a:gd name="T4" fmla="*/ 0 w 36"/>
                <a:gd name="T5" fmla="*/ 30 h 36"/>
                <a:gd name="T6" fmla="*/ 36 w 36"/>
                <a:gd name="T7" fmla="*/ 36 h 36"/>
                <a:gd name="T8" fmla="*/ 30 w 3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0" y="0"/>
                  </a:moveTo>
                  <a:lnTo>
                    <a:pt x="6" y="12"/>
                  </a:lnTo>
                  <a:lnTo>
                    <a:pt x="0" y="30"/>
                  </a:lnTo>
                  <a:lnTo>
                    <a:pt x="36" y="3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2298" y="3219"/>
              <a:ext cx="92" cy="67"/>
            </a:xfrm>
            <a:custGeom>
              <a:avLst/>
              <a:gdLst>
                <a:gd name="T0" fmla="*/ 15 w 15"/>
                <a:gd name="T1" fmla="*/ 8 h 11"/>
                <a:gd name="T2" fmla="*/ 1 w 15"/>
                <a:gd name="T3" fmla="*/ 1 h 11"/>
                <a:gd name="T4" fmla="*/ 0 w 15"/>
                <a:gd name="T5" fmla="*/ 2 h 11"/>
                <a:gd name="T6" fmla="*/ 8 w 15"/>
                <a:gd name="T7" fmla="*/ 6 h 11"/>
                <a:gd name="T8" fmla="*/ 14 w 15"/>
                <a:gd name="T9" fmla="*/ 11 h 11"/>
                <a:gd name="T10" fmla="*/ 15 w 15"/>
                <a:gd name="T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8"/>
                  </a:moveTo>
                  <a:cubicBezTo>
                    <a:pt x="15" y="8"/>
                    <a:pt x="4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3" y="1"/>
                    <a:pt x="8" y="6"/>
                  </a:cubicBezTo>
                  <a:cubicBezTo>
                    <a:pt x="13" y="10"/>
                    <a:pt x="14" y="11"/>
                    <a:pt x="14" y="11"/>
                  </a:cubicBezTo>
                  <a:lnTo>
                    <a:pt x="15" y="8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2110" y="3226"/>
              <a:ext cx="195" cy="72"/>
            </a:xfrm>
            <a:custGeom>
              <a:avLst/>
              <a:gdLst>
                <a:gd name="T0" fmla="*/ 32 w 32"/>
                <a:gd name="T1" fmla="*/ 0 h 12"/>
                <a:gd name="T2" fmla="*/ 27 w 32"/>
                <a:gd name="T3" fmla="*/ 2 h 12"/>
                <a:gd name="T4" fmla="*/ 20 w 32"/>
                <a:gd name="T5" fmla="*/ 5 h 12"/>
                <a:gd name="T6" fmla="*/ 16 w 32"/>
                <a:gd name="T7" fmla="*/ 5 h 12"/>
                <a:gd name="T8" fmla="*/ 1 w 32"/>
                <a:gd name="T9" fmla="*/ 11 h 12"/>
                <a:gd name="T10" fmla="*/ 0 w 32"/>
                <a:gd name="T11" fmla="*/ 12 h 12"/>
                <a:gd name="T12" fmla="*/ 15 w 32"/>
                <a:gd name="T13" fmla="*/ 6 h 12"/>
                <a:gd name="T14" fmla="*/ 21 w 32"/>
                <a:gd name="T15" fmla="*/ 5 h 12"/>
                <a:gd name="T16" fmla="*/ 31 w 32"/>
                <a:gd name="T17" fmla="*/ 1 h 12"/>
                <a:gd name="T18" fmla="*/ 32 w 3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2">
                  <a:moveTo>
                    <a:pt x="32" y="0"/>
                  </a:moveTo>
                  <a:cubicBezTo>
                    <a:pt x="32" y="0"/>
                    <a:pt x="30" y="0"/>
                    <a:pt x="27" y="2"/>
                  </a:cubicBezTo>
                  <a:cubicBezTo>
                    <a:pt x="25" y="3"/>
                    <a:pt x="21" y="5"/>
                    <a:pt x="20" y="5"/>
                  </a:cubicBezTo>
                  <a:cubicBezTo>
                    <a:pt x="18" y="5"/>
                    <a:pt x="16" y="5"/>
                    <a:pt x="16" y="5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4" y="6"/>
                    <a:pt x="15" y="6"/>
                  </a:cubicBezTo>
                  <a:cubicBezTo>
                    <a:pt x="16" y="6"/>
                    <a:pt x="20" y="5"/>
                    <a:pt x="21" y="5"/>
                  </a:cubicBezTo>
                  <a:cubicBezTo>
                    <a:pt x="23" y="5"/>
                    <a:pt x="30" y="1"/>
                    <a:pt x="31" y="1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1278" y="3991"/>
              <a:ext cx="304" cy="146"/>
            </a:xfrm>
            <a:custGeom>
              <a:avLst/>
              <a:gdLst>
                <a:gd name="T0" fmla="*/ 45 w 50"/>
                <a:gd name="T1" fmla="*/ 3 h 24"/>
                <a:gd name="T2" fmla="*/ 34 w 50"/>
                <a:gd name="T3" fmla="*/ 7 h 24"/>
                <a:gd name="T4" fmla="*/ 16 w 50"/>
                <a:gd name="T5" fmla="*/ 9 h 24"/>
                <a:gd name="T6" fmla="*/ 5 w 50"/>
                <a:gd name="T7" fmla="*/ 15 h 24"/>
                <a:gd name="T8" fmla="*/ 0 w 50"/>
                <a:gd name="T9" fmla="*/ 24 h 24"/>
                <a:gd name="T10" fmla="*/ 6 w 50"/>
                <a:gd name="T11" fmla="*/ 16 h 24"/>
                <a:gd name="T12" fmla="*/ 16 w 50"/>
                <a:gd name="T13" fmla="*/ 10 h 24"/>
                <a:gd name="T14" fmla="*/ 33 w 50"/>
                <a:gd name="T15" fmla="*/ 8 h 24"/>
                <a:gd name="T16" fmla="*/ 45 w 50"/>
                <a:gd name="T17" fmla="*/ 5 h 24"/>
                <a:gd name="T18" fmla="*/ 50 w 50"/>
                <a:gd name="T19" fmla="*/ 7 h 24"/>
                <a:gd name="T20" fmla="*/ 50 w 50"/>
                <a:gd name="T21" fmla="*/ 0 h 24"/>
                <a:gd name="T22" fmla="*/ 45 w 50"/>
                <a:gd name="T2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24">
                  <a:moveTo>
                    <a:pt x="45" y="3"/>
                  </a:moveTo>
                  <a:cubicBezTo>
                    <a:pt x="42" y="4"/>
                    <a:pt x="35" y="6"/>
                    <a:pt x="34" y="7"/>
                  </a:cubicBezTo>
                  <a:cubicBezTo>
                    <a:pt x="32" y="8"/>
                    <a:pt x="16" y="9"/>
                    <a:pt x="16" y="9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13" y="11"/>
                    <a:pt x="16" y="10"/>
                  </a:cubicBezTo>
                  <a:cubicBezTo>
                    <a:pt x="19" y="9"/>
                    <a:pt x="30" y="9"/>
                    <a:pt x="33" y="8"/>
                  </a:cubicBezTo>
                  <a:cubicBezTo>
                    <a:pt x="36" y="7"/>
                    <a:pt x="45" y="5"/>
                    <a:pt x="45" y="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1"/>
                    <a:pt x="46" y="3"/>
                    <a:pt x="45" y="3"/>
                  </a:cubicBez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00" y="863"/>
              <a:ext cx="36" cy="60"/>
            </a:xfrm>
            <a:custGeom>
              <a:avLst/>
              <a:gdLst>
                <a:gd name="T0" fmla="*/ 18 w 36"/>
                <a:gd name="T1" fmla="*/ 0 h 60"/>
                <a:gd name="T2" fmla="*/ 36 w 36"/>
                <a:gd name="T3" fmla="*/ 60 h 60"/>
                <a:gd name="T4" fmla="*/ 0 w 36"/>
                <a:gd name="T5" fmla="*/ 18 h 60"/>
                <a:gd name="T6" fmla="*/ 18 w 36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60">
                  <a:moveTo>
                    <a:pt x="18" y="0"/>
                  </a:moveTo>
                  <a:lnTo>
                    <a:pt x="36" y="60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072" y="844"/>
              <a:ext cx="177" cy="213"/>
            </a:xfrm>
            <a:custGeom>
              <a:avLst/>
              <a:gdLst>
                <a:gd name="T0" fmla="*/ 146 w 177"/>
                <a:gd name="T1" fmla="*/ 0 h 213"/>
                <a:gd name="T2" fmla="*/ 55 w 177"/>
                <a:gd name="T3" fmla="*/ 43 h 213"/>
                <a:gd name="T4" fmla="*/ 12 w 177"/>
                <a:gd name="T5" fmla="*/ 104 h 213"/>
                <a:gd name="T6" fmla="*/ 31 w 177"/>
                <a:gd name="T7" fmla="*/ 158 h 213"/>
                <a:gd name="T8" fmla="*/ 0 w 177"/>
                <a:gd name="T9" fmla="*/ 177 h 213"/>
                <a:gd name="T10" fmla="*/ 31 w 177"/>
                <a:gd name="T11" fmla="*/ 213 h 213"/>
                <a:gd name="T12" fmla="*/ 91 w 177"/>
                <a:gd name="T13" fmla="*/ 183 h 213"/>
                <a:gd name="T14" fmla="*/ 104 w 177"/>
                <a:gd name="T15" fmla="*/ 140 h 213"/>
                <a:gd name="T16" fmla="*/ 140 w 177"/>
                <a:gd name="T17" fmla="*/ 140 h 213"/>
                <a:gd name="T18" fmla="*/ 177 w 177"/>
                <a:gd name="T19" fmla="*/ 67 h 213"/>
                <a:gd name="T20" fmla="*/ 140 w 177"/>
                <a:gd name="T21" fmla="*/ 37 h 213"/>
                <a:gd name="T22" fmla="*/ 128 w 177"/>
                <a:gd name="T23" fmla="*/ 37 h 213"/>
                <a:gd name="T24" fmla="*/ 146 w 177"/>
                <a:gd name="T25" fmla="*/ 19 h 213"/>
                <a:gd name="T26" fmla="*/ 146 w 177"/>
                <a:gd name="T2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213">
                  <a:moveTo>
                    <a:pt x="146" y="0"/>
                  </a:moveTo>
                  <a:lnTo>
                    <a:pt x="55" y="43"/>
                  </a:lnTo>
                  <a:lnTo>
                    <a:pt x="12" y="104"/>
                  </a:lnTo>
                  <a:lnTo>
                    <a:pt x="31" y="158"/>
                  </a:lnTo>
                  <a:lnTo>
                    <a:pt x="0" y="177"/>
                  </a:lnTo>
                  <a:lnTo>
                    <a:pt x="31" y="213"/>
                  </a:lnTo>
                  <a:lnTo>
                    <a:pt x="91" y="183"/>
                  </a:lnTo>
                  <a:lnTo>
                    <a:pt x="104" y="140"/>
                  </a:lnTo>
                  <a:lnTo>
                    <a:pt x="140" y="140"/>
                  </a:lnTo>
                  <a:lnTo>
                    <a:pt x="177" y="67"/>
                  </a:lnTo>
                  <a:lnTo>
                    <a:pt x="140" y="37"/>
                  </a:lnTo>
                  <a:lnTo>
                    <a:pt x="128" y="37"/>
                  </a:lnTo>
                  <a:lnTo>
                    <a:pt x="146" y="19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4103" y="1027"/>
              <a:ext cx="103" cy="54"/>
            </a:xfrm>
            <a:custGeom>
              <a:avLst/>
              <a:gdLst>
                <a:gd name="T0" fmla="*/ 60 w 103"/>
                <a:gd name="T1" fmla="*/ 0 h 54"/>
                <a:gd name="T2" fmla="*/ 103 w 103"/>
                <a:gd name="T3" fmla="*/ 30 h 54"/>
                <a:gd name="T4" fmla="*/ 60 w 103"/>
                <a:gd name="T5" fmla="*/ 54 h 54"/>
                <a:gd name="T6" fmla="*/ 0 w 103"/>
                <a:gd name="T7" fmla="*/ 30 h 54"/>
                <a:gd name="T8" fmla="*/ 60 w 10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4">
                  <a:moveTo>
                    <a:pt x="60" y="0"/>
                  </a:moveTo>
                  <a:lnTo>
                    <a:pt x="103" y="30"/>
                  </a:lnTo>
                  <a:lnTo>
                    <a:pt x="60" y="54"/>
                  </a:lnTo>
                  <a:lnTo>
                    <a:pt x="0" y="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4163" y="984"/>
              <a:ext cx="67" cy="73"/>
            </a:xfrm>
            <a:custGeom>
              <a:avLst/>
              <a:gdLst>
                <a:gd name="T0" fmla="*/ 43 w 67"/>
                <a:gd name="T1" fmla="*/ 73 h 73"/>
                <a:gd name="T2" fmla="*/ 67 w 67"/>
                <a:gd name="T3" fmla="*/ 61 h 73"/>
                <a:gd name="T4" fmla="*/ 13 w 67"/>
                <a:gd name="T5" fmla="*/ 0 h 73"/>
                <a:gd name="T6" fmla="*/ 0 w 67"/>
                <a:gd name="T7" fmla="*/ 43 h 73"/>
                <a:gd name="T8" fmla="*/ 43 w 67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3">
                  <a:moveTo>
                    <a:pt x="43" y="73"/>
                  </a:moveTo>
                  <a:lnTo>
                    <a:pt x="67" y="61"/>
                  </a:lnTo>
                  <a:lnTo>
                    <a:pt x="13" y="0"/>
                  </a:lnTo>
                  <a:lnTo>
                    <a:pt x="0" y="43"/>
                  </a:lnTo>
                  <a:lnTo>
                    <a:pt x="43" y="73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176" y="984"/>
              <a:ext cx="60" cy="61"/>
            </a:xfrm>
            <a:custGeom>
              <a:avLst/>
              <a:gdLst>
                <a:gd name="T0" fmla="*/ 54 w 60"/>
                <a:gd name="T1" fmla="*/ 61 h 61"/>
                <a:gd name="T2" fmla="*/ 60 w 60"/>
                <a:gd name="T3" fmla="*/ 55 h 61"/>
                <a:gd name="T4" fmla="*/ 36 w 60"/>
                <a:gd name="T5" fmla="*/ 0 h 61"/>
                <a:gd name="T6" fmla="*/ 0 w 60"/>
                <a:gd name="T7" fmla="*/ 0 h 61"/>
                <a:gd name="T8" fmla="*/ 54 w 6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54" y="61"/>
                  </a:moveTo>
                  <a:lnTo>
                    <a:pt x="60" y="55"/>
                  </a:lnTo>
                  <a:lnTo>
                    <a:pt x="36" y="0"/>
                  </a:lnTo>
                  <a:lnTo>
                    <a:pt x="0" y="0"/>
                  </a:lnTo>
                  <a:lnTo>
                    <a:pt x="54" y="6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4212" y="911"/>
              <a:ext cx="43" cy="128"/>
            </a:xfrm>
            <a:custGeom>
              <a:avLst/>
              <a:gdLst>
                <a:gd name="T0" fmla="*/ 37 w 43"/>
                <a:gd name="T1" fmla="*/ 0 h 128"/>
                <a:gd name="T2" fmla="*/ 43 w 43"/>
                <a:gd name="T3" fmla="*/ 43 h 128"/>
                <a:gd name="T4" fmla="*/ 37 w 43"/>
                <a:gd name="T5" fmla="*/ 91 h 128"/>
                <a:gd name="T6" fmla="*/ 37 w 43"/>
                <a:gd name="T7" fmla="*/ 122 h 128"/>
                <a:gd name="T8" fmla="*/ 24 w 43"/>
                <a:gd name="T9" fmla="*/ 128 h 128"/>
                <a:gd name="T10" fmla="*/ 0 w 43"/>
                <a:gd name="T11" fmla="*/ 73 h 128"/>
                <a:gd name="T12" fmla="*/ 37 w 43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28">
                  <a:moveTo>
                    <a:pt x="37" y="0"/>
                  </a:moveTo>
                  <a:lnTo>
                    <a:pt x="43" y="43"/>
                  </a:lnTo>
                  <a:lnTo>
                    <a:pt x="37" y="91"/>
                  </a:lnTo>
                  <a:lnTo>
                    <a:pt x="37" y="122"/>
                  </a:lnTo>
                  <a:lnTo>
                    <a:pt x="24" y="128"/>
                  </a:lnTo>
                  <a:lnTo>
                    <a:pt x="0" y="7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2250" y="2120"/>
              <a:ext cx="3633" cy="1616"/>
            </a:xfrm>
            <a:custGeom>
              <a:avLst/>
              <a:gdLst>
                <a:gd name="T0" fmla="*/ 3633 w 3633"/>
                <a:gd name="T1" fmla="*/ 371 h 1616"/>
                <a:gd name="T2" fmla="*/ 3560 w 3633"/>
                <a:gd name="T3" fmla="*/ 49 h 1616"/>
                <a:gd name="T4" fmla="*/ 3323 w 3633"/>
                <a:gd name="T5" fmla="*/ 0 h 1616"/>
                <a:gd name="T6" fmla="*/ 626 w 3633"/>
                <a:gd name="T7" fmla="*/ 285 h 1616"/>
                <a:gd name="T8" fmla="*/ 0 w 3633"/>
                <a:gd name="T9" fmla="*/ 844 h 1616"/>
                <a:gd name="T10" fmla="*/ 249 w 3633"/>
                <a:gd name="T11" fmla="*/ 1039 h 1616"/>
                <a:gd name="T12" fmla="*/ 547 w 3633"/>
                <a:gd name="T13" fmla="*/ 923 h 1616"/>
                <a:gd name="T14" fmla="*/ 771 w 3633"/>
                <a:gd name="T15" fmla="*/ 996 h 1616"/>
                <a:gd name="T16" fmla="*/ 771 w 3633"/>
                <a:gd name="T17" fmla="*/ 1045 h 1616"/>
                <a:gd name="T18" fmla="*/ 771 w 3633"/>
                <a:gd name="T19" fmla="*/ 1142 h 1616"/>
                <a:gd name="T20" fmla="*/ 1008 w 3633"/>
                <a:gd name="T21" fmla="*/ 1263 h 1616"/>
                <a:gd name="T22" fmla="*/ 1136 w 3633"/>
                <a:gd name="T23" fmla="*/ 1616 h 1616"/>
                <a:gd name="T24" fmla="*/ 1014 w 3633"/>
                <a:gd name="T25" fmla="*/ 1184 h 1616"/>
                <a:gd name="T26" fmla="*/ 1191 w 3633"/>
                <a:gd name="T27" fmla="*/ 1020 h 1616"/>
                <a:gd name="T28" fmla="*/ 1355 w 3633"/>
                <a:gd name="T29" fmla="*/ 1069 h 1616"/>
                <a:gd name="T30" fmla="*/ 1427 w 3633"/>
                <a:gd name="T31" fmla="*/ 1203 h 1616"/>
                <a:gd name="T32" fmla="*/ 1841 w 3633"/>
                <a:gd name="T33" fmla="*/ 1081 h 1616"/>
                <a:gd name="T34" fmla="*/ 2090 w 3633"/>
                <a:gd name="T35" fmla="*/ 1093 h 1616"/>
                <a:gd name="T36" fmla="*/ 2217 w 3633"/>
                <a:gd name="T37" fmla="*/ 1215 h 1616"/>
                <a:gd name="T38" fmla="*/ 2412 w 3633"/>
                <a:gd name="T39" fmla="*/ 1124 h 1616"/>
                <a:gd name="T40" fmla="*/ 2509 w 3633"/>
                <a:gd name="T41" fmla="*/ 1440 h 1616"/>
                <a:gd name="T42" fmla="*/ 2393 w 3633"/>
                <a:gd name="T43" fmla="*/ 1585 h 1616"/>
                <a:gd name="T44" fmla="*/ 2594 w 3633"/>
                <a:gd name="T45" fmla="*/ 1434 h 1616"/>
                <a:gd name="T46" fmla="*/ 3037 w 3633"/>
                <a:gd name="T47" fmla="*/ 1379 h 1616"/>
                <a:gd name="T48" fmla="*/ 3305 w 3633"/>
                <a:gd name="T49" fmla="*/ 1579 h 1616"/>
                <a:gd name="T50" fmla="*/ 3244 w 3633"/>
                <a:gd name="T51" fmla="*/ 1282 h 1616"/>
                <a:gd name="T52" fmla="*/ 3450 w 3633"/>
                <a:gd name="T53" fmla="*/ 1033 h 1616"/>
                <a:gd name="T54" fmla="*/ 3633 w 3633"/>
                <a:gd name="T55" fmla="*/ 371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3" h="1616">
                  <a:moveTo>
                    <a:pt x="3633" y="371"/>
                  </a:moveTo>
                  <a:lnTo>
                    <a:pt x="3560" y="49"/>
                  </a:lnTo>
                  <a:lnTo>
                    <a:pt x="3323" y="0"/>
                  </a:lnTo>
                  <a:lnTo>
                    <a:pt x="626" y="285"/>
                  </a:lnTo>
                  <a:lnTo>
                    <a:pt x="0" y="844"/>
                  </a:lnTo>
                  <a:lnTo>
                    <a:pt x="249" y="1039"/>
                  </a:lnTo>
                  <a:lnTo>
                    <a:pt x="547" y="923"/>
                  </a:lnTo>
                  <a:lnTo>
                    <a:pt x="771" y="996"/>
                  </a:lnTo>
                  <a:lnTo>
                    <a:pt x="771" y="1045"/>
                  </a:lnTo>
                  <a:lnTo>
                    <a:pt x="771" y="1142"/>
                  </a:lnTo>
                  <a:lnTo>
                    <a:pt x="1008" y="1263"/>
                  </a:lnTo>
                  <a:lnTo>
                    <a:pt x="1136" y="1616"/>
                  </a:lnTo>
                  <a:lnTo>
                    <a:pt x="1014" y="1184"/>
                  </a:lnTo>
                  <a:lnTo>
                    <a:pt x="1191" y="1020"/>
                  </a:lnTo>
                  <a:lnTo>
                    <a:pt x="1355" y="1069"/>
                  </a:lnTo>
                  <a:lnTo>
                    <a:pt x="1427" y="1203"/>
                  </a:lnTo>
                  <a:lnTo>
                    <a:pt x="1841" y="1081"/>
                  </a:lnTo>
                  <a:lnTo>
                    <a:pt x="2090" y="1093"/>
                  </a:lnTo>
                  <a:lnTo>
                    <a:pt x="2217" y="1215"/>
                  </a:lnTo>
                  <a:lnTo>
                    <a:pt x="2412" y="1124"/>
                  </a:lnTo>
                  <a:lnTo>
                    <a:pt x="2509" y="1440"/>
                  </a:lnTo>
                  <a:lnTo>
                    <a:pt x="2393" y="1585"/>
                  </a:lnTo>
                  <a:lnTo>
                    <a:pt x="2594" y="1434"/>
                  </a:lnTo>
                  <a:lnTo>
                    <a:pt x="3037" y="1379"/>
                  </a:lnTo>
                  <a:lnTo>
                    <a:pt x="3305" y="1579"/>
                  </a:lnTo>
                  <a:lnTo>
                    <a:pt x="3244" y="1282"/>
                  </a:lnTo>
                  <a:lnTo>
                    <a:pt x="3450" y="1033"/>
                  </a:lnTo>
                  <a:lnTo>
                    <a:pt x="3633" y="371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3532" y="2940"/>
              <a:ext cx="1330" cy="1057"/>
            </a:xfrm>
            <a:custGeom>
              <a:avLst/>
              <a:gdLst>
                <a:gd name="T0" fmla="*/ 0 w 1330"/>
                <a:gd name="T1" fmla="*/ 188 h 1057"/>
                <a:gd name="T2" fmla="*/ 66 w 1330"/>
                <a:gd name="T3" fmla="*/ 607 h 1057"/>
                <a:gd name="T4" fmla="*/ 109 w 1330"/>
                <a:gd name="T5" fmla="*/ 504 h 1057"/>
                <a:gd name="T6" fmla="*/ 267 w 1330"/>
                <a:gd name="T7" fmla="*/ 553 h 1057"/>
                <a:gd name="T8" fmla="*/ 340 w 1330"/>
                <a:gd name="T9" fmla="*/ 650 h 1057"/>
                <a:gd name="T10" fmla="*/ 291 w 1330"/>
                <a:gd name="T11" fmla="*/ 808 h 1057"/>
                <a:gd name="T12" fmla="*/ 158 w 1330"/>
                <a:gd name="T13" fmla="*/ 869 h 1057"/>
                <a:gd name="T14" fmla="*/ 109 w 1330"/>
                <a:gd name="T15" fmla="*/ 869 h 1057"/>
                <a:gd name="T16" fmla="*/ 158 w 1330"/>
                <a:gd name="T17" fmla="*/ 881 h 1057"/>
                <a:gd name="T18" fmla="*/ 176 w 1330"/>
                <a:gd name="T19" fmla="*/ 899 h 1057"/>
                <a:gd name="T20" fmla="*/ 176 w 1330"/>
                <a:gd name="T21" fmla="*/ 875 h 1057"/>
                <a:gd name="T22" fmla="*/ 316 w 1330"/>
                <a:gd name="T23" fmla="*/ 814 h 1057"/>
                <a:gd name="T24" fmla="*/ 461 w 1330"/>
                <a:gd name="T25" fmla="*/ 1057 h 1057"/>
                <a:gd name="T26" fmla="*/ 322 w 1330"/>
                <a:gd name="T27" fmla="*/ 778 h 1057"/>
                <a:gd name="T28" fmla="*/ 364 w 1330"/>
                <a:gd name="T29" fmla="*/ 626 h 1057"/>
                <a:gd name="T30" fmla="*/ 583 w 1330"/>
                <a:gd name="T31" fmla="*/ 589 h 1057"/>
                <a:gd name="T32" fmla="*/ 686 w 1330"/>
                <a:gd name="T33" fmla="*/ 632 h 1057"/>
                <a:gd name="T34" fmla="*/ 1330 w 1330"/>
                <a:gd name="T35" fmla="*/ 553 h 1057"/>
                <a:gd name="T36" fmla="*/ 972 w 1330"/>
                <a:gd name="T37" fmla="*/ 0 h 1057"/>
                <a:gd name="T38" fmla="*/ 0 w 1330"/>
                <a:gd name="T39" fmla="*/ 188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0" h="1057">
                  <a:moveTo>
                    <a:pt x="0" y="188"/>
                  </a:moveTo>
                  <a:lnTo>
                    <a:pt x="66" y="607"/>
                  </a:lnTo>
                  <a:lnTo>
                    <a:pt x="109" y="504"/>
                  </a:lnTo>
                  <a:lnTo>
                    <a:pt x="267" y="553"/>
                  </a:lnTo>
                  <a:lnTo>
                    <a:pt x="340" y="650"/>
                  </a:lnTo>
                  <a:lnTo>
                    <a:pt x="291" y="808"/>
                  </a:lnTo>
                  <a:lnTo>
                    <a:pt x="158" y="869"/>
                  </a:lnTo>
                  <a:lnTo>
                    <a:pt x="109" y="869"/>
                  </a:lnTo>
                  <a:lnTo>
                    <a:pt x="158" y="881"/>
                  </a:lnTo>
                  <a:lnTo>
                    <a:pt x="176" y="899"/>
                  </a:lnTo>
                  <a:lnTo>
                    <a:pt x="176" y="875"/>
                  </a:lnTo>
                  <a:lnTo>
                    <a:pt x="316" y="814"/>
                  </a:lnTo>
                  <a:lnTo>
                    <a:pt x="461" y="1057"/>
                  </a:lnTo>
                  <a:lnTo>
                    <a:pt x="322" y="778"/>
                  </a:lnTo>
                  <a:lnTo>
                    <a:pt x="364" y="626"/>
                  </a:lnTo>
                  <a:lnTo>
                    <a:pt x="583" y="589"/>
                  </a:lnTo>
                  <a:lnTo>
                    <a:pt x="686" y="632"/>
                  </a:lnTo>
                  <a:lnTo>
                    <a:pt x="1330" y="553"/>
                  </a:lnTo>
                  <a:lnTo>
                    <a:pt x="972" y="0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2784" y="626"/>
              <a:ext cx="1228" cy="1063"/>
            </a:xfrm>
            <a:custGeom>
              <a:avLst/>
              <a:gdLst>
                <a:gd name="T0" fmla="*/ 1228 w 1228"/>
                <a:gd name="T1" fmla="*/ 789 h 1063"/>
                <a:gd name="T2" fmla="*/ 857 w 1228"/>
                <a:gd name="T3" fmla="*/ 650 h 1063"/>
                <a:gd name="T4" fmla="*/ 675 w 1228"/>
                <a:gd name="T5" fmla="*/ 461 h 1063"/>
                <a:gd name="T6" fmla="*/ 614 w 1228"/>
                <a:gd name="T7" fmla="*/ 522 h 1063"/>
                <a:gd name="T8" fmla="*/ 511 w 1228"/>
                <a:gd name="T9" fmla="*/ 522 h 1063"/>
                <a:gd name="T10" fmla="*/ 553 w 1228"/>
                <a:gd name="T11" fmla="*/ 206 h 1063"/>
                <a:gd name="T12" fmla="*/ 839 w 1228"/>
                <a:gd name="T13" fmla="*/ 0 h 1063"/>
                <a:gd name="T14" fmla="*/ 505 w 1228"/>
                <a:gd name="T15" fmla="*/ 206 h 1063"/>
                <a:gd name="T16" fmla="*/ 383 w 1228"/>
                <a:gd name="T17" fmla="*/ 206 h 1063"/>
                <a:gd name="T18" fmla="*/ 292 w 1228"/>
                <a:gd name="T19" fmla="*/ 115 h 1063"/>
                <a:gd name="T20" fmla="*/ 383 w 1228"/>
                <a:gd name="T21" fmla="*/ 237 h 1063"/>
                <a:gd name="T22" fmla="*/ 280 w 1228"/>
                <a:gd name="T23" fmla="*/ 316 h 1063"/>
                <a:gd name="T24" fmla="*/ 79 w 1228"/>
                <a:gd name="T25" fmla="*/ 285 h 1063"/>
                <a:gd name="T26" fmla="*/ 0 w 1228"/>
                <a:gd name="T27" fmla="*/ 480 h 1063"/>
                <a:gd name="T28" fmla="*/ 474 w 1228"/>
                <a:gd name="T29" fmla="*/ 1063 h 1063"/>
                <a:gd name="T30" fmla="*/ 1228 w 1228"/>
                <a:gd name="T31" fmla="*/ 789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8" h="1063">
                  <a:moveTo>
                    <a:pt x="1228" y="789"/>
                  </a:moveTo>
                  <a:lnTo>
                    <a:pt x="857" y="650"/>
                  </a:lnTo>
                  <a:lnTo>
                    <a:pt x="675" y="461"/>
                  </a:lnTo>
                  <a:lnTo>
                    <a:pt x="614" y="522"/>
                  </a:lnTo>
                  <a:lnTo>
                    <a:pt x="511" y="522"/>
                  </a:lnTo>
                  <a:lnTo>
                    <a:pt x="553" y="206"/>
                  </a:lnTo>
                  <a:lnTo>
                    <a:pt x="839" y="0"/>
                  </a:lnTo>
                  <a:lnTo>
                    <a:pt x="505" y="206"/>
                  </a:lnTo>
                  <a:lnTo>
                    <a:pt x="383" y="206"/>
                  </a:lnTo>
                  <a:lnTo>
                    <a:pt x="292" y="115"/>
                  </a:lnTo>
                  <a:lnTo>
                    <a:pt x="383" y="237"/>
                  </a:lnTo>
                  <a:lnTo>
                    <a:pt x="280" y="316"/>
                  </a:lnTo>
                  <a:lnTo>
                    <a:pt x="79" y="285"/>
                  </a:lnTo>
                  <a:lnTo>
                    <a:pt x="0" y="480"/>
                  </a:lnTo>
                  <a:lnTo>
                    <a:pt x="474" y="1063"/>
                  </a:lnTo>
                  <a:lnTo>
                    <a:pt x="1228" y="789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2997" y="3068"/>
              <a:ext cx="134" cy="127"/>
            </a:xfrm>
            <a:custGeom>
              <a:avLst/>
              <a:gdLst>
                <a:gd name="T0" fmla="*/ 0 w 134"/>
                <a:gd name="T1" fmla="*/ 127 h 127"/>
                <a:gd name="T2" fmla="*/ 55 w 134"/>
                <a:gd name="T3" fmla="*/ 0 h 127"/>
                <a:gd name="T4" fmla="*/ 97 w 134"/>
                <a:gd name="T5" fmla="*/ 18 h 127"/>
                <a:gd name="T6" fmla="*/ 134 w 134"/>
                <a:gd name="T7" fmla="*/ 91 h 127"/>
                <a:gd name="T8" fmla="*/ 0 w 134"/>
                <a:gd name="T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27">
                  <a:moveTo>
                    <a:pt x="0" y="127"/>
                  </a:moveTo>
                  <a:lnTo>
                    <a:pt x="55" y="0"/>
                  </a:lnTo>
                  <a:lnTo>
                    <a:pt x="97" y="18"/>
                  </a:lnTo>
                  <a:lnTo>
                    <a:pt x="134" y="91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3094" y="3086"/>
              <a:ext cx="85" cy="115"/>
            </a:xfrm>
            <a:custGeom>
              <a:avLst/>
              <a:gdLst>
                <a:gd name="T0" fmla="*/ 85 w 85"/>
                <a:gd name="T1" fmla="*/ 115 h 115"/>
                <a:gd name="T2" fmla="*/ 0 w 85"/>
                <a:gd name="T3" fmla="*/ 0 h 115"/>
                <a:gd name="T4" fmla="*/ 37 w 85"/>
                <a:gd name="T5" fmla="*/ 73 h 115"/>
                <a:gd name="T6" fmla="*/ 85 w 85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15">
                  <a:moveTo>
                    <a:pt x="85" y="115"/>
                  </a:moveTo>
                  <a:lnTo>
                    <a:pt x="0" y="0"/>
                  </a:lnTo>
                  <a:lnTo>
                    <a:pt x="37" y="73"/>
                  </a:lnTo>
                  <a:lnTo>
                    <a:pt x="85" y="115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2918" y="3195"/>
              <a:ext cx="49" cy="207"/>
            </a:xfrm>
            <a:custGeom>
              <a:avLst/>
              <a:gdLst>
                <a:gd name="T0" fmla="*/ 6 w 49"/>
                <a:gd name="T1" fmla="*/ 207 h 207"/>
                <a:gd name="T2" fmla="*/ 0 w 49"/>
                <a:gd name="T3" fmla="*/ 134 h 207"/>
                <a:gd name="T4" fmla="*/ 12 w 49"/>
                <a:gd name="T5" fmla="*/ 24 h 207"/>
                <a:gd name="T6" fmla="*/ 49 w 49"/>
                <a:gd name="T7" fmla="*/ 0 h 207"/>
                <a:gd name="T8" fmla="*/ 6 w 49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07">
                  <a:moveTo>
                    <a:pt x="6" y="207"/>
                  </a:moveTo>
                  <a:lnTo>
                    <a:pt x="0" y="134"/>
                  </a:lnTo>
                  <a:lnTo>
                    <a:pt x="12" y="24"/>
                  </a:lnTo>
                  <a:lnTo>
                    <a:pt x="49" y="0"/>
                  </a:lnTo>
                  <a:lnTo>
                    <a:pt x="6" y="20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2936" y="3134"/>
              <a:ext cx="98" cy="152"/>
            </a:xfrm>
            <a:custGeom>
              <a:avLst/>
              <a:gdLst>
                <a:gd name="T0" fmla="*/ 0 w 98"/>
                <a:gd name="T1" fmla="*/ 152 h 152"/>
                <a:gd name="T2" fmla="*/ 55 w 98"/>
                <a:gd name="T3" fmla="*/ 0 h 152"/>
                <a:gd name="T4" fmla="*/ 98 w 98"/>
                <a:gd name="T5" fmla="*/ 0 h 152"/>
                <a:gd name="T6" fmla="*/ 67 w 98"/>
                <a:gd name="T7" fmla="*/ 146 h 152"/>
                <a:gd name="T8" fmla="*/ 0 w 9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52">
                  <a:moveTo>
                    <a:pt x="0" y="152"/>
                  </a:moveTo>
                  <a:lnTo>
                    <a:pt x="55" y="0"/>
                  </a:lnTo>
                  <a:lnTo>
                    <a:pt x="98" y="0"/>
                  </a:lnTo>
                  <a:lnTo>
                    <a:pt x="67" y="146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3143" y="3256"/>
              <a:ext cx="30" cy="158"/>
            </a:xfrm>
            <a:custGeom>
              <a:avLst/>
              <a:gdLst>
                <a:gd name="T0" fmla="*/ 0 w 30"/>
                <a:gd name="T1" fmla="*/ 158 h 158"/>
                <a:gd name="T2" fmla="*/ 30 w 30"/>
                <a:gd name="T3" fmla="*/ 97 h 158"/>
                <a:gd name="T4" fmla="*/ 24 w 30"/>
                <a:gd name="T5" fmla="*/ 0 h 158"/>
                <a:gd name="T6" fmla="*/ 0 w 30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58">
                  <a:moveTo>
                    <a:pt x="0" y="158"/>
                  </a:moveTo>
                  <a:lnTo>
                    <a:pt x="30" y="97"/>
                  </a:lnTo>
                  <a:lnTo>
                    <a:pt x="24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2924" y="3159"/>
              <a:ext cx="255" cy="255"/>
            </a:xfrm>
            <a:custGeom>
              <a:avLst/>
              <a:gdLst>
                <a:gd name="T0" fmla="*/ 34 w 42"/>
                <a:gd name="T1" fmla="*/ 0 h 42"/>
                <a:gd name="T2" fmla="*/ 42 w 42"/>
                <a:gd name="T3" fmla="*/ 7 h 42"/>
                <a:gd name="T4" fmla="*/ 36 w 42"/>
                <a:gd name="T5" fmla="*/ 42 h 42"/>
                <a:gd name="T6" fmla="*/ 15 w 42"/>
                <a:gd name="T7" fmla="*/ 39 h 42"/>
                <a:gd name="T8" fmla="*/ 0 w 42"/>
                <a:gd name="T9" fmla="*/ 40 h 42"/>
                <a:gd name="T10" fmla="*/ 2 w 42"/>
                <a:gd name="T11" fmla="*/ 21 h 42"/>
                <a:gd name="T12" fmla="*/ 13 w 42"/>
                <a:gd name="T13" fmla="*/ 20 h 42"/>
                <a:gd name="T14" fmla="*/ 12 w 42"/>
                <a:gd name="T15" fmla="*/ 6 h 42"/>
                <a:gd name="T16" fmla="*/ 34 w 42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2">
                  <a:moveTo>
                    <a:pt x="34" y="0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23" y="38"/>
                    <a:pt x="15" y="39"/>
                  </a:cubicBezTo>
                  <a:cubicBezTo>
                    <a:pt x="8" y="39"/>
                    <a:pt x="0" y="40"/>
                    <a:pt x="0" y="4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5"/>
            <p:cNvSpPr>
              <a:spLocks/>
            </p:cNvSpPr>
            <p:nvPr/>
          </p:nvSpPr>
          <p:spPr bwMode="auto">
            <a:xfrm>
              <a:off x="1721" y="2594"/>
              <a:ext cx="73" cy="91"/>
            </a:xfrm>
            <a:custGeom>
              <a:avLst/>
              <a:gdLst>
                <a:gd name="T0" fmla="*/ 6 w 73"/>
                <a:gd name="T1" fmla="*/ 0 h 91"/>
                <a:gd name="T2" fmla="*/ 73 w 73"/>
                <a:gd name="T3" fmla="*/ 61 h 91"/>
                <a:gd name="T4" fmla="*/ 55 w 73"/>
                <a:gd name="T5" fmla="*/ 85 h 91"/>
                <a:gd name="T6" fmla="*/ 0 w 73"/>
                <a:gd name="T7" fmla="*/ 91 h 91"/>
                <a:gd name="T8" fmla="*/ 6 w 7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1">
                  <a:moveTo>
                    <a:pt x="6" y="0"/>
                  </a:moveTo>
                  <a:lnTo>
                    <a:pt x="73" y="61"/>
                  </a:lnTo>
                  <a:lnTo>
                    <a:pt x="55" y="85"/>
                  </a:lnTo>
                  <a:lnTo>
                    <a:pt x="0" y="9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1685" y="2679"/>
              <a:ext cx="91" cy="30"/>
            </a:xfrm>
            <a:custGeom>
              <a:avLst/>
              <a:gdLst>
                <a:gd name="T0" fmla="*/ 0 w 91"/>
                <a:gd name="T1" fmla="*/ 30 h 30"/>
                <a:gd name="T2" fmla="*/ 91 w 91"/>
                <a:gd name="T3" fmla="*/ 0 h 30"/>
                <a:gd name="T4" fmla="*/ 36 w 91"/>
                <a:gd name="T5" fmla="*/ 6 h 30"/>
                <a:gd name="T6" fmla="*/ 0 w 91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30">
                  <a:moveTo>
                    <a:pt x="0" y="30"/>
                  </a:moveTo>
                  <a:lnTo>
                    <a:pt x="91" y="0"/>
                  </a:lnTo>
                  <a:lnTo>
                    <a:pt x="36" y="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1606" y="2509"/>
              <a:ext cx="127" cy="67"/>
            </a:xfrm>
            <a:custGeom>
              <a:avLst/>
              <a:gdLst>
                <a:gd name="T0" fmla="*/ 0 w 127"/>
                <a:gd name="T1" fmla="*/ 0 h 67"/>
                <a:gd name="T2" fmla="*/ 49 w 127"/>
                <a:gd name="T3" fmla="*/ 12 h 67"/>
                <a:gd name="T4" fmla="*/ 115 w 127"/>
                <a:gd name="T5" fmla="*/ 36 h 67"/>
                <a:gd name="T6" fmla="*/ 127 w 127"/>
                <a:gd name="T7" fmla="*/ 67 h 67"/>
                <a:gd name="T8" fmla="*/ 0 w 127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0" y="0"/>
                  </a:moveTo>
                  <a:lnTo>
                    <a:pt x="49" y="12"/>
                  </a:lnTo>
                  <a:lnTo>
                    <a:pt x="115" y="36"/>
                  </a:lnTo>
                  <a:lnTo>
                    <a:pt x="127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1673" y="2539"/>
              <a:ext cx="91" cy="91"/>
            </a:xfrm>
            <a:custGeom>
              <a:avLst/>
              <a:gdLst>
                <a:gd name="T0" fmla="*/ 6 w 91"/>
                <a:gd name="T1" fmla="*/ 0 h 91"/>
                <a:gd name="T2" fmla="*/ 91 w 91"/>
                <a:gd name="T3" fmla="*/ 61 h 91"/>
                <a:gd name="T4" fmla="*/ 85 w 91"/>
                <a:gd name="T5" fmla="*/ 91 h 91"/>
                <a:gd name="T6" fmla="*/ 0 w 91"/>
                <a:gd name="T7" fmla="*/ 43 h 91"/>
                <a:gd name="T8" fmla="*/ 6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6" y="0"/>
                  </a:moveTo>
                  <a:lnTo>
                    <a:pt x="91" y="61"/>
                  </a:lnTo>
                  <a:lnTo>
                    <a:pt x="85" y="91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557" y="2642"/>
              <a:ext cx="98" cy="49"/>
            </a:xfrm>
            <a:custGeom>
              <a:avLst/>
              <a:gdLst>
                <a:gd name="T0" fmla="*/ 0 w 98"/>
                <a:gd name="T1" fmla="*/ 0 h 49"/>
                <a:gd name="T2" fmla="*/ 37 w 98"/>
                <a:gd name="T3" fmla="*/ 31 h 49"/>
                <a:gd name="T4" fmla="*/ 98 w 98"/>
                <a:gd name="T5" fmla="*/ 49 h 49"/>
                <a:gd name="T6" fmla="*/ 0 w 9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lnTo>
                    <a:pt x="37" y="31"/>
                  </a:lnTo>
                  <a:lnTo>
                    <a:pt x="98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557" y="2509"/>
              <a:ext cx="170" cy="200"/>
            </a:xfrm>
            <a:custGeom>
              <a:avLst/>
              <a:gdLst>
                <a:gd name="T0" fmla="*/ 27 w 28"/>
                <a:gd name="T1" fmla="*/ 29 h 33"/>
                <a:gd name="T2" fmla="*/ 21 w 28"/>
                <a:gd name="T3" fmla="*/ 33 h 33"/>
                <a:gd name="T4" fmla="*/ 0 w 28"/>
                <a:gd name="T5" fmla="*/ 22 h 33"/>
                <a:gd name="T6" fmla="*/ 6 w 28"/>
                <a:gd name="T7" fmla="*/ 10 h 33"/>
                <a:gd name="T8" fmla="*/ 8 w 28"/>
                <a:gd name="T9" fmla="*/ 0 h 33"/>
                <a:gd name="T10" fmla="*/ 20 w 28"/>
                <a:gd name="T11" fmla="*/ 5 h 33"/>
                <a:gd name="T12" fmla="*/ 19 w 28"/>
                <a:gd name="T13" fmla="*/ 12 h 33"/>
                <a:gd name="T14" fmla="*/ 28 w 28"/>
                <a:gd name="T15" fmla="*/ 14 h 33"/>
                <a:gd name="T16" fmla="*/ 27 w 28"/>
                <a:gd name="T17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3">
                  <a:moveTo>
                    <a:pt x="27" y="29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5" y="14"/>
                    <a:pt x="6" y="10"/>
                  </a:cubicBezTo>
                  <a:cubicBezTo>
                    <a:pt x="7" y="5"/>
                    <a:pt x="8" y="0"/>
                    <a:pt x="8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8" y="14"/>
                    <a:pt x="28" y="14"/>
                    <a:pt x="28" y="14"/>
                  </a:cubicBezTo>
                  <a:lnTo>
                    <a:pt x="27" y="29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3064" y="2946"/>
              <a:ext cx="79" cy="73"/>
            </a:xfrm>
            <a:custGeom>
              <a:avLst/>
              <a:gdLst>
                <a:gd name="T0" fmla="*/ 79 w 79"/>
                <a:gd name="T1" fmla="*/ 18 h 73"/>
                <a:gd name="T2" fmla="*/ 61 w 79"/>
                <a:gd name="T3" fmla="*/ 73 h 73"/>
                <a:gd name="T4" fmla="*/ 18 w 79"/>
                <a:gd name="T5" fmla="*/ 73 h 73"/>
                <a:gd name="T6" fmla="*/ 0 w 79"/>
                <a:gd name="T7" fmla="*/ 18 h 73"/>
                <a:gd name="T8" fmla="*/ 61 w 79"/>
                <a:gd name="T9" fmla="*/ 0 h 73"/>
                <a:gd name="T10" fmla="*/ 79 w 79"/>
                <a:gd name="T11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3">
                  <a:moveTo>
                    <a:pt x="79" y="18"/>
                  </a:moveTo>
                  <a:lnTo>
                    <a:pt x="61" y="73"/>
                  </a:lnTo>
                  <a:lnTo>
                    <a:pt x="18" y="73"/>
                  </a:lnTo>
                  <a:lnTo>
                    <a:pt x="0" y="18"/>
                  </a:lnTo>
                  <a:lnTo>
                    <a:pt x="61" y="0"/>
                  </a:lnTo>
                  <a:lnTo>
                    <a:pt x="79" y="18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3125" y="2964"/>
              <a:ext cx="30" cy="91"/>
            </a:xfrm>
            <a:custGeom>
              <a:avLst/>
              <a:gdLst>
                <a:gd name="T0" fmla="*/ 18 w 30"/>
                <a:gd name="T1" fmla="*/ 0 h 91"/>
                <a:gd name="T2" fmla="*/ 30 w 30"/>
                <a:gd name="T3" fmla="*/ 43 h 91"/>
                <a:gd name="T4" fmla="*/ 18 w 30"/>
                <a:gd name="T5" fmla="*/ 91 h 91"/>
                <a:gd name="T6" fmla="*/ 0 w 30"/>
                <a:gd name="T7" fmla="*/ 55 h 91"/>
                <a:gd name="T8" fmla="*/ 18 w 3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1">
                  <a:moveTo>
                    <a:pt x="18" y="0"/>
                  </a:moveTo>
                  <a:lnTo>
                    <a:pt x="30" y="43"/>
                  </a:lnTo>
                  <a:lnTo>
                    <a:pt x="18" y="91"/>
                  </a:lnTo>
                  <a:lnTo>
                    <a:pt x="0" y="5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3082" y="3019"/>
              <a:ext cx="61" cy="36"/>
            </a:xfrm>
            <a:custGeom>
              <a:avLst/>
              <a:gdLst>
                <a:gd name="T0" fmla="*/ 0 w 61"/>
                <a:gd name="T1" fmla="*/ 0 h 36"/>
                <a:gd name="T2" fmla="*/ 18 w 61"/>
                <a:gd name="T3" fmla="*/ 12 h 36"/>
                <a:gd name="T4" fmla="*/ 49 w 61"/>
                <a:gd name="T5" fmla="*/ 36 h 36"/>
                <a:gd name="T6" fmla="*/ 61 w 61"/>
                <a:gd name="T7" fmla="*/ 36 h 36"/>
                <a:gd name="T8" fmla="*/ 43 w 61"/>
                <a:gd name="T9" fmla="*/ 0 h 36"/>
                <a:gd name="T10" fmla="*/ 0 w 6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6">
                  <a:moveTo>
                    <a:pt x="0" y="0"/>
                  </a:moveTo>
                  <a:lnTo>
                    <a:pt x="18" y="12"/>
                  </a:lnTo>
                  <a:lnTo>
                    <a:pt x="49" y="36"/>
                  </a:lnTo>
                  <a:lnTo>
                    <a:pt x="61" y="36"/>
                  </a:lnTo>
                  <a:lnTo>
                    <a:pt x="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3355" y="2964"/>
              <a:ext cx="25" cy="55"/>
            </a:xfrm>
            <a:custGeom>
              <a:avLst/>
              <a:gdLst>
                <a:gd name="T0" fmla="*/ 25 w 25"/>
                <a:gd name="T1" fmla="*/ 0 h 55"/>
                <a:gd name="T2" fmla="*/ 13 w 25"/>
                <a:gd name="T3" fmla="*/ 55 h 55"/>
                <a:gd name="T4" fmla="*/ 0 w 25"/>
                <a:gd name="T5" fmla="*/ 6 h 55"/>
                <a:gd name="T6" fmla="*/ 25 w 25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5">
                  <a:moveTo>
                    <a:pt x="25" y="0"/>
                  </a:moveTo>
                  <a:lnTo>
                    <a:pt x="13" y="55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3179" y="2940"/>
              <a:ext cx="207" cy="146"/>
            </a:xfrm>
            <a:custGeom>
              <a:avLst/>
              <a:gdLst>
                <a:gd name="T0" fmla="*/ 207 w 207"/>
                <a:gd name="T1" fmla="*/ 6 h 146"/>
                <a:gd name="T2" fmla="*/ 110 w 207"/>
                <a:gd name="T3" fmla="*/ 0 h 146"/>
                <a:gd name="T4" fmla="*/ 43 w 207"/>
                <a:gd name="T5" fmla="*/ 36 h 146"/>
                <a:gd name="T6" fmla="*/ 37 w 207"/>
                <a:gd name="T7" fmla="*/ 91 h 146"/>
                <a:gd name="T8" fmla="*/ 0 w 207"/>
                <a:gd name="T9" fmla="*/ 97 h 146"/>
                <a:gd name="T10" fmla="*/ 12 w 207"/>
                <a:gd name="T11" fmla="*/ 140 h 146"/>
                <a:gd name="T12" fmla="*/ 85 w 207"/>
                <a:gd name="T13" fmla="*/ 146 h 146"/>
                <a:gd name="T14" fmla="*/ 110 w 207"/>
                <a:gd name="T15" fmla="*/ 109 h 146"/>
                <a:gd name="T16" fmla="*/ 146 w 207"/>
                <a:gd name="T17" fmla="*/ 128 h 146"/>
                <a:gd name="T18" fmla="*/ 207 w 207"/>
                <a:gd name="T19" fmla="*/ 73 h 146"/>
                <a:gd name="T20" fmla="*/ 189 w 207"/>
                <a:gd name="T21" fmla="*/ 36 h 146"/>
                <a:gd name="T22" fmla="*/ 176 w 207"/>
                <a:gd name="T23" fmla="*/ 30 h 146"/>
                <a:gd name="T24" fmla="*/ 201 w 207"/>
                <a:gd name="T25" fmla="*/ 24 h 146"/>
                <a:gd name="T26" fmla="*/ 207 w 207"/>
                <a:gd name="T27" fmla="*/ 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7" h="146">
                  <a:moveTo>
                    <a:pt x="207" y="6"/>
                  </a:moveTo>
                  <a:lnTo>
                    <a:pt x="110" y="0"/>
                  </a:lnTo>
                  <a:lnTo>
                    <a:pt x="43" y="36"/>
                  </a:lnTo>
                  <a:lnTo>
                    <a:pt x="37" y="91"/>
                  </a:lnTo>
                  <a:lnTo>
                    <a:pt x="0" y="97"/>
                  </a:lnTo>
                  <a:lnTo>
                    <a:pt x="12" y="140"/>
                  </a:lnTo>
                  <a:lnTo>
                    <a:pt x="85" y="146"/>
                  </a:lnTo>
                  <a:lnTo>
                    <a:pt x="110" y="109"/>
                  </a:lnTo>
                  <a:lnTo>
                    <a:pt x="146" y="128"/>
                  </a:lnTo>
                  <a:lnTo>
                    <a:pt x="207" y="73"/>
                  </a:lnTo>
                  <a:lnTo>
                    <a:pt x="189" y="36"/>
                  </a:lnTo>
                  <a:lnTo>
                    <a:pt x="176" y="30"/>
                  </a:lnTo>
                  <a:lnTo>
                    <a:pt x="201" y="24"/>
                  </a:lnTo>
                  <a:lnTo>
                    <a:pt x="207" y="6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3191" y="3080"/>
              <a:ext cx="98" cy="48"/>
            </a:xfrm>
            <a:custGeom>
              <a:avLst/>
              <a:gdLst>
                <a:gd name="T0" fmla="*/ 73 w 98"/>
                <a:gd name="T1" fmla="*/ 6 h 48"/>
                <a:gd name="T2" fmla="*/ 98 w 98"/>
                <a:gd name="T3" fmla="*/ 48 h 48"/>
                <a:gd name="T4" fmla="*/ 43 w 98"/>
                <a:gd name="T5" fmla="*/ 48 h 48"/>
                <a:gd name="T6" fmla="*/ 0 w 98"/>
                <a:gd name="T7" fmla="*/ 0 h 48"/>
                <a:gd name="T8" fmla="*/ 73 w 98"/>
                <a:gd name="T9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48">
                  <a:moveTo>
                    <a:pt x="73" y="6"/>
                  </a:moveTo>
                  <a:lnTo>
                    <a:pt x="98" y="48"/>
                  </a:lnTo>
                  <a:lnTo>
                    <a:pt x="43" y="48"/>
                  </a:lnTo>
                  <a:lnTo>
                    <a:pt x="0" y="0"/>
                  </a:lnTo>
                  <a:lnTo>
                    <a:pt x="73" y="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3264" y="3049"/>
              <a:ext cx="43" cy="79"/>
            </a:xfrm>
            <a:custGeom>
              <a:avLst/>
              <a:gdLst>
                <a:gd name="T0" fmla="*/ 25 w 43"/>
                <a:gd name="T1" fmla="*/ 79 h 79"/>
                <a:gd name="T2" fmla="*/ 43 w 43"/>
                <a:gd name="T3" fmla="*/ 73 h 79"/>
                <a:gd name="T4" fmla="*/ 25 w 43"/>
                <a:gd name="T5" fmla="*/ 0 h 79"/>
                <a:gd name="T6" fmla="*/ 0 w 43"/>
                <a:gd name="T7" fmla="*/ 37 h 79"/>
                <a:gd name="T8" fmla="*/ 25 w 43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9">
                  <a:moveTo>
                    <a:pt x="25" y="79"/>
                  </a:moveTo>
                  <a:lnTo>
                    <a:pt x="43" y="73"/>
                  </a:lnTo>
                  <a:lnTo>
                    <a:pt x="25" y="0"/>
                  </a:lnTo>
                  <a:lnTo>
                    <a:pt x="0" y="37"/>
                  </a:lnTo>
                  <a:lnTo>
                    <a:pt x="25" y="79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289" y="3049"/>
              <a:ext cx="36" cy="73"/>
            </a:xfrm>
            <a:custGeom>
              <a:avLst/>
              <a:gdLst>
                <a:gd name="T0" fmla="*/ 18 w 36"/>
                <a:gd name="T1" fmla="*/ 73 h 73"/>
                <a:gd name="T2" fmla="*/ 30 w 36"/>
                <a:gd name="T3" fmla="*/ 73 h 73"/>
                <a:gd name="T4" fmla="*/ 36 w 36"/>
                <a:gd name="T5" fmla="*/ 19 h 73"/>
                <a:gd name="T6" fmla="*/ 0 w 36"/>
                <a:gd name="T7" fmla="*/ 0 h 73"/>
                <a:gd name="T8" fmla="*/ 18 w 36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18" y="73"/>
                  </a:moveTo>
                  <a:lnTo>
                    <a:pt x="30" y="73"/>
                  </a:lnTo>
                  <a:lnTo>
                    <a:pt x="36" y="19"/>
                  </a:lnTo>
                  <a:lnTo>
                    <a:pt x="0" y="0"/>
                  </a:lnTo>
                  <a:lnTo>
                    <a:pt x="18" y="73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3319" y="3013"/>
              <a:ext cx="67" cy="109"/>
            </a:xfrm>
            <a:custGeom>
              <a:avLst/>
              <a:gdLst>
                <a:gd name="T0" fmla="*/ 67 w 67"/>
                <a:gd name="T1" fmla="*/ 0 h 109"/>
                <a:gd name="T2" fmla="*/ 55 w 67"/>
                <a:gd name="T3" fmla="*/ 42 h 109"/>
                <a:gd name="T4" fmla="*/ 24 w 67"/>
                <a:gd name="T5" fmla="*/ 85 h 109"/>
                <a:gd name="T6" fmla="*/ 12 w 67"/>
                <a:gd name="T7" fmla="*/ 109 h 109"/>
                <a:gd name="T8" fmla="*/ 0 w 67"/>
                <a:gd name="T9" fmla="*/ 109 h 109"/>
                <a:gd name="T10" fmla="*/ 6 w 67"/>
                <a:gd name="T11" fmla="*/ 55 h 109"/>
                <a:gd name="T12" fmla="*/ 67 w 6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09">
                  <a:moveTo>
                    <a:pt x="67" y="0"/>
                  </a:moveTo>
                  <a:lnTo>
                    <a:pt x="55" y="42"/>
                  </a:lnTo>
                  <a:lnTo>
                    <a:pt x="24" y="85"/>
                  </a:lnTo>
                  <a:lnTo>
                    <a:pt x="12" y="109"/>
                  </a:lnTo>
                  <a:lnTo>
                    <a:pt x="0" y="109"/>
                  </a:lnTo>
                  <a:lnTo>
                    <a:pt x="6" y="5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4340" y="3359"/>
              <a:ext cx="164" cy="134"/>
            </a:xfrm>
            <a:custGeom>
              <a:avLst/>
              <a:gdLst>
                <a:gd name="T0" fmla="*/ 0 w 164"/>
                <a:gd name="T1" fmla="*/ 49 h 134"/>
                <a:gd name="T2" fmla="*/ 66 w 164"/>
                <a:gd name="T3" fmla="*/ 134 h 134"/>
                <a:gd name="T4" fmla="*/ 145 w 164"/>
                <a:gd name="T5" fmla="*/ 103 h 134"/>
                <a:gd name="T6" fmla="*/ 164 w 164"/>
                <a:gd name="T7" fmla="*/ 55 h 134"/>
                <a:gd name="T8" fmla="*/ 24 w 164"/>
                <a:gd name="T9" fmla="*/ 0 h 134"/>
                <a:gd name="T10" fmla="*/ 0 w 164"/>
                <a:gd name="T11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134">
                  <a:moveTo>
                    <a:pt x="0" y="49"/>
                  </a:moveTo>
                  <a:lnTo>
                    <a:pt x="66" y="134"/>
                  </a:lnTo>
                  <a:lnTo>
                    <a:pt x="145" y="103"/>
                  </a:lnTo>
                  <a:lnTo>
                    <a:pt x="164" y="55"/>
                  </a:lnTo>
                  <a:lnTo>
                    <a:pt x="24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340" y="3408"/>
              <a:ext cx="66" cy="158"/>
            </a:xfrm>
            <a:custGeom>
              <a:avLst/>
              <a:gdLst>
                <a:gd name="T0" fmla="*/ 0 w 66"/>
                <a:gd name="T1" fmla="*/ 0 h 158"/>
                <a:gd name="T2" fmla="*/ 6 w 66"/>
                <a:gd name="T3" fmla="*/ 85 h 158"/>
                <a:gd name="T4" fmla="*/ 66 w 66"/>
                <a:gd name="T5" fmla="*/ 158 h 158"/>
                <a:gd name="T6" fmla="*/ 66 w 66"/>
                <a:gd name="T7" fmla="*/ 85 h 158"/>
                <a:gd name="T8" fmla="*/ 0 w 66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58">
                  <a:moveTo>
                    <a:pt x="0" y="0"/>
                  </a:moveTo>
                  <a:lnTo>
                    <a:pt x="6" y="85"/>
                  </a:lnTo>
                  <a:lnTo>
                    <a:pt x="66" y="158"/>
                  </a:lnTo>
                  <a:lnTo>
                    <a:pt x="66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4406" y="3462"/>
              <a:ext cx="79" cy="104"/>
            </a:xfrm>
            <a:custGeom>
              <a:avLst/>
              <a:gdLst>
                <a:gd name="T0" fmla="*/ 79 w 79"/>
                <a:gd name="T1" fmla="*/ 0 h 104"/>
                <a:gd name="T2" fmla="*/ 55 w 79"/>
                <a:gd name="T3" fmla="*/ 37 h 104"/>
                <a:gd name="T4" fmla="*/ 19 w 79"/>
                <a:gd name="T5" fmla="*/ 92 h 104"/>
                <a:gd name="T6" fmla="*/ 0 w 79"/>
                <a:gd name="T7" fmla="*/ 104 h 104"/>
                <a:gd name="T8" fmla="*/ 0 w 79"/>
                <a:gd name="T9" fmla="*/ 31 h 104"/>
                <a:gd name="T10" fmla="*/ 79 w 79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04">
                  <a:moveTo>
                    <a:pt x="79" y="0"/>
                  </a:moveTo>
                  <a:lnTo>
                    <a:pt x="55" y="37"/>
                  </a:lnTo>
                  <a:lnTo>
                    <a:pt x="19" y="92"/>
                  </a:lnTo>
                  <a:lnTo>
                    <a:pt x="0" y="104"/>
                  </a:lnTo>
                  <a:lnTo>
                    <a:pt x="0" y="31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4540" y="3371"/>
              <a:ext cx="55" cy="79"/>
            </a:xfrm>
            <a:custGeom>
              <a:avLst/>
              <a:gdLst>
                <a:gd name="T0" fmla="*/ 37 w 55"/>
                <a:gd name="T1" fmla="*/ 0 h 79"/>
                <a:gd name="T2" fmla="*/ 55 w 55"/>
                <a:gd name="T3" fmla="*/ 49 h 79"/>
                <a:gd name="T4" fmla="*/ 30 w 55"/>
                <a:gd name="T5" fmla="*/ 79 h 79"/>
                <a:gd name="T6" fmla="*/ 0 w 55"/>
                <a:gd name="T7" fmla="*/ 49 h 79"/>
                <a:gd name="T8" fmla="*/ 30 w 55"/>
                <a:gd name="T9" fmla="*/ 25 h 79"/>
                <a:gd name="T10" fmla="*/ 37 w 55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79">
                  <a:moveTo>
                    <a:pt x="37" y="0"/>
                  </a:moveTo>
                  <a:lnTo>
                    <a:pt x="55" y="49"/>
                  </a:lnTo>
                  <a:lnTo>
                    <a:pt x="30" y="79"/>
                  </a:lnTo>
                  <a:lnTo>
                    <a:pt x="0" y="49"/>
                  </a:lnTo>
                  <a:lnTo>
                    <a:pt x="30" y="2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4577" y="3371"/>
              <a:ext cx="54" cy="61"/>
            </a:xfrm>
            <a:custGeom>
              <a:avLst/>
              <a:gdLst>
                <a:gd name="T0" fmla="*/ 0 w 54"/>
                <a:gd name="T1" fmla="*/ 0 h 61"/>
                <a:gd name="T2" fmla="*/ 48 w 54"/>
                <a:gd name="T3" fmla="*/ 6 h 61"/>
                <a:gd name="T4" fmla="*/ 54 w 54"/>
                <a:gd name="T5" fmla="*/ 61 h 61"/>
                <a:gd name="T6" fmla="*/ 18 w 54"/>
                <a:gd name="T7" fmla="*/ 49 h 61"/>
                <a:gd name="T8" fmla="*/ 0 w 5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1">
                  <a:moveTo>
                    <a:pt x="0" y="0"/>
                  </a:moveTo>
                  <a:lnTo>
                    <a:pt x="48" y="6"/>
                  </a:lnTo>
                  <a:lnTo>
                    <a:pt x="54" y="61"/>
                  </a:lnTo>
                  <a:lnTo>
                    <a:pt x="18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570" y="3420"/>
              <a:ext cx="61" cy="30"/>
            </a:xfrm>
            <a:custGeom>
              <a:avLst/>
              <a:gdLst>
                <a:gd name="T0" fmla="*/ 0 w 61"/>
                <a:gd name="T1" fmla="*/ 30 h 30"/>
                <a:gd name="T2" fmla="*/ 19 w 61"/>
                <a:gd name="T3" fmla="*/ 24 h 30"/>
                <a:gd name="T4" fmla="*/ 49 w 61"/>
                <a:gd name="T5" fmla="*/ 30 h 30"/>
                <a:gd name="T6" fmla="*/ 61 w 61"/>
                <a:gd name="T7" fmla="*/ 12 h 30"/>
                <a:gd name="T8" fmla="*/ 25 w 61"/>
                <a:gd name="T9" fmla="*/ 0 h 30"/>
                <a:gd name="T10" fmla="*/ 0 w 61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0">
                  <a:moveTo>
                    <a:pt x="0" y="30"/>
                  </a:moveTo>
                  <a:lnTo>
                    <a:pt x="19" y="24"/>
                  </a:lnTo>
                  <a:lnTo>
                    <a:pt x="49" y="30"/>
                  </a:lnTo>
                  <a:lnTo>
                    <a:pt x="61" y="12"/>
                  </a:lnTo>
                  <a:lnTo>
                    <a:pt x="25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2134" y="899"/>
              <a:ext cx="164" cy="134"/>
            </a:xfrm>
            <a:custGeom>
              <a:avLst/>
              <a:gdLst>
                <a:gd name="T0" fmla="*/ 164 w 164"/>
                <a:gd name="T1" fmla="*/ 91 h 134"/>
                <a:gd name="T2" fmla="*/ 104 w 164"/>
                <a:gd name="T3" fmla="*/ 0 h 134"/>
                <a:gd name="T4" fmla="*/ 19 w 164"/>
                <a:gd name="T5" fmla="*/ 24 h 134"/>
                <a:gd name="T6" fmla="*/ 0 w 164"/>
                <a:gd name="T7" fmla="*/ 73 h 134"/>
                <a:gd name="T8" fmla="*/ 134 w 164"/>
                <a:gd name="T9" fmla="*/ 134 h 134"/>
                <a:gd name="T10" fmla="*/ 164 w 164"/>
                <a:gd name="T11" fmla="*/ 9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134">
                  <a:moveTo>
                    <a:pt x="164" y="91"/>
                  </a:moveTo>
                  <a:lnTo>
                    <a:pt x="104" y="0"/>
                  </a:lnTo>
                  <a:lnTo>
                    <a:pt x="19" y="24"/>
                  </a:lnTo>
                  <a:lnTo>
                    <a:pt x="0" y="73"/>
                  </a:lnTo>
                  <a:lnTo>
                    <a:pt x="134" y="134"/>
                  </a:lnTo>
                  <a:lnTo>
                    <a:pt x="164" y="91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2238" y="826"/>
              <a:ext cx="60" cy="164"/>
            </a:xfrm>
            <a:custGeom>
              <a:avLst/>
              <a:gdLst>
                <a:gd name="T0" fmla="*/ 60 w 60"/>
                <a:gd name="T1" fmla="*/ 164 h 164"/>
                <a:gd name="T2" fmla="*/ 60 w 60"/>
                <a:gd name="T3" fmla="*/ 79 h 164"/>
                <a:gd name="T4" fmla="*/ 6 w 60"/>
                <a:gd name="T5" fmla="*/ 0 h 164"/>
                <a:gd name="T6" fmla="*/ 0 w 60"/>
                <a:gd name="T7" fmla="*/ 73 h 164"/>
                <a:gd name="T8" fmla="*/ 60 w 60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64">
                  <a:moveTo>
                    <a:pt x="60" y="164"/>
                  </a:moveTo>
                  <a:lnTo>
                    <a:pt x="60" y="79"/>
                  </a:lnTo>
                  <a:lnTo>
                    <a:pt x="6" y="0"/>
                  </a:lnTo>
                  <a:lnTo>
                    <a:pt x="0" y="73"/>
                  </a:lnTo>
                  <a:lnTo>
                    <a:pt x="60" y="164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2153" y="826"/>
              <a:ext cx="91" cy="97"/>
            </a:xfrm>
            <a:custGeom>
              <a:avLst/>
              <a:gdLst>
                <a:gd name="T0" fmla="*/ 0 w 91"/>
                <a:gd name="T1" fmla="*/ 97 h 97"/>
                <a:gd name="T2" fmla="*/ 30 w 91"/>
                <a:gd name="T3" fmla="*/ 67 h 97"/>
                <a:gd name="T4" fmla="*/ 73 w 91"/>
                <a:gd name="T5" fmla="*/ 12 h 97"/>
                <a:gd name="T6" fmla="*/ 91 w 91"/>
                <a:gd name="T7" fmla="*/ 0 h 97"/>
                <a:gd name="T8" fmla="*/ 85 w 91"/>
                <a:gd name="T9" fmla="*/ 73 h 97"/>
                <a:gd name="T10" fmla="*/ 0 w 91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97">
                  <a:moveTo>
                    <a:pt x="0" y="97"/>
                  </a:moveTo>
                  <a:lnTo>
                    <a:pt x="30" y="67"/>
                  </a:lnTo>
                  <a:lnTo>
                    <a:pt x="73" y="12"/>
                  </a:lnTo>
                  <a:lnTo>
                    <a:pt x="91" y="0"/>
                  </a:lnTo>
                  <a:lnTo>
                    <a:pt x="85" y="73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2353" y="851"/>
              <a:ext cx="61" cy="72"/>
            </a:xfrm>
            <a:custGeom>
              <a:avLst/>
              <a:gdLst>
                <a:gd name="T0" fmla="*/ 24 w 61"/>
                <a:gd name="T1" fmla="*/ 72 h 72"/>
                <a:gd name="T2" fmla="*/ 0 w 61"/>
                <a:gd name="T3" fmla="*/ 24 h 72"/>
                <a:gd name="T4" fmla="*/ 31 w 61"/>
                <a:gd name="T5" fmla="*/ 0 h 72"/>
                <a:gd name="T6" fmla="*/ 61 w 61"/>
                <a:gd name="T7" fmla="*/ 30 h 72"/>
                <a:gd name="T8" fmla="*/ 24 w 61"/>
                <a:gd name="T9" fmla="*/ 54 h 72"/>
                <a:gd name="T10" fmla="*/ 24 w 61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2">
                  <a:moveTo>
                    <a:pt x="24" y="72"/>
                  </a:moveTo>
                  <a:lnTo>
                    <a:pt x="0" y="24"/>
                  </a:lnTo>
                  <a:lnTo>
                    <a:pt x="31" y="0"/>
                  </a:lnTo>
                  <a:lnTo>
                    <a:pt x="61" y="30"/>
                  </a:lnTo>
                  <a:lnTo>
                    <a:pt x="24" y="54"/>
                  </a:lnTo>
                  <a:lnTo>
                    <a:pt x="24" y="72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2323" y="863"/>
              <a:ext cx="54" cy="60"/>
            </a:xfrm>
            <a:custGeom>
              <a:avLst/>
              <a:gdLst>
                <a:gd name="T0" fmla="*/ 54 w 54"/>
                <a:gd name="T1" fmla="*/ 60 h 60"/>
                <a:gd name="T2" fmla="*/ 6 w 54"/>
                <a:gd name="T3" fmla="*/ 54 h 60"/>
                <a:gd name="T4" fmla="*/ 0 w 54"/>
                <a:gd name="T5" fmla="*/ 0 h 60"/>
                <a:gd name="T6" fmla="*/ 30 w 54"/>
                <a:gd name="T7" fmla="*/ 12 h 60"/>
                <a:gd name="T8" fmla="*/ 54 w 5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54" y="60"/>
                  </a:moveTo>
                  <a:lnTo>
                    <a:pt x="6" y="54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54" y="6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2323" y="844"/>
              <a:ext cx="61" cy="31"/>
            </a:xfrm>
            <a:custGeom>
              <a:avLst/>
              <a:gdLst>
                <a:gd name="T0" fmla="*/ 61 w 61"/>
                <a:gd name="T1" fmla="*/ 7 h 31"/>
                <a:gd name="T2" fmla="*/ 42 w 61"/>
                <a:gd name="T3" fmla="*/ 7 h 31"/>
                <a:gd name="T4" fmla="*/ 12 w 61"/>
                <a:gd name="T5" fmla="*/ 0 h 31"/>
                <a:gd name="T6" fmla="*/ 0 w 61"/>
                <a:gd name="T7" fmla="*/ 19 h 31"/>
                <a:gd name="T8" fmla="*/ 30 w 61"/>
                <a:gd name="T9" fmla="*/ 31 h 31"/>
                <a:gd name="T10" fmla="*/ 61 w 61"/>
                <a:gd name="T1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1">
                  <a:moveTo>
                    <a:pt x="61" y="7"/>
                  </a:moveTo>
                  <a:lnTo>
                    <a:pt x="42" y="7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30" y="31"/>
                  </a:lnTo>
                  <a:lnTo>
                    <a:pt x="61" y="7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2462" y="717"/>
              <a:ext cx="110" cy="48"/>
            </a:xfrm>
            <a:custGeom>
              <a:avLst/>
              <a:gdLst>
                <a:gd name="T0" fmla="*/ 110 w 110"/>
                <a:gd name="T1" fmla="*/ 30 h 48"/>
                <a:gd name="T2" fmla="*/ 37 w 110"/>
                <a:gd name="T3" fmla="*/ 48 h 48"/>
                <a:gd name="T4" fmla="*/ 0 w 110"/>
                <a:gd name="T5" fmla="*/ 0 h 48"/>
                <a:gd name="T6" fmla="*/ 43 w 110"/>
                <a:gd name="T7" fmla="*/ 18 h 48"/>
                <a:gd name="T8" fmla="*/ 79 w 110"/>
                <a:gd name="T9" fmla="*/ 0 h 48"/>
                <a:gd name="T10" fmla="*/ 110 w 110"/>
                <a:gd name="T11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48">
                  <a:moveTo>
                    <a:pt x="110" y="30"/>
                  </a:moveTo>
                  <a:lnTo>
                    <a:pt x="37" y="48"/>
                  </a:lnTo>
                  <a:lnTo>
                    <a:pt x="0" y="0"/>
                  </a:lnTo>
                  <a:lnTo>
                    <a:pt x="43" y="18"/>
                  </a:lnTo>
                  <a:lnTo>
                    <a:pt x="79" y="0"/>
                  </a:lnTo>
                  <a:lnTo>
                    <a:pt x="110" y="3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2475" y="747"/>
              <a:ext cx="97" cy="37"/>
            </a:xfrm>
            <a:custGeom>
              <a:avLst/>
              <a:gdLst>
                <a:gd name="T0" fmla="*/ 97 w 97"/>
                <a:gd name="T1" fmla="*/ 0 h 37"/>
                <a:gd name="T2" fmla="*/ 73 w 97"/>
                <a:gd name="T3" fmla="*/ 37 h 37"/>
                <a:gd name="T4" fmla="*/ 0 w 97"/>
                <a:gd name="T5" fmla="*/ 37 h 37"/>
                <a:gd name="T6" fmla="*/ 24 w 97"/>
                <a:gd name="T7" fmla="*/ 18 h 37"/>
                <a:gd name="T8" fmla="*/ 97 w 97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37">
                  <a:moveTo>
                    <a:pt x="97" y="0"/>
                  </a:moveTo>
                  <a:lnTo>
                    <a:pt x="73" y="37"/>
                  </a:lnTo>
                  <a:lnTo>
                    <a:pt x="0" y="37"/>
                  </a:lnTo>
                  <a:lnTo>
                    <a:pt x="24" y="18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2462" y="717"/>
              <a:ext cx="37" cy="67"/>
            </a:xfrm>
            <a:custGeom>
              <a:avLst/>
              <a:gdLst>
                <a:gd name="T0" fmla="*/ 0 w 37"/>
                <a:gd name="T1" fmla="*/ 0 h 67"/>
                <a:gd name="T2" fmla="*/ 0 w 37"/>
                <a:gd name="T3" fmla="*/ 30 h 67"/>
                <a:gd name="T4" fmla="*/ 19 w 37"/>
                <a:gd name="T5" fmla="*/ 48 h 67"/>
                <a:gd name="T6" fmla="*/ 13 w 37"/>
                <a:gd name="T7" fmla="*/ 67 h 67"/>
                <a:gd name="T8" fmla="*/ 37 w 37"/>
                <a:gd name="T9" fmla="*/ 48 h 67"/>
                <a:gd name="T10" fmla="*/ 0 w 3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7">
                  <a:moveTo>
                    <a:pt x="0" y="0"/>
                  </a:moveTo>
                  <a:lnTo>
                    <a:pt x="0" y="30"/>
                  </a:lnTo>
                  <a:lnTo>
                    <a:pt x="19" y="48"/>
                  </a:lnTo>
                  <a:lnTo>
                    <a:pt x="13" y="67"/>
                  </a:lnTo>
                  <a:lnTo>
                    <a:pt x="37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721" y="2393"/>
              <a:ext cx="67" cy="110"/>
            </a:xfrm>
            <a:custGeom>
              <a:avLst/>
              <a:gdLst>
                <a:gd name="T0" fmla="*/ 61 w 67"/>
                <a:gd name="T1" fmla="*/ 110 h 110"/>
                <a:gd name="T2" fmla="*/ 0 w 67"/>
                <a:gd name="T3" fmla="*/ 61 h 110"/>
                <a:gd name="T4" fmla="*/ 19 w 67"/>
                <a:gd name="T5" fmla="*/ 0 h 110"/>
                <a:gd name="T6" fmla="*/ 31 w 67"/>
                <a:gd name="T7" fmla="*/ 49 h 110"/>
                <a:gd name="T8" fmla="*/ 67 w 67"/>
                <a:gd name="T9" fmla="*/ 67 h 110"/>
                <a:gd name="T10" fmla="*/ 61 w 67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10">
                  <a:moveTo>
                    <a:pt x="61" y="110"/>
                  </a:moveTo>
                  <a:lnTo>
                    <a:pt x="0" y="61"/>
                  </a:lnTo>
                  <a:lnTo>
                    <a:pt x="19" y="0"/>
                  </a:lnTo>
                  <a:lnTo>
                    <a:pt x="31" y="49"/>
                  </a:lnTo>
                  <a:lnTo>
                    <a:pt x="67" y="67"/>
                  </a:lnTo>
                  <a:lnTo>
                    <a:pt x="61" y="11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1697" y="2454"/>
              <a:ext cx="85" cy="55"/>
            </a:xfrm>
            <a:custGeom>
              <a:avLst/>
              <a:gdLst>
                <a:gd name="T0" fmla="*/ 85 w 85"/>
                <a:gd name="T1" fmla="*/ 49 h 55"/>
                <a:gd name="T2" fmla="*/ 43 w 85"/>
                <a:gd name="T3" fmla="*/ 55 h 55"/>
                <a:gd name="T4" fmla="*/ 0 w 85"/>
                <a:gd name="T5" fmla="*/ 0 h 55"/>
                <a:gd name="T6" fmla="*/ 24 w 85"/>
                <a:gd name="T7" fmla="*/ 0 h 55"/>
                <a:gd name="T8" fmla="*/ 85 w 85"/>
                <a:gd name="T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5">
                  <a:moveTo>
                    <a:pt x="85" y="49"/>
                  </a:moveTo>
                  <a:lnTo>
                    <a:pt x="43" y="55"/>
                  </a:lnTo>
                  <a:lnTo>
                    <a:pt x="0" y="0"/>
                  </a:lnTo>
                  <a:lnTo>
                    <a:pt x="24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697" y="2393"/>
              <a:ext cx="43" cy="61"/>
            </a:xfrm>
            <a:custGeom>
              <a:avLst/>
              <a:gdLst>
                <a:gd name="T0" fmla="*/ 43 w 43"/>
                <a:gd name="T1" fmla="*/ 0 h 61"/>
                <a:gd name="T2" fmla="*/ 18 w 43"/>
                <a:gd name="T3" fmla="*/ 25 h 61"/>
                <a:gd name="T4" fmla="*/ 18 w 43"/>
                <a:gd name="T5" fmla="*/ 49 h 61"/>
                <a:gd name="T6" fmla="*/ 0 w 43"/>
                <a:gd name="T7" fmla="*/ 61 h 61"/>
                <a:gd name="T8" fmla="*/ 24 w 43"/>
                <a:gd name="T9" fmla="*/ 61 h 61"/>
                <a:gd name="T10" fmla="*/ 43 w 43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61">
                  <a:moveTo>
                    <a:pt x="43" y="0"/>
                  </a:moveTo>
                  <a:lnTo>
                    <a:pt x="18" y="25"/>
                  </a:lnTo>
                  <a:lnTo>
                    <a:pt x="18" y="49"/>
                  </a:lnTo>
                  <a:lnTo>
                    <a:pt x="0" y="61"/>
                  </a:lnTo>
                  <a:lnTo>
                    <a:pt x="24" y="6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4121" y="3566"/>
              <a:ext cx="30" cy="36"/>
            </a:xfrm>
            <a:custGeom>
              <a:avLst/>
              <a:gdLst>
                <a:gd name="T0" fmla="*/ 0 w 30"/>
                <a:gd name="T1" fmla="*/ 6 h 36"/>
                <a:gd name="T2" fmla="*/ 30 w 30"/>
                <a:gd name="T3" fmla="*/ 36 h 36"/>
                <a:gd name="T4" fmla="*/ 18 w 30"/>
                <a:gd name="T5" fmla="*/ 0 h 36"/>
                <a:gd name="T6" fmla="*/ 0 w 30"/>
                <a:gd name="T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0" y="6"/>
                  </a:moveTo>
                  <a:lnTo>
                    <a:pt x="30" y="36"/>
                  </a:lnTo>
                  <a:lnTo>
                    <a:pt x="1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4109" y="3517"/>
              <a:ext cx="176" cy="91"/>
            </a:xfrm>
            <a:custGeom>
              <a:avLst/>
              <a:gdLst>
                <a:gd name="T0" fmla="*/ 0 w 176"/>
                <a:gd name="T1" fmla="*/ 43 h 91"/>
                <a:gd name="T2" fmla="*/ 54 w 176"/>
                <a:gd name="T3" fmla="*/ 0 h 91"/>
                <a:gd name="T4" fmla="*/ 109 w 176"/>
                <a:gd name="T5" fmla="*/ 0 h 91"/>
                <a:gd name="T6" fmla="*/ 140 w 176"/>
                <a:gd name="T7" fmla="*/ 30 h 91"/>
                <a:gd name="T8" fmla="*/ 164 w 176"/>
                <a:gd name="T9" fmla="*/ 18 h 91"/>
                <a:gd name="T10" fmla="*/ 176 w 176"/>
                <a:gd name="T11" fmla="*/ 49 h 91"/>
                <a:gd name="T12" fmla="*/ 133 w 176"/>
                <a:gd name="T13" fmla="*/ 79 h 91"/>
                <a:gd name="T14" fmla="*/ 103 w 176"/>
                <a:gd name="T15" fmla="*/ 67 h 91"/>
                <a:gd name="T16" fmla="*/ 85 w 176"/>
                <a:gd name="T17" fmla="*/ 91 h 91"/>
                <a:gd name="T18" fmla="*/ 24 w 176"/>
                <a:gd name="T19" fmla="*/ 85 h 91"/>
                <a:gd name="T20" fmla="*/ 24 w 176"/>
                <a:gd name="T21" fmla="*/ 55 h 91"/>
                <a:gd name="T22" fmla="*/ 30 w 176"/>
                <a:gd name="T23" fmla="*/ 49 h 91"/>
                <a:gd name="T24" fmla="*/ 12 w 176"/>
                <a:gd name="T25" fmla="*/ 55 h 91"/>
                <a:gd name="T26" fmla="*/ 0 w 176"/>
                <a:gd name="T27" fmla="*/ 4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91">
                  <a:moveTo>
                    <a:pt x="0" y="43"/>
                  </a:moveTo>
                  <a:lnTo>
                    <a:pt x="54" y="0"/>
                  </a:lnTo>
                  <a:lnTo>
                    <a:pt x="109" y="0"/>
                  </a:lnTo>
                  <a:lnTo>
                    <a:pt x="140" y="30"/>
                  </a:lnTo>
                  <a:lnTo>
                    <a:pt x="164" y="18"/>
                  </a:lnTo>
                  <a:lnTo>
                    <a:pt x="176" y="49"/>
                  </a:lnTo>
                  <a:lnTo>
                    <a:pt x="133" y="79"/>
                  </a:lnTo>
                  <a:lnTo>
                    <a:pt x="103" y="67"/>
                  </a:lnTo>
                  <a:lnTo>
                    <a:pt x="85" y="91"/>
                  </a:lnTo>
                  <a:lnTo>
                    <a:pt x="24" y="85"/>
                  </a:lnTo>
                  <a:lnTo>
                    <a:pt x="24" y="55"/>
                  </a:lnTo>
                  <a:lnTo>
                    <a:pt x="30" y="49"/>
                  </a:lnTo>
                  <a:lnTo>
                    <a:pt x="12" y="5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4242" y="3566"/>
              <a:ext cx="43" cy="66"/>
            </a:xfrm>
            <a:custGeom>
              <a:avLst/>
              <a:gdLst>
                <a:gd name="T0" fmla="*/ 0 w 43"/>
                <a:gd name="T1" fmla="*/ 30 h 66"/>
                <a:gd name="T2" fmla="*/ 0 w 43"/>
                <a:gd name="T3" fmla="*/ 66 h 66"/>
                <a:gd name="T4" fmla="*/ 31 w 43"/>
                <a:gd name="T5" fmla="*/ 48 h 66"/>
                <a:gd name="T6" fmla="*/ 43 w 43"/>
                <a:gd name="T7" fmla="*/ 0 h 66"/>
                <a:gd name="T8" fmla="*/ 0 w 43"/>
                <a:gd name="T9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6">
                  <a:moveTo>
                    <a:pt x="0" y="30"/>
                  </a:moveTo>
                  <a:lnTo>
                    <a:pt x="0" y="66"/>
                  </a:lnTo>
                  <a:lnTo>
                    <a:pt x="31" y="48"/>
                  </a:lnTo>
                  <a:lnTo>
                    <a:pt x="43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212" y="3584"/>
              <a:ext cx="30" cy="61"/>
            </a:xfrm>
            <a:custGeom>
              <a:avLst/>
              <a:gdLst>
                <a:gd name="T0" fmla="*/ 30 w 30"/>
                <a:gd name="T1" fmla="*/ 48 h 61"/>
                <a:gd name="T2" fmla="*/ 18 w 30"/>
                <a:gd name="T3" fmla="*/ 61 h 61"/>
                <a:gd name="T4" fmla="*/ 0 w 30"/>
                <a:gd name="T5" fmla="*/ 0 h 61"/>
                <a:gd name="T6" fmla="*/ 30 w 30"/>
                <a:gd name="T7" fmla="*/ 12 h 61"/>
                <a:gd name="T8" fmla="*/ 30 w 30"/>
                <a:gd name="T9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1">
                  <a:moveTo>
                    <a:pt x="30" y="48"/>
                  </a:moveTo>
                  <a:lnTo>
                    <a:pt x="18" y="61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48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4194" y="3584"/>
              <a:ext cx="36" cy="61"/>
            </a:xfrm>
            <a:custGeom>
              <a:avLst/>
              <a:gdLst>
                <a:gd name="T0" fmla="*/ 36 w 36"/>
                <a:gd name="T1" fmla="*/ 61 h 61"/>
                <a:gd name="T2" fmla="*/ 30 w 36"/>
                <a:gd name="T3" fmla="*/ 61 h 61"/>
                <a:gd name="T4" fmla="*/ 0 w 36"/>
                <a:gd name="T5" fmla="*/ 24 h 61"/>
                <a:gd name="T6" fmla="*/ 18 w 36"/>
                <a:gd name="T7" fmla="*/ 0 h 61"/>
                <a:gd name="T8" fmla="*/ 36 w 36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1">
                  <a:moveTo>
                    <a:pt x="36" y="61"/>
                  </a:moveTo>
                  <a:lnTo>
                    <a:pt x="30" y="61"/>
                  </a:lnTo>
                  <a:lnTo>
                    <a:pt x="0" y="24"/>
                  </a:lnTo>
                  <a:lnTo>
                    <a:pt x="18" y="0"/>
                  </a:lnTo>
                  <a:lnTo>
                    <a:pt x="36" y="61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4133" y="3602"/>
              <a:ext cx="91" cy="49"/>
            </a:xfrm>
            <a:custGeom>
              <a:avLst/>
              <a:gdLst>
                <a:gd name="T0" fmla="*/ 0 w 91"/>
                <a:gd name="T1" fmla="*/ 0 h 49"/>
                <a:gd name="T2" fmla="*/ 24 w 91"/>
                <a:gd name="T3" fmla="*/ 24 h 49"/>
                <a:gd name="T4" fmla="*/ 61 w 91"/>
                <a:gd name="T5" fmla="*/ 37 h 49"/>
                <a:gd name="T6" fmla="*/ 79 w 91"/>
                <a:gd name="T7" fmla="*/ 49 h 49"/>
                <a:gd name="T8" fmla="*/ 91 w 91"/>
                <a:gd name="T9" fmla="*/ 43 h 49"/>
                <a:gd name="T10" fmla="*/ 61 w 91"/>
                <a:gd name="T11" fmla="*/ 6 h 49"/>
                <a:gd name="T12" fmla="*/ 0 w 91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49">
                  <a:moveTo>
                    <a:pt x="0" y="0"/>
                  </a:moveTo>
                  <a:lnTo>
                    <a:pt x="24" y="24"/>
                  </a:lnTo>
                  <a:lnTo>
                    <a:pt x="61" y="37"/>
                  </a:lnTo>
                  <a:lnTo>
                    <a:pt x="79" y="49"/>
                  </a:lnTo>
                  <a:lnTo>
                    <a:pt x="91" y="43"/>
                  </a:lnTo>
                  <a:lnTo>
                    <a:pt x="6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4321" y="960"/>
              <a:ext cx="85" cy="79"/>
            </a:xfrm>
            <a:custGeom>
              <a:avLst/>
              <a:gdLst>
                <a:gd name="T0" fmla="*/ 79 w 85"/>
                <a:gd name="T1" fmla="*/ 67 h 79"/>
                <a:gd name="T2" fmla="*/ 25 w 85"/>
                <a:gd name="T3" fmla="*/ 79 h 79"/>
                <a:gd name="T4" fmla="*/ 0 w 85"/>
                <a:gd name="T5" fmla="*/ 42 h 79"/>
                <a:gd name="T6" fmla="*/ 37 w 85"/>
                <a:gd name="T7" fmla="*/ 0 h 79"/>
                <a:gd name="T8" fmla="*/ 85 w 85"/>
                <a:gd name="T9" fmla="*/ 36 h 79"/>
                <a:gd name="T10" fmla="*/ 79 w 85"/>
                <a:gd name="T11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79">
                  <a:moveTo>
                    <a:pt x="79" y="67"/>
                  </a:moveTo>
                  <a:lnTo>
                    <a:pt x="25" y="79"/>
                  </a:lnTo>
                  <a:lnTo>
                    <a:pt x="0" y="42"/>
                  </a:lnTo>
                  <a:lnTo>
                    <a:pt x="37" y="0"/>
                  </a:lnTo>
                  <a:lnTo>
                    <a:pt x="85" y="36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4327" y="1027"/>
              <a:ext cx="73" cy="48"/>
            </a:xfrm>
            <a:custGeom>
              <a:avLst/>
              <a:gdLst>
                <a:gd name="T0" fmla="*/ 73 w 73"/>
                <a:gd name="T1" fmla="*/ 0 h 48"/>
                <a:gd name="T2" fmla="*/ 49 w 73"/>
                <a:gd name="T3" fmla="*/ 36 h 48"/>
                <a:gd name="T4" fmla="*/ 0 w 73"/>
                <a:gd name="T5" fmla="*/ 48 h 48"/>
                <a:gd name="T6" fmla="*/ 19 w 73"/>
                <a:gd name="T7" fmla="*/ 12 h 48"/>
                <a:gd name="T8" fmla="*/ 73 w 73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8">
                  <a:moveTo>
                    <a:pt x="73" y="0"/>
                  </a:moveTo>
                  <a:lnTo>
                    <a:pt x="49" y="36"/>
                  </a:lnTo>
                  <a:lnTo>
                    <a:pt x="0" y="48"/>
                  </a:lnTo>
                  <a:lnTo>
                    <a:pt x="19" y="12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4321" y="1002"/>
              <a:ext cx="25" cy="73"/>
            </a:xfrm>
            <a:custGeom>
              <a:avLst/>
              <a:gdLst>
                <a:gd name="T0" fmla="*/ 0 w 25"/>
                <a:gd name="T1" fmla="*/ 0 h 73"/>
                <a:gd name="T2" fmla="*/ 0 w 25"/>
                <a:gd name="T3" fmla="*/ 25 h 73"/>
                <a:gd name="T4" fmla="*/ 0 w 25"/>
                <a:gd name="T5" fmla="*/ 61 h 73"/>
                <a:gd name="T6" fmla="*/ 6 w 25"/>
                <a:gd name="T7" fmla="*/ 73 h 73"/>
                <a:gd name="T8" fmla="*/ 25 w 25"/>
                <a:gd name="T9" fmla="*/ 37 h 73"/>
                <a:gd name="T10" fmla="*/ 0 w 25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73">
                  <a:moveTo>
                    <a:pt x="0" y="0"/>
                  </a:moveTo>
                  <a:lnTo>
                    <a:pt x="0" y="25"/>
                  </a:lnTo>
                  <a:lnTo>
                    <a:pt x="0" y="61"/>
                  </a:lnTo>
                  <a:lnTo>
                    <a:pt x="6" y="73"/>
                  </a:lnTo>
                  <a:lnTo>
                    <a:pt x="25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5986" y="1343"/>
              <a:ext cx="36" cy="18"/>
            </a:xfrm>
            <a:custGeom>
              <a:avLst/>
              <a:gdLst>
                <a:gd name="T0" fmla="*/ 36 w 36"/>
                <a:gd name="T1" fmla="*/ 18 h 18"/>
                <a:gd name="T2" fmla="*/ 0 w 36"/>
                <a:gd name="T3" fmla="*/ 6 h 18"/>
                <a:gd name="T4" fmla="*/ 30 w 36"/>
                <a:gd name="T5" fmla="*/ 0 h 18"/>
                <a:gd name="T6" fmla="*/ 36 w 3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36" y="18"/>
                  </a:moveTo>
                  <a:lnTo>
                    <a:pt x="0" y="6"/>
                  </a:lnTo>
                  <a:lnTo>
                    <a:pt x="30" y="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5949" y="1227"/>
              <a:ext cx="92" cy="140"/>
            </a:xfrm>
            <a:custGeom>
              <a:avLst/>
              <a:gdLst>
                <a:gd name="T0" fmla="*/ 86 w 92"/>
                <a:gd name="T1" fmla="*/ 140 h 140"/>
                <a:gd name="T2" fmla="*/ 92 w 92"/>
                <a:gd name="T3" fmla="*/ 79 h 140"/>
                <a:gd name="T4" fmla="*/ 67 w 92"/>
                <a:gd name="T5" fmla="*/ 30 h 140"/>
                <a:gd name="T6" fmla="*/ 31 w 92"/>
                <a:gd name="T7" fmla="*/ 24 h 140"/>
                <a:gd name="T8" fmla="*/ 31 w 92"/>
                <a:gd name="T9" fmla="*/ 0 h 140"/>
                <a:gd name="T10" fmla="*/ 0 w 92"/>
                <a:gd name="T11" fmla="*/ 6 h 140"/>
                <a:gd name="T12" fmla="*/ 0 w 92"/>
                <a:gd name="T13" fmla="*/ 55 h 140"/>
                <a:gd name="T14" fmla="*/ 19 w 92"/>
                <a:gd name="T15" fmla="*/ 73 h 140"/>
                <a:gd name="T16" fmla="*/ 7 w 92"/>
                <a:gd name="T17" fmla="*/ 91 h 140"/>
                <a:gd name="T18" fmla="*/ 37 w 92"/>
                <a:gd name="T19" fmla="*/ 134 h 140"/>
                <a:gd name="T20" fmla="*/ 67 w 92"/>
                <a:gd name="T21" fmla="*/ 122 h 140"/>
                <a:gd name="T22" fmla="*/ 67 w 92"/>
                <a:gd name="T23" fmla="*/ 116 h 140"/>
                <a:gd name="T24" fmla="*/ 73 w 92"/>
                <a:gd name="T25" fmla="*/ 134 h 140"/>
                <a:gd name="T26" fmla="*/ 86 w 92"/>
                <a:gd name="T2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40">
                  <a:moveTo>
                    <a:pt x="86" y="140"/>
                  </a:moveTo>
                  <a:lnTo>
                    <a:pt x="92" y="79"/>
                  </a:lnTo>
                  <a:lnTo>
                    <a:pt x="67" y="30"/>
                  </a:lnTo>
                  <a:lnTo>
                    <a:pt x="31" y="24"/>
                  </a:lnTo>
                  <a:lnTo>
                    <a:pt x="31" y="0"/>
                  </a:lnTo>
                  <a:lnTo>
                    <a:pt x="0" y="6"/>
                  </a:lnTo>
                  <a:lnTo>
                    <a:pt x="0" y="55"/>
                  </a:lnTo>
                  <a:lnTo>
                    <a:pt x="19" y="73"/>
                  </a:lnTo>
                  <a:lnTo>
                    <a:pt x="7" y="91"/>
                  </a:lnTo>
                  <a:lnTo>
                    <a:pt x="37" y="134"/>
                  </a:lnTo>
                  <a:lnTo>
                    <a:pt x="67" y="122"/>
                  </a:lnTo>
                  <a:lnTo>
                    <a:pt x="67" y="116"/>
                  </a:lnTo>
                  <a:lnTo>
                    <a:pt x="73" y="134"/>
                  </a:lnTo>
                  <a:lnTo>
                    <a:pt x="86" y="140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5919" y="1233"/>
              <a:ext cx="30" cy="61"/>
            </a:xfrm>
            <a:custGeom>
              <a:avLst/>
              <a:gdLst>
                <a:gd name="T0" fmla="*/ 30 w 30"/>
                <a:gd name="T1" fmla="*/ 49 h 61"/>
                <a:gd name="T2" fmla="*/ 0 w 30"/>
                <a:gd name="T3" fmla="*/ 61 h 61"/>
                <a:gd name="T4" fmla="*/ 0 w 30"/>
                <a:gd name="T5" fmla="*/ 31 h 61"/>
                <a:gd name="T6" fmla="*/ 30 w 30"/>
                <a:gd name="T7" fmla="*/ 0 h 61"/>
                <a:gd name="T8" fmla="*/ 30 w 30"/>
                <a:gd name="T9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1">
                  <a:moveTo>
                    <a:pt x="30" y="49"/>
                  </a:moveTo>
                  <a:lnTo>
                    <a:pt x="0" y="61"/>
                  </a:lnTo>
                  <a:lnTo>
                    <a:pt x="0" y="31"/>
                  </a:lnTo>
                  <a:lnTo>
                    <a:pt x="30" y="0"/>
                  </a:lnTo>
                  <a:lnTo>
                    <a:pt x="30" y="49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5919" y="1282"/>
              <a:ext cx="49" cy="24"/>
            </a:xfrm>
            <a:custGeom>
              <a:avLst/>
              <a:gdLst>
                <a:gd name="T0" fmla="*/ 0 w 49"/>
                <a:gd name="T1" fmla="*/ 12 h 24"/>
                <a:gd name="T2" fmla="*/ 0 w 49"/>
                <a:gd name="T3" fmla="*/ 24 h 24"/>
                <a:gd name="T4" fmla="*/ 49 w 49"/>
                <a:gd name="T5" fmla="*/ 18 h 24"/>
                <a:gd name="T6" fmla="*/ 30 w 49"/>
                <a:gd name="T7" fmla="*/ 0 h 24"/>
                <a:gd name="T8" fmla="*/ 0 w 49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0" y="12"/>
                  </a:moveTo>
                  <a:lnTo>
                    <a:pt x="0" y="24"/>
                  </a:lnTo>
                  <a:lnTo>
                    <a:pt x="49" y="18"/>
                  </a:lnTo>
                  <a:lnTo>
                    <a:pt x="3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5919" y="1300"/>
              <a:ext cx="49" cy="18"/>
            </a:xfrm>
            <a:custGeom>
              <a:avLst/>
              <a:gdLst>
                <a:gd name="T0" fmla="*/ 0 w 49"/>
                <a:gd name="T1" fmla="*/ 6 h 18"/>
                <a:gd name="T2" fmla="*/ 0 w 49"/>
                <a:gd name="T3" fmla="*/ 18 h 18"/>
                <a:gd name="T4" fmla="*/ 37 w 49"/>
                <a:gd name="T5" fmla="*/ 18 h 18"/>
                <a:gd name="T6" fmla="*/ 49 w 49"/>
                <a:gd name="T7" fmla="*/ 0 h 18"/>
                <a:gd name="T8" fmla="*/ 0 w 49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8">
                  <a:moveTo>
                    <a:pt x="0" y="6"/>
                  </a:moveTo>
                  <a:lnTo>
                    <a:pt x="0" y="18"/>
                  </a:lnTo>
                  <a:lnTo>
                    <a:pt x="37" y="18"/>
                  </a:lnTo>
                  <a:lnTo>
                    <a:pt x="4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5919" y="1318"/>
              <a:ext cx="67" cy="43"/>
            </a:xfrm>
            <a:custGeom>
              <a:avLst/>
              <a:gdLst>
                <a:gd name="T0" fmla="*/ 67 w 67"/>
                <a:gd name="T1" fmla="*/ 43 h 43"/>
                <a:gd name="T2" fmla="*/ 43 w 67"/>
                <a:gd name="T3" fmla="*/ 37 h 43"/>
                <a:gd name="T4" fmla="*/ 18 w 67"/>
                <a:gd name="T5" fmla="*/ 12 h 43"/>
                <a:gd name="T6" fmla="*/ 0 w 67"/>
                <a:gd name="T7" fmla="*/ 6 h 43"/>
                <a:gd name="T8" fmla="*/ 0 w 67"/>
                <a:gd name="T9" fmla="*/ 0 h 43"/>
                <a:gd name="T10" fmla="*/ 37 w 67"/>
                <a:gd name="T11" fmla="*/ 0 h 43"/>
                <a:gd name="T12" fmla="*/ 67 w 6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3">
                  <a:moveTo>
                    <a:pt x="67" y="43"/>
                  </a:moveTo>
                  <a:lnTo>
                    <a:pt x="43" y="37"/>
                  </a:lnTo>
                  <a:lnTo>
                    <a:pt x="18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67" y="43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3295" y="1148"/>
              <a:ext cx="170" cy="55"/>
            </a:xfrm>
            <a:custGeom>
              <a:avLst/>
              <a:gdLst>
                <a:gd name="T0" fmla="*/ 0 w 170"/>
                <a:gd name="T1" fmla="*/ 0 h 55"/>
                <a:gd name="T2" fmla="*/ 170 w 170"/>
                <a:gd name="T3" fmla="*/ 55 h 55"/>
                <a:gd name="T4" fmla="*/ 103 w 170"/>
                <a:gd name="T5" fmla="*/ 0 h 55"/>
                <a:gd name="T6" fmla="*/ 0 w 17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55">
                  <a:moveTo>
                    <a:pt x="0" y="0"/>
                  </a:moveTo>
                  <a:lnTo>
                    <a:pt x="170" y="55"/>
                  </a:lnTo>
                  <a:lnTo>
                    <a:pt x="10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3398" y="1087"/>
              <a:ext cx="128" cy="164"/>
            </a:xfrm>
            <a:custGeom>
              <a:avLst/>
              <a:gdLst>
                <a:gd name="T0" fmla="*/ 61 w 128"/>
                <a:gd name="T1" fmla="*/ 0 h 164"/>
                <a:gd name="T2" fmla="*/ 128 w 128"/>
                <a:gd name="T3" fmla="*/ 164 h 164"/>
                <a:gd name="T4" fmla="*/ 0 w 128"/>
                <a:gd name="T5" fmla="*/ 61 h 164"/>
                <a:gd name="T6" fmla="*/ 61 w 128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64">
                  <a:moveTo>
                    <a:pt x="61" y="0"/>
                  </a:moveTo>
                  <a:lnTo>
                    <a:pt x="128" y="164"/>
                  </a:lnTo>
                  <a:lnTo>
                    <a:pt x="0" y="6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3459" y="1087"/>
              <a:ext cx="182" cy="189"/>
            </a:xfrm>
            <a:custGeom>
              <a:avLst/>
              <a:gdLst>
                <a:gd name="T0" fmla="*/ 182 w 182"/>
                <a:gd name="T1" fmla="*/ 189 h 189"/>
                <a:gd name="T2" fmla="*/ 79 w 182"/>
                <a:gd name="T3" fmla="*/ 189 h 189"/>
                <a:gd name="T4" fmla="*/ 0 w 182"/>
                <a:gd name="T5" fmla="*/ 0 h 189"/>
                <a:gd name="T6" fmla="*/ 182 w 182"/>
                <a:gd name="T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89">
                  <a:moveTo>
                    <a:pt x="182" y="189"/>
                  </a:moveTo>
                  <a:lnTo>
                    <a:pt x="79" y="189"/>
                  </a:lnTo>
                  <a:lnTo>
                    <a:pt x="0" y="0"/>
                  </a:lnTo>
                  <a:lnTo>
                    <a:pt x="182" y="189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3167" y="832"/>
              <a:ext cx="158" cy="91"/>
            </a:xfrm>
            <a:custGeom>
              <a:avLst/>
              <a:gdLst>
                <a:gd name="T0" fmla="*/ 0 w 158"/>
                <a:gd name="T1" fmla="*/ 0 h 91"/>
                <a:gd name="T2" fmla="*/ 158 w 158"/>
                <a:gd name="T3" fmla="*/ 91 h 91"/>
                <a:gd name="T4" fmla="*/ 158 w 158"/>
                <a:gd name="T5" fmla="*/ 55 h 91"/>
                <a:gd name="T6" fmla="*/ 122 w 158"/>
                <a:gd name="T7" fmla="*/ 0 h 91"/>
                <a:gd name="T8" fmla="*/ 0 w 158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91">
                  <a:moveTo>
                    <a:pt x="0" y="0"/>
                  </a:moveTo>
                  <a:lnTo>
                    <a:pt x="158" y="91"/>
                  </a:lnTo>
                  <a:lnTo>
                    <a:pt x="158" y="55"/>
                  </a:lnTo>
                  <a:lnTo>
                    <a:pt x="1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3094" y="863"/>
              <a:ext cx="116" cy="60"/>
            </a:xfrm>
            <a:custGeom>
              <a:avLst/>
              <a:gdLst>
                <a:gd name="T0" fmla="*/ 0 w 116"/>
                <a:gd name="T1" fmla="*/ 54 h 60"/>
                <a:gd name="T2" fmla="*/ 116 w 116"/>
                <a:gd name="T3" fmla="*/ 60 h 60"/>
                <a:gd name="T4" fmla="*/ 116 w 116"/>
                <a:gd name="T5" fmla="*/ 36 h 60"/>
                <a:gd name="T6" fmla="*/ 73 w 116"/>
                <a:gd name="T7" fmla="*/ 0 h 60"/>
                <a:gd name="T8" fmla="*/ 0 w 116"/>
                <a:gd name="T9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0">
                  <a:moveTo>
                    <a:pt x="0" y="54"/>
                  </a:moveTo>
                  <a:lnTo>
                    <a:pt x="116" y="60"/>
                  </a:lnTo>
                  <a:lnTo>
                    <a:pt x="116" y="36"/>
                  </a:lnTo>
                  <a:lnTo>
                    <a:pt x="73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3076" y="741"/>
              <a:ext cx="134" cy="158"/>
            </a:xfrm>
            <a:custGeom>
              <a:avLst/>
              <a:gdLst>
                <a:gd name="T0" fmla="*/ 134 w 134"/>
                <a:gd name="T1" fmla="*/ 158 h 158"/>
                <a:gd name="T2" fmla="*/ 0 w 134"/>
                <a:gd name="T3" fmla="*/ 0 h 158"/>
                <a:gd name="T4" fmla="*/ 91 w 134"/>
                <a:gd name="T5" fmla="*/ 122 h 158"/>
                <a:gd name="T6" fmla="*/ 134 w 134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58">
                  <a:moveTo>
                    <a:pt x="134" y="158"/>
                  </a:moveTo>
                  <a:lnTo>
                    <a:pt x="0" y="0"/>
                  </a:lnTo>
                  <a:lnTo>
                    <a:pt x="91" y="122"/>
                  </a:lnTo>
                  <a:lnTo>
                    <a:pt x="134" y="158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2159" y="1166"/>
              <a:ext cx="54" cy="61"/>
            </a:xfrm>
            <a:custGeom>
              <a:avLst/>
              <a:gdLst>
                <a:gd name="T0" fmla="*/ 6 w 54"/>
                <a:gd name="T1" fmla="*/ 0 h 61"/>
                <a:gd name="T2" fmla="*/ 54 w 54"/>
                <a:gd name="T3" fmla="*/ 19 h 61"/>
                <a:gd name="T4" fmla="*/ 0 w 54"/>
                <a:gd name="T5" fmla="*/ 61 h 61"/>
                <a:gd name="T6" fmla="*/ 6 w 5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61">
                  <a:moveTo>
                    <a:pt x="6" y="0"/>
                  </a:moveTo>
                  <a:lnTo>
                    <a:pt x="54" y="19"/>
                  </a:lnTo>
                  <a:lnTo>
                    <a:pt x="0" y="6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2232" y="1172"/>
              <a:ext cx="121" cy="274"/>
            </a:xfrm>
            <a:custGeom>
              <a:avLst/>
              <a:gdLst>
                <a:gd name="T0" fmla="*/ 0 w 121"/>
                <a:gd name="T1" fmla="*/ 0 h 274"/>
                <a:gd name="T2" fmla="*/ 121 w 121"/>
                <a:gd name="T3" fmla="*/ 189 h 274"/>
                <a:gd name="T4" fmla="*/ 121 w 121"/>
                <a:gd name="T5" fmla="*/ 274 h 274"/>
                <a:gd name="T6" fmla="*/ 0 w 121"/>
                <a:gd name="T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74">
                  <a:moveTo>
                    <a:pt x="0" y="0"/>
                  </a:moveTo>
                  <a:lnTo>
                    <a:pt x="121" y="189"/>
                  </a:lnTo>
                  <a:lnTo>
                    <a:pt x="121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5834" y="2478"/>
              <a:ext cx="219" cy="225"/>
            </a:xfrm>
            <a:custGeom>
              <a:avLst/>
              <a:gdLst>
                <a:gd name="T0" fmla="*/ 152 w 219"/>
                <a:gd name="T1" fmla="*/ 116 h 225"/>
                <a:gd name="T2" fmla="*/ 49 w 219"/>
                <a:gd name="T3" fmla="*/ 0 h 225"/>
                <a:gd name="T4" fmla="*/ 0 w 219"/>
                <a:gd name="T5" fmla="*/ 13 h 225"/>
                <a:gd name="T6" fmla="*/ 219 w 219"/>
                <a:gd name="T7" fmla="*/ 225 h 225"/>
                <a:gd name="T8" fmla="*/ 152 w 219"/>
                <a:gd name="T9" fmla="*/ 11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25">
                  <a:moveTo>
                    <a:pt x="152" y="116"/>
                  </a:moveTo>
                  <a:lnTo>
                    <a:pt x="49" y="0"/>
                  </a:lnTo>
                  <a:lnTo>
                    <a:pt x="0" y="13"/>
                  </a:lnTo>
                  <a:lnTo>
                    <a:pt x="219" y="225"/>
                  </a:lnTo>
                  <a:lnTo>
                    <a:pt x="152" y="116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6022" y="2679"/>
              <a:ext cx="31" cy="73"/>
            </a:xfrm>
            <a:custGeom>
              <a:avLst/>
              <a:gdLst>
                <a:gd name="T0" fmla="*/ 31 w 31"/>
                <a:gd name="T1" fmla="*/ 73 h 73"/>
                <a:gd name="T2" fmla="*/ 0 w 31"/>
                <a:gd name="T3" fmla="*/ 0 h 73"/>
                <a:gd name="T4" fmla="*/ 31 w 31"/>
                <a:gd name="T5" fmla="*/ 24 h 73"/>
                <a:gd name="T6" fmla="*/ 31 w 31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73">
                  <a:moveTo>
                    <a:pt x="31" y="73"/>
                  </a:moveTo>
                  <a:lnTo>
                    <a:pt x="0" y="0"/>
                  </a:lnTo>
                  <a:lnTo>
                    <a:pt x="31" y="24"/>
                  </a:lnTo>
                  <a:lnTo>
                    <a:pt x="31" y="73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5652" y="2132"/>
              <a:ext cx="158" cy="37"/>
            </a:xfrm>
            <a:custGeom>
              <a:avLst/>
              <a:gdLst>
                <a:gd name="T0" fmla="*/ 158 w 158"/>
                <a:gd name="T1" fmla="*/ 37 h 37"/>
                <a:gd name="T2" fmla="*/ 0 w 158"/>
                <a:gd name="T3" fmla="*/ 37 h 37"/>
                <a:gd name="T4" fmla="*/ 0 w 158"/>
                <a:gd name="T5" fmla="*/ 0 h 37"/>
                <a:gd name="T6" fmla="*/ 158 w 158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37">
                  <a:moveTo>
                    <a:pt x="158" y="37"/>
                  </a:moveTo>
                  <a:lnTo>
                    <a:pt x="0" y="37"/>
                  </a:lnTo>
                  <a:lnTo>
                    <a:pt x="0" y="0"/>
                  </a:lnTo>
                  <a:lnTo>
                    <a:pt x="158" y="37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5652" y="2169"/>
              <a:ext cx="231" cy="322"/>
            </a:xfrm>
            <a:custGeom>
              <a:avLst/>
              <a:gdLst>
                <a:gd name="T0" fmla="*/ 158 w 231"/>
                <a:gd name="T1" fmla="*/ 0 h 322"/>
                <a:gd name="T2" fmla="*/ 231 w 231"/>
                <a:gd name="T3" fmla="*/ 309 h 322"/>
                <a:gd name="T4" fmla="*/ 182 w 231"/>
                <a:gd name="T5" fmla="*/ 322 h 322"/>
                <a:gd name="T6" fmla="*/ 140 w 231"/>
                <a:gd name="T7" fmla="*/ 18 h 322"/>
                <a:gd name="T8" fmla="*/ 0 w 231"/>
                <a:gd name="T9" fmla="*/ 0 h 322"/>
                <a:gd name="T10" fmla="*/ 158 w 231"/>
                <a:gd name="T11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22">
                  <a:moveTo>
                    <a:pt x="158" y="0"/>
                  </a:moveTo>
                  <a:lnTo>
                    <a:pt x="231" y="309"/>
                  </a:lnTo>
                  <a:lnTo>
                    <a:pt x="182" y="322"/>
                  </a:lnTo>
                  <a:lnTo>
                    <a:pt x="140" y="18"/>
                  </a:lnTo>
                  <a:lnTo>
                    <a:pt x="0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5463" y="3171"/>
              <a:ext cx="225" cy="231"/>
            </a:xfrm>
            <a:custGeom>
              <a:avLst/>
              <a:gdLst>
                <a:gd name="T0" fmla="*/ 225 w 225"/>
                <a:gd name="T1" fmla="*/ 0 h 231"/>
                <a:gd name="T2" fmla="*/ 0 w 225"/>
                <a:gd name="T3" fmla="*/ 200 h 231"/>
                <a:gd name="T4" fmla="*/ 31 w 225"/>
                <a:gd name="T5" fmla="*/ 231 h 231"/>
                <a:gd name="T6" fmla="*/ 225 w 225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31">
                  <a:moveTo>
                    <a:pt x="225" y="0"/>
                  </a:moveTo>
                  <a:lnTo>
                    <a:pt x="0" y="200"/>
                  </a:lnTo>
                  <a:lnTo>
                    <a:pt x="31" y="23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5427" y="3371"/>
              <a:ext cx="128" cy="328"/>
            </a:xfrm>
            <a:custGeom>
              <a:avLst/>
              <a:gdLst>
                <a:gd name="T0" fmla="*/ 36 w 128"/>
                <a:gd name="T1" fmla="*/ 0 h 328"/>
                <a:gd name="T2" fmla="*/ 0 w 128"/>
                <a:gd name="T3" fmla="*/ 195 h 328"/>
                <a:gd name="T4" fmla="*/ 128 w 128"/>
                <a:gd name="T5" fmla="*/ 328 h 328"/>
                <a:gd name="T6" fmla="*/ 67 w 128"/>
                <a:gd name="T7" fmla="*/ 31 h 328"/>
                <a:gd name="T8" fmla="*/ 36 w 128"/>
                <a:gd name="T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28">
                  <a:moveTo>
                    <a:pt x="36" y="0"/>
                  </a:moveTo>
                  <a:lnTo>
                    <a:pt x="0" y="195"/>
                  </a:lnTo>
                  <a:lnTo>
                    <a:pt x="128" y="328"/>
                  </a:lnTo>
                  <a:lnTo>
                    <a:pt x="67" y="3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5287" y="3499"/>
              <a:ext cx="268" cy="200"/>
            </a:xfrm>
            <a:custGeom>
              <a:avLst/>
              <a:gdLst>
                <a:gd name="T0" fmla="*/ 140 w 268"/>
                <a:gd name="T1" fmla="*/ 67 h 200"/>
                <a:gd name="T2" fmla="*/ 0 w 268"/>
                <a:gd name="T3" fmla="*/ 0 h 200"/>
                <a:gd name="T4" fmla="*/ 268 w 268"/>
                <a:gd name="T5" fmla="*/ 200 h 200"/>
                <a:gd name="T6" fmla="*/ 140 w 268"/>
                <a:gd name="T7" fmla="*/ 6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" h="200">
                  <a:moveTo>
                    <a:pt x="140" y="67"/>
                  </a:moveTo>
                  <a:lnTo>
                    <a:pt x="0" y="0"/>
                  </a:lnTo>
                  <a:lnTo>
                    <a:pt x="268" y="200"/>
                  </a:lnTo>
                  <a:lnTo>
                    <a:pt x="140" y="6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4643" y="3560"/>
              <a:ext cx="116" cy="145"/>
            </a:xfrm>
            <a:custGeom>
              <a:avLst/>
              <a:gdLst>
                <a:gd name="T0" fmla="*/ 116 w 116"/>
                <a:gd name="T1" fmla="*/ 0 h 145"/>
                <a:gd name="T2" fmla="*/ 110 w 116"/>
                <a:gd name="T3" fmla="*/ 60 h 145"/>
                <a:gd name="T4" fmla="*/ 0 w 116"/>
                <a:gd name="T5" fmla="*/ 145 h 145"/>
                <a:gd name="T6" fmla="*/ 116 w 116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45">
                  <a:moveTo>
                    <a:pt x="116" y="0"/>
                  </a:moveTo>
                  <a:lnTo>
                    <a:pt x="110" y="60"/>
                  </a:lnTo>
                  <a:lnTo>
                    <a:pt x="0" y="145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3538" y="3165"/>
              <a:ext cx="73" cy="382"/>
            </a:xfrm>
            <a:custGeom>
              <a:avLst/>
              <a:gdLst>
                <a:gd name="T0" fmla="*/ 0 w 73"/>
                <a:gd name="T1" fmla="*/ 0 h 382"/>
                <a:gd name="T2" fmla="*/ 73 w 73"/>
                <a:gd name="T3" fmla="*/ 164 h 382"/>
                <a:gd name="T4" fmla="*/ 60 w 73"/>
                <a:gd name="T5" fmla="*/ 382 h 382"/>
                <a:gd name="T6" fmla="*/ 0 w 73"/>
                <a:gd name="T7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82">
                  <a:moveTo>
                    <a:pt x="0" y="0"/>
                  </a:moveTo>
                  <a:lnTo>
                    <a:pt x="73" y="164"/>
                  </a:lnTo>
                  <a:lnTo>
                    <a:pt x="60" y="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3611" y="3329"/>
              <a:ext cx="206" cy="164"/>
            </a:xfrm>
            <a:custGeom>
              <a:avLst/>
              <a:gdLst>
                <a:gd name="T0" fmla="*/ 0 w 206"/>
                <a:gd name="T1" fmla="*/ 0 h 164"/>
                <a:gd name="T2" fmla="*/ 206 w 206"/>
                <a:gd name="T3" fmla="*/ 133 h 164"/>
                <a:gd name="T4" fmla="*/ 188 w 206"/>
                <a:gd name="T5" fmla="*/ 164 h 164"/>
                <a:gd name="T6" fmla="*/ 30 w 206"/>
                <a:gd name="T7" fmla="*/ 115 h 164"/>
                <a:gd name="T8" fmla="*/ 0 w 206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64">
                  <a:moveTo>
                    <a:pt x="0" y="0"/>
                  </a:moveTo>
                  <a:lnTo>
                    <a:pt x="206" y="133"/>
                  </a:lnTo>
                  <a:lnTo>
                    <a:pt x="188" y="164"/>
                  </a:lnTo>
                  <a:lnTo>
                    <a:pt x="3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3598" y="3329"/>
              <a:ext cx="43" cy="218"/>
            </a:xfrm>
            <a:custGeom>
              <a:avLst/>
              <a:gdLst>
                <a:gd name="T0" fmla="*/ 13 w 43"/>
                <a:gd name="T1" fmla="*/ 0 h 218"/>
                <a:gd name="T2" fmla="*/ 43 w 43"/>
                <a:gd name="T3" fmla="*/ 115 h 218"/>
                <a:gd name="T4" fmla="*/ 0 w 43"/>
                <a:gd name="T5" fmla="*/ 218 h 218"/>
                <a:gd name="T6" fmla="*/ 13 w 43"/>
                <a:gd name="T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18">
                  <a:moveTo>
                    <a:pt x="13" y="0"/>
                  </a:moveTo>
                  <a:lnTo>
                    <a:pt x="43" y="115"/>
                  </a:lnTo>
                  <a:lnTo>
                    <a:pt x="0" y="21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3799" y="3462"/>
              <a:ext cx="73" cy="128"/>
            </a:xfrm>
            <a:custGeom>
              <a:avLst/>
              <a:gdLst>
                <a:gd name="T0" fmla="*/ 18 w 73"/>
                <a:gd name="T1" fmla="*/ 0 h 128"/>
                <a:gd name="T2" fmla="*/ 73 w 73"/>
                <a:gd name="T3" fmla="*/ 128 h 128"/>
                <a:gd name="T4" fmla="*/ 0 w 73"/>
                <a:gd name="T5" fmla="*/ 31 h 128"/>
                <a:gd name="T6" fmla="*/ 18 w 73"/>
                <a:gd name="T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28">
                  <a:moveTo>
                    <a:pt x="18" y="0"/>
                  </a:moveTo>
                  <a:lnTo>
                    <a:pt x="73" y="128"/>
                  </a:lnTo>
                  <a:lnTo>
                    <a:pt x="0" y="3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5949" y="2399"/>
              <a:ext cx="414" cy="195"/>
            </a:xfrm>
            <a:custGeom>
              <a:avLst/>
              <a:gdLst>
                <a:gd name="T0" fmla="*/ 6 w 68"/>
                <a:gd name="T1" fmla="*/ 32 h 32"/>
                <a:gd name="T2" fmla="*/ 33 w 68"/>
                <a:gd name="T3" fmla="*/ 19 h 32"/>
                <a:gd name="T4" fmla="*/ 52 w 68"/>
                <a:gd name="T5" fmla="*/ 27 h 32"/>
                <a:gd name="T6" fmla="*/ 68 w 68"/>
                <a:gd name="T7" fmla="*/ 29 h 32"/>
                <a:gd name="T8" fmla="*/ 50 w 68"/>
                <a:gd name="T9" fmla="*/ 21 h 32"/>
                <a:gd name="T10" fmla="*/ 39 w 68"/>
                <a:gd name="T11" fmla="*/ 0 h 32"/>
                <a:gd name="T12" fmla="*/ 45 w 68"/>
                <a:gd name="T13" fmla="*/ 13 h 32"/>
                <a:gd name="T14" fmla="*/ 42 w 68"/>
                <a:gd name="T15" fmla="*/ 19 h 32"/>
                <a:gd name="T16" fmla="*/ 29 w 68"/>
                <a:gd name="T17" fmla="*/ 16 h 32"/>
                <a:gd name="T18" fmla="*/ 22 w 68"/>
                <a:gd name="T19" fmla="*/ 22 h 32"/>
                <a:gd name="T20" fmla="*/ 0 w 68"/>
                <a:gd name="T21" fmla="*/ 27 h 32"/>
                <a:gd name="T22" fmla="*/ 6 w 68"/>
                <a:gd name="T2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32">
                  <a:moveTo>
                    <a:pt x="6" y="3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50" y="23"/>
                    <a:pt x="52" y="27"/>
                  </a:cubicBezTo>
                  <a:cubicBezTo>
                    <a:pt x="55" y="30"/>
                    <a:pt x="68" y="29"/>
                    <a:pt x="68" y="29"/>
                  </a:cubicBezTo>
                  <a:cubicBezTo>
                    <a:pt x="68" y="29"/>
                    <a:pt x="52" y="30"/>
                    <a:pt x="50" y="21"/>
                  </a:cubicBezTo>
                  <a:cubicBezTo>
                    <a:pt x="47" y="12"/>
                    <a:pt x="39" y="0"/>
                    <a:pt x="39" y="0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32" y="17"/>
                    <a:pt x="29" y="16"/>
                  </a:cubicBezTo>
                  <a:cubicBezTo>
                    <a:pt x="29" y="16"/>
                    <a:pt x="26" y="20"/>
                    <a:pt x="22" y="22"/>
                  </a:cubicBezTo>
                  <a:cubicBezTo>
                    <a:pt x="18" y="25"/>
                    <a:pt x="1" y="28"/>
                    <a:pt x="0" y="27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Line 194"/>
            <p:cNvSpPr>
              <a:spLocks noChangeShapeType="1"/>
            </p:cNvSpPr>
            <p:nvPr/>
          </p:nvSpPr>
          <p:spPr bwMode="auto">
            <a:xfrm>
              <a:off x="6010" y="263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Line 195"/>
            <p:cNvSpPr>
              <a:spLocks noChangeShapeType="1"/>
            </p:cNvSpPr>
            <p:nvPr/>
          </p:nvSpPr>
          <p:spPr bwMode="auto">
            <a:xfrm>
              <a:off x="6010" y="263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5986" y="2515"/>
              <a:ext cx="170" cy="127"/>
            </a:xfrm>
            <a:custGeom>
              <a:avLst/>
              <a:gdLst>
                <a:gd name="T0" fmla="*/ 164 w 170"/>
                <a:gd name="T1" fmla="*/ 0 h 127"/>
                <a:gd name="T2" fmla="*/ 170 w 170"/>
                <a:gd name="T3" fmla="*/ 12 h 127"/>
                <a:gd name="T4" fmla="*/ 30 w 170"/>
                <a:gd name="T5" fmla="*/ 127 h 127"/>
                <a:gd name="T6" fmla="*/ 0 w 170"/>
                <a:gd name="T7" fmla="*/ 79 h 127"/>
                <a:gd name="T8" fmla="*/ 164 w 170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27">
                  <a:moveTo>
                    <a:pt x="164" y="0"/>
                  </a:moveTo>
                  <a:lnTo>
                    <a:pt x="170" y="12"/>
                  </a:lnTo>
                  <a:lnTo>
                    <a:pt x="30" y="127"/>
                  </a:lnTo>
                  <a:lnTo>
                    <a:pt x="0" y="7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6150" y="2515"/>
              <a:ext cx="103" cy="42"/>
            </a:xfrm>
            <a:custGeom>
              <a:avLst/>
              <a:gdLst>
                <a:gd name="T0" fmla="*/ 1 w 17"/>
                <a:gd name="T1" fmla="*/ 2 h 7"/>
                <a:gd name="T2" fmla="*/ 17 w 17"/>
                <a:gd name="T3" fmla="*/ 7 h 7"/>
                <a:gd name="T4" fmla="*/ 17 w 17"/>
                <a:gd name="T5" fmla="*/ 6 h 7"/>
                <a:gd name="T6" fmla="*/ 0 w 17"/>
                <a:gd name="T7" fmla="*/ 0 h 7"/>
                <a:gd name="T8" fmla="*/ 1 w 1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" y="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3" y="3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1648" y="1033"/>
              <a:ext cx="4058" cy="1913"/>
            </a:xfrm>
            <a:custGeom>
              <a:avLst/>
              <a:gdLst>
                <a:gd name="T0" fmla="*/ 0 w 4058"/>
                <a:gd name="T1" fmla="*/ 905 h 1913"/>
                <a:gd name="T2" fmla="*/ 195 w 4058"/>
                <a:gd name="T3" fmla="*/ 832 h 1913"/>
                <a:gd name="T4" fmla="*/ 626 w 4058"/>
                <a:gd name="T5" fmla="*/ 638 h 1913"/>
                <a:gd name="T6" fmla="*/ 900 w 4058"/>
                <a:gd name="T7" fmla="*/ 388 h 1913"/>
                <a:gd name="T8" fmla="*/ 1209 w 4058"/>
                <a:gd name="T9" fmla="*/ 0 h 1913"/>
                <a:gd name="T10" fmla="*/ 1847 w 4058"/>
                <a:gd name="T11" fmla="*/ 437 h 1913"/>
                <a:gd name="T12" fmla="*/ 3560 w 4058"/>
                <a:gd name="T13" fmla="*/ 127 h 1913"/>
                <a:gd name="T14" fmla="*/ 4058 w 4058"/>
                <a:gd name="T15" fmla="*/ 486 h 1913"/>
                <a:gd name="T16" fmla="*/ 3870 w 4058"/>
                <a:gd name="T17" fmla="*/ 1172 h 1913"/>
                <a:gd name="T18" fmla="*/ 650 w 4058"/>
                <a:gd name="T19" fmla="*/ 1913 h 1913"/>
                <a:gd name="T20" fmla="*/ 328 w 4058"/>
                <a:gd name="T21" fmla="*/ 959 h 1913"/>
                <a:gd name="T22" fmla="*/ 0 w 4058"/>
                <a:gd name="T23" fmla="*/ 905 h 1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58" h="1913">
                  <a:moveTo>
                    <a:pt x="0" y="905"/>
                  </a:moveTo>
                  <a:lnTo>
                    <a:pt x="195" y="832"/>
                  </a:lnTo>
                  <a:lnTo>
                    <a:pt x="626" y="638"/>
                  </a:lnTo>
                  <a:lnTo>
                    <a:pt x="900" y="388"/>
                  </a:lnTo>
                  <a:lnTo>
                    <a:pt x="1209" y="0"/>
                  </a:lnTo>
                  <a:lnTo>
                    <a:pt x="1847" y="437"/>
                  </a:lnTo>
                  <a:lnTo>
                    <a:pt x="3560" y="127"/>
                  </a:lnTo>
                  <a:lnTo>
                    <a:pt x="4058" y="486"/>
                  </a:lnTo>
                  <a:lnTo>
                    <a:pt x="3870" y="1172"/>
                  </a:lnTo>
                  <a:lnTo>
                    <a:pt x="650" y="1913"/>
                  </a:lnTo>
                  <a:lnTo>
                    <a:pt x="328" y="959"/>
                  </a:lnTo>
                  <a:lnTo>
                    <a:pt x="0" y="905"/>
                  </a:lnTo>
                  <a:close/>
                </a:path>
              </a:pathLst>
            </a:custGeom>
            <a:solidFill>
              <a:srgbClr val="21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5719" y="1057"/>
              <a:ext cx="73" cy="85"/>
            </a:xfrm>
            <a:custGeom>
              <a:avLst/>
              <a:gdLst>
                <a:gd name="T0" fmla="*/ 73 w 73"/>
                <a:gd name="T1" fmla="*/ 85 h 85"/>
                <a:gd name="T2" fmla="*/ 0 w 73"/>
                <a:gd name="T3" fmla="*/ 43 h 85"/>
                <a:gd name="T4" fmla="*/ 12 w 73"/>
                <a:gd name="T5" fmla="*/ 18 h 85"/>
                <a:gd name="T6" fmla="*/ 60 w 73"/>
                <a:gd name="T7" fmla="*/ 0 h 85"/>
                <a:gd name="T8" fmla="*/ 73 w 7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5">
                  <a:moveTo>
                    <a:pt x="73" y="85"/>
                  </a:moveTo>
                  <a:lnTo>
                    <a:pt x="0" y="43"/>
                  </a:lnTo>
                  <a:lnTo>
                    <a:pt x="12" y="18"/>
                  </a:lnTo>
                  <a:lnTo>
                    <a:pt x="60" y="0"/>
                  </a:lnTo>
                  <a:lnTo>
                    <a:pt x="73" y="85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5731" y="1033"/>
              <a:ext cx="79" cy="42"/>
            </a:xfrm>
            <a:custGeom>
              <a:avLst/>
              <a:gdLst>
                <a:gd name="T0" fmla="*/ 79 w 79"/>
                <a:gd name="T1" fmla="*/ 0 h 42"/>
                <a:gd name="T2" fmla="*/ 0 w 79"/>
                <a:gd name="T3" fmla="*/ 42 h 42"/>
                <a:gd name="T4" fmla="*/ 48 w 79"/>
                <a:gd name="T5" fmla="*/ 24 h 42"/>
                <a:gd name="T6" fmla="*/ 79 w 7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42">
                  <a:moveTo>
                    <a:pt x="79" y="0"/>
                  </a:moveTo>
                  <a:lnTo>
                    <a:pt x="0" y="42"/>
                  </a:lnTo>
                  <a:lnTo>
                    <a:pt x="48" y="2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5792" y="1160"/>
              <a:ext cx="121" cy="37"/>
            </a:xfrm>
            <a:custGeom>
              <a:avLst/>
              <a:gdLst>
                <a:gd name="T0" fmla="*/ 121 w 121"/>
                <a:gd name="T1" fmla="*/ 37 h 37"/>
                <a:gd name="T2" fmla="*/ 72 w 121"/>
                <a:gd name="T3" fmla="*/ 37 h 37"/>
                <a:gd name="T4" fmla="*/ 6 w 121"/>
                <a:gd name="T5" fmla="*/ 25 h 37"/>
                <a:gd name="T6" fmla="*/ 0 w 121"/>
                <a:gd name="T7" fmla="*/ 0 h 37"/>
                <a:gd name="T8" fmla="*/ 121 w 121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37">
                  <a:moveTo>
                    <a:pt x="121" y="37"/>
                  </a:moveTo>
                  <a:lnTo>
                    <a:pt x="72" y="37"/>
                  </a:lnTo>
                  <a:lnTo>
                    <a:pt x="6" y="25"/>
                  </a:lnTo>
                  <a:lnTo>
                    <a:pt x="0" y="0"/>
                  </a:lnTo>
                  <a:lnTo>
                    <a:pt x="121" y="37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5755" y="1112"/>
              <a:ext cx="85" cy="73"/>
            </a:xfrm>
            <a:custGeom>
              <a:avLst/>
              <a:gdLst>
                <a:gd name="T0" fmla="*/ 85 w 85"/>
                <a:gd name="T1" fmla="*/ 73 h 73"/>
                <a:gd name="T2" fmla="*/ 0 w 85"/>
                <a:gd name="T3" fmla="*/ 30 h 73"/>
                <a:gd name="T4" fmla="*/ 0 w 85"/>
                <a:gd name="T5" fmla="*/ 0 h 73"/>
                <a:gd name="T6" fmla="*/ 85 w 85"/>
                <a:gd name="T7" fmla="*/ 30 h 73"/>
                <a:gd name="T8" fmla="*/ 85 w 85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3">
                  <a:moveTo>
                    <a:pt x="85" y="73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85" y="30"/>
                  </a:lnTo>
                  <a:lnTo>
                    <a:pt x="85" y="73"/>
                  </a:lnTo>
                  <a:close/>
                </a:path>
              </a:pathLst>
            </a:cu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5840" y="1045"/>
              <a:ext cx="97" cy="24"/>
            </a:xfrm>
            <a:custGeom>
              <a:avLst/>
              <a:gdLst>
                <a:gd name="T0" fmla="*/ 97 w 97"/>
                <a:gd name="T1" fmla="*/ 24 h 24"/>
                <a:gd name="T2" fmla="*/ 55 w 97"/>
                <a:gd name="T3" fmla="*/ 0 h 24"/>
                <a:gd name="T4" fmla="*/ 0 w 97"/>
                <a:gd name="T5" fmla="*/ 0 h 24"/>
                <a:gd name="T6" fmla="*/ 97 w 9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24">
                  <a:moveTo>
                    <a:pt x="97" y="24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97" y="24"/>
                  </a:lnTo>
                  <a:close/>
                </a:path>
              </a:pathLst>
            </a:custGeom>
            <a:solidFill>
              <a:srgbClr val="6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5779" y="1033"/>
              <a:ext cx="158" cy="164"/>
            </a:xfrm>
            <a:custGeom>
              <a:avLst/>
              <a:gdLst>
                <a:gd name="T0" fmla="*/ 0 w 26"/>
                <a:gd name="T1" fmla="*/ 4 h 27"/>
                <a:gd name="T2" fmla="*/ 5 w 26"/>
                <a:gd name="T3" fmla="*/ 0 h 27"/>
                <a:gd name="T4" fmla="*/ 26 w 26"/>
                <a:gd name="T5" fmla="*/ 6 h 27"/>
                <a:gd name="T6" fmla="*/ 22 w 26"/>
                <a:gd name="T7" fmla="*/ 18 h 27"/>
                <a:gd name="T8" fmla="*/ 22 w 26"/>
                <a:gd name="T9" fmla="*/ 27 h 27"/>
                <a:gd name="T10" fmla="*/ 10 w 26"/>
                <a:gd name="T11" fmla="*/ 25 h 27"/>
                <a:gd name="T12" fmla="*/ 10 w 26"/>
                <a:gd name="T13" fmla="*/ 18 h 27"/>
                <a:gd name="T14" fmla="*/ 2 w 26"/>
                <a:gd name="T15" fmla="*/ 18 h 27"/>
                <a:gd name="T16" fmla="*/ 0 w 26"/>
                <a:gd name="T1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0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2" y="14"/>
                    <a:pt x="22" y="18"/>
                  </a:cubicBezTo>
                  <a:cubicBezTo>
                    <a:pt x="22" y="23"/>
                    <a:pt x="22" y="27"/>
                    <a:pt x="22" y="27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" y="18"/>
                    <a:pt x="2" y="18"/>
                    <a:pt x="2" y="1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6" name="文本框 205"/>
          <p:cNvSpPr txBox="1"/>
          <p:nvPr/>
        </p:nvSpPr>
        <p:spPr>
          <a:xfrm>
            <a:off x="3883163" y="2875002"/>
            <a:ext cx="44256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撕</a:t>
            </a:r>
            <a:r>
              <a:rPr lang="zh-CN" altLang="en-US" sz="5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撕</a:t>
            </a:r>
            <a:r>
              <a:rPr lang="zh-CN" altLang="en-US" sz="4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撕。。。</a:t>
            </a:r>
            <a:endParaRPr lang="zh-CN" altLang="en-US" sz="54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608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89" y="0"/>
            <a:ext cx="1221008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847" b="89258" l="2273" r="986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059" y="-110613"/>
            <a:ext cx="1474618" cy="262079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21273469">
            <a:off x="2005780" y="550856"/>
            <a:ext cx="2433484" cy="1297858"/>
          </a:xfrm>
          <a:custGeom>
            <a:avLst/>
            <a:gdLst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2403987 w 2403987"/>
              <a:gd name="connsiteY2" fmla="*/ 1297858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33484"/>
              <a:gd name="connsiteY0" fmla="*/ 206477 h 1297858"/>
              <a:gd name="connsiteX1" fmla="*/ 2433484 w 2433484"/>
              <a:gd name="connsiteY1" fmla="*/ 0 h 1297858"/>
              <a:gd name="connsiteX2" fmla="*/ 1991032 w 2433484"/>
              <a:gd name="connsiteY2" fmla="*/ 1253613 h 1297858"/>
              <a:gd name="connsiteX3" fmla="*/ 29497 w 2433484"/>
              <a:gd name="connsiteY3" fmla="*/ 1297858 h 1297858"/>
              <a:gd name="connsiteX4" fmla="*/ 0 w 2433484"/>
              <a:gd name="connsiteY4" fmla="*/ 206477 h 129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484" h="1297858">
                <a:moveTo>
                  <a:pt x="0" y="206477"/>
                </a:moveTo>
                <a:lnTo>
                  <a:pt x="2433484" y="0"/>
                </a:lnTo>
                <a:lnTo>
                  <a:pt x="1991032" y="1253613"/>
                </a:lnTo>
                <a:lnTo>
                  <a:pt x="29497" y="1297858"/>
                </a:lnTo>
                <a:lnTo>
                  <a:pt x="0" y="206477"/>
                </a:lnTo>
                <a:close/>
              </a:path>
            </a:pathLst>
          </a:custGeom>
          <a:solidFill>
            <a:srgbClr val="E31028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5"/>
          <p:cNvSpPr/>
          <p:nvPr/>
        </p:nvSpPr>
        <p:spPr>
          <a:xfrm>
            <a:off x="2194797" y="644512"/>
            <a:ext cx="2433484" cy="1297858"/>
          </a:xfrm>
          <a:custGeom>
            <a:avLst/>
            <a:gdLst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2403987 w 2403987"/>
              <a:gd name="connsiteY2" fmla="*/ 1297858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33484"/>
              <a:gd name="connsiteY0" fmla="*/ 206477 h 1297858"/>
              <a:gd name="connsiteX1" fmla="*/ 2433484 w 2433484"/>
              <a:gd name="connsiteY1" fmla="*/ 0 h 1297858"/>
              <a:gd name="connsiteX2" fmla="*/ 1991032 w 2433484"/>
              <a:gd name="connsiteY2" fmla="*/ 1253613 h 1297858"/>
              <a:gd name="connsiteX3" fmla="*/ 29497 w 2433484"/>
              <a:gd name="connsiteY3" fmla="*/ 1297858 h 1297858"/>
              <a:gd name="connsiteX4" fmla="*/ 0 w 2433484"/>
              <a:gd name="connsiteY4" fmla="*/ 206477 h 129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484" h="1297858">
                <a:moveTo>
                  <a:pt x="0" y="206477"/>
                </a:moveTo>
                <a:lnTo>
                  <a:pt x="2433484" y="0"/>
                </a:lnTo>
                <a:lnTo>
                  <a:pt x="1991032" y="1253613"/>
                </a:lnTo>
                <a:lnTo>
                  <a:pt x="29497" y="1297858"/>
                </a:lnTo>
                <a:lnTo>
                  <a:pt x="0" y="206477"/>
                </a:lnTo>
                <a:close/>
              </a:path>
            </a:pathLst>
          </a:custGeom>
          <a:solidFill>
            <a:srgbClr val="E31028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870384" y="4877201"/>
            <a:ext cx="7199697" cy="1175065"/>
            <a:chOff x="4870384" y="4877201"/>
            <a:chExt cx="7199697" cy="1175065"/>
          </a:xfrm>
        </p:grpSpPr>
        <p:sp>
          <p:nvSpPr>
            <p:cNvPr id="9" name="矩形 8"/>
            <p:cNvSpPr/>
            <p:nvPr/>
          </p:nvSpPr>
          <p:spPr>
            <a:xfrm>
              <a:off x="4870384" y="4877201"/>
              <a:ext cx="684356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400" dirty="0">
                  <a:solidFill>
                    <a:schemeClr val="bg1"/>
                  </a:solidFill>
                </a:rPr>
                <a:t>Captain America is a fictional superhero 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appearing </a:t>
              </a:r>
              <a:r>
                <a:rPr lang="en-US" altLang="zh-CN" sz="1400" dirty="0">
                  <a:solidFill>
                    <a:schemeClr val="bg1"/>
                  </a:solidFill>
                </a:rPr>
                <a:t>in American comic 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books</a:t>
              </a:r>
              <a:r>
                <a:rPr lang="en-US" altLang="zh-CN" sz="1400" dirty="0">
                  <a:solidFill>
                    <a:schemeClr val="bg1"/>
                  </a:solidFill>
                </a:rPr>
                <a:t> 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published </a:t>
              </a:r>
              <a:r>
                <a:rPr lang="en-US" altLang="zh-CN" sz="1400" dirty="0">
                  <a:solidFill>
                    <a:schemeClr val="bg1"/>
                  </a:solidFill>
                </a:rPr>
                <a:t>by Marvel 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Comics</a:t>
              </a:r>
              <a:r>
                <a:rPr lang="en-US" altLang="zh-CN" sz="1400" dirty="0">
                  <a:solidFill>
                    <a:schemeClr val="bg1"/>
                  </a:solidFill>
                </a:rPr>
                <a:t> Captain America wears a costume that bears an American </a:t>
              </a:r>
              <a:r>
                <a:rPr lang="en-US" altLang="zh-CN" sz="1400" dirty="0" smtClean="0">
                  <a:solidFill>
                    <a:schemeClr val="bg1"/>
                  </a:solidFill>
                </a:rPr>
                <a:t>flag motif </a:t>
              </a:r>
              <a:r>
                <a:rPr lang="en-US" altLang="zh-CN" sz="1400" dirty="0">
                  <a:solidFill>
                    <a:schemeClr val="bg1"/>
                  </a:solidFill>
                </a:rPr>
                <a:t>and is armed with a nearly indestructible shield that he throws at foes. 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683015" y="5682934"/>
              <a:ext cx="2387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</a:rPr>
                <a:t>——WIKIPEDIA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194797" y="100105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美国队长</a:t>
            </a:r>
            <a:endParaRPr lang="zh-CN" altLang="en-US" sz="3200" b="1" dirty="0">
              <a:gradFill>
                <a:gsLst>
                  <a:gs pos="0">
                    <a:schemeClr val="bg1"/>
                  </a:gs>
                  <a:gs pos="22000">
                    <a:schemeClr val="bg1">
                      <a:lumMod val="85000"/>
                    </a:schemeClr>
                  </a:gs>
                  <a:gs pos="6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7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3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044" y="0"/>
            <a:ext cx="12210089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78394" y="1279156"/>
            <a:ext cx="3341440" cy="2616100"/>
            <a:chOff x="478394" y="2158791"/>
            <a:chExt cx="3341440" cy="2616100"/>
          </a:xfrm>
        </p:grpSpPr>
        <p:sp>
          <p:nvSpPr>
            <p:cNvPr id="7" name="矩形 6"/>
            <p:cNvSpPr/>
            <p:nvPr/>
          </p:nvSpPr>
          <p:spPr>
            <a:xfrm>
              <a:off x="478394" y="2158791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gradFill>
                    <a:gsLst>
                      <a:gs pos="0">
                        <a:schemeClr val="bg1"/>
                      </a:gs>
                      <a:gs pos="22000">
                        <a:schemeClr val="bg1">
                          <a:lumMod val="85000"/>
                        </a:schemeClr>
                      </a:gs>
                      <a:gs pos="64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斯蒂夫</a:t>
              </a:r>
              <a:r>
                <a:rPr lang="en-US" altLang="zh-CN" sz="3200" b="1" dirty="0">
                  <a:gradFill>
                    <a:gsLst>
                      <a:gs pos="0">
                        <a:schemeClr val="bg1"/>
                      </a:gs>
                      <a:gs pos="22000">
                        <a:schemeClr val="bg1">
                          <a:lumMod val="85000"/>
                        </a:schemeClr>
                      </a:gs>
                      <a:gs pos="64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·</a:t>
              </a:r>
              <a:r>
                <a:rPr lang="zh-CN" altLang="en-US" sz="3200" b="1" dirty="0">
                  <a:gradFill>
                    <a:gsLst>
                      <a:gs pos="0">
                        <a:schemeClr val="bg1"/>
                      </a:gs>
                      <a:gs pos="22000">
                        <a:schemeClr val="bg1">
                          <a:lumMod val="85000"/>
                        </a:schemeClr>
                      </a:gs>
                      <a:gs pos="64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罗杰斯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3024" y="2743566"/>
              <a:ext cx="333681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美国队长原本没有超能力，是个瘦弱的年轻人，借由超人士兵血清刺激其人体潜能，使之转化为“完美”的姿态。因此美国队长具有高度的智能、常人远所不及的力量、敏捷、敏锐度、体格。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26253" y="4201842"/>
            <a:ext cx="1709115" cy="1377003"/>
            <a:chOff x="1900612" y="5043636"/>
            <a:chExt cx="1709115" cy="137700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56902" y="5043636"/>
              <a:ext cx="947789" cy="1377003"/>
            </a:xfrm>
            <a:custGeom>
              <a:avLst/>
              <a:gdLst>
                <a:gd name="T0" fmla="*/ 168 w 168"/>
                <a:gd name="T1" fmla="*/ 149 h 244"/>
                <a:gd name="T2" fmla="*/ 157 w 168"/>
                <a:gd name="T3" fmla="*/ 141 h 244"/>
                <a:gd name="T4" fmla="*/ 136 w 168"/>
                <a:gd name="T5" fmla="*/ 124 h 244"/>
                <a:gd name="T6" fmla="*/ 133 w 168"/>
                <a:gd name="T7" fmla="*/ 117 h 244"/>
                <a:gd name="T8" fmla="*/ 133 w 168"/>
                <a:gd name="T9" fmla="*/ 71 h 244"/>
                <a:gd name="T10" fmla="*/ 132 w 168"/>
                <a:gd name="T11" fmla="*/ 67 h 244"/>
                <a:gd name="T12" fmla="*/ 131 w 168"/>
                <a:gd name="T13" fmla="*/ 66 h 244"/>
                <a:gd name="T14" fmla="*/ 92 w 168"/>
                <a:gd name="T15" fmla="*/ 140 h 244"/>
                <a:gd name="T16" fmla="*/ 92 w 168"/>
                <a:gd name="T17" fmla="*/ 143 h 244"/>
                <a:gd name="T18" fmla="*/ 120 w 168"/>
                <a:gd name="T19" fmla="*/ 142 h 244"/>
                <a:gd name="T20" fmla="*/ 130 w 168"/>
                <a:gd name="T21" fmla="*/ 142 h 244"/>
                <a:gd name="T22" fmla="*/ 133 w 168"/>
                <a:gd name="T23" fmla="*/ 139 h 244"/>
                <a:gd name="T24" fmla="*/ 133 w 168"/>
                <a:gd name="T25" fmla="*/ 133 h 244"/>
                <a:gd name="T26" fmla="*/ 134 w 168"/>
                <a:gd name="T27" fmla="*/ 132 h 244"/>
                <a:gd name="T28" fmla="*/ 166 w 168"/>
                <a:gd name="T29" fmla="*/ 159 h 244"/>
                <a:gd name="T30" fmla="*/ 133 w 168"/>
                <a:gd name="T31" fmla="*/ 184 h 244"/>
                <a:gd name="T32" fmla="*/ 133 w 168"/>
                <a:gd name="T33" fmla="*/ 174 h 244"/>
                <a:gd name="T34" fmla="*/ 131 w 168"/>
                <a:gd name="T35" fmla="*/ 171 h 244"/>
                <a:gd name="T36" fmla="*/ 79 w 168"/>
                <a:gd name="T37" fmla="*/ 171 h 244"/>
                <a:gd name="T38" fmla="*/ 75 w 168"/>
                <a:gd name="T39" fmla="*/ 174 h 244"/>
                <a:gd name="T40" fmla="*/ 50 w 168"/>
                <a:gd name="T41" fmla="*/ 223 h 244"/>
                <a:gd name="T42" fmla="*/ 41 w 168"/>
                <a:gd name="T43" fmla="*/ 240 h 244"/>
                <a:gd name="T44" fmla="*/ 36 w 168"/>
                <a:gd name="T45" fmla="*/ 243 h 244"/>
                <a:gd name="T46" fmla="*/ 6 w 168"/>
                <a:gd name="T47" fmla="*/ 243 h 244"/>
                <a:gd name="T48" fmla="*/ 0 w 168"/>
                <a:gd name="T49" fmla="*/ 244 h 244"/>
                <a:gd name="T50" fmla="*/ 3 w 168"/>
                <a:gd name="T51" fmla="*/ 237 h 244"/>
                <a:gd name="T52" fmla="*/ 30 w 168"/>
                <a:gd name="T53" fmla="*/ 186 h 244"/>
                <a:gd name="T54" fmla="*/ 53 w 168"/>
                <a:gd name="T55" fmla="*/ 143 h 244"/>
                <a:gd name="T56" fmla="*/ 83 w 168"/>
                <a:gd name="T57" fmla="*/ 88 h 244"/>
                <a:gd name="T58" fmla="*/ 107 w 168"/>
                <a:gd name="T59" fmla="*/ 46 h 244"/>
                <a:gd name="T60" fmla="*/ 131 w 168"/>
                <a:gd name="T61" fmla="*/ 4 h 244"/>
                <a:gd name="T62" fmla="*/ 137 w 168"/>
                <a:gd name="T63" fmla="*/ 0 h 244"/>
                <a:gd name="T64" fmla="*/ 164 w 168"/>
                <a:gd name="T65" fmla="*/ 1 h 244"/>
                <a:gd name="T66" fmla="*/ 167 w 168"/>
                <a:gd name="T67" fmla="*/ 1 h 244"/>
                <a:gd name="T68" fmla="*/ 168 w 168"/>
                <a:gd name="T69" fmla="*/ 1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8" h="244">
                  <a:moveTo>
                    <a:pt x="168" y="149"/>
                  </a:moveTo>
                  <a:cubicBezTo>
                    <a:pt x="164" y="146"/>
                    <a:pt x="160" y="143"/>
                    <a:pt x="157" y="141"/>
                  </a:cubicBezTo>
                  <a:cubicBezTo>
                    <a:pt x="150" y="135"/>
                    <a:pt x="143" y="129"/>
                    <a:pt x="136" y="124"/>
                  </a:cubicBezTo>
                  <a:cubicBezTo>
                    <a:pt x="134" y="122"/>
                    <a:pt x="133" y="120"/>
                    <a:pt x="133" y="117"/>
                  </a:cubicBezTo>
                  <a:cubicBezTo>
                    <a:pt x="133" y="102"/>
                    <a:pt x="133" y="86"/>
                    <a:pt x="133" y="71"/>
                  </a:cubicBezTo>
                  <a:cubicBezTo>
                    <a:pt x="133" y="69"/>
                    <a:pt x="133" y="68"/>
                    <a:pt x="132" y="67"/>
                  </a:cubicBezTo>
                  <a:cubicBezTo>
                    <a:pt x="132" y="66"/>
                    <a:pt x="131" y="66"/>
                    <a:pt x="131" y="66"/>
                  </a:cubicBezTo>
                  <a:cubicBezTo>
                    <a:pt x="118" y="91"/>
                    <a:pt x="105" y="115"/>
                    <a:pt x="92" y="140"/>
                  </a:cubicBezTo>
                  <a:cubicBezTo>
                    <a:pt x="92" y="141"/>
                    <a:pt x="92" y="142"/>
                    <a:pt x="92" y="143"/>
                  </a:cubicBezTo>
                  <a:cubicBezTo>
                    <a:pt x="102" y="142"/>
                    <a:pt x="111" y="142"/>
                    <a:pt x="120" y="142"/>
                  </a:cubicBezTo>
                  <a:cubicBezTo>
                    <a:pt x="124" y="142"/>
                    <a:pt x="127" y="142"/>
                    <a:pt x="130" y="142"/>
                  </a:cubicBezTo>
                  <a:cubicBezTo>
                    <a:pt x="132" y="142"/>
                    <a:pt x="133" y="141"/>
                    <a:pt x="133" y="139"/>
                  </a:cubicBezTo>
                  <a:cubicBezTo>
                    <a:pt x="133" y="137"/>
                    <a:pt x="133" y="135"/>
                    <a:pt x="133" y="133"/>
                  </a:cubicBezTo>
                  <a:cubicBezTo>
                    <a:pt x="134" y="133"/>
                    <a:pt x="134" y="133"/>
                    <a:pt x="134" y="132"/>
                  </a:cubicBezTo>
                  <a:cubicBezTo>
                    <a:pt x="145" y="141"/>
                    <a:pt x="156" y="150"/>
                    <a:pt x="166" y="159"/>
                  </a:cubicBezTo>
                  <a:cubicBezTo>
                    <a:pt x="155" y="168"/>
                    <a:pt x="144" y="176"/>
                    <a:pt x="133" y="184"/>
                  </a:cubicBezTo>
                  <a:cubicBezTo>
                    <a:pt x="133" y="181"/>
                    <a:pt x="133" y="177"/>
                    <a:pt x="133" y="174"/>
                  </a:cubicBezTo>
                  <a:cubicBezTo>
                    <a:pt x="134" y="172"/>
                    <a:pt x="133" y="171"/>
                    <a:pt x="131" y="171"/>
                  </a:cubicBezTo>
                  <a:cubicBezTo>
                    <a:pt x="113" y="171"/>
                    <a:pt x="96" y="171"/>
                    <a:pt x="79" y="171"/>
                  </a:cubicBezTo>
                  <a:cubicBezTo>
                    <a:pt x="77" y="171"/>
                    <a:pt x="75" y="173"/>
                    <a:pt x="75" y="174"/>
                  </a:cubicBezTo>
                  <a:cubicBezTo>
                    <a:pt x="66" y="190"/>
                    <a:pt x="58" y="206"/>
                    <a:pt x="50" y="223"/>
                  </a:cubicBezTo>
                  <a:cubicBezTo>
                    <a:pt x="47" y="229"/>
                    <a:pt x="44" y="234"/>
                    <a:pt x="41" y="240"/>
                  </a:cubicBezTo>
                  <a:cubicBezTo>
                    <a:pt x="40" y="242"/>
                    <a:pt x="39" y="243"/>
                    <a:pt x="36" y="243"/>
                  </a:cubicBezTo>
                  <a:cubicBezTo>
                    <a:pt x="26" y="243"/>
                    <a:pt x="16" y="243"/>
                    <a:pt x="6" y="243"/>
                  </a:cubicBezTo>
                  <a:cubicBezTo>
                    <a:pt x="4" y="243"/>
                    <a:pt x="2" y="244"/>
                    <a:pt x="0" y="244"/>
                  </a:cubicBezTo>
                  <a:cubicBezTo>
                    <a:pt x="1" y="242"/>
                    <a:pt x="2" y="240"/>
                    <a:pt x="3" y="237"/>
                  </a:cubicBezTo>
                  <a:cubicBezTo>
                    <a:pt x="12" y="220"/>
                    <a:pt x="21" y="203"/>
                    <a:pt x="30" y="186"/>
                  </a:cubicBezTo>
                  <a:cubicBezTo>
                    <a:pt x="38" y="171"/>
                    <a:pt x="45" y="157"/>
                    <a:pt x="53" y="143"/>
                  </a:cubicBezTo>
                  <a:cubicBezTo>
                    <a:pt x="63" y="125"/>
                    <a:pt x="73" y="106"/>
                    <a:pt x="83" y="88"/>
                  </a:cubicBezTo>
                  <a:cubicBezTo>
                    <a:pt x="91" y="74"/>
                    <a:pt x="99" y="60"/>
                    <a:pt x="107" y="46"/>
                  </a:cubicBezTo>
                  <a:cubicBezTo>
                    <a:pt x="115" y="32"/>
                    <a:pt x="123" y="18"/>
                    <a:pt x="131" y="4"/>
                  </a:cubicBezTo>
                  <a:cubicBezTo>
                    <a:pt x="132" y="1"/>
                    <a:pt x="134" y="0"/>
                    <a:pt x="137" y="0"/>
                  </a:cubicBezTo>
                  <a:cubicBezTo>
                    <a:pt x="146" y="1"/>
                    <a:pt x="155" y="1"/>
                    <a:pt x="164" y="1"/>
                  </a:cubicBezTo>
                  <a:cubicBezTo>
                    <a:pt x="165" y="1"/>
                    <a:pt x="166" y="1"/>
                    <a:pt x="167" y="1"/>
                  </a:cubicBezTo>
                  <a:cubicBezTo>
                    <a:pt x="167" y="50"/>
                    <a:pt x="168" y="99"/>
                    <a:pt x="168" y="1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55352" y="5416560"/>
              <a:ext cx="654375" cy="721924"/>
            </a:xfrm>
            <a:custGeom>
              <a:avLst/>
              <a:gdLst>
                <a:gd name="T0" fmla="*/ 78 w 116"/>
                <a:gd name="T1" fmla="*/ 28 h 128"/>
                <a:gd name="T2" fmla="*/ 58 w 116"/>
                <a:gd name="T3" fmla="*/ 28 h 128"/>
                <a:gd name="T4" fmla="*/ 55 w 116"/>
                <a:gd name="T5" fmla="*/ 31 h 128"/>
                <a:gd name="T6" fmla="*/ 53 w 116"/>
                <a:gd name="T7" fmla="*/ 39 h 128"/>
                <a:gd name="T8" fmla="*/ 50 w 116"/>
                <a:gd name="T9" fmla="*/ 41 h 128"/>
                <a:gd name="T10" fmla="*/ 30 w 116"/>
                <a:gd name="T11" fmla="*/ 41 h 128"/>
                <a:gd name="T12" fmla="*/ 26 w 116"/>
                <a:gd name="T13" fmla="*/ 40 h 128"/>
                <a:gd name="T14" fmla="*/ 36 w 116"/>
                <a:gd name="T15" fmla="*/ 8 h 128"/>
                <a:gd name="T16" fmla="*/ 48 w 116"/>
                <a:gd name="T17" fmla="*/ 0 h 128"/>
                <a:gd name="T18" fmla="*/ 87 w 116"/>
                <a:gd name="T19" fmla="*/ 0 h 128"/>
                <a:gd name="T20" fmla="*/ 106 w 116"/>
                <a:gd name="T21" fmla="*/ 0 h 128"/>
                <a:gd name="T22" fmla="*/ 113 w 116"/>
                <a:gd name="T23" fmla="*/ 10 h 128"/>
                <a:gd name="T24" fmla="*/ 100 w 116"/>
                <a:gd name="T25" fmla="*/ 50 h 128"/>
                <a:gd name="T26" fmla="*/ 91 w 116"/>
                <a:gd name="T27" fmla="*/ 61 h 128"/>
                <a:gd name="T28" fmla="*/ 41 w 116"/>
                <a:gd name="T29" fmla="*/ 96 h 128"/>
                <a:gd name="T30" fmla="*/ 36 w 116"/>
                <a:gd name="T31" fmla="*/ 103 h 128"/>
                <a:gd name="T32" fmla="*/ 83 w 116"/>
                <a:gd name="T33" fmla="*/ 103 h 128"/>
                <a:gd name="T34" fmla="*/ 76 w 116"/>
                <a:gd name="T35" fmla="*/ 122 h 128"/>
                <a:gd name="T36" fmla="*/ 65 w 116"/>
                <a:gd name="T37" fmla="*/ 128 h 128"/>
                <a:gd name="T38" fmla="*/ 38 w 116"/>
                <a:gd name="T39" fmla="*/ 128 h 128"/>
                <a:gd name="T40" fmla="*/ 10 w 116"/>
                <a:gd name="T41" fmla="*/ 128 h 128"/>
                <a:gd name="T42" fmla="*/ 2 w 116"/>
                <a:gd name="T43" fmla="*/ 128 h 128"/>
                <a:gd name="T44" fmla="*/ 0 w 116"/>
                <a:gd name="T45" fmla="*/ 125 h 128"/>
                <a:gd name="T46" fmla="*/ 8 w 116"/>
                <a:gd name="T47" fmla="*/ 100 h 128"/>
                <a:gd name="T48" fmla="*/ 11 w 116"/>
                <a:gd name="T49" fmla="*/ 89 h 128"/>
                <a:gd name="T50" fmla="*/ 14 w 116"/>
                <a:gd name="T51" fmla="*/ 85 h 128"/>
                <a:gd name="T52" fmla="*/ 65 w 116"/>
                <a:gd name="T53" fmla="*/ 48 h 128"/>
                <a:gd name="T54" fmla="*/ 71 w 116"/>
                <a:gd name="T55" fmla="*/ 43 h 128"/>
                <a:gd name="T56" fmla="*/ 76 w 116"/>
                <a:gd name="T57" fmla="*/ 33 h 128"/>
                <a:gd name="T58" fmla="*/ 78 w 116"/>
                <a:gd name="T5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8">
                  <a:moveTo>
                    <a:pt x="78" y="28"/>
                  </a:moveTo>
                  <a:cubicBezTo>
                    <a:pt x="71" y="28"/>
                    <a:pt x="65" y="28"/>
                    <a:pt x="58" y="28"/>
                  </a:cubicBezTo>
                  <a:cubicBezTo>
                    <a:pt x="57" y="28"/>
                    <a:pt x="56" y="30"/>
                    <a:pt x="55" y="31"/>
                  </a:cubicBezTo>
                  <a:cubicBezTo>
                    <a:pt x="54" y="34"/>
                    <a:pt x="54" y="37"/>
                    <a:pt x="53" y="39"/>
                  </a:cubicBezTo>
                  <a:cubicBezTo>
                    <a:pt x="52" y="40"/>
                    <a:pt x="51" y="41"/>
                    <a:pt x="50" y="41"/>
                  </a:cubicBezTo>
                  <a:cubicBezTo>
                    <a:pt x="43" y="41"/>
                    <a:pt x="37" y="41"/>
                    <a:pt x="30" y="41"/>
                  </a:cubicBezTo>
                  <a:cubicBezTo>
                    <a:pt x="29" y="41"/>
                    <a:pt x="27" y="40"/>
                    <a:pt x="26" y="40"/>
                  </a:cubicBezTo>
                  <a:cubicBezTo>
                    <a:pt x="29" y="29"/>
                    <a:pt x="32" y="19"/>
                    <a:pt x="36" y="8"/>
                  </a:cubicBezTo>
                  <a:cubicBezTo>
                    <a:pt x="38" y="2"/>
                    <a:pt x="42" y="0"/>
                    <a:pt x="48" y="0"/>
                  </a:cubicBezTo>
                  <a:cubicBezTo>
                    <a:pt x="61" y="0"/>
                    <a:pt x="74" y="0"/>
                    <a:pt x="87" y="0"/>
                  </a:cubicBezTo>
                  <a:cubicBezTo>
                    <a:pt x="93" y="0"/>
                    <a:pt x="100" y="0"/>
                    <a:pt x="106" y="0"/>
                  </a:cubicBezTo>
                  <a:cubicBezTo>
                    <a:pt x="113" y="0"/>
                    <a:pt x="116" y="3"/>
                    <a:pt x="113" y="10"/>
                  </a:cubicBezTo>
                  <a:cubicBezTo>
                    <a:pt x="109" y="23"/>
                    <a:pt x="105" y="37"/>
                    <a:pt x="100" y="50"/>
                  </a:cubicBezTo>
                  <a:cubicBezTo>
                    <a:pt x="98" y="55"/>
                    <a:pt x="95" y="58"/>
                    <a:pt x="91" y="61"/>
                  </a:cubicBezTo>
                  <a:cubicBezTo>
                    <a:pt x="74" y="73"/>
                    <a:pt x="58" y="84"/>
                    <a:pt x="41" y="96"/>
                  </a:cubicBezTo>
                  <a:cubicBezTo>
                    <a:pt x="39" y="98"/>
                    <a:pt x="36" y="99"/>
                    <a:pt x="36" y="103"/>
                  </a:cubicBezTo>
                  <a:cubicBezTo>
                    <a:pt x="52" y="103"/>
                    <a:pt x="67" y="103"/>
                    <a:pt x="83" y="103"/>
                  </a:cubicBezTo>
                  <a:cubicBezTo>
                    <a:pt x="80" y="109"/>
                    <a:pt x="78" y="115"/>
                    <a:pt x="76" y="122"/>
                  </a:cubicBezTo>
                  <a:cubicBezTo>
                    <a:pt x="74" y="127"/>
                    <a:pt x="70" y="128"/>
                    <a:pt x="65" y="128"/>
                  </a:cubicBezTo>
                  <a:cubicBezTo>
                    <a:pt x="56" y="128"/>
                    <a:pt x="47" y="128"/>
                    <a:pt x="38" y="128"/>
                  </a:cubicBezTo>
                  <a:cubicBezTo>
                    <a:pt x="29" y="128"/>
                    <a:pt x="19" y="128"/>
                    <a:pt x="10" y="128"/>
                  </a:cubicBezTo>
                  <a:cubicBezTo>
                    <a:pt x="7" y="128"/>
                    <a:pt x="5" y="128"/>
                    <a:pt x="2" y="128"/>
                  </a:cubicBezTo>
                  <a:cubicBezTo>
                    <a:pt x="0" y="128"/>
                    <a:pt x="0" y="127"/>
                    <a:pt x="0" y="125"/>
                  </a:cubicBezTo>
                  <a:cubicBezTo>
                    <a:pt x="3" y="117"/>
                    <a:pt x="5" y="108"/>
                    <a:pt x="8" y="100"/>
                  </a:cubicBezTo>
                  <a:cubicBezTo>
                    <a:pt x="9" y="97"/>
                    <a:pt x="10" y="93"/>
                    <a:pt x="11" y="89"/>
                  </a:cubicBezTo>
                  <a:cubicBezTo>
                    <a:pt x="12" y="88"/>
                    <a:pt x="13" y="86"/>
                    <a:pt x="14" y="85"/>
                  </a:cubicBezTo>
                  <a:cubicBezTo>
                    <a:pt x="31" y="72"/>
                    <a:pt x="48" y="60"/>
                    <a:pt x="65" y="48"/>
                  </a:cubicBezTo>
                  <a:cubicBezTo>
                    <a:pt x="67" y="46"/>
                    <a:pt x="69" y="44"/>
                    <a:pt x="71" y="43"/>
                  </a:cubicBezTo>
                  <a:cubicBezTo>
                    <a:pt x="75" y="41"/>
                    <a:pt x="75" y="36"/>
                    <a:pt x="76" y="33"/>
                  </a:cubicBezTo>
                  <a:cubicBezTo>
                    <a:pt x="77" y="32"/>
                    <a:pt x="77" y="30"/>
                    <a:pt x="7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900612" y="5213211"/>
              <a:ext cx="626230" cy="925273"/>
            </a:xfrm>
            <a:custGeom>
              <a:avLst/>
              <a:gdLst>
                <a:gd name="T0" fmla="*/ 111 w 111"/>
                <a:gd name="T1" fmla="*/ 0 h 164"/>
                <a:gd name="T2" fmla="*/ 102 w 111"/>
                <a:gd name="T3" fmla="*/ 16 h 164"/>
                <a:gd name="T4" fmla="*/ 95 w 111"/>
                <a:gd name="T5" fmla="*/ 21 h 164"/>
                <a:gd name="T6" fmla="*/ 45 w 111"/>
                <a:gd name="T7" fmla="*/ 51 h 164"/>
                <a:gd name="T8" fmla="*/ 24 w 111"/>
                <a:gd name="T9" fmla="*/ 88 h 164"/>
                <a:gd name="T10" fmla="*/ 22 w 111"/>
                <a:gd name="T11" fmla="*/ 116 h 164"/>
                <a:gd name="T12" fmla="*/ 28 w 111"/>
                <a:gd name="T13" fmla="*/ 137 h 164"/>
                <a:gd name="T14" fmla="*/ 31 w 111"/>
                <a:gd name="T15" fmla="*/ 143 h 164"/>
                <a:gd name="T16" fmla="*/ 31 w 111"/>
                <a:gd name="T17" fmla="*/ 146 h 164"/>
                <a:gd name="T18" fmla="*/ 24 w 111"/>
                <a:gd name="T19" fmla="*/ 158 h 164"/>
                <a:gd name="T20" fmla="*/ 22 w 111"/>
                <a:gd name="T21" fmla="*/ 164 h 164"/>
                <a:gd name="T22" fmla="*/ 20 w 111"/>
                <a:gd name="T23" fmla="*/ 162 h 164"/>
                <a:gd name="T24" fmla="*/ 5 w 111"/>
                <a:gd name="T25" fmla="*/ 132 h 164"/>
                <a:gd name="T26" fmla="*/ 2 w 111"/>
                <a:gd name="T27" fmla="*/ 93 h 164"/>
                <a:gd name="T28" fmla="*/ 40 w 111"/>
                <a:gd name="T29" fmla="*/ 29 h 164"/>
                <a:gd name="T30" fmla="*/ 78 w 111"/>
                <a:gd name="T31" fmla="*/ 7 h 164"/>
                <a:gd name="T32" fmla="*/ 102 w 111"/>
                <a:gd name="T33" fmla="*/ 1 h 164"/>
                <a:gd name="T34" fmla="*/ 111 w 111"/>
                <a:gd name="T3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64">
                  <a:moveTo>
                    <a:pt x="111" y="0"/>
                  </a:moveTo>
                  <a:cubicBezTo>
                    <a:pt x="108" y="6"/>
                    <a:pt x="105" y="11"/>
                    <a:pt x="102" y="16"/>
                  </a:cubicBezTo>
                  <a:cubicBezTo>
                    <a:pt x="101" y="19"/>
                    <a:pt x="98" y="20"/>
                    <a:pt x="95" y="21"/>
                  </a:cubicBezTo>
                  <a:cubicBezTo>
                    <a:pt x="75" y="26"/>
                    <a:pt x="58" y="36"/>
                    <a:pt x="45" y="51"/>
                  </a:cubicBezTo>
                  <a:cubicBezTo>
                    <a:pt x="35" y="61"/>
                    <a:pt x="28" y="74"/>
                    <a:pt x="24" y="88"/>
                  </a:cubicBezTo>
                  <a:cubicBezTo>
                    <a:pt x="22" y="97"/>
                    <a:pt x="21" y="106"/>
                    <a:pt x="22" y="116"/>
                  </a:cubicBezTo>
                  <a:cubicBezTo>
                    <a:pt x="23" y="123"/>
                    <a:pt x="26" y="130"/>
                    <a:pt x="28" y="137"/>
                  </a:cubicBezTo>
                  <a:cubicBezTo>
                    <a:pt x="29" y="139"/>
                    <a:pt x="30" y="141"/>
                    <a:pt x="31" y="143"/>
                  </a:cubicBezTo>
                  <a:cubicBezTo>
                    <a:pt x="31" y="144"/>
                    <a:pt x="31" y="145"/>
                    <a:pt x="31" y="146"/>
                  </a:cubicBezTo>
                  <a:cubicBezTo>
                    <a:pt x="29" y="150"/>
                    <a:pt x="26" y="154"/>
                    <a:pt x="24" y="158"/>
                  </a:cubicBezTo>
                  <a:cubicBezTo>
                    <a:pt x="23" y="160"/>
                    <a:pt x="23" y="162"/>
                    <a:pt x="22" y="164"/>
                  </a:cubicBezTo>
                  <a:cubicBezTo>
                    <a:pt x="21" y="164"/>
                    <a:pt x="20" y="163"/>
                    <a:pt x="20" y="162"/>
                  </a:cubicBezTo>
                  <a:cubicBezTo>
                    <a:pt x="13" y="153"/>
                    <a:pt x="8" y="143"/>
                    <a:pt x="5" y="132"/>
                  </a:cubicBezTo>
                  <a:cubicBezTo>
                    <a:pt x="1" y="119"/>
                    <a:pt x="0" y="106"/>
                    <a:pt x="2" y="93"/>
                  </a:cubicBezTo>
                  <a:cubicBezTo>
                    <a:pt x="6" y="67"/>
                    <a:pt x="20" y="46"/>
                    <a:pt x="40" y="29"/>
                  </a:cubicBezTo>
                  <a:cubicBezTo>
                    <a:pt x="51" y="20"/>
                    <a:pt x="64" y="12"/>
                    <a:pt x="78" y="7"/>
                  </a:cubicBezTo>
                  <a:cubicBezTo>
                    <a:pt x="86" y="5"/>
                    <a:pt x="94" y="3"/>
                    <a:pt x="102" y="1"/>
                  </a:cubicBezTo>
                  <a:cubicBezTo>
                    <a:pt x="105" y="1"/>
                    <a:pt x="108" y="0"/>
                    <a:pt x="1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295348" y="6223623"/>
              <a:ext cx="801434" cy="180129"/>
            </a:xfrm>
            <a:custGeom>
              <a:avLst/>
              <a:gdLst>
                <a:gd name="T0" fmla="*/ 0 w 142"/>
                <a:gd name="T1" fmla="*/ 22 h 32"/>
                <a:gd name="T2" fmla="*/ 7 w 142"/>
                <a:gd name="T3" fmla="*/ 8 h 32"/>
                <a:gd name="T4" fmla="*/ 12 w 142"/>
                <a:gd name="T5" fmla="*/ 7 h 32"/>
                <a:gd name="T6" fmla="*/ 45 w 142"/>
                <a:gd name="T7" fmla="*/ 15 h 32"/>
                <a:gd name="T8" fmla="*/ 72 w 142"/>
                <a:gd name="T9" fmla="*/ 14 h 32"/>
                <a:gd name="T10" fmla="*/ 108 w 142"/>
                <a:gd name="T11" fmla="*/ 2 h 32"/>
                <a:gd name="T12" fmla="*/ 115 w 142"/>
                <a:gd name="T13" fmla="*/ 0 h 32"/>
                <a:gd name="T14" fmla="*/ 142 w 142"/>
                <a:gd name="T15" fmla="*/ 0 h 32"/>
                <a:gd name="T16" fmla="*/ 99 w 142"/>
                <a:gd name="T17" fmla="*/ 25 h 32"/>
                <a:gd name="T18" fmla="*/ 49 w 142"/>
                <a:gd name="T19" fmla="*/ 32 h 32"/>
                <a:gd name="T20" fmla="*/ 0 w 142"/>
                <a:gd name="T2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32">
                  <a:moveTo>
                    <a:pt x="0" y="22"/>
                  </a:moveTo>
                  <a:cubicBezTo>
                    <a:pt x="3" y="17"/>
                    <a:pt x="5" y="12"/>
                    <a:pt x="7" y="8"/>
                  </a:cubicBezTo>
                  <a:cubicBezTo>
                    <a:pt x="8" y="6"/>
                    <a:pt x="10" y="6"/>
                    <a:pt x="12" y="7"/>
                  </a:cubicBezTo>
                  <a:cubicBezTo>
                    <a:pt x="22" y="11"/>
                    <a:pt x="34" y="13"/>
                    <a:pt x="45" y="15"/>
                  </a:cubicBezTo>
                  <a:cubicBezTo>
                    <a:pt x="54" y="16"/>
                    <a:pt x="63" y="15"/>
                    <a:pt x="72" y="14"/>
                  </a:cubicBezTo>
                  <a:cubicBezTo>
                    <a:pt x="84" y="12"/>
                    <a:pt x="96" y="8"/>
                    <a:pt x="108" y="2"/>
                  </a:cubicBezTo>
                  <a:cubicBezTo>
                    <a:pt x="110" y="1"/>
                    <a:pt x="113" y="0"/>
                    <a:pt x="115" y="0"/>
                  </a:cubicBezTo>
                  <a:cubicBezTo>
                    <a:pt x="124" y="0"/>
                    <a:pt x="133" y="0"/>
                    <a:pt x="142" y="0"/>
                  </a:cubicBezTo>
                  <a:cubicBezTo>
                    <a:pt x="140" y="5"/>
                    <a:pt x="111" y="21"/>
                    <a:pt x="99" y="25"/>
                  </a:cubicBezTo>
                  <a:cubicBezTo>
                    <a:pt x="83" y="31"/>
                    <a:pt x="66" y="32"/>
                    <a:pt x="49" y="32"/>
                  </a:cubicBezTo>
                  <a:cubicBezTo>
                    <a:pt x="32" y="32"/>
                    <a:pt x="16" y="28"/>
                    <a:pt x="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864528" y="6033899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2864455" y="6064411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864309" y="6081306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2865506" y="6003436"/>
              <a:ext cx="44808" cy="45719"/>
            </a:xfrm>
            <a:custGeom>
              <a:avLst/>
              <a:gdLst>
                <a:gd name="connsiteX0" fmla="*/ 44743 w 44808"/>
                <a:gd name="connsiteY0" fmla="*/ 0 h 45719"/>
                <a:gd name="connsiteX1" fmla="*/ 44808 w 44808"/>
                <a:gd name="connsiteY1" fmla="*/ 0 h 45719"/>
                <a:gd name="connsiteX2" fmla="*/ 41989 w 44808"/>
                <a:gd name="connsiteY2" fmla="*/ 22467 h 45719"/>
                <a:gd name="connsiteX3" fmla="*/ 39164 w 44808"/>
                <a:gd name="connsiteY3" fmla="*/ 44984 h 45719"/>
                <a:gd name="connsiteX4" fmla="*/ 39226 w 44808"/>
                <a:gd name="connsiteY4" fmla="*/ 45719 h 45719"/>
                <a:gd name="connsiteX5" fmla="*/ 0 w 44808"/>
                <a:gd name="connsiteY5" fmla="*/ 45719 h 45719"/>
                <a:gd name="connsiteX6" fmla="*/ 0 w 44808"/>
                <a:gd name="connsiteY6" fmla="*/ 30789 h 45719"/>
                <a:gd name="connsiteX7" fmla="*/ 44743 w 44808"/>
                <a:gd name="connsiteY7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08" h="45719">
                  <a:moveTo>
                    <a:pt x="44743" y="0"/>
                  </a:moveTo>
                  <a:lnTo>
                    <a:pt x="44808" y="0"/>
                  </a:lnTo>
                  <a:lnTo>
                    <a:pt x="41989" y="22467"/>
                  </a:lnTo>
                  <a:cubicBezTo>
                    <a:pt x="40577" y="29504"/>
                    <a:pt x="39164" y="36540"/>
                    <a:pt x="39164" y="44984"/>
                  </a:cubicBezTo>
                  <a:lnTo>
                    <a:pt x="39226" y="45719"/>
                  </a:lnTo>
                  <a:lnTo>
                    <a:pt x="0" y="45719"/>
                  </a:lnTo>
                  <a:lnTo>
                    <a:pt x="0" y="30789"/>
                  </a:lnTo>
                  <a:lnTo>
                    <a:pt x="447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904670" y="6003436"/>
              <a:ext cx="6555" cy="45719"/>
            </a:xfrm>
            <a:custGeom>
              <a:avLst/>
              <a:gdLst>
                <a:gd name="connsiteX0" fmla="*/ 5644 w 6555"/>
                <a:gd name="connsiteY0" fmla="*/ 0 h 45719"/>
                <a:gd name="connsiteX1" fmla="*/ 6555 w 6555"/>
                <a:gd name="connsiteY1" fmla="*/ 0 h 45719"/>
                <a:gd name="connsiteX2" fmla="*/ 6555 w 6555"/>
                <a:gd name="connsiteY2" fmla="*/ 45719 h 45719"/>
                <a:gd name="connsiteX3" fmla="*/ 62 w 6555"/>
                <a:gd name="connsiteY3" fmla="*/ 45719 h 45719"/>
                <a:gd name="connsiteX4" fmla="*/ 0 w 6555"/>
                <a:gd name="connsiteY4" fmla="*/ 44984 h 45719"/>
                <a:gd name="connsiteX5" fmla="*/ 2825 w 6555"/>
                <a:gd name="connsiteY5" fmla="*/ 22467 h 45719"/>
                <a:gd name="connsiteX6" fmla="*/ 5644 w 6555"/>
                <a:gd name="connsiteY6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5" h="45719">
                  <a:moveTo>
                    <a:pt x="5644" y="0"/>
                  </a:moveTo>
                  <a:lnTo>
                    <a:pt x="6555" y="0"/>
                  </a:lnTo>
                  <a:lnTo>
                    <a:pt x="6555" y="45719"/>
                  </a:lnTo>
                  <a:lnTo>
                    <a:pt x="62" y="45719"/>
                  </a:lnTo>
                  <a:lnTo>
                    <a:pt x="0" y="44984"/>
                  </a:lnTo>
                  <a:cubicBezTo>
                    <a:pt x="0" y="36540"/>
                    <a:pt x="1413" y="29504"/>
                    <a:pt x="2825" y="22467"/>
                  </a:cubicBezTo>
                  <a:lnTo>
                    <a:pt x="56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718229" y="6034224"/>
              <a:ext cx="192091" cy="109888"/>
            </a:xfrm>
            <a:custGeom>
              <a:avLst/>
              <a:gdLst>
                <a:gd name="connsiteX0" fmla="*/ 147277 w 192091"/>
                <a:gd name="connsiteY0" fmla="*/ 0 h 109888"/>
                <a:gd name="connsiteX1" fmla="*/ 147277 w 192091"/>
                <a:gd name="connsiteY1" fmla="*/ 14930 h 109888"/>
                <a:gd name="connsiteX2" fmla="*/ 186503 w 192091"/>
                <a:gd name="connsiteY2" fmla="*/ 14930 h 109888"/>
                <a:gd name="connsiteX3" fmla="*/ 189266 w 192091"/>
                <a:gd name="connsiteY3" fmla="*/ 47969 h 109888"/>
                <a:gd name="connsiteX4" fmla="*/ 192091 w 192091"/>
                <a:gd name="connsiteY4" fmla="*/ 81743 h 109888"/>
                <a:gd name="connsiteX5" fmla="*/ 169492 w 192091"/>
                <a:gd name="connsiteY5" fmla="*/ 104259 h 109888"/>
                <a:gd name="connsiteX6" fmla="*/ 62147 w 192091"/>
                <a:gd name="connsiteY6" fmla="*/ 109888 h 109888"/>
                <a:gd name="connsiteX7" fmla="*/ 0 w 192091"/>
                <a:gd name="connsiteY7" fmla="*/ 109888 h 109888"/>
                <a:gd name="connsiteX8" fmla="*/ 0 w 192091"/>
                <a:gd name="connsiteY8" fmla="*/ 104259 h 109888"/>
                <a:gd name="connsiteX9" fmla="*/ 93927 w 192091"/>
                <a:gd name="connsiteY9" fmla="*/ 36711 h 109888"/>
                <a:gd name="connsiteX10" fmla="*/ 147277 w 192091"/>
                <a:gd name="connsiteY10" fmla="*/ 0 h 10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2091" h="109888">
                  <a:moveTo>
                    <a:pt x="147277" y="0"/>
                  </a:moveTo>
                  <a:lnTo>
                    <a:pt x="147277" y="14930"/>
                  </a:lnTo>
                  <a:lnTo>
                    <a:pt x="186503" y="14930"/>
                  </a:lnTo>
                  <a:lnTo>
                    <a:pt x="189266" y="47969"/>
                  </a:lnTo>
                  <a:cubicBezTo>
                    <a:pt x="190679" y="59227"/>
                    <a:pt x="192091" y="70485"/>
                    <a:pt x="192091" y="81743"/>
                  </a:cubicBezTo>
                  <a:cubicBezTo>
                    <a:pt x="192091" y="104259"/>
                    <a:pt x="192091" y="104259"/>
                    <a:pt x="169492" y="104259"/>
                  </a:cubicBezTo>
                  <a:cubicBezTo>
                    <a:pt x="135594" y="109888"/>
                    <a:pt x="96046" y="109888"/>
                    <a:pt x="62147" y="109888"/>
                  </a:cubicBezTo>
                  <a:cubicBezTo>
                    <a:pt x="39548" y="109888"/>
                    <a:pt x="22599" y="109888"/>
                    <a:pt x="0" y="109888"/>
                  </a:cubicBezTo>
                  <a:cubicBezTo>
                    <a:pt x="0" y="109888"/>
                    <a:pt x="0" y="109888"/>
                    <a:pt x="0" y="104259"/>
                  </a:cubicBezTo>
                  <a:cubicBezTo>
                    <a:pt x="31073" y="81743"/>
                    <a:pt x="62147" y="59227"/>
                    <a:pt x="93927" y="36711"/>
                  </a:cubicBezTo>
                  <a:lnTo>
                    <a:pt x="1472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782696" y="6096070"/>
              <a:ext cx="128529" cy="47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7371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270901" y="3429000"/>
            <a:ext cx="5691829" cy="3020117"/>
            <a:chOff x="2005780" y="550856"/>
            <a:chExt cx="2622501" cy="1391514"/>
          </a:xfrm>
          <a:solidFill>
            <a:srgbClr val="F13F54">
              <a:alpha val="43000"/>
            </a:srgbClr>
          </a:solidFill>
        </p:grpSpPr>
        <p:sp>
          <p:nvSpPr>
            <p:cNvPr id="7" name="矩形 5"/>
            <p:cNvSpPr/>
            <p:nvPr/>
          </p:nvSpPr>
          <p:spPr>
            <a:xfrm rot="21273469">
              <a:off x="2005780" y="550856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5"/>
            <p:cNvSpPr/>
            <p:nvPr/>
          </p:nvSpPr>
          <p:spPr>
            <a:xfrm>
              <a:off x="2194797" y="644512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748515" y="4715625"/>
            <a:ext cx="4003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永远冲在第一个</a:t>
            </a:r>
            <a:endParaRPr lang="zh-CN" altLang="en-US" sz="40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313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0847672" y="0"/>
              <a:ext cx="1232033" cy="81814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7454" y="735398"/>
            <a:ext cx="1304602" cy="1051094"/>
            <a:chOff x="1900612" y="5043636"/>
            <a:chExt cx="1709115" cy="1377003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956902" y="5043636"/>
              <a:ext cx="947789" cy="1377003"/>
            </a:xfrm>
            <a:custGeom>
              <a:avLst/>
              <a:gdLst>
                <a:gd name="T0" fmla="*/ 168 w 168"/>
                <a:gd name="T1" fmla="*/ 149 h 244"/>
                <a:gd name="T2" fmla="*/ 157 w 168"/>
                <a:gd name="T3" fmla="*/ 141 h 244"/>
                <a:gd name="T4" fmla="*/ 136 w 168"/>
                <a:gd name="T5" fmla="*/ 124 h 244"/>
                <a:gd name="T6" fmla="*/ 133 w 168"/>
                <a:gd name="T7" fmla="*/ 117 h 244"/>
                <a:gd name="T8" fmla="*/ 133 w 168"/>
                <a:gd name="T9" fmla="*/ 71 h 244"/>
                <a:gd name="T10" fmla="*/ 132 w 168"/>
                <a:gd name="T11" fmla="*/ 67 h 244"/>
                <a:gd name="T12" fmla="*/ 131 w 168"/>
                <a:gd name="T13" fmla="*/ 66 h 244"/>
                <a:gd name="T14" fmla="*/ 92 w 168"/>
                <a:gd name="T15" fmla="*/ 140 h 244"/>
                <a:gd name="T16" fmla="*/ 92 w 168"/>
                <a:gd name="T17" fmla="*/ 143 h 244"/>
                <a:gd name="T18" fmla="*/ 120 w 168"/>
                <a:gd name="T19" fmla="*/ 142 h 244"/>
                <a:gd name="T20" fmla="*/ 130 w 168"/>
                <a:gd name="T21" fmla="*/ 142 h 244"/>
                <a:gd name="T22" fmla="*/ 133 w 168"/>
                <a:gd name="T23" fmla="*/ 139 h 244"/>
                <a:gd name="T24" fmla="*/ 133 w 168"/>
                <a:gd name="T25" fmla="*/ 133 h 244"/>
                <a:gd name="T26" fmla="*/ 134 w 168"/>
                <a:gd name="T27" fmla="*/ 132 h 244"/>
                <a:gd name="T28" fmla="*/ 166 w 168"/>
                <a:gd name="T29" fmla="*/ 159 h 244"/>
                <a:gd name="T30" fmla="*/ 133 w 168"/>
                <a:gd name="T31" fmla="*/ 184 h 244"/>
                <a:gd name="T32" fmla="*/ 133 w 168"/>
                <a:gd name="T33" fmla="*/ 174 h 244"/>
                <a:gd name="T34" fmla="*/ 131 w 168"/>
                <a:gd name="T35" fmla="*/ 171 h 244"/>
                <a:gd name="T36" fmla="*/ 79 w 168"/>
                <a:gd name="T37" fmla="*/ 171 h 244"/>
                <a:gd name="T38" fmla="*/ 75 w 168"/>
                <a:gd name="T39" fmla="*/ 174 h 244"/>
                <a:gd name="T40" fmla="*/ 50 w 168"/>
                <a:gd name="T41" fmla="*/ 223 h 244"/>
                <a:gd name="T42" fmla="*/ 41 w 168"/>
                <a:gd name="T43" fmla="*/ 240 h 244"/>
                <a:gd name="T44" fmla="*/ 36 w 168"/>
                <a:gd name="T45" fmla="*/ 243 h 244"/>
                <a:gd name="T46" fmla="*/ 6 w 168"/>
                <a:gd name="T47" fmla="*/ 243 h 244"/>
                <a:gd name="T48" fmla="*/ 0 w 168"/>
                <a:gd name="T49" fmla="*/ 244 h 244"/>
                <a:gd name="T50" fmla="*/ 3 w 168"/>
                <a:gd name="T51" fmla="*/ 237 h 244"/>
                <a:gd name="T52" fmla="*/ 30 w 168"/>
                <a:gd name="T53" fmla="*/ 186 h 244"/>
                <a:gd name="T54" fmla="*/ 53 w 168"/>
                <a:gd name="T55" fmla="*/ 143 h 244"/>
                <a:gd name="T56" fmla="*/ 83 w 168"/>
                <a:gd name="T57" fmla="*/ 88 h 244"/>
                <a:gd name="T58" fmla="*/ 107 w 168"/>
                <a:gd name="T59" fmla="*/ 46 h 244"/>
                <a:gd name="T60" fmla="*/ 131 w 168"/>
                <a:gd name="T61" fmla="*/ 4 h 244"/>
                <a:gd name="T62" fmla="*/ 137 w 168"/>
                <a:gd name="T63" fmla="*/ 0 h 244"/>
                <a:gd name="T64" fmla="*/ 164 w 168"/>
                <a:gd name="T65" fmla="*/ 1 h 244"/>
                <a:gd name="T66" fmla="*/ 167 w 168"/>
                <a:gd name="T67" fmla="*/ 1 h 244"/>
                <a:gd name="T68" fmla="*/ 168 w 168"/>
                <a:gd name="T69" fmla="*/ 1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8" h="244">
                  <a:moveTo>
                    <a:pt x="168" y="149"/>
                  </a:moveTo>
                  <a:cubicBezTo>
                    <a:pt x="164" y="146"/>
                    <a:pt x="160" y="143"/>
                    <a:pt x="157" y="141"/>
                  </a:cubicBezTo>
                  <a:cubicBezTo>
                    <a:pt x="150" y="135"/>
                    <a:pt x="143" y="129"/>
                    <a:pt x="136" y="124"/>
                  </a:cubicBezTo>
                  <a:cubicBezTo>
                    <a:pt x="134" y="122"/>
                    <a:pt x="133" y="120"/>
                    <a:pt x="133" y="117"/>
                  </a:cubicBezTo>
                  <a:cubicBezTo>
                    <a:pt x="133" y="102"/>
                    <a:pt x="133" y="86"/>
                    <a:pt x="133" y="71"/>
                  </a:cubicBezTo>
                  <a:cubicBezTo>
                    <a:pt x="133" y="69"/>
                    <a:pt x="133" y="68"/>
                    <a:pt x="132" y="67"/>
                  </a:cubicBezTo>
                  <a:cubicBezTo>
                    <a:pt x="132" y="66"/>
                    <a:pt x="131" y="66"/>
                    <a:pt x="131" y="66"/>
                  </a:cubicBezTo>
                  <a:cubicBezTo>
                    <a:pt x="118" y="91"/>
                    <a:pt x="105" y="115"/>
                    <a:pt x="92" y="140"/>
                  </a:cubicBezTo>
                  <a:cubicBezTo>
                    <a:pt x="92" y="141"/>
                    <a:pt x="92" y="142"/>
                    <a:pt x="92" y="143"/>
                  </a:cubicBezTo>
                  <a:cubicBezTo>
                    <a:pt x="102" y="142"/>
                    <a:pt x="111" y="142"/>
                    <a:pt x="120" y="142"/>
                  </a:cubicBezTo>
                  <a:cubicBezTo>
                    <a:pt x="124" y="142"/>
                    <a:pt x="127" y="142"/>
                    <a:pt x="130" y="142"/>
                  </a:cubicBezTo>
                  <a:cubicBezTo>
                    <a:pt x="132" y="142"/>
                    <a:pt x="133" y="141"/>
                    <a:pt x="133" y="139"/>
                  </a:cubicBezTo>
                  <a:cubicBezTo>
                    <a:pt x="133" y="137"/>
                    <a:pt x="133" y="135"/>
                    <a:pt x="133" y="133"/>
                  </a:cubicBezTo>
                  <a:cubicBezTo>
                    <a:pt x="134" y="133"/>
                    <a:pt x="134" y="133"/>
                    <a:pt x="134" y="132"/>
                  </a:cubicBezTo>
                  <a:cubicBezTo>
                    <a:pt x="145" y="141"/>
                    <a:pt x="156" y="150"/>
                    <a:pt x="166" y="159"/>
                  </a:cubicBezTo>
                  <a:cubicBezTo>
                    <a:pt x="155" y="168"/>
                    <a:pt x="144" y="176"/>
                    <a:pt x="133" y="184"/>
                  </a:cubicBezTo>
                  <a:cubicBezTo>
                    <a:pt x="133" y="181"/>
                    <a:pt x="133" y="177"/>
                    <a:pt x="133" y="174"/>
                  </a:cubicBezTo>
                  <a:cubicBezTo>
                    <a:pt x="134" y="172"/>
                    <a:pt x="133" y="171"/>
                    <a:pt x="131" y="171"/>
                  </a:cubicBezTo>
                  <a:cubicBezTo>
                    <a:pt x="113" y="171"/>
                    <a:pt x="96" y="171"/>
                    <a:pt x="79" y="171"/>
                  </a:cubicBezTo>
                  <a:cubicBezTo>
                    <a:pt x="77" y="171"/>
                    <a:pt x="75" y="173"/>
                    <a:pt x="75" y="174"/>
                  </a:cubicBezTo>
                  <a:cubicBezTo>
                    <a:pt x="66" y="190"/>
                    <a:pt x="58" y="206"/>
                    <a:pt x="50" y="223"/>
                  </a:cubicBezTo>
                  <a:cubicBezTo>
                    <a:pt x="47" y="229"/>
                    <a:pt x="44" y="234"/>
                    <a:pt x="41" y="240"/>
                  </a:cubicBezTo>
                  <a:cubicBezTo>
                    <a:pt x="40" y="242"/>
                    <a:pt x="39" y="243"/>
                    <a:pt x="36" y="243"/>
                  </a:cubicBezTo>
                  <a:cubicBezTo>
                    <a:pt x="26" y="243"/>
                    <a:pt x="16" y="243"/>
                    <a:pt x="6" y="243"/>
                  </a:cubicBezTo>
                  <a:cubicBezTo>
                    <a:pt x="4" y="243"/>
                    <a:pt x="2" y="244"/>
                    <a:pt x="0" y="244"/>
                  </a:cubicBezTo>
                  <a:cubicBezTo>
                    <a:pt x="1" y="242"/>
                    <a:pt x="2" y="240"/>
                    <a:pt x="3" y="237"/>
                  </a:cubicBezTo>
                  <a:cubicBezTo>
                    <a:pt x="12" y="220"/>
                    <a:pt x="21" y="203"/>
                    <a:pt x="30" y="186"/>
                  </a:cubicBezTo>
                  <a:cubicBezTo>
                    <a:pt x="38" y="171"/>
                    <a:pt x="45" y="157"/>
                    <a:pt x="53" y="143"/>
                  </a:cubicBezTo>
                  <a:cubicBezTo>
                    <a:pt x="63" y="125"/>
                    <a:pt x="73" y="106"/>
                    <a:pt x="83" y="88"/>
                  </a:cubicBezTo>
                  <a:cubicBezTo>
                    <a:pt x="91" y="74"/>
                    <a:pt x="99" y="60"/>
                    <a:pt x="107" y="46"/>
                  </a:cubicBezTo>
                  <a:cubicBezTo>
                    <a:pt x="115" y="32"/>
                    <a:pt x="123" y="18"/>
                    <a:pt x="131" y="4"/>
                  </a:cubicBezTo>
                  <a:cubicBezTo>
                    <a:pt x="132" y="1"/>
                    <a:pt x="134" y="0"/>
                    <a:pt x="137" y="0"/>
                  </a:cubicBezTo>
                  <a:cubicBezTo>
                    <a:pt x="146" y="1"/>
                    <a:pt x="155" y="1"/>
                    <a:pt x="164" y="1"/>
                  </a:cubicBezTo>
                  <a:cubicBezTo>
                    <a:pt x="165" y="1"/>
                    <a:pt x="166" y="1"/>
                    <a:pt x="167" y="1"/>
                  </a:cubicBezTo>
                  <a:cubicBezTo>
                    <a:pt x="167" y="50"/>
                    <a:pt x="168" y="99"/>
                    <a:pt x="168" y="1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955352" y="5416560"/>
              <a:ext cx="654375" cy="721924"/>
            </a:xfrm>
            <a:custGeom>
              <a:avLst/>
              <a:gdLst>
                <a:gd name="T0" fmla="*/ 78 w 116"/>
                <a:gd name="T1" fmla="*/ 28 h 128"/>
                <a:gd name="T2" fmla="*/ 58 w 116"/>
                <a:gd name="T3" fmla="*/ 28 h 128"/>
                <a:gd name="T4" fmla="*/ 55 w 116"/>
                <a:gd name="T5" fmla="*/ 31 h 128"/>
                <a:gd name="T6" fmla="*/ 53 w 116"/>
                <a:gd name="T7" fmla="*/ 39 h 128"/>
                <a:gd name="T8" fmla="*/ 50 w 116"/>
                <a:gd name="T9" fmla="*/ 41 h 128"/>
                <a:gd name="T10" fmla="*/ 30 w 116"/>
                <a:gd name="T11" fmla="*/ 41 h 128"/>
                <a:gd name="T12" fmla="*/ 26 w 116"/>
                <a:gd name="T13" fmla="*/ 40 h 128"/>
                <a:gd name="T14" fmla="*/ 36 w 116"/>
                <a:gd name="T15" fmla="*/ 8 h 128"/>
                <a:gd name="T16" fmla="*/ 48 w 116"/>
                <a:gd name="T17" fmla="*/ 0 h 128"/>
                <a:gd name="T18" fmla="*/ 87 w 116"/>
                <a:gd name="T19" fmla="*/ 0 h 128"/>
                <a:gd name="T20" fmla="*/ 106 w 116"/>
                <a:gd name="T21" fmla="*/ 0 h 128"/>
                <a:gd name="T22" fmla="*/ 113 w 116"/>
                <a:gd name="T23" fmla="*/ 10 h 128"/>
                <a:gd name="T24" fmla="*/ 100 w 116"/>
                <a:gd name="T25" fmla="*/ 50 h 128"/>
                <a:gd name="T26" fmla="*/ 91 w 116"/>
                <a:gd name="T27" fmla="*/ 61 h 128"/>
                <a:gd name="T28" fmla="*/ 41 w 116"/>
                <a:gd name="T29" fmla="*/ 96 h 128"/>
                <a:gd name="T30" fmla="*/ 36 w 116"/>
                <a:gd name="T31" fmla="*/ 103 h 128"/>
                <a:gd name="T32" fmla="*/ 83 w 116"/>
                <a:gd name="T33" fmla="*/ 103 h 128"/>
                <a:gd name="T34" fmla="*/ 76 w 116"/>
                <a:gd name="T35" fmla="*/ 122 h 128"/>
                <a:gd name="T36" fmla="*/ 65 w 116"/>
                <a:gd name="T37" fmla="*/ 128 h 128"/>
                <a:gd name="T38" fmla="*/ 38 w 116"/>
                <a:gd name="T39" fmla="*/ 128 h 128"/>
                <a:gd name="T40" fmla="*/ 10 w 116"/>
                <a:gd name="T41" fmla="*/ 128 h 128"/>
                <a:gd name="T42" fmla="*/ 2 w 116"/>
                <a:gd name="T43" fmla="*/ 128 h 128"/>
                <a:gd name="T44" fmla="*/ 0 w 116"/>
                <a:gd name="T45" fmla="*/ 125 h 128"/>
                <a:gd name="T46" fmla="*/ 8 w 116"/>
                <a:gd name="T47" fmla="*/ 100 h 128"/>
                <a:gd name="T48" fmla="*/ 11 w 116"/>
                <a:gd name="T49" fmla="*/ 89 h 128"/>
                <a:gd name="T50" fmla="*/ 14 w 116"/>
                <a:gd name="T51" fmla="*/ 85 h 128"/>
                <a:gd name="T52" fmla="*/ 65 w 116"/>
                <a:gd name="T53" fmla="*/ 48 h 128"/>
                <a:gd name="T54" fmla="*/ 71 w 116"/>
                <a:gd name="T55" fmla="*/ 43 h 128"/>
                <a:gd name="T56" fmla="*/ 76 w 116"/>
                <a:gd name="T57" fmla="*/ 33 h 128"/>
                <a:gd name="T58" fmla="*/ 78 w 116"/>
                <a:gd name="T59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8">
                  <a:moveTo>
                    <a:pt x="78" y="28"/>
                  </a:moveTo>
                  <a:cubicBezTo>
                    <a:pt x="71" y="28"/>
                    <a:pt x="65" y="28"/>
                    <a:pt x="58" y="28"/>
                  </a:cubicBezTo>
                  <a:cubicBezTo>
                    <a:pt x="57" y="28"/>
                    <a:pt x="56" y="30"/>
                    <a:pt x="55" y="31"/>
                  </a:cubicBezTo>
                  <a:cubicBezTo>
                    <a:pt x="54" y="34"/>
                    <a:pt x="54" y="37"/>
                    <a:pt x="53" y="39"/>
                  </a:cubicBezTo>
                  <a:cubicBezTo>
                    <a:pt x="52" y="40"/>
                    <a:pt x="51" y="41"/>
                    <a:pt x="50" y="41"/>
                  </a:cubicBezTo>
                  <a:cubicBezTo>
                    <a:pt x="43" y="41"/>
                    <a:pt x="37" y="41"/>
                    <a:pt x="30" y="41"/>
                  </a:cubicBezTo>
                  <a:cubicBezTo>
                    <a:pt x="29" y="41"/>
                    <a:pt x="27" y="40"/>
                    <a:pt x="26" y="40"/>
                  </a:cubicBezTo>
                  <a:cubicBezTo>
                    <a:pt x="29" y="29"/>
                    <a:pt x="32" y="19"/>
                    <a:pt x="36" y="8"/>
                  </a:cubicBezTo>
                  <a:cubicBezTo>
                    <a:pt x="38" y="2"/>
                    <a:pt x="42" y="0"/>
                    <a:pt x="48" y="0"/>
                  </a:cubicBezTo>
                  <a:cubicBezTo>
                    <a:pt x="61" y="0"/>
                    <a:pt x="74" y="0"/>
                    <a:pt x="87" y="0"/>
                  </a:cubicBezTo>
                  <a:cubicBezTo>
                    <a:pt x="93" y="0"/>
                    <a:pt x="100" y="0"/>
                    <a:pt x="106" y="0"/>
                  </a:cubicBezTo>
                  <a:cubicBezTo>
                    <a:pt x="113" y="0"/>
                    <a:pt x="116" y="3"/>
                    <a:pt x="113" y="10"/>
                  </a:cubicBezTo>
                  <a:cubicBezTo>
                    <a:pt x="109" y="23"/>
                    <a:pt x="105" y="37"/>
                    <a:pt x="100" y="50"/>
                  </a:cubicBezTo>
                  <a:cubicBezTo>
                    <a:pt x="98" y="55"/>
                    <a:pt x="95" y="58"/>
                    <a:pt x="91" y="61"/>
                  </a:cubicBezTo>
                  <a:cubicBezTo>
                    <a:pt x="74" y="73"/>
                    <a:pt x="58" y="84"/>
                    <a:pt x="41" y="96"/>
                  </a:cubicBezTo>
                  <a:cubicBezTo>
                    <a:pt x="39" y="98"/>
                    <a:pt x="36" y="99"/>
                    <a:pt x="36" y="103"/>
                  </a:cubicBezTo>
                  <a:cubicBezTo>
                    <a:pt x="52" y="103"/>
                    <a:pt x="67" y="103"/>
                    <a:pt x="83" y="103"/>
                  </a:cubicBezTo>
                  <a:cubicBezTo>
                    <a:pt x="80" y="109"/>
                    <a:pt x="78" y="115"/>
                    <a:pt x="76" y="122"/>
                  </a:cubicBezTo>
                  <a:cubicBezTo>
                    <a:pt x="74" y="127"/>
                    <a:pt x="70" y="128"/>
                    <a:pt x="65" y="128"/>
                  </a:cubicBezTo>
                  <a:cubicBezTo>
                    <a:pt x="56" y="128"/>
                    <a:pt x="47" y="128"/>
                    <a:pt x="38" y="128"/>
                  </a:cubicBezTo>
                  <a:cubicBezTo>
                    <a:pt x="29" y="128"/>
                    <a:pt x="19" y="128"/>
                    <a:pt x="10" y="128"/>
                  </a:cubicBezTo>
                  <a:cubicBezTo>
                    <a:pt x="7" y="128"/>
                    <a:pt x="5" y="128"/>
                    <a:pt x="2" y="128"/>
                  </a:cubicBezTo>
                  <a:cubicBezTo>
                    <a:pt x="0" y="128"/>
                    <a:pt x="0" y="127"/>
                    <a:pt x="0" y="125"/>
                  </a:cubicBezTo>
                  <a:cubicBezTo>
                    <a:pt x="3" y="117"/>
                    <a:pt x="5" y="108"/>
                    <a:pt x="8" y="100"/>
                  </a:cubicBezTo>
                  <a:cubicBezTo>
                    <a:pt x="9" y="97"/>
                    <a:pt x="10" y="93"/>
                    <a:pt x="11" y="89"/>
                  </a:cubicBezTo>
                  <a:cubicBezTo>
                    <a:pt x="12" y="88"/>
                    <a:pt x="13" y="86"/>
                    <a:pt x="14" y="85"/>
                  </a:cubicBezTo>
                  <a:cubicBezTo>
                    <a:pt x="31" y="72"/>
                    <a:pt x="48" y="60"/>
                    <a:pt x="65" y="48"/>
                  </a:cubicBezTo>
                  <a:cubicBezTo>
                    <a:pt x="67" y="46"/>
                    <a:pt x="69" y="44"/>
                    <a:pt x="71" y="43"/>
                  </a:cubicBezTo>
                  <a:cubicBezTo>
                    <a:pt x="75" y="41"/>
                    <a:pt x="75" y="36"/>
                    <a:pt x="76" y="33"/>
                  </a:cubicBezTo>
                  <a:cubicBezTo>
                    <a:pt x="77" y="32"/>
                    <a:pt x="77" y="30"/>
                    <a:pt x="7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900612" y="5213211"/>
              <a:ext cx="626230" cy="925273"/>
            </a:xfrm>
            <a:custGeom>
              <a:avLst/>
              <a:gdLst>
                <a:gd name="T0" fmla="*/ 111 w 111"/>
                <a:gd name="T1" fmla="*/ 0 h 164"/>
                <a:gd name="T2" fmla="*/ 102 w 111"/>
                <a:gd name="T3" fmla="*/ 16 h 164"/>
                <a:gd name="T4" fmla="*/ 95 w 111"/>
                <a:gd name="T5" fmla="*/ 21 h 164"/>
                <a:gd name="T6" fmla="*/ 45 w 111"/>
                <a:gd name="T7" fmla="*/ 51 h 164"/>
                <a:gd name="T8" fmla="*/ 24 w 111"/>
                <a:gd name="T9" fmla="*/ 88 h 164"/>
                <a:gd name="T10" fmla="*/ 22 w 111"/>
                <a:gd name="T11" fmla="*/ 116 h 164"/>
                <a:gd name="T12" fmla="*/ 28 w 111"/>
                <a:gd name="T13" fmla="*/ 137 h 164"/>
                <a:gd name="T14" fmla="*/ 31 w 111"/>
                <a:gd name="T15" fmla="*/ 143 h 164"/>
                <a:gd name="T16" fmla="*/ 31 w 111"/>
                <a:gd name="T17" fmla="*/ 146 h 164"/>
                <a:gd name="T18" fmla="*/ 24 w 111"/>
                <a:gd name="T19" fmla="*/ 158 h 164"/>
                <a:gd name="T20" fmla="*/ 22 w 111"/>
                <a:gd name="T21" fmla="*/ 164 h 164"/>
                <a:gd name="T22" fmla="*/ 20 w 111"/>
                <a:gd name="T23" fmla="*/ 162 h 164"/>
                <a:gd name="T24" fmla="*/ 5 w 111"/>
                <a:gd name="T25" fmla="*/ 132 h 164"/>
                <a:gd name="T26" fmla="*/ 2 w 111"/>
                <a:gd name="T27" fmla="*/ 93 h 164"/>
                <a:gd name="T28" fmla="*/ 40 w 111"/>
                <a:gd name="T29" fmla="*/ 29 h 164"/>
                <a:gd name="T30" fmla="*/ 78 w 111"/>
                <a:gd name="T31" fmla="*/ 7 h 164"/>
                <a:gd name="T32" fmla="*/ 102 w 111"/>
                <a:gd name="T33" fmla="*/ 1 h 164"/>
                <a:gd name="T34" fmla="*/ 111 w 111"/>
                <a:gd name="T3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64">
                  <a:moveTo>
                    <a:pt x="111" y="0"/>
                  </a:moveTo>
                  <a:cubicBezTo>
                    <a:pt x="108" y="6"/>
                    <a:pt x="105" y="11"/>
                    <a:pt x="102" y="16"/>
                  </a:cubicBezTo>
                  <a:cubicBezTo>
                    <a:pt x="101" y="19"/>
                    <a:pt x="98" y="20"/>
                    <a:pt x="95" y="21"/>
                  </a:cubicBezTo>
                  <a:cubicBezTo>
                    <a:pt x="75" y="26"/>
                    <a:pt x="58" y="36"/>
                    <a:pt x="45" y="51"/>
                  </a:cubicBezTo>
                  <a:cubicBezTo>
                    <a:pt x="35" y="61"/>
                    <a:pt x="28" y="74"/>
                    <a:pt x="24" y="88"/>
                  </a:cubicBezTo>
                  <a:cubicBezTo>
                    <a:pt x="22" y="97"/>
                    <a:pt x="21" y="106"/>
                    <a:pt x="22" y="116"/>
                  </a:cubicBezTo>
                  <a:cubicBezTo>
                    <a:pt x="23" y="123"/>
                    <a:pt x="26" y="130"/>
                    <a:pt x="28" y="137"/>
                  </a:cubicBezTo>
                  <a:cubicBezTo>
                    <a:pt x="29" y="139"/>
                    <a:pt x="30" y="141"/>
                    <a:pt x="31" y="143"/>
                  </a:cubicBezTo>
                  <a:cubicBezTo>
                    <a:pt x="31" y="144"/>
                    <a:pt x="31" y="145"/>
                    <a:pt x="31" y="146"/>
                  </a:cubicBezTo>
                  <a:cubicBezTo>
                    <a:pt x="29" y="150"/>
                    <a:pt x="26" y="154"/>
                    <a:pt x="24" y="158"/>
                  </a:cubicBezTo>
                  <a:cubicBezTo>
                    <a:pt x="23" y="160"/>
                    <a:pt x="23" y="162"/>
                    <a:pt x="22" y="164"/>
                  </a:cubicBezTo>
                  <a:cubicBezTo>
                    <a:pt x="21" y="164"/>
                    <a:pt x="20" y="163"/>
                    <a:pt x="20" y="162"/>
                  </a:cubicBezTo>
                  <a:cubicBezTo>
                    <a:pt x="13" y="153"/>
                    <a:pt x="8" y="143"/>
                    <a:pt x="5" y="132"/>
                  </a:cubicBezTo>
                  <a:cubicBezTo>
                    <a:pt x="1" y="119"/>
                    <a:pt x="0" y="106"/>
                    <a:pt x="2" y="93"/>
                  </a:cubicBezTo>
                  <a:cubicBezTo>
                    <a:pt x="6" y="67"/>
                    <a:pt x="20" y="46"/>
                    <a:pt x="40" y="29"/>
                  </a:cubicBezTo>
                  <a:cubicBezTo>
                    <a:pt x="51" y="20"/>
                    <a:pt x="64" y="12"/>
                    <a:pt x="78" y="7"/>
                  </a:cubicBezTo>
                  <a:cubicBezTo>
                    <a:pt x="86" y="5"/>
                    <a:pt x="94" y="3"/>
                    <a:pt x="102" y="1"/>
                  </a:cubicBezTo>
                  <a:cubicBezTo>
                    <a:pt x="105" y="1"/>
                    <a:pt x="108" y="0"/>
                    <a:pt x="1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295348" y="6223623"/>
              <a:ext cx="801434" cy="180129"/>
            </a:xfrm>
            <a:custGeom>
              <a:avLst/>
              <a:gdLst>
                <a:gd name="T0" fmla="*/ 0 w 142"/>
                <a:gd name="T1" fmla="*/ 22 h 32"/>
                <a:gd name="T2" fmla="*/ 7 w 142"/>
                <a:gd name="T3" fmla="*/ 8 h 32"/>
                <a:gd name="T4" fmla="*/ 12 w 142"/>
                <a:gd name="T5" fmla="*/ 7 h 32"/>
                <a:gd name="T6" fmla="*/ 45 w 142"/>
                <a:gd name="T7" fmla="*/ 15 h 32"/>
                <a:gd name="T8" fmla="*/ 72 w 142"/>
                <a:gd name="T9" fmla="*/ 14 h 32"/>
                <a:gd name="T10" fmla="*/ 108 w 142"/>
                <a:gd name="T11" fmla="*/ 2 h 32"/>
                <a:gd name="T12" fmla="*/ 115 w 142"/>
                <a:gd name="T13" fmla="*/ 0 h 32"/>
                <a:gd name="T14" fmla="*/ 142 w 142"/>
                <a:gd name="T15" fmla="*/ 0 h 32"/>
                <a:gd name="T16" fmla="*/ 99 w 142"/>
                <a:gd name="T17" fmla="*/ 25 h 32"/>
                <a:gd name="T18" fmla="*/ 49 w 142"/>
                <a:gd name="T19" fmla="*/ 32 h 32"/>
                <a:gd name="T20" fmla="*/ 0 w 142"/>
                <a:gd name="T2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32">
                  <a:moveTo>
                    <a:pt x="0" y="22"/>
                  </a:moveTo>
                  <a:cubicBezTo>
                    <a:pt x="3" y="17"/>
                    <a:pt x="5" y="12"/>
                    <a:pt x="7" y="8"/>
                  </a:cubicBezTo>
                  <a:cubicBezTo>
                    <a:pt x="8" y="6"/>
                    <a:pt x="10" y="6"/>
                    <a:pt x="12" y="7"/>
                  </a:cubicBezTo>
                  <a:cubicBezTo>
                    <a:pt x="22" y="11"/>
                    <a:pt x="34" y="13"/>
                    <a:pt x="45" y="15"/>
                  </a:cubicBezTo>
                  <a:cubicBezTo>
                    <a:pt x="54" y="16"/>
                    <a:pt x="63" y="15"/>
                    <a:pt x="72" y="14"/>
                  </a:cubicBezTo>
                  <a:cubicBezTo>
                    <a:pt x="84" y="12"/>
                    <a:pt x="96" y="8"/>
                    <a:pt x="108" y="2"/>
                  </a:cubicBezTo>
                  <a:cubicBezTo>
                    <a:pt x="110" y="1"/>
                    <a:pt x="113" y="0"/>
                    <a:pt x="115" y="0"/>
                  </a:cubicBezTo>
                  <a:cubicBezTo>
                    <a:pt x="124" y="0"/>
                    <a:pt x="133" y="0"/>
                    <a:pt x="142" y="0"/>
                  </a:cubicBezTo>
                  <a:cubicBezTo>
                    <a:pt x="140" y="5"/>
                    <a:pt x="111" y="21"/>
                    <a:pt x="99" y="25"/>
                  </a:cubicBezTo>
                  <a:cubicBezTo>
                    <a:pt x="83" y="31"/>
                    <a:pt x="66" y="32"/>
                    <a:pt x="49" y="32"/>
                  </a:cubicBezTo>
                  <a:cubicBezTo>
                    <a:pt x="32" y="32"/>
                    <a:pt x="16" y="28"/>
                    <a:pt x="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864528" y="6033899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864455" y="6064411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864309" y="6081306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865506" y="6003436"/>
              <a:ext cx="44808" cy="45719"/>
            </a:xfrm>
            <a:custGeom>
              <a:avLst/>
              <a:gdLst>
                <a:gd name="connsiteX0" fmla="*/ 44743 w 44808"/>
                <a:gd name="connsiteY0" fmla="*/ 0 h 45719"/>
                <a:gd name="connsiteX1" fmla="*/ 44808 w 44808"/>
                <a:gd name="connsiteY1" fmla="*/ 0 h 45719"/>
                <a:gd name="connsiteX2" fmla="*/ 41989 w 44808"/>
                <a:gd name="connsiteY2" fmla="*/ 22467 h 45719"/>
                <a:gd name="connsiteX3" fmla="*/ 39164 w 44808"/>
                <a:gd name="connsiteY3" fmla="*/ 44984 h 45719"/>
                <a:gd name="connsiteX4" fmla="*/ 39226 w 44808"/>
                <a:gd name="connsiteY4" fmla="*/ 45719 h 45719"/>
                <a:gd name="connsiteX5" fmla="*/ 0 w 44808"/>
                <a:gd name="connsiteY5" fmla="*/ 45719 h 45719"/>
                <a:gd name="connsiteX6" fmla="*/ 0 w 44808"/>
                <a:gd name="connsiteY6" fmla="*/ 30789 h 45719"/>
                <a:gd name="connsiteX7" fmla="*/ 44743 w 44808"/>
                <a:gd name="connsiteY7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08" h="45719">
                  <a:moveTo>
                    <a:pt x="44743" y="0"/>
                  </a:moveTo>
                  <a:lnTo>
                    <a:pt x="44808" y="0"/>
                  </a:lnTo>
                  <a:lnTo>
                    <a:pt x="41989" y="22467"/>
                  </a:lnTo>
                  <a:cubicBezTo>
                    <a:pt x="40577" y="29504"/>
                    <a:pt x="39164" y="36540"/>
                    <a:pt x="39164" y="44984"/>
                  </a:cubicBezTo>
                  <a:lnTo>
                    <a:pt x="39226" y="45719"/>
                  </a:lnTo>
                  <a:lnTo>
                    <a:pt x="0" y="45719"/>
                  </a:lnTo>
                  <a:lnTo>
                    <a:pt x="0" y="30789"/>
                  </a:lnTo>
                  <a:lnTo>
                    <a:pt x="447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04670" y="6003436"/>
              <a:ext cx="6555" cy="45719"/>
            </a:xfrm>
            <a:custGeom>
              <a:avLst/>
              <a:gdLst>
                <a:gd name="connsiteX0" fmla="*/ 5644 w 6555"/>
                <a:gd name="connsiteY0" fmla="*/ 0 h 45719"/>
                <a:gd name="connsiteX1" fmla="*/ 6555 w 6555"/>
                <a:gd name="connsiteY1" fmla="*/ 0 h 45719"/>
                <a:gd name="connsiteX2" fmla="*/ 6555 w 6555"/>
                <a:gd name="connsiteY2" fmla="*/ 45719 h 45719"/>
                <a:gd name="connsiteX3" fmla="*/ 62 w 6555"/>
                <a:gd name="connsiteY3" fmla="*/ 45719 h 45719"/>
                <a:gd name="connsiteX4" fmla="*/ 0 w 6555"/>
                <a:gd name="connsiteY4" fmla="*/ 44984 h 45719"/>
                <a:gd name="connsiteX5" fmla="*/ 2825 w 6555"/>
                <a:gd name="connsiteY5" fmla="*/ 22467 h 45719"/>
                <a:gd name="connsiteX6" fmla="*/ 5644 w 6555"/>
                <a:gd name="connsiteY6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5" h="45719">
                  <a:moveTo>
                    <a:pt x="5644" y="0"/>
                  </a:moveTo>
                  <a:lnTo>
                    <a:pt x="6555" y="0"/>
                  </a:lnTo>
                  <a:lnTo>
                    <a:pt x="6555" y="45719"/>
                  </a:lnTo>
                  <a:lnTo>
                    <a:pt x="62" y="45719"/>
                  </a:lnTo>
                  <a:lnTo>
                    <a:pt x="0" y="44984"/>
                  </a:lnTo>
                  <a:cubicBezTo>
                    <a:pt x="0" y="36540"/>
                    <a:pt x="1413" y="29504"/>
                    <a:pt x="2825" y="22467"/>
                  </a:cubicBezTo>
                  <a:lnTo>
                    <a:pt x="56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18229" y="6034224"/>
              <a:ext cx="192091" cy="109888"/>
            </a:xfrm>
            <a:custGeom>
              <a:avLst/>
              <a:gdLst>
                <a:gd name="connsiteX0" fmla="*/ 147277 w 192091"/>
                <a:gd name="connsiteY0" fmla="*/ 0 h 109888"/>
                <a:gd name="connsiteX1" fmla="*/ 147277 w 192091"/>
                <a:gd name="connsiteY1" fmla="*/ 14930 h 109888"/>
                <a:gd name="connsiteX2" fmla="*/ 186503 w 192091"/>
                <a:gd name="connsiteY2" fmla="*/ 14930 h 109888"/>
                <a:gd name="connsiteX3" fmla="*/ 189266 w 192091"/>
                <a:gd name="connsiteY3" fmla="*/ 47969 h 109888"/>
                <a:gd name="connsiteX4" fmla="*/ 192091 w 192091"/>
                <a:gd name="connsiteY4" fmla="*/ 81743 h 109888"/>
                <a:gd name="connsiteX5" fmla="*/ 169492 w 192091"/>
                <a:gd name="connsiteY5" fmla="*/ 104259 h 109888"/>
                <a:gd name="connsiteX6" fmla="*/ 62147 w 192091"/>
                <a:gd name="connsiteY6" fmla="*/ 109888 h 109888"/>
                <a:gd name="connsiteX7" fmla="*/ 0 w 192091"/>
                <a:gd name="connsiteY7" fmla="*/ 109888 h 109888"/>
                <a:gd name="connsiteX8" fmla="*/ 0 w 192091"/>
                <a:gd name="connsiteY8" fmla="*/ 104259 h 109888"/>
                <a:gd name="connsiteX9" fmla="*/ 93927 w 192091"/>
                <a:gd name="connsiteY9" fmla="*/ 36711 h 109888"/>
                <a:gd name="connsiteX10" fmla="*/ 147277 w 192091"/>
                <a:gd name="connsiteY10" fmla="*/ 0 h 10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2091" h="109888">
                  <a:moveTo>
                    <a:pt x="147277" y="0"/>
                  </a:moveTo>
                  <a:lnTo>
                    <a:pt x="147277" y="14930"/>
                  </a:lnTo>
                  <a:lnTo>
                    <a:pt x="186503" y="14930"/>
                  </a:lnTo>
                  <a:lnTo>
                    <a:pt x="189266" y="47969"/>
                  </a:lnTo>
                  <a:cubicBezTo>
                    <a:pt x="190679" y="59227"/>
                    <a:pt x="192091" y="70485"/>
                    <a:pt x="192091" y="81743"/>
                  </a:cubicBezTo>
                  <a:cubicBezTo>
                    <a:pt x="192091" y="104259"/>
                    <a:pt x="192091" y="104259"/>
                    <a:pt x="169492" y="104259"/>
                  </a:cubicBezTo>
                  <a:cubicBezTo>
                    <a:pt x="135594" y="109888"/>
                    <a:pt x="96046" y="109888"/>
                    <a:pt x="62147" y="109888"/>
                  </a:cubicBezTo>
                  <a:cubicBezTo>
                    <a:pt x="39548" y="109888"/>
                    <a:pt x="22599" y="109888"/>
                    <a:pt x="0" y="109888"/>
                  </a:cubicBezTo>
                  <a:cubicBezTo>
                    <a:pt x="0" y="109888"/>
                    <a:pt x="0" y="109888"/>
                    <a:pt x="0" y="104259"/>
                  </a:cubicBezTo>
                  <a:cubicBezTo>
                    <a:pt x="31073" y="81743"/>
                    <a:pt x="62147" y="59227"/>
                    <a:pt x="93927" y="36711"/>
                  </a:cubicBezTo>
                  <a:lnTo>
                    <a:pt x="1472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782696" y="6096070"/>
              <a:ext cx="128529" cy="47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1925289" y="1795897"/>
            <a:ext cx="2031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钢铁侠</a:t>
            </a:r>
            <a:endParaRPr lang="zh-CN" altLang="en-US" sz="4800" b="1" dirty="0">
              <a:gradFill>
                <a:gsLst>
                  <a:gs pos="0">
                    <a:schemeClr val="bg1"/>
                  </a:gs>
                  <a:gs pos="22000">
                    <a:schemeClr val="bg1">
                      <a:lumMod val="85000"/>
                    </a:schemeClr>
                  </a:gs>
                  <a:gs pos="6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3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596"/>
          <a:stretch/>
        </p:blipFill>
        <p:spPr>
          <a:xfrm>
            <a:off x="-5133" y="0"/>
            <a:ext cx="12197133" cy="68916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4273617"/>
            <a:ext cx="6862813" cy="232931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197642" y="5005137"/>
            <a:ext cx="2117558" cy="1039528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45487" y="3245928"/>
            <a:ext cx="5691829" cy="3020117"/>
            <a:chOff x="2005780" y="550856"/>
            <a:chExt cx="2622501" cy="1391514"/>
          </a:xfrm>
          <a:solidFill>
            <a:srgbClr val="F13F54">
              <a:alpha val="43000"/>
            </a:srgbClr>
          </a:solidFill>
        </p:grpSpPr>
        <p:sp>
          <p:nvSpPr>
            <p:cNvPr id="8" name="矩形 5"/>
            <p:cNvSpPr/>
            <p:nvPr/>
          </p:nvSpPr>
          <p:spPr>
            <a:xfrm rot="21273469">
              <a:off x="2005780" y="550856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5"/>
            <p:cNvSpPr/>
            <p:nvPr/>
          </p:nvSpPr>
          <p:spPr>
            <a:xfrm>
              <a:off x="2194797" y="644512"/>
              <a:ext cx="2433484" cy="1297858"/>
            </a:xfrm>
            <a:custGeom>
              <a:avLst/>
              <a:gdLst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2403987 w 2403987"/>
                <a:gd name="connsiteY2" fmla="*/ 1297858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03987"/>
                <a:gd name="connsiteY0" fmla="*/ 0 h 1297858"/>
                <a:gd name="connsiteX1" fmla="*/ 2403987 w 2403987"/>
                <a:gd name="connsiteY1" fmla="*/ 0 h 1297858"/>
                <a:gd name="connsiteX2" fmla="*/ 1961535 w 2403987"/>
                <a:gd name="connsiteY2" fmla="*/ 1253613 h 1297858"/>
                <a:gd name="connsiteX3" fmla="*/ 0 w 2403987"/>
                <a:gd name="connsiteY3" fmla="*/ 1297858 h 1297858"/>
                <a:gd name="connsiteX4" fmla="*/ 0 w 2403987"/>
                <a:gd name="connsiteY4" fmla="*/ 0 h 1297858"/>
                <a:gd name="connsiteX0" fmla="*/ 0 w 2433484"/>
                <a:gd name="connsiteY0" fmla="*/ 206477 h 1297858"/>
                <a:gd name="connsiteX1" fmla="*/ 2433484 w 2433484"/>
                <a:gd name="connsiteY1" fmla="*/ 0 h 1297858"/>
                <a:gd name="connsiteX2" fmla="*/ 1991032 w 2433484"/>
                <a:gd name="connsiteY2" fmla="*/ 1253613 h 1297858"/>
                <a:gd name="connsiteX3" fmla="*/ 29497 w 2433484"/>
                <a:gd name="connsiteY3" fmla="*/ 1297858 h 1297858"/>
                <a:gd name="connsiteX4" fmla="*/ 0 w 2433484"/>
                <a:gd name="connsiteY4" fmla="*/ 206477 h 129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3484" h="1297858">
                  <a:moveTo>
                    <a:pt x="0" y="206477"/>
                  </a:moveTo>
                  <a:lnTo>
                    <a:pt x="2433484" y="0"/>
                  </a:lnTo>
                  <a:lnTo>
                    <a:pt x="1991032" y="1253613"/>
                  </a:lnTo>
                  <a:lnTo>
                    <a:pt x="29497" y="1297858"/>
                  </a:lnTo>
                  <a:lnTo>
                    <a:pt x="0" y="2064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23813" y="4446872"/>
            <a:ext cx="50738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对这货的唯一印象就是</a:t>
            </a:r>
            <a:endParaRPr lang="en-US" altLang="zh-CN" sz="3200" dirty="0" smtClean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真</a:t>
            </a:r>
            <a:r>
              <a:rPr lang="en-US" altLang="zh-CN" sz="32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TM</a:t>
            </a:r>
            <a:r>
              <a:rPr lang="zh-CN" altLang="en-US" sz="32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有钱。。</a:t>
            </a:r>
            <a:endParaRPr lang="zh-CN" altLang="en-US" sz="32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87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563" b="98813" l="9937" r="896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439" y="0"/>
            <a:ext cx="2027396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9847" b="89258" l="2273" r="986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6797" y="5493221"/>
            <a:ext cx="767906" cy="13647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21273469">
            <a:off x="3488071" y="319850"/>
            <a:ext cx="2433484" cy="1297858"/>
          </a:xfrm>
          <a:custGeom>
            <a:avLst/>
            <a:gdLst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2403987 w 2403987"/>
              <a:gd name="connsiteY2" fmla="*/ 1297858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33484"/>
              <a:gd name="connsiteY0" fmla="*/ 206477 h 1297858"/>
              <a:gd name="connsiteX1" fmla="*/ 2433484 w 2433484"/>
              <a:gd name="connsiteY1" fmla="*/ 0 h 1297858"/>
              <a:gd name="connsiteX2" fmla="*/ 1991032 w 2433484"/>
              <a:gd name="connsiteY2" fmla="*/ 1253613 h 1297858"/>
              <a:gd name="connsiteX3" fmla="*/ 29497 w 2433484"/>
              <a:gd name="connsiteY3" fmla="*/ 1297858 h 1297858"/>
              <a:gd name="connsiteX4" fmla="*/ 0 w 2433484"/>
              <a:gd name="connsiteY4" fmla="*/ 206477 h 129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484" h="1297858">
                <a:moveTo>
                  <a:pt x="0" y="206477"/>
                </a:moveTo>
                <a:lnTo>
                  <a:pt x="2433484" y="0"/>
                </a:lnTo>
                <a:lnTo>
                  <a:pt x="1991032" y="1253613"/>
                </a:lnTo>
                <a:lnTo>
                  <a:pt x="29497" y="1297858"/>
                </a:lnTo>
                <a:lnTo>
                  <a:pt x="0" y="206477"/>
                </a:lnTo>
                <a:close/>
              </a:path>
            </a:pathLst>
          </a:custGeom>
          <a:solidFill>
            <a:srgbClr val="F13F54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5"/>
          <p:cNvSpPr/>
          <p:nvPr/>
        </p:nvSpPr>
        <p:spPr>
          <a:xfrm>
            <a:off x="3677088" y="413506"/>
            <a:ext cx="2433484" cy="1297858"/>
          </a:xfrm>
          <a:custGeom>
            <a:avLst/>
            <a:gdLst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2403987 w 2403987"/>
              <a:gd name="connsiteY2" fmla="*/ 1297858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03987"/>
              <a:gd name="connsiteY0" fmla="*/ 0 h 1297858"/>
              <a:gd name="connsiteX1" fmla="*/ 2403987 w 2403987"/>
              <a:gd name="connsiteY1" fmla="*/ 0 h 1297858"/>
              <a:gd name="connsiteX2" fmla="*/ 1961535 w 2403987"/>
              <a:gd name="connsiteY2" fmla="*/ 1253613 h 1297858"/>
              <a:gd name="connsiteX3" fmla="*/ 0 w 2403987"/>
              <a:gd name="connsiteY3" fmla="*/ 1297858 h 1297858"/>
              <a:gd name="connsiteX4" fmla="*/ 0 w 2403987"/>
              <a:gd name="connsiteY4" fmla="*/ 0 h 1297858"/>
              <a:gd name="connsiteX0" fmla="*/ 0 w 2433484"/>
              <a:gd name="connsiteY0" fmla="*/ 206477 h 1297858"/>
              <a:gd name="connsiteX1" fmla="*/ 2433484 w 2433484"/>
              <a:gd name="connsiteY1" fmla="*/ 0 h 1297858"/>
              <a:gd name="connsiteX2" fmla="*/ 1991032 w 2433484"/>
              <a:gd name="connsiteY2" fmla="*/ 1253613 h 1297858"/>
              <a:gd name="connsiteX3" fmla="*/ 29497 w 2433484"/>
              <a:gd name="connsiteY3" fmla="*/ 1297858 h 1297858"/>
              <a:gd name="connsiteX4" fmla="*/ 0 w 2433484"/>
              <a:gd name="connsiteY4" fmla="*/ 206477 h 129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484" h="1297858">
                <a:moveTo>
                  <a:pt x="0" y="206477"/>
                </a:moveTo>
                <a:lnTo>
                  <a:pt x="2433484" y="0"/>
                </a:lnTo>
                <a:lnTo>
                  <a:pt x="1991032" y="1253613"/>
                </a:lnTo>
                <a:lnTo>
                  <a:pt x="29497" y="1297858"/>
                </a:lnTo>
                <a:lnTo>
                  <a:pt x="0" y="206477"/>
                </a:lnTo>
                <a:close/>
              </a:path>
            </a:pathLst>
          </a:custGeom>
          <a:solidFill>
            <a:srgbClr val="F13F54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38342" y="75553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黑寡妇</a:t>
            </a:r>
          </a:p>
        </p:txBody>
      </p:sp>
      <p:sp>
        <p:nvSpPr>
          <p:cNvPr id="9" name="矩形 8"/>
          <p:cNvSpPr/>
          <p:nvPr/>
        </p:nvSpPr>
        <p:spPr>
          <a:xfrm>
            <a:off x="3754839" y="2822743"/>
            <a:ext cx="7886299" cy="2059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dirty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娜塔莎</a:t>
            </a:r>
            <a:r>
              <a:rPr lang="en-US" altLang="zh-CN" sz="3200" dirty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·</a:t>
            </a:r>
            <a:r>
              <a:rPr lang="zh-CN" altLang="en-US" sz="3200" dirty="0" smtClean="0">
                <a:gradFill>
                  <a:gsLst>
                    <a:gs pos="0">
                      <a:schemeClr val="bg1"/>
                    </a:gs>
                    <a:gs pos="22000">
                      <a:schemeClr val="bg1">
                        <a:lumMod val="85000"/>
                      </a:schemeClr>
                    </a:gs>
                    <a:gs pos="6400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罗曼诺夫</a:t>
            </a:r>
            <a:endParaRPr lang="en-US" altLang="zh-CN" sz="3200" dirty="0" smtClean="0">
              <a:gradFill>
                <a:gsLst>
                  <a:gs pos="0">
                    <a:schemeClr val="bg1"/>
                  </a:gs>
                  <a:gs pos="22000">
                    <a:schemeClr val="bg1">
                      <a:lumMod val="85000"/>
                    </a:schemeClr>
                  </a:gs>
                  <a:gs pos="64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just">
              <a:lnSpc>
                <a:spcPts val="23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自幼</a:t>
            </a:r>
            <a:r>
              <a:rPr lang="zh-CN" altLang="en-US" sz="20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被前苏联特工人员训练成特工，身体经前苏联政府基因改造后大大延缓了其衰老速度，并增强其免疫系统以及抗击打能力，加上本身多年的各种体能及精神上的训练，自身已经变成不折不扣的“黑寡妇”，后背叛前苏联特工组织加入复仇者联盟，其年龄仅比美国队长小</a:t>
            </a:r>
            <a:r>
              <a:rPr lang="en-US" altLang="zh-CN" sz="20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11</a:t>
            </a:r>
            <a:r>
              <a:rPr lang="zh-CN" altLang="en-US" sz="20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岁</a:t>
            </a:r>
            <a:r>
              <a:rPr lang="zh-CN" altLang="en-US" sz="20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9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302</Words>
  <Application>Microsoft Office PowerPoint</Application>
  <PresentationFormat>自定义</PresentationFormat>
  <Paragraphs>20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汉仪菱心体简</vt:lpstr>
      <vt:lpstr>微软雅黑</vt:lpstr>
      <vt:lpstr>等线</vt:lpstr>
      <vt:lpstr>新細明體</vt:lpstr>
      <vt:lpstr>Aharoni</vt:lpstr>
      <vt:lpstr>等线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POWER DAMEN</dc:creator>
  <cp:lastModifiedBy>Administrator</cp:lastModifiedBy>
  <cp:revision>44</cp:revision>
  <dcterms:created xsi:type="dcterms:W3CDTF">2015-05-17T08:35:52Z</dcterms:created>
  <dcterms:modified xsi:type="dcterms:W3CDTF">2015-07-21T01:54:49Z</dcterms:modified>
</cp:coreProperties>
</file>