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81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277" r:id="rId11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730" y="6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hones_HD_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4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amisis\Desktop\白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7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8598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Phones_HD_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4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2266241" y="2390065"/>
            <a:ext cx="964367" cy="9348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102870" tIns="51435" rIns="102870" bIns="5143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5400" dirty="0" smtClean="0">
                <a:solidFill>
                  <a:srgbClr val="008FFA"/>
                </a:solidFill>
                <a:latin typeface="Impact" pitchFamily="34" charset="0"/>
              </a:rPr>
              <a:t>BR</a:t>
            </a:r>
            <a:endParaRPr lang="zh-CN" altLang="en-US" sz="5400" dirty="0">
              <a:solidFill>
                <a:srgbClr val="008FFA"/>
              </a:solidFill>
              <a:latin typeface="Impact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66240" y="2395835"/>
            <a:ext cx="4611519" cy="92333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17785" y="2395835"/>
            <a:ext cx="36728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价值</a:t>
            </a:r>
            <a:r>
              <a:rPr lang="zh-CN" altLang="en-US" sz="5400" b="1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5400" b="1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• </a:t>
            </a:r>
            <a:r>
              <a:rPr lang="zh-CN" altLang="en-US" sz="5400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梦想</a:t>
            </a:r>
            <a:endParaRPr lang="en-US" altLang="zh-CN" sz="5400" b="1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56223" y="3337492"/>
            <a:ext cx="26315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We 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</a:rPr>
              <a:t>are the king of the world!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1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055926" y="2395835"/>
            <a:ext cx="5032148" cy="92333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5400" b="1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请大家继续努力</a:t>
            </a:r>
            <a:endParaRPr lang="zh-CN" altLang="en-US" sz="5400" b="1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</p:txBody>
      </p:sp>
      <p:pic>
        <p:nvPicPr>
          <p:cNvPr id="5" name="Picture 3" descr="C:\Users\Administrator\Desktop\未标题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95" y="3577580"/>
            <a:ext cx="642610" cy="71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77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hang.yan\Desktop\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479024"/>
            <a:ext cx="9818488" cy="242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35496" y="2045667"/>
            <a:ext cx="1790875" cy="615475"/>
            <a:chOff x="200360" y="2045667"/>
            <a:chExt cx="1790875" cy="615475"/>
          </a:xfrm>
        </p:grpSpPr>
        <p:cxnSp>
          <p:nvCxnSpPr>
            <p:cNvPr id="5" name="直接连接符 4"/>
            <p:cNvCxnSpPr>
              <a:stCxn id="8" idx="2"/>
            </p:cNvCxnSpPr>
            <p:nvPr/>
          </p:nvCxnSpPr>
          <p:spPr>
            <a:xfrm>
              <a:off x="1095798" y="2353444"/>
              <a:ext cx="0" cy="30769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00360" y="2045667"/>
              <a:ext cx="1790875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2011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月注册成立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2852" y="2641476"/>
            <a:ext cx="1790876" cy="779467"/>
            <a:chOff x="1429049" y="2673842"/>
            <a:chExt cx="1790876" cy="779467"/>
          </a:xfrm>
        </p:grpSpPr>
        <p:cxnSp>
          <p:nvCxnSpPr>
            <p:cNvPr id="10" name="直接连接符 9"/>
            <p:cNvCxnSpPr>
              <a:endCxn id="11" idx="0"/>
            </p:cNvCxnSpPr>
            <p:nvPr/>
          </p:nvCxnSpPr>
          <p:spPr>
            <a:xfrm>
              <a:off x="2324487" y="2673842"/>
              <a:ext cx="0" cy="4716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429049" y="3145532"/>
              <a:ext cx="1790876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2012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月开始研发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6500" y="1613699"/>
            <a:ext cx="2066592" cy="1027777"/>
            <a:chOff x="3059832" y="1799953"/>
            <a:chExt cx="2066592" cy="102777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093127" y="2107730"/>
              <a:ext cx="0" cy="72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59832" y="1799953"/>
              <a:ext cx="2066592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2012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v1.0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版上线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209250" y="2730974"/>
            <a:ext cx="2066592" cy="1027777"/>
            <a:chOff x="3667454" y="2974574"/>
            <a:chExt cx="2066592" cy="1027777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700750" y="2974574"/>
              <a:ext cx="0" cy="72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667454" y="3694574"/>
              <a:ext cx="2066592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2012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12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v2.0</a:t>
              </a:r>
              <a:r>
                <a:rPr lang="zh-CN" altLang="en-US" sz="14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版上线</a:t>
              </a:r>
            </a:p>
          </p:txBody>
        </p:sp>
      </p:grpSp>
      <p:pic>
        <p:nvPicPr>
          <p:cNvPr id="1027" name="Picture 3" descr="C:\Users\zhang.yan\Desktop\未标题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142" y="2025690"/>
            <a:ext cx="271623" cy="72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椭圆形标注 8"/>
          <p:cNvSpPr/>
          <p:nvPr/>
        </p:nvSpPr>
        <p:spPr>
          <a:xfrm>
            <a:off x="2411760" y="985292"/>
            <a:ext cx="2088232" cy="612648"/>
          </a:xfrm>
          <a:prstGeom prst="wedgeEllipseCallout">
            <a:avLst>
              <a:gd name="adj1" fmla="val -23874"/>
              <a:gd name="adj2" fmla="val 106032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419872" y="2137420"/>
            <a:ext cx="1473480" cy="615475"/>
            <a:chOff x="359059" y="2045667"/>
            <a:chExt cx="1473480" cy="615475"/>
          </a:xfrm>
        </p:grpSpPr>
        <p:cxnSp>
          <p:nvCxnSpPr>
            <p:cNvPr id="23" name="直接连接符 22"/>
            <p:cNvCxnSpPr>
              <a:stCxn id="24" idx="2"/>
            </p:cNvCxnSpPr>
            <p:nvPr/>
          </p:nvCxnSpPr>
          <p:spPr>
            <a:xfrm>
              <a:off x="1095799" y="2353444"/>
              <a:ext cx="0" cy="30769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9059" y="2045667"/>
              <a:ext cx="1473480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交易量超过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亿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640794" y="2942129"/>
            <a:ext cx="1579278" cy="779467"/>
            <a:chOff x="1534849" y="2673842"/>
            <a:chExt cx="1579278" cy="779467"/>
          </a:xfrm>
        </p:grpSpPr>
        <p:cxnSp>
          <p:nvCxnSpPr>
            <p:cNvPr id="26" name="直接连接符 25"/>
            <p:cNvCxnSpPr>
              <a:endCxn id="27" idx="0"/>
            </p:cNvCxnSpPr>
            <p:nvPr/>
          </p:nvCxnSpPr>
          <p:spPr>
            <a:xfrm>
              <a:off x="2324487" y="2673842"/>
              <a:ext cx="1" cy="4716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534849" y="3145532"/>
              <a:ext cx="1579278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交易量超过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100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亿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36096" y="1992117"/>
            <a:ext cx="1579278" cy="1729479"/>
            <a:chOff x="3303491" y="1799953"/>
            <a:chExt cx="1579278" cy="1729479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4093127" y="2107730"/>
              <a:ext cx="0" cy="142170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303491" y="1799953"/>
              <a:ext cx="1579278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交易量超过</a:t>
              </a:r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300</a:t>
              </a:r>
              <a:r>
                <a:rPr lang="zh-CN" altLang="en-US" sz="14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亿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80312" y="2532085"/>
            <a:ext cx="1212191" cy="1729479"/>
            <a:chOff x="3487038" y="1799953"/>
            <a:chExt cx="1212191" cy="1729479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4093127" y="2819324"/>
              <a:ext cx="0" cy="71010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487038" y="1799953"/>
              <a:ext cx="1212191" cy="1015663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000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IPO</a:t>
              </a:r>
              <a:endParaRPr lang="zh-CN" altLang="en-US" sz="6000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068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64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556E-7 2.22222E-6 L 5.55556E-7 -0.01917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 descr="C:\Users\zhang.yan\Desktop\安卓数字\未标题-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zhang.yan\Desktop\安卓数字\未标题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zhang.yan\Desktop\安卓数字\未标题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zhang.yan\Desktop\安卓数字\未标题-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zhang.yan\Desktop\安卓数字\未标题-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zhang.yan\Desktop\安卓数字\未标题-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zhang.yan\Desktop\安卓数字\未标题-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zhang.yan\Desktop\安卓数字\未标题-7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zhang.yan\Desktop\安卓数字\未标题-8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zhang.yan\Desktop\安卓数字\未标题-9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zhang.yan\Desktop\安卓数字\未标题-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948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zhang.yan\Desktop\安卓数字\未标题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948" y="2488406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3" descr="C:\Users\zhang.yan\Desktop\安卓数字\未标题-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4" descr="C:\Users\zhang.yan\Desktop\安卓数字\未标题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03" y="2488407"/>
            <a:ext cx="400050" cy="7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3743908" y="3341666"/>
            <a:ext cx="1656184" cy="1656184"/>
            <a:chOff x="755576" y="481236"/>
            <a:chExt cx="1656184" cy="1656184"/>
          </a:xfrm>
        </p:grpSpPr>
        <p:sp>
          <p:nvSpPr>
            <p:cNvPr id="4" name="矩形 3"/>
            <p:cNvSpPr/>
            <p:nvPr/>
          </p:nvSpPr>
          <p:spPr>
            <a:xfrm>
              <a:off x="755576" y="481236"/>
              <a:ext cx="1656184" cy="165618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75782" y="524498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 b="1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  <a:endParaRPr lang="zh-CN" altLang="en-US" sz="9600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43377" y="1768669"/>
            <a:ext cx="3057247" cy="584775"/>
            <a:chOff x="55039" y="524498"/>
            <a:chExt cx="3057247" cy="584775"/>
          </a:xfrm>
        </p:grpSpPr>
        <p:sp>
          <p:nvSpPr>
            <p:cNvPr id="20" name="矩形 19"/>
            <p:cNvSpPr/>
            <p:nvPr/>
          </p:nvSpPr>
          <p:spPr>
            <a:xfrm>
              <a:off x="55039" y="524498"/>
              <a:ext cx="3057247" cy="58477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039" y="524498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我们共同经历了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56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25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25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81028" y="1862435"/>
            <a:ext cx="914400" cy="923330"/>
            <a:chOff x="3581028" y="1862435"/>
            <a:chExt cx="914400" cy="923330"/>
          </a:xfrm>
        </p:grpSpPr>
        <p:sp>
          <p:nvSpPr>
            <p:cNvPr id="2" name="矩形 1"/>
            <p:cNvSpPr/>
            <p:nvPr/>
          </p:nvSpPr>
          <p:spPr>
            <a:xfrm>
              <a:off x="3581028" y="1866900"/>
              <a:ext cx="914400" cy="914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67160" y="1862435"/>
              <a:ext cx="54213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</a:rPr>
                <a:t>S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48572" y="1861691"/>
            <a:ext cx="914400" cy="923330"/>
            <a:chOff x="4648572" y="1861691"/>
            <a:chExt cx="914400" cy="923330"/>
          </a:xfrm>
        </p:grpSpPr>
        <p:sp>
          <p:nvSpPr>
            <p:cNvPr id="29" name="矩形 28"/>
            <p:cNvSpPr/>
            <p:nvPr/>
          </p:nvSpPr>
          <p:spPr>
            <a:xfrm>
              <a:off x="4648572" y="1866900"/>
              <a:ext cx="914400" cy="914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31310" y="1861691"/>
              <a:ext cx="7489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</a:rPr>
                <a:t>W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81028" y="2929979"/>
            <a:ext cx="914400" cy="923330"/>
            <a:chOff x="3581028" y="2929979"/>
            <a:chExt cx="914400" cy="923330"/>
          </a:xfrm>
        </p:grpSpPr>
        <p:sp>
          <p:nvSpPr>
            <p:cNvPr id="30" name="矩形 29"/>
            <p:cNvSpPr/>
            <p:nvPr/>
          </p:nvSpPr>
          <p:spPr>
            <a:xfrm>
              <a:off x="3581028" y="2934444"/>
              <a:ext cx="914400" cy="914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56740" y="2929979"/>
              <a:ext cx="56297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</a:rPr>
                <a:t>O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48572" y="2929979"/>
            <a:ext cx="914400" cy="923330"/>
            <a:chOff x="4648572" y="2929979"/>
            <a:chExt cx="914400" cy="923330"/>
          </a:xfrm>
        </p:grpSpPr>
        <p:sp>
          <p:nvSpPr>
            <p:cNvPr id="31" name="矩形 30"/>
            <p:cNvSpPr/>
            <p:nvPr/>
          </p:nvSpPr>
          <p:spPr>
            <a:xfrm>
              <a:off x="4648572" y="2934444"/>
              <a:ext cx="914400" cy="9144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53940" y="2929979"/>
              <a:ext cx="5036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</a:rPr>
                <a:t>T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5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8789" y="1054757"/>
            <a:ext cx="7866422" cy="3602743"/>
            <a:chOff x="223256" y="1054757"/>
            <a:chExt cx="7866422" cy="3602743"/>
          </a:xfrm>
        </p:grpSpPr>
        <p:grpSp>
          <p:nvGrpSpPr>
            <p:cNvPr id="3" name="组合 2"/>
            <p:cNvGrpSpPr/>
            <p:nvPr/>
          </p:nvGrpSpPr>
          <p:grpSpPr>
            <a:xfrm>
              <a:off x="223256" y="1054757"/>
              <a:ext cx="1981944" cy="1991618"/>
              <a:chOff x="3581028" y="1861691"/>
              <a:chExt cx="1981944" cy="199161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3581028" y="1862435"/>
                <a:ext cx="914400" cy="923330"/>
                <a:chOff x="3581028" y="1862435"/>
                <a:chExt cx="914400" cy="923330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581028" y="1866900"/>
                  <a:ext cx="914400" cy="914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767160" y="1862435"/>
                  <a:ext cx="54213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latin typeface="Impact" pitchFamily="34" charset="0"/>
                    </a:rPr>
                    <a:t>S</a:t>
                  </a:r>
                  <a:endParaRPr lang="zh-CN" altLang="en-US" sz="2400" dirty="0">
                    <a:latin typeface="Impact" pitchFamily="34" charset="0"/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4648572" y="1861691"/>
                <a:ext cx="914400" cy="923330"/>
                <a:chOff x="4648572" y="1861691"/>
                <a:chExt cx="914400" cy="923330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4648572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31310" y="1861691"/>
                  <a:ext cx="74892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W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3581028" y="2929979"/>
                <a:ext cx="914400" cy="923330"/>
                <a:chOff x="3581028" y="2929979"/>
                <a:chExt cx="914400" cy="92333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581028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756740" y="2929979"/>
                  <a:ext cx="56297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O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4648572" y="2929979"/>
                <a:ext cx="914400" cy="923330"/>
                <a:chOff x="4648572" y="2929979"/>
                <a:chExt cx="914400" cy="923330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4648572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853940" y="2929979"/>
                  <a:ext cx="50366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T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2329678" y="1057500"/>
              <a:ext cx="5760000" cy="3600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905494" y="1345332"/>
            <a:ext cx="2563042" cy="3024336"/>
            <a:chOff x="3905494" y="1345332"/>
            <a:chExt cx="2563042" cy="3024336"/>
          </a:xfrm>
        </p:grpSpPr>
        <p:grpSp>
          <p:nvGrpSpPr>
            <p:cNvPr id="11" name="组合 10"/>
            <p:cNvGrpSpPr/>
            <p:nvPr/>
          </p:nvGrpSpPr>
          <p:grpSpPr>
            <a:xfrm>
              <a:off x="3923928" y="1345332"/>
              <a:ext cx="1948291" cy="369332"/>
              <a:chOff x="3923928" y="2215378"/>
              <a:chExt cx="1948291" cy="3693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196760" y="2215378"/>
                <a:ext cx="1675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923928" y="2215378"/>
                <a:ext cx="272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1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910303" y="1876333"/>
              <a:ext cx="2558233" cy="369332"/>
              <a:chOff x="3910303" y="2215378"/>
              <a:chExt cx="2558233" cy="36933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196760" y="2215378"/>
                <a:ext cx="2271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910303" y="221537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2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907097" y="2407334"/>
              <a:ext cx="2412360" cy="369332"/>
              <a:chOff x="3907097" y="2215378"/>
              <a:chExt cx="2412360" cy="369332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4196760" y="2215378"/>
                <a:ext cx="2122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907097" y="221537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3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910303" y="2938335"/>
              <a:ext cx="2409154" cy="369332"/>
              <a:chOff x="3910303" y="2215378"/>
              <a:chExt cx="2409154" cy="369332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4196760" y="2215378"/>
                <a:ext cx="2122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910303" y="221537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4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906295" y="3469336"/>
              <a:ext cx="2264082" cy="369332"/>
              <a:chOff x="3906295" y="2215378"/>
              <a:chExt cx="2264082" cy="36933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196760" y="2215378"/>
                <a:ext cx="1973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906295" y="2215378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5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905494" y="4000336"/>
              <a:ext cx="2264883" cy="369332"/>
              <a:chOff x="3905494" y="2215378"/>
              <a:chExt cx="2264883" cy="369332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196760" y="2215378"/>
                <a:ext cx="1973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905494" y="2215378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6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8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8789" y="1054757"/>
            <a:ext cx="7866422" cy="3602743"/>
            <a:chOff x="223256" y="1054757"/>
            <a:chExt cx="7866422" cy="3602743"/>
          </a:xfrm>
        </p:grpSpPr>
        <p:grpSp>
          <p:nvGrpSpPr>
            <p:cNvPr id="3" name="组合 2"/>
            <p:cNvGrpSpPr/>
            <p:nvPr/>
          </p:nvGrpSpPr>
          <p:grpSpPr>
            <a:xfrm>
              <a:off x="223256" y="1054757"/>
              <a:ext cx="1981944" cy="1991618"/>
              <a:chOff x="3581028" y="1861691"/>
              <a:chExt cx="1981944" cy="199161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3581028" y="1862435"/>
                <a:ext cx="914400" cy="923330"/>
                <a:chOff x="3581028" y="1862435"/>
                <a:chExt cx="914400" cy="923330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581028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767160" y="1862435"/>
                  <a:ext cx="54213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S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4648572" y="1861691"/>
                <a:ext cx="914400" cy="923330"/>
                <a:chOff x="4648572" y="1861691"/>
                <a:chExt cx="914400" cy="923330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4648572" y="1866900"/>
                  <a:ext cx="914400" cy="914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31310" y="1861691"/>
                  <a:ext cx="74892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latin typeface="Impact" pitchFamily="34" charset="0"/>
                    </a:rPr>
                    <a:t>W</a:t>
                  </a:r>
                  <a:endParaRPr lang="zh-CN" altLang="en-US" sz="2400" dirty="0">
                    <a:latin typeface="Impact" pitchFamily="34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3581028" y="2929979"/>
                <a:ext cx="914400" cy="923330"/>
                <a:chOff x="3581028" y="2929979"/>
                <a:chExt cx="914400" cy="92333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581028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756740" y="2929979"/>
                  <a:ext cx="56297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O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4648572" y="2929979"/>
                <a:ext cx="914400" cy="923330"/>
                <a:chOff x="4648572" y="2929979"/>
                <a:chExt cx="914400" cy="923330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4648572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853940" y="2929979"/>
                  <a:ext cx="50366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T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2329678" y="1057500"/>
              <a:ext cx="5760000" cy="3600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07097" y="1345332"/>
            <a:ext cx="2114201" cy="1431334"/>
            <a:chOff x="3907097" y="1345332"/>
            <a:chExt cx="2114201" cy="143133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23928" y="1345332"/>
              <a:ext cx="1501053" cy="369332"/>
              <a:chOff x="3923928" y="2215378"/>
              <a:chExt cx="1501053" cy="369332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4196760" y="2215378"/>
                <a:ext cx="12282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923928" y="2215378"/>
                <a:ext cx="272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1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910303" y="1876333"/>
              <a:ext cx="2110995" cy="369332"/>
              <a:chOff x="3910303" y="2215378"/>
              <a:chExt cx="2110995" cy="369332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4196760" y="2215378"/>
                <a:ext cx="18245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910303" y="221537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2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3907097" y="2407334"/>
              <a:ext cx="2114201" cy="369332"/>
              <a:chOff x="3907097" y="2215378"/>
              <a:chExt cx="2114201" cy="369332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4196760" y="2215378"/>
                <a:ext cx="18245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907097" y="221537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3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8789" y="1054757"/>
            <a:ext cx="7866422" cy="3602743"/>
            <a:chOff x="223256" y="1054757"/>
            <a:chExt cx="7866422" cy="3602743"/>
          </a:xfrm>
        </p:grpSpPr>
        <p:grpSp>
          <p:nvGrpSpPr>
            <p:cNvPr id="3" name="组合 2"/>
            <p:cNvGrpSpPr/>
            <p:nvPr/>
          </p:nvGrpSpPr>
          <p:grpSpPr>
            <a:xfrm>
              <a:off x="223256" y="1054757"/>
              <a:ext cx="1981944" cy="1991618"/>
              <a:chOff x="3581028" y="1861691"/>
              <a:chExt cx="1981944" cy="199161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3581028" y="1862435"/>
                <a:ext cx="914400" cy="923330"/>
                <a:chOff x="3581028" y="1862435"/>
                <a:chExt cx="914400" cy="923330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581028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767160" y="1862435"/>
                  <a:ext cx="54213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S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4648572" y="1861691"/>
                <a:ext cx="914400" cy="923330"/>
                <a:chOff x="4648572" y="1861691"/>
                <a:chExt cx="914400" cy="923330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4648572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31310" y="1861691"/>
                  <a:ext cx="74892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W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3581028" y="2929979"/>
                <a:ext cx="914400" cy="923330"/>
                <a:chOff x="3581028" y="2929979"/>
                <a:chExt cx="914400" cy="92333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581028" y="2934444"/>
                  <a:ext cx="914400" cy="914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756740" y="2929979"/>
                  <a:ext cx="56297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latin typeface="Impact" pitchFamily="34" charset="0"/>
                    </a:rPr>
                    <a:t>O</a:t>
                  </a:r>
                  <a:endParaRPr lang="zh-CN" altLang="en-US" sz="2400" dirty="0">
                    <a:latin typeface="Impact" pitchFamily="34" charset="0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4648572" y="2929979"/>
                <a:ext cx="914400" cy="923330"/>
                <a:chOff x="4648572" y="2929979"/>
                <a:chExt cx="914400" cy="923330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4648572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853940" y="2929979"/>
                  <a:ext cx="50366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T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2329678" y="1057500"/>
              <a:ext cx="5760000" cy="3600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05494" y="1345332"/>
            <a:ext cx="2861200" cy="3024336"/>
            <a:chOff x="3905494" y="1345332"/>
            <a:chExt cx="2861200" cy="3024336"/>
          </a:xfrm>
        </p:grpSpPr>
        <p:grpSp>
          <p:nvGrpSpPr>
            <p:cNvPr id="44" name="组合 43"/>
            <p:cNvGrpSpPr/>
            <p:nvPr/>
          </p:nvGrpSpPr>
          <p:grpSpPr>
            <a:xfrm>
              <a:off x="3923928" y="1345332"/>
              <a:ext cx="2842766" cy="369332"/>
              <a:chOff x="3923928" y="2215378"/>
              <a:chExt cx="2842766" cy="369332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4196760" y="2215378"/>
                <a:ext cx="2569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923928" y="2215378"/>
                <a:ext cx="272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1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910303" y="1876333"/>
              <a:ext cx="2409154" cy="369332"/>
              <a:chOff x="3910303" y="2215378"/>
              <a:chExt cx="2409154" cy="369332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4196760" y="2215378"/>
                <a:ext cx="2122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910303" y="221537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2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3907097" y="2407334"/>
              <a:ext cx="2263280" cy="369332"/>
              <a:chOff x="3907097" y="2215378"/>
              <a:chExt cx="2263280" cy="369332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4196760" y="2215378"/>
                <a:ext cx="1973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907097" y="221537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3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3910303" y="2938335"/>
              <a:ext cx="2260074" cy="369332"/>
              <a:chOff x="3910303" y="2215378"/>
              <a:chExt cx="2260074" cy="369332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4196760" y="2215378"/>
                <a:ext cx="1973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910303" y="221537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4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3906295" y="3469336"/>
              <a:ext cx="2562241" cy="369332"/>
              <a:chOff x="3906295" y="2215378"/>
              <a:chExt cx="2562241" cy="369332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4196760" y="2215378"/>
                <a:ext cx="2271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906295" y="2215378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5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3905494" y="4000336"/>
              <a:ext cx="1817646" cy="369332"/>
              <a:chOff x="3905494" y="2215378"/>
              <a:chExt cx="1817646" cy="369332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4196760" y="2215378"/>
                <a:ext cx="15263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905494" y="2215378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微软雅黑" pitchFamily="34" charset="-122"/>
                  </a:rPr>
                  <a:t>6</a:t>
                </a:r>
                <a:endPara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7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8789" y="1054757"/>
            <a:ext cx="7866422" cy="3602743"/>
            <a:chOff x="223256" y="1054757"/>
            <a:chExt cx="7866422" cy="3602743"/>
          </a:xfrm>
        </p:grpSpPr>
        <p:grpSp>
          <p:nvGrpSpPr>
            <p:cNvPr id="3" name="组合 2"/>
            <p:cNvGrpSpPr/>
            <p:nvPr/>
          </p:nvGrpSpPr>
          <p:grpSpPr>
            <a:xfrm>
              <a:off x="223256" y="1054757"/>
              <a:ext cx="1981944" cy="1991618"/>
              <a:chOff x="3581028" y="1861691"/>
              <a:chExt cx="1981944" cy="199161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3581028" y="1862435"/>
                <a:ext cx="914400" cy="923330"/>
                <a:chOff x="3581028" y="1862435"/>
                <a:chExt cx="914400" cy="923330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581028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767160" y="1862435"/>
                  <a:ext cx="54213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S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4648572" y="1861691"/>
                <a:ext cx="914400" cy="923330"/>
                <a:chOff x="4648572" y="1861691"/>
                <a:chExt cx="914400" cy="923330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4648572" y="1866900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31310" y="1861691"/>
                  <a:ext cx="74892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W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3581028" y="2929979"/>
                <a:ext cx="914400" cy="923330"/>
                <a:chOff x="3581028" y="2929979"/>
                <a:chExt cx="914400" cy="92333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581028" y="2934444"/>
                  <a:ext cx="914400" cy="9144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756740" y="2929979"/>
                  <a:ext cx="56297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solidFill>
                        <a:schemeClr val="bg1">
                          <a:lumMod val="85000"/>
                        </a:schemeClr>
                      </a:solidFill>
                      <a:latin typeface="Impact" pitchFamily="34" charset="0"/>
                    </a:rPr>
                    <a:t>O</a:t>
                  </a:r>
                  <a:endParaRPr lang="zh-CN" altLang="en-US" sz="2400" dirty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4648572" y="2929979"/>
                <a:ext cx="914400" cy="923330"/>
                <a:chOff x="4648572" y="2929979"/>
                <a:chExt cx="914400" cy="923330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4648572" y="2934444"/>
                  <a:ext cx="914400" cy="914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853940" y="2929979"/>
                  <a:ext cx="50366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5400" dirty="0" smtClean="0">
                      <a:latin typeface="Impact" pitchFamily="34" charset="0"/>
                    </a:rPr>
                    <a:t>T</a:t>
                  </a:r>
                  <a:endParaRPr lang="zh-CN" altLang="en-US" sz="2400" dirty="0">
                    <a:latin typeface="Impact" pitchFamily="34" charset="0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2329678" y="1057500"/>
              <a:ext cx="5760000" cy="3600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147883" y="2395835"/>
            <a:ext cx="3762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endParaRPr lang="zh-CN" altLang="en-US" sz="5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7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22205" y="1849388"/>
            <a:ext cx="4003410" cy="2547130"/>
            <a:chOff x="2753038" y="1837024"/>
            <a:chExt cx="4003410" cy="2547130"/>
          </a:xfrm>
        </p:grpSpPr>
        <p:grpSp>
          <p:nvGrpSpPr>
            <p:cNvPr id="4" name="组合 3"/>
            <p:cNvGrpSpPr/>
            <p:nvPr/>
          </p:nvGrpSpPr>
          <p:grpSpPr>
            <a:xfrm>
              <a:off x="2753038" y="1837024"/>
              <a:ext cx="2387583" cy="590550"/>
              <a:chOff x="508000" y="1287463"/>
              <a:chExt cx="2387583" cy="590550"/>
            </a:xfrm>
          </p:grpSpPr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508000" y="1287463"/>
                <a:ext cx="320675" cy="522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5pPr>
                <a:lvl6pPr marL="25146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6pPr>
                <a:lvl7pPr marL="29718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7pPr>
                <a:lvl8pPr marL="34290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8pPr>
                <a:lvl9pPr marL="38862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80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MS UI Gothic" pitchFamily="34" charset="-128"/>
                  </a:rPr>
                  <a:t>1</a:t>
                </a:r>
                <a:endParaRPr lang="zh-CN" altLang="en-US" sz="280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  <a:ea typeface="MS UI Gothic" pitchFamily="34" charset="-128"/>
                </a:endParaRP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 flipH="1">
                <a:off x="508000" y="1287463"/>
                <a:ext cx="590550" cy="59055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矩形 7"/>
              <p:cNvSpPr>
                <a:spLocks noChangeArrowheads="1"/>
              </p:cNvSpPr>
              <p:nvPr/>
            </p:nvSpPr>
            <p:spPr bwMode="auto">
              <a:xfrm>
                <a:off x="960438" y="1382713"/>
                <a:ext cx="193514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err="1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</a:t>
                </a:r>
                <a:endParaRPr lang="zh-CN" altLang="en-US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753038" y="2815314"/>
              <a:ext cx="2522235" cy="590550"/>
              <a:chOff x="508000" y="1287463"/>
              <a:chExt cx="2522235" cy="590550"/>
            </a:xfrm>
          </p:grpSpPr>
          <p:sp>
            <p:nvSpPr>
              <p:cNvPr id="11" name="TextBox 1"/>
              <p:cNvSpPr txBox="1">
                <a:spLocks noChangeArrowheads="1"/>
              </p:cNvSpPr>
              <p:nvPr/>
            </p:nvSpPr>
            <p:spPr bwMode="auto">
              <a:xfrm>
                <a:off x="508000" y="1287463"/>
                <a:ext cx="3642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5pPr>
                <a:lvl6pPr marL="25146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6pPr>
                <a:lvl7pPr marL="29718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7pPr>
                <a:lvl8pPr marL="34290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8pPr>
                <a:lvl9pPr marL="38862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800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MS UI Gothic" pitchFamily="34" charset="-128"/>
                  </a:rPr>
                  <a:t>2</a:t>
                </a:r>
                <a:endParaRPr lang="zh-CN" altLang="en-US" sz="2800" dirty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  <a:ea typeface="MS UI Gothic" pitchFamily="34" charset="-128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H="1">
                <a:off x="508000" y="1287463"/>
                <a:ext cx="590550" cy="59055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矩形 7"/>
              <p:cNvSpPr>
                <a:spLocks noChangeArrowheads="1"/>
              </p:cNvSpPr>
              <p:nvPr/>
            </p:nvSpPr>
            <p:spPr bwMode="auto">
              <a:xfrm>
                <a:off x="960438" y="1382713"/>
                <a:ext cx="206979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err="1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xxxxxxxxxxxxxx</a:t>
                </a:r>
                <a:endParaRPr lang="zh-CN" altLang="en-US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753038" y="3793604"/>
              <a:ext cx="4003410" cy="590550"/>
              <a:chOff x="508000" y="1287463"/>
              <a:chExt cx="4003410" cy="590550"/>
            </a:xfrm>
          </p:grpSpPr>
          <p:sp>
            <p:nvSpPr>
              <p:cNvPr id="8" name="TextBox 1"/>
              <p:cNvSpPr txBox="1">
                <a:spLocks noChangeArrowheads="1"/>
              </p:cNvSpPr>
              <p:nvPr/>
            </p:nvSpPr>
            <p:spPr bwMode="auto">
              <a:xfrm>
                <a:off x="508000" y="1287463"/>
                <a:ext cx="37542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5pPr>
                <a:lvl6pPr marL="25146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6pPr>
                <a:lvl7pPr marL="29718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7pPr>
                <a:lvl8pPr marL="34290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8pPr>
                <a:lvl9pPr marL="3886200" indent="-228600" defTabSz="10287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800" dirty="0" smtClean="0">
                    <a:solidFill>
                      <a:schemeClr val="bg1">
                        <a:lumMod val="85000"/>
                      </a:schemeClr>
                    </a:solidFill>
                    <a:latin typeface="Impact" pitchFamily="34" charset="0"/>
                    <a:ea typeface="MS UI Gothic" pitchFamily="34" charset="-128"/>
                  </a:rPr>
                  <a:t>3</a:t>
                </a:r>
                <a:endParaRPr lang="zh-CN" altLang="en-US" sz="2800" dirty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  <a:ea typeface="MS UI Gothic" pitchFamily="34" charset="-128"/>
                </a:endParaRPr>
              </a:p>
            </p:txBody>
          </p:sp>
          <p:cxnSp>
            <p:nvCxnSpPr>
              <p:cNvPr id="9" name="直接连接符 8"/>
              <p:cNvCxnSpPr/>
              <p:nvPr/>
            </p:nvCxnSpPr>
            <p:spPr>
              <a:xfrm flipH="1">
                <a:off x="508000" y="1287463"/>
                <a:ext cx="590550" cy="59055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矩形 7"/>
              <p:cNvSpPr>
                <a:spLocks noChangeArrowheads="1"/>
              </p:cNvSpPr>
              <p:nvPr/>
            </p:nvSpPr>
            <p:spPr bwMode="auto">
              <a:xfrm>
                <a:off x="960438" y="1382713"/>
                <a:ext cx="355097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err="1" smtClean="0">
                    <a:solidFill>
                      <a:schemeClr val="bg1">
                        <a:lumMod val="8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xxxxxxxxxxxxxxxxxxxxxxxxx</a:t>
                </a:r>
                <a:endParaRPr lang="zh-CN" altLang="en-US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27585" y="1102083"/>
            <a:ext cx="7488833" cy="3857074"/>
            <a:chOff x="822971" y="1102083"/>
            <a:chExt cx="7488833" cy="3857074"/>
          </a:xfrm>
        </p:grpSpPr>
        <p:sp>
          <p:nvSpPr>
            <p:cNvPr id="2" name="TextBox 1"/>
            <p:cNvSpPr txBox="1"/>
            <p:nvPr/>
          </p:nvSpPr>
          <p:spPr>
            <a:xfrm>
              <a:off x="1649523" y="1102083"/>
              <a:ext cx="2064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Impact" pitchFamily="34" charset="0"/>
                </a:rPr>
                <a:t>XXXXXXXXXXXXXXXXX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Impact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822971" y="1286749"/>
              <a:ext cx="0" cy="367240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22971" y="4959157"/>
              <a:ext cx="748883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8311802" y="1286749"/>
              <a:ext cx="0" cy="367240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27584" y="1286749"/>
              <a:ext cx="79208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2" idx="3"/>
            </p:cNvCxnSpPr>
            <p:nvPr/>
          </p:nvCxnSpPr>
          <p:spPr>
            <a:xfrm flipH="1">
              <a:off x="3714512" y="1286749"/>
              <a:ext cx="459729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7918712" y="516175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@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</a:rPr>
              <a:t>iamisis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160</Words>
  <Application>Microsoft Office PowerPoint</Application>
  <PresentationFormat>全屏显示(16:10)</PresentationFormat>
  <Paragraphs>80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MS UI Gothic</vt:lpstr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张焱</dc:creator>
  <cp:lastModifiedBy>kan</cp:lastModifiedBy>
  <cp:revision>82</cp:revision>
  <dcterms:created xsi:type="dcterms:W3CDTF">2013-02-18T05:40:02Z</dcterms:created>
  <dcterms:modified xsi:type="dcterms:W3CDTF">2014-09-08T06:21:07Z</dcterms:modified>
</cp:coreProperties>
</file>