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1" r:id="rId4"/>
    <p:sldId id="267" r:id="rId5"/>
    <p:sldId id="266" r:id="rId6"/>
    <p:sldId id="264" r:id="rId7"/>
    <p:sldId id="262" r:id="rId8"/>
    <p:sldId id="268" r:id="rId9"/>
  </p:sldIdLst>
  <p:sldSz cx="9144000" cy="5143500" type="screen16x9"/>
  <p:notesSz cx="6858000" cy="9144000"/>
  <p:defaultTextStyle>
    <a:defPPr>
      <a:defRPr lang="zh-CN"/>
    </a:defPPr>
    <a:lvl1pPr marL="0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597661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195322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792982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390644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988305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585966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183627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781289" algn="l" defTabSz="119532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228"/>
      </p:cViewPr>
      <p:guideLst>
        <p:guide orient="horz" pos="162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EDCDE-05B8-4FBE-80D9-9682BF20184B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BA391-6B38-4535-BC4B-374622D776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41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97661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95322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92982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90644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88305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85966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183627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781289" algn="l" defTabSz="119532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4"/>
            <a:ext cx="7772401" cy="110251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2" y="2914653"/>
            <a:ext cx="6400800" cy="13144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97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95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92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90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88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85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83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81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29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4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6" y="205982"/>
            <a:ext cx="2057401" cy="438864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5" y="205982"/>
            <a:ext cx="6019802" cy="438864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81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9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5" y="3305178"/>
            <a:ext cx="7772401" cy="1021556"/>
          </a:xfrm>
        </p:spPr>
        <p:txBody>
          <a:bodyPr anchor="t"/>
          <a:lstStyle>
            <a:lvl1pPr algn="l">
              <a:defRPr sz="52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5" y="2180041"/>
            <a:ext cx="7772401" cy="1125140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9766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953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929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906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88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859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836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812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33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5" y="1200154"/>
            <a:ext cx="4038600" cy="3394473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4" y="1200154"/>
            <a:ext cx="4038600" cy="3394473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3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3" y="1151337"/>
            <a:ext cx="4040188" cy="479823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97661" indent="0">
              <a:buNone/>
              <a:defRPr sz="2600" b="1"/>
            </a:lvl2pPr>
            <a:lvl3pPr marL="1195322" indent="0">
              <a:buNone/>
              <a:defRPr sz="2400" b="1"/>
            </a:lvl3pPr>
            <a:lvl4pPr marL="1792982" indent="0">
              <a:buNone/>
              <a:defRPr sz="2100" b="1"/>
            </a:lvl4pPr>
            <a:lvl5pPr marL="2390644" indent="0">
              <a:buNone/>
              <a:defRPr sz="2100" b="1"/>
            </a:lvl5pPr>
            <a:lvl6pPr marL="2988305" indent="0">
              <a:buNone/>
              <a:defRPr sz="2100" b="1"/>
            </a:lvl6pPr>
            <a:lvl7pPr marL="3585966" indent="0">
              <a:buNone/>
              <a:defRPr sz="2100" b="1"/>
            </a:lvl7pPr>
            <a:lvl8pPr marL="4183627" indent="0">
              <a:buNone/>
              <a:defRPr sz="2100" b="1"/>
            </a:lvl8pPr>
            <a:lvl9pPr marL="4781289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3" y="1631158"/>
            <a:ext cx="4040188" cy="296346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4" y="1151337"/>
            <a:ext cx="4041776" cy="479823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97661" indent="0">
              <a:buNone/>
              <a:defRPr sz="2600" b="1"/>
            </a:lvl2pPr>
            <a:lvl3pPr marL="1195322" indent="0">
              <a:buNone/>
              <a:defRPr sz="2400" b="1"/>
            </a:lvl3pPr>
            <a:lvl4pPr marL="1792982" indent="0">
              <a:buNone/>
              <a:defRPr sz="2100" b="1"/>
            </a:lvl4pPr>
            <a:lvl5pPr marL="2390644" indent="0">
              <a:buNone/>
              <a:defRPr sz="2100" b="1"/>
            </a:lvl5pPr>
            <a:lvl6pPr marL="2988305" indent="0">
              <a:buNone/>
              <a:defRPr sz="2100" b="1"/>
            </a:lvl6pPr>
            <a:lvl7pPr marL="3585966" indent="0">
              <a:buNone/>
              <a:defRPr sz="2100" b="1"/>
            </a:lvl7pPr>
            <a:lvl8pPr marL="4183627" indent="0">
              <a:buNone/>
              <a:defRPr sz="2100" b="1"/>
            </a:lvl8pPr>
            <a:lvl9pPr marL="4781289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4" y="1631158"/>
            <a:ext cx="4041776" cy="296346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137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36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9512" y="195486"/>
            <a:ext cx="8784976" cy="47525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75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204789"/>
            <a:ext cx="3008314" cy="871540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4" y="204792"/>
            <a:ext cx="5111752" cy="4389834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6" y="1076330"/>
            <a:ext cx="3008314" cy="3518297"/>
          </a:xfrm>
        </p:spPr>
        <p:txBody>
          <a:bodyPr/>
          <a:lstStyle>
            <a:lvl1pPr marL="0" indent="0">
              <a:buNone/>
              <a:defRPr sz="1800"/>
            </a:lvl1pPr>
            <a:lvl2pPr marL="597661" indent="0">
              <a:buNone/>
              <a:defRPr sz="1500"/>
            </a:lvl2pPr>
            <a:lvl3pPr marL="1195322" indent="0">
              <a:buNone/>
              <a:defRPr sz="1300"/>
            </a:lvl3pPr>
            <a:lvl4pPr marL="1792982" indent="0">
              <a:buNone/>
              <a:defRPr sz="1200"/>
            </a:lvl4pPr>
            <a:lvl5pPr marL="2390644" indent="0">
              <a:buNone/>
              <a:defRPr sz="1200"/>
            </a:lvl5pPr>
            <a:lvl6pPr marL="2988305" indent="0">
              <a:buNone/>
              <a:defRPr sz="1200"/>
            </a:lvl6pPr>
            <a:lvl7pPr marL="3585966" indent="0">
              <a:buNone/>
              <a:defRPr sz="1200"/>
            </a:lvl7pPr>
            <a:lvl8pPr marL="4183627" indent="0">
              <a:buNone/>
              <a:defRPr sz="1200"/>
            </a:lvl8pPr>
            <a:lvl9pPr marL="4781289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5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6" y="3600455"/>
            <a:ext cx="5486400" cy="425054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6" y="459583"/>
            <a:ext cx="5486400" cy="3086100"/>
          </a:xfrm>
        </p:spPr>
        <p:txBody>
          <a:bodyPr/>
          <a:lstStyle>
            <a:lvl1pPr marL="0" indent="0">
              <a:buNone/>
              <a:defRPr sz="4200"/>
            </a:lvl1pPr>
            <a:lvl2pPr marL="597661" indent="0">
              <a:buNone/>
              <a:defRPr sz="3600"/>
            </a:lvl2pPr>
            <a:lvl3pPr marL="1195322" indent="0">
              <a:buNone/>
              <a:defRPr sz="3100"/>
            </a:lvl3pPr>
            <a:lvl4pPr marL="1792982" indent="0">
              <a:buNone/>
              <a:defRPr sz="2600"/>
            </a:lvl4pPr>
            <a:lvl5pPr marL="2390644" indent="0">
              <a:buNone/>
              <a:defRPr sz="2600"/>
            </a:lvl5pPr>
            <a:lvl6pPr marL="2988305" indent="0">
              <a:buNone/>
              <a:defRPr sz="2600"/>
            </a:lvl6pPr>
            <a:lvl7pPr marL="3585966" indent="0">
              <a:buNone/>
              <a:defRPr sz="2600"/>
            </a:lvl7pPr>
            <a:lvl8pPr marL="4183627" indent="0">
              <a:buNone/>
              <a:defRPr sz="2600"/>
            </a:lvl8pPr>
            <a:lvl9pPr marL="4781289" indent="0">
              <a:buNone/>
              <a:defRPr sz="26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6" y="4025508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597661" indent="0">
              <a:buNone/>
              <a:defRPr sz="1500"/>
            </a:lvl2pPr>
            <a:lvl3pPr marL="1195322" indent="0">
              <a:buNone/>
              <a:defRPr sz="1300"/>
            </a:lvl3pPr>
            <a:lvl4pPr marL="1792982" indent="0">
              <a:buNone/>
              <a:defRPr sz="1200"/>
            </a:lvl4pPr>
            <a:lvl5pPr marL="2390644" indent="0">
              <a:buNone/>
              <a:defRPr sz="1200"/>
            </a:lvl5pPr>
            <a:lvl6pPr marL="2988305" indent="0">
              <a:buNone/>
              <a:defRPr sz="1200"/>
            </a:lvl6pPr>
            <a:lvl7pPr marL="3585966" indent="0">
              <a:buNone/>
              <a:defRPr sz="1200"/>
            </a:lvl7pPr>
            <a:lvl8pPr marL="4183627" indent="0">
              <a:buNone/>
              <a:defRPr sz="1200"/>
            </a:lvl8pPr>
            <a:lvl9pPr marL="4781289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64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3" y="205978"/>
            <a:ext cx="8229600" cy="857250"/>
          </a:xfrm>
          <a:prstGeom prst="rect">
            <a:avLst/>
          </a:prstGeom>
        </p:spPr>
        <p:txBody>
          <a:bodyPr vert="horz" lIns="119532" tIns="59766" rIns="119532" bIns="5976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3" y="1200154"/>
            <a:ext cx="8229600" cy="3394473"/>
          </a:xfrm>
          <a:prstGeom prst="rect">
            <a:avLst/>
          </a:prstGeom>
        </p:spPr>
        <p:txBody>
          <a:bodyPr vert="horz" lIns="119532" tIns="59766" rIns="119532" bIns="5976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7"/>
            <a:ext cx="2133600" cy="273844"/>
          </a:xfrm>
          <a:prstGeom prst="rect">
            <a:avLst/>
          </a:prstGeom>
        </p:spPr>
        <p:txBody>
          <a:bodyPr vert="horz" lIns="119532" tIns="59766" rIns="119532" bIns="5976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5B2A8-B54F-4F7F-B64C-2C094FA59369}" type="datetimeFigureOut">
              <a:rPr lang="zh-CN" altLang="en-US" smtClean="0"/>
              <a:t>2012/6/13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5" y="4767267"/>
            <a:ext cx="2895600" cy="273844"/>
          </a:xfrm>
          <a:prstGeom prst="rect">
            <a:avLst/>
          </a:prstGeom>
        </p:spPr>
        <p:txBody>
          <a:bodyPr vert="horz" lIns="119532" tIns="59766" rIns="119532" bIns="5976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3" y="4767267"/>
            <a:ext cx="2133600" cy="273844"/>
          </a:xfrm>
          <a:prstGeom prst="rect">
            <a:avLst/>
          </a:prstGeom>
        </p:spPr>
        <p:txBody>
          <a:bodyPr vert="horz" lIns="119532" tIns="59766" rIns="119532" bIns="5976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0AAA2-F351-4323-9298-4B23F9290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18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19532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8246" indent="-448246" algn="l" defTabSz="1195322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200" indent="-373538" algn="l" defTabSz="119532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94153" indent="-298830" algn="l" defTabSz="119532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91814" indent="-298830" algn="l" defTabSz="119532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89474" indent="-298830" algn="l" defTabSz="119532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87135" indent="-298830" algn="l" defTabSz="119532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4797" indent="-298830" algn="l" defTabSz="119532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82458" indent="-298830" algn="l" defTabSz="119532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80119" indent="-298830" algn="l" defTabSz="119532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7661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322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2982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0644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8305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85966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83627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81289" algn="l" defTabSz="119532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eibo.com/gigiy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52" y="1923678"/>
            <a:ext cx="4283967" cy="2409731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355976" y="555526"/>
            <a:ext cx="0" cy="216024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24103" y="555526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</a:rPr>
              <a:t>故乡</a:t>
            </a:r>
            <a:r>
              <a:rPr lang="en-US" altLang="zh-CN" sz="6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</a:rPr>
              <a:t>·</a:t>
            </a:r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</a:rPr>
              <a:t>印象</a:t>
            </a:r>
          </a:p>
        </p:txBody>
      </p:sp>
    </p:spTree>
    <p:extLst>
      <p:ext uri="{BB962C8B-B14F-4D97-AF65-F5344CB8AC3E}">
        <p14:creationId xmlns:p14="http://schemas.microsoft.com/office/powerpoint/2010/main" val="18504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95438" y="411510"/>
            <a:ext cx="0" cy="2910059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251520" y="411511"/>
            <a:ext cx="923330" cy="132343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</a:rPr>
              <a:t>目录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5656" y="411511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第一部分</a:t>
            </a:r>
            <a:endParaRPr lang="en-US" altLang="zh-CN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壹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贰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第二部分</a:t>
            </a:r>
            <a:endParaRPr lang="en-US" altLang="zh-CN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751957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第三部分</a:t>
            </a:r>
            <a:endParaRPr lang="en-US" altLang="zh-CN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第四部分</a:t>
            </a:r>
            <a:endParaRPr lang="en-US" altLang="zh-CN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marL="342900" indent="-342900">
              <a:lnSpc>
                <a:spcPts val="3200"/>
              </a:lnSpc>
              <a:buFont typeface="迷你简启体" pitchFamily="65" charset="-122"/>
              <a:buChar char="-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贰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563888" y="1749923"/>
            <a:ext cx="0" cy="175793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037" y="666888"/>
            <a:ext cx="2674534" cy="39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046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60" y="597795"/>
            <a:ext cx="2636310" cy="3947907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3563888" y="597795"/>
            <a:ext cx="0" cy="2910059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63888" y="636937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00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在此键入标题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1491630"/>
            <a:ext cx="5040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壹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. 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内容</a:t>
            </a:r>
            <a:endParaRPr lang="en-US" altLang="zh-CN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贰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. 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内容</a:t>
            </a:r>
            <a:endParaRPr lang="en-US" altLang="zh-CN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叁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. 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内容</a:t>
            </a:r>
            <a:endParaRPr lang="en-US" altLang="zh-CN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肆</a:t>
            </a:r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. </a:t>
            </a:r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内容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52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23" y="345379"/>
            <a:ext cx="3996833" cy="265671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8299"/>
            <a:ext cx="3988047" cy="265087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85522" y="348299"/>
            <a:ext cx="3996833" cy="266847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650484" y="348299"/>
            <a:ext cx="3981571" cy="266847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512" y="3420372"/>
            <a:ext cx="9107488" cy="10801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00927" y="3591896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过渡页</a:t>
            </a:r>
          </a:p>
        </p:txBody>
      </p:sp>
    </p:spTree>
    <p:extLst>
      <p:ext uri="{BB962C8B-B14F-4D97-AF65-F5344CB8AC3E}">
        <p14:creationId xmlns:p14="http://schemas.microsoft.com/office/powerpoint/2010/main" val="33221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5736" y="528959"/>
            <a:ext cx="4286250" cy="403859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59230"/>
            <a:ext cx="1336216" cy="1800000"/>
          </a:xfrm>
          <a:prstGeom prst="rect">
            <a:avLst/>
          </a:prstGeom>
          <a:ln w="19050">
            <a:noFill/>
          </a:ln>
          <a:effectLst>
            <a:glow>
              <a:schemeClr val="accent1"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肘形连接符 4"/>
          <p:cNvCxnSpPr/>
          <p:nvPr/>
        </p:nvCxnSpPr>
        <p:spPr>
          <a:xfrm>
            <a:off x="5178896" y="3571875"/>
            <a:ext cx="2088232" cy="914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18"/>
          <p:cNvCxnSpPr/>
          <p:nvPr/>
        </p:nvCxnSpPr>
        <p:spPr>
          <a:xfrm flipV="1">
            <a:off x="4932041" y="1837735"/>
            <a:ext cx="1656183" cy="820557"/>
          </a:xfrm>
          <a:prstGeom prst="bentConnector3">
            <a:avLst>
              <a:gd name="adj1" fmla="val 157"/>
            </a:avLst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2" b="-1"/>
          <a:stretch/>
        </p:blipFill>
        <p:spPr>
          <a:xfrm>
            <a:off x="6697445" y="1151181"/>
            <a:ext cx="2051019" cy="1404000"/>
          </a:xfrm>
          <a:prstGeom prst="rect">
            <a:avLst/>
          </a:prstGeom>
          <a:ln w="19050">
            <a:noFill/>
          </a:ln>
          <a:effectLst>
            <a:glow>
              <a:schemeClr val="accent1"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37" y="448013"/>
            <a:ext cx="1332000" cy="2005843"/>
          </a:xfrm>
          <a:prstGeom prst="rect">
            <a:avLst/>
          </a:prstGeom>
          <a:ln w="19050">
            <a:noFill/>
          </a:ln>
          <a:effectLst>
            <a:glow>
              <a:schemeClr val="accent1"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肘形连接符 24"/>
          <p:cNvCxnSpPr/>
          <p:nvPr/>
        </p:nvCxnSpPr>
        <p:spPr>
          <a:xfrm rot="10800000">
            <a:off x="1907704" y="1151181"/>
            <a:ext cx="1440161" cy="231508"/>
          </a:xfrm>
          <a:prstGeom prst="bentConnector3">
            <a:avLst>
              <a:gd name="adj1" fmla="val -265"/>
            </a:avLst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/>
          <p:nvPr/>
        </p:nvCxnSpPr>
        <p:spPr>
          <a:xfrm rot="5400000">
            <a:off x="2447512" y="2535493"/>
            <a:ext cx="1512673" cy="1440160"/>
          </a:xfrm>
          <a:prstGeom prst="bentConnector3">
            <a:avLst>
              <a:gd name="adj1" fmla="val 100374"/>
            </a:avLst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93230"/>
            <a:ext cx="2005839" cy="1332000"/>
          </a:xfrm>
          <a:prstGeom prst="rect">
            <a:avLst/>
          </a:prstGeom>
          <a:ln w="19050">
            <a:noFill/>
          </a:ln>
          <a:effectLst>
            <a:glow>
              <a:schemeClr val="accent1"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/>
          <p:cNvSpPr txBox="1"/>
          <p:nvPr/>
        </p:nvSpPr>
        <p:spPr>
          <a:xfrm>
            <a:off x="5220072" y="267494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键入你的标题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4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777088" y="4091902"/>
            <a:ext cx="7200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启体" pitchFamily="65" charset="-122"/>
                <a:ea typeface="迷你简启体" pitchFamily="65" charset="-122"/>
              </a:rPr>
              <a:t>”</a:t>
            </a:r>
            <a:endParaRPr lang="zh-CN" altLang="en-US" sz="13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773169" y="2945566"/>
            <a:ext cx="196079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启体" pitchFamily="65" charset="-122"/>
                <a:ea typeface="迷你简启体" pitchFamily="65" charset="-122"/>
              </a:rPr>
              <a:t>“</a:t>
            </a:r>
            <a:endParaRPr lang="zh-CN" altLang="en-US" sz="13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3406229"/>
            <a:ext cx="65894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这里是故乡特有的景致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永远难忘的情怀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23" y="339502"/>
            <a:ext cx="3996833" cy="266847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9502"/>
            <a:ext cx="3988047" cy="266847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85522" y="339502"/>
            <a:ext cx="3996833" cy="266847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644008" y="339502"/>
            <a:ext cx="3981571" cy="266847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6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643758"/>
            <a:ext cx="2592000" cy="16560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5364088" y="772453"/>
            <a:ext cx="0" cy="352730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7584" y="1812830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800" spc="600" dirty="0" smtClean="0">
                <a:solidFill>
                  <a:schemeClr val="bg1">
                    <a:lumMod val="50000"/>
                  </a:schemeClr>
                </a:solidFill>
                <a:effectLst>
                  <a:outerShdw blurRad="63500" dist="63500" dir="5400000" algn="ctr" rotWithShape="0">
                    <a:schemeClr val="bg1">
                      <a:alpha val="50000"/>
                    </a:schemeClr>
                  </a:outerShdw>
                </a:effectLst>
                <a:latin typeface="华文隶书" pitchFamily="2" charset="-122"/>
                <a:ea typeface="华文隶书" pitchFamily="2" charset="-122"/>
              </a:rPr>
              <a:t>谢谢</a:t>
            </a:r>
            <a:endParaRPr lang="zh-CN" altLang="en-US" sz="8800" spc="600" dirty="0">
              <a:solidFill>
                <a:schemeClr val="bg1">
                  <a:lumMod val="50000"/>
                </a:schemeClr>
              </a:solidFill>
              <a:effectLst>
                <a:outerShdw blurRad="63500" dist="63500" dir="5400000" algn="ctr" rotWithShape="0">
                  <a:schemeClr val="bg1">
                    <a:alpha val="50000"/>
                  </a:scheme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8" name="图片 7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72453"/>
            <a:ext cx="2592000" cy="1656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1520" y="314906"/>
            <a:ext cx="11977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</a:rPr>
              <a:t>制作者：</a:t>
            </a:r>
            <a:r>
              <a:rPr lang="en-US" altLang="zh-CN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  <a:hlinkClick r:id="rId4"/>
              </a:rPr>
              <a:t>@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  <a:hlinkClick r:id="rId4"/>
              </a:rPr>
              <a:t>唧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  <a:hlinkClick r:id="rId4"/>
              </a:rPr>
              <a:t>and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迷你简启体" pitchFamily="65" charset="-122"/>
                <a:ea typeface="迷你简启体" pitchFamily="65" charset="-122"/>
                <a:hlinkClick r:id="rId4"/>
              </a:rPr>
              <a:t>唧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50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321"/>
            <a:ext cx="9142858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4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60</Words>
  <Application>Microsoft Office PowerPoint</Application>
  <PresentationFormat>全屏显示(16:9)</PresentationFormat>
  <Paragraphs>27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35</cp:revision>
  <dcterms:created xsi:type="dcterms:W3CDTF">2012-03-07T09:27:53Z</dcterms:created>
  <dcterms:modified xsi:type="dcterms:W3CDTF">2012-06-13T07:20:36Z</dcterms:modified>
</cp:coreProperties>
</file>