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60" r:id="rId6"/>
    <p:sldId id="262" r:id="rId7"/>
    <p:sldId id="263" r:id="rId8"/>
    <p:sldId id="265" r:id="rId9"/>
    <p:sldId id="264" r:id="rId10"/>
    <p:sldId id="283" r:id="rId11"/>
    <p:sldId id="270" r:id="rId12"/>
    <p:sldId id="271" r:id="rId13"/>
    <p:sldId id="266" r:id="rId14"/>
    <p:sldId id="274" r:id="rId15"/>
    <p:sldId id="273" r:id="rId16"/>
    <p:sldId id="275" r:id="rId17"/>
    <p:sldId id="276" r:id="rId18"/>
    <p:sldId id="277" r:id="rId19"/>
    <p:sldId id="285" r:id="rId20"/>
    <p:sldId id="284" r:id="rId21"/>
    <p:sldId id="268" r:id="rId22"/>
    <p:sldId id="280" r:id="rId23"/>
    <p:sldId id="279" r:id="rId24"/>
    <p:sldId id="281" r:id="rId25"/>
    <p:sldId id="282" r:id="rId26"/>
    <p:sldId id="269" r:id="rId27"/>
  </p:sldIdLst>
  <p:sldSz cx="9144000" cy="6858000" type="screen4x3"/>
  <p:notesSz cx="6858000" cy="9144000"/>
  <p:embeddedFontLs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Showcard Gothic" charset="0"/>
      <p:regular r:id="rId33"/>
    </p:embeddedFont>
    <p:embeddedFont>
      <p:font typeface="Segoe UI Semibold 8" charset="0"/>
      <p:bold r:id="rId34"/>
    </p:embeddedFont>
    <p:embeddedFont>
      <p:font typeface="Arial Black" pitchFamily="34" charset="0"/>
      <p:bold r:id="rId35"/>
    </p:embeddedFont>
    <p:embeddedFont>
      <p:font typeface="华文细黑" charset="-122"/>
      <p:regular r:id="rId36"/>
    </p:embeddedFont>
    <p:embeddedFont>
      <p:font typeface="04b_19"/>
      <p:regular r:id="rId37"/>
    </p:embeddedFont>
    <p:embeddedFont>
      <p:font typeface="x1ao4 miter" charset="0"/>
      <p:regular r:id="rId38"/>
    </p:embeddedFont>
    <p:embeddedFont>
      <p:font typeface="微软雅黑" pitchFamily="34" charset="-122"/>
      <p:regular r:id="rId39"/>
      <p:bold r:id="rId40"/>
    </p:embeddedFont>
    <p:embeddedFont>
      <p:font typeface="04b_09"/>
      <p:regular r:id="rId41"/>
    </p:embeddedFont>
    <p:embeddedFont>
      <p:font typeface="Verdana" pitchFamily="34" charset="0"/>
      <p:regular r:id="rId42"/>
      <p:bold r:id="rId43"/>
      <p:italic r:id="rId44"/>
      <p:boldItalic r:id="rId45"/>
    </p:embeddedFont>
    <p:embeddedFont>
      <p:font typeface="Comic Sans MS" pitchFamily="66" charset="0"/>
      <p:regular r:id="rId46"/>
      <p:bold r:id="rId47"/>
    </p:embeddedFont>
    <p:embeddedFont>
      <p:font typeface="x1ao4 black" charset="0"/>
      <p:regular r:id="rId48"/>
    </p:embeddedFont>
    <p:embeddedFont>
      <p:font typeface="经典粗仿黑" charset="-122"/>
      <p:regular r:id="rId49"/>
    </p:embeddedFont>
    <p:embeddedFont>
      <p:font typeface="Copperplate Gothic Bold" charset="0"/>
      <p:regular r:id="rId50"/>
    </p:embeddedFont>
    <p:embeddedFont>
      <p:font typeface="Berlin Sans FB" charset="0"/>
      <p:regular r:id="rId51"/>
      <p:bold r:id="rId52"/>
    </p:embeddedFont>
    <p:embeddedFont>
      <p:font typeface="碳化硅叠黑体" charset="-122"/>
      <p:regular r:id="rId53"/>
    </p:embeddedFont>
    <p:embeddedFont>
      <p:font typeface="04b_31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C2EF2"/>
    <a:srgbClr val="FEC148"/>
    <a:srgbClr val="DB0303"/>
    <a:srgbClr val="F81C9F"/>
    <a:srgbClr val="FE4C48"/>
    <a:srgbClr val="FF9201"/>
    <a:srgbClr val="FD8603"/>
    <a:srgbClr val="690B0B"/>
    <a:srgbClr val="960000"/>
    <a:srgbClr val="FE0E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976" autoAdjust="0"/>
  </p:normalViewPr>
  <p:slideViewPr>
    <p:cSldViewPr>
      <p:cViewPr>
        <p:scale>
          <a:sx n="75" d="100"/>
          <a:sy n="75" d="100"/>
        </p:scale>
        <p:origin x="-2028" y="-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23.fntdata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EE120-3593-449F-8153-D8D05AE18C87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86052-8265-47E0-982D-7948978F75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562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6052-8265-47E0-982D-7948978F75B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创业中~1_副本_副本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678219" y="5643578"/>
            <a:ext cx="11143379" cy="762000"/>
          </a:xfrm>
          <a:prstGeom prst="rect">
            <a:avLst/>
          </a:prstGeom>
        </p:spPr>
      </p:pic>
      <p:pic>
        <p:nvPicPr>
          <p:cNvPr id="6" name="图片 5" descr="大概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786710" y="5715016"/>
            <a:ext cx="928694" cy="61170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B33DB-C3EE-4D07-BF58-CC7FB5F4CF2B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64223-350A-43AD-AB65-14CA67607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6B990-9341-4353-9FB6-641368D1B848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D7323-6221-4100-A585-A3727F9037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6.png"/><Relationship Id="rId7" Type="http://schemas.openxmlformats.org/officeDocument/2006/relationships/image" Target="../media/image1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\Desktop\H&amp;M\&#26032;&#24314;&#25991;&#20214;&#22841;\H&#65286;M&#29615;&#20445;&#33258;&#35273;&#34892;&#21160;&#31995;&#21015;&#19978;&#24066;%20&#39640;&#28165;%20%20%20&#26087;&#34915;&#22238;&#25910;&#35745;&#21010;.avi" TargetMode="External"/><Relationship Id="rId6" Type="http://schemas.openxmlformats.org/officeDocument/2006/relationships/image" Target="../media/image7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istrator\Desktop\H&amp;M\&#26032;&#24314;&#25991;&#20214;&#22841;\Vinjettfilm_091013.mp4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Relationship Id="rId14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istrator\Desktop\H&amp;M\&#26032;&#24314;&#25991;&#20214;&#22841;\&#24052;&#40654;HM&#19982;MMM&#21512;&#20316;&#27454;%20&#39321;&#34903;&#25490;&#38271;&#38431;&#25250;&#36141;%20&#39640;&#28165;.mp4" TargetMode="Externa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2572201_1343370270889_副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357818" y="-142900"/>
            <a:ext cx="4071966" cy="7358114"/>
            <a:chOff x="5357818" y="-142900"/>
            <a:chExt cx="4071966" cy="7358114"/>
          </a:xfrm>
        </p:grpSpPr>
        <p:sp>
          <p:nvSpPr>
            <p:cNvPr id="15" name="对角圆角矩形 14"/>
            <p:cNvSpPr/>
            <p:nvPr/>
          </p:nvSpPr>
          <p:spPr>
            <a:xfrm>
              <a:off x="5357818" y="-142900"/>
              <a:ext cx="4071966" cy="7358114"/>
            </a:xfrm>
            <a:prstGeom prst="round2Diag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未标题-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89270" y="0"/>
              <a:ext cx="3554730" cy="714518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-357222" y="-142900"/>
            <a:ext cx="4429156" cy="7286676"/>
            <a:chOff x="-357222" y="-142900"/>
            <a:chExt cx="4429156" cy="7286676"/>
          </a:xfrm>
        </p:grpSpPr>
        <p:sp>
          <p:nvSpPr>
            <p:cNvPr id="9" name="矩形 8"/>
            <p:cNvSpPr/>
            <p:nvPr/>
          </p:nvSpPr>
          <p:spPr>
            <a:xfrm>
              <a:off x="-357222" y="-142900"/>
              <a:ext cx="4429156" cy="72866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201210~1_副本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42908" y="0"/>
              <a:ext cx="4065115" cy="6858000"/>
            </a:xfrm>
            <a:prstGeom prst="rect">
              <a:avLst/>
            </a:prstGeom>
          </p:spPr>
        </p:pic>
      </p:grpSp>
      <p:pic>
        <p:nvPicPr>
          <p:cNvPr id="6" name="图片 5" descr="创业中~1_副本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000164" y="4429132"/>
            <a:ext cx="10858576" cy="1428759"/>
          </a:xfrm>
          <a:prstGeom prst="rect">
            <a:avLst/>
          </a:prstGeom>
        </p:spPr>
      </p:pic>
      <p:pic>
        <p:nvPicPr>
          <p:cNvPr id="7" name="图片 6" descr="大概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86182" y="4572008"/>
            <a:ext cx="1735317" cy="1143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25000">
              <a:schemeClr val="tx1">
                <a:lumMod val="75000"/>
                <a:lumOff val="25000"/>
              </a:schemeClr>
            </a:gs>
            <a:gs pos="64000">
              <a:schemeClr val="tx1">
                <a:lumMod val="50000"/>
                <a:lumOff val="50000"/>
              </a:schemeClr>
            </a:gs>
            <a:gs pos="9300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H&amp;M’s business concept</a:t>
            </a:r>
          </a:p>
        </p:txBody>
      </p:sp>
      <p:pic>
        <p:nvPicPr>
          <p:cNvPr id="5" name="Picture 2" descr="C:\Users\Administrator\Desktop\新建文件夹\ipad_zoomerlay_land_201002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8786874" cy="573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785786" y="428604"/>
            <a:ext cx="7286676" cy="4786346"/>
          </a:xfrm>
          <a:prstGeom prst="rect">
            <a:avLst/>
          </a:prstGeom>
          <a:gradFill>
            <a:gsLst>
              <a:gs pos="0">
                <a:schemeClr val="bg1"/>
              </a:gs>
              <a:gs pos="71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" name="图片 10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942189">
            <a:off x="841204" y="1111142"/>
            <a:ext cx="2999992" cy="302876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28860" y="2214554"/>
            <a:ext cx="5572164" cy="110799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04b_09" pitchFamily="2" charset="0"/>
                <a:cs typeface="Adobe Naskh Medium" pitchFamily="50" charset="-78"/>
              </a:rPr>
              <a:t>Fashion</a:t>
            </a:r>
            <a:endParaRPr lang="zh-CN" altLang="en-US" sz="6600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04b_09" pitchFamily="2" charset="0"/>
              <a:cs typeface="Adobe Naskh Medium" pitchFamily="50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36" y="2214554"/>
            <a:ext cx="5429288" cy="110799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04b_09" pitchFamily="2" charset="0"/>
                <a:cs typeface="Adobe Naskh Medium" pitchFamily="50" charset="-78"/>
              </a:rPr>
              <a:t>Quality</a:t>
            </a:r>
            <a:endParaRPr lang="zh-CN" altLang="en-US" sz="6600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04b_09" pitchFamily="2" charset="0"/>
              <a:cs typeface="Adobe Naskh Medium" pitchFamily="50" charset="-78"/>
            </a:endParaRPr>
          </a:p>
        </p:txBody>
      </p:sp>
      <p:grpSp>
        <p:nvGrpSpPr>
          <p:cNvPr id="13" name="Group 14"/>
          <p:cNvGrpSpPr>
            <a:grpSpLocks/>
          </p:cNvGrpSpPr>
          <p:nvPr/>
        </p:nvGrpSpPr>
        <p:grpSpPr bwMode="auto">
          <a:xfrm rot="-842174">
            <a:off x="3865428" y="4351752"/>
            <a:ext cx="3390900" cy="4016375"/>
            <a:chOff x="96" y="1859"/>
            <a:chExt cx="2136" cy="2350"/>
          </a:xfrm>
        </p:grpSpPr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96" y="1859"/>
              <a:ext cx="2136" cy="2269"/>
            </a:xfrm>
            <a:custGeom>
              <a:avLst/>
              <a:gdLst>
                <a:gd name="T0" fmla="*/ 2136 w 2136"/>
                <a:gd name="T1" fmla="*/ 2253 h 2269"/>
                <a:gd name="T2" fmla="*/ 1992 w 2136"/>
                <a:gd name="T3" fmla="*/ 1797 h 2269"/>
                <a:gd name="T4" fmla="*/ 1712 w 2136"/>
                <a:gd name="T5" fmla="*/ 1709 h 2269"/>
                <a:gd name="T6" fmla="*/ 1488 w 2136"/>
                <a:gd name="T7" fmla="*/ 1501 h 2269"/>
                <a:gd name="T8" fmla="*/ 1240 w 2136"/>
                <a:gd name="T9" fmla="*/ 1485 h 2269"/>
                <a:gd name="T10" fmla="*/ 976 w 2136"/>
                <a:gd name="T11" fmla="*/ 1333 h 2269"/>
                <a:gd name="T12" fmla="*/ 752 w 2136"/>
                <a:gd name="T13" fmla="*/ 1333 h 2269"/>
                <a:gd name="T14" fmla="*/ 680 w 2136"/>
                <a:gd name="T15" fmla="*/ 1405 h 2269"/>
                <a:gd name="T16" fmla="*/ 504 w 2136"/>
                <a:gd name="T17" fmla="*/ 1165 h 2269"/>
                <a:gd name="T18" fmla="*/ 480 w 2136"/>
                <a:gd name="T19" fmla="*/ 813 h 2269"/>
                <a:gd name="T20" fmla="*/ 392 w 2136"/>
                <a:gd name="T21" fmla="*/ 573 h 2269"/>
                <a:gd name="T22" fmla="*/ 400 w 2136"/>
                <a:gd name="T23" fmla="*/ 349 h 2269"/>
                <a:gd name="T24" fmla="*/ 304 w 2136"/>
                <a:gd name="T25" fmla="*/ 53 h 2269"/>
                <a:gd name="T26" fmla="*/ 152 w 2136"/>
                <a:gd name="T27" fmla="*/ 29 h 2269"/>
                <a:gd name="T28" fmla="*/ 48 w 2136"/>
                <a:gd name="T29" fmla="*/ 165 h 2269"/>
                <a:gd name="T30" fmla="*/ 8 w 2136"/>
                <a:gd name="T31" fmla="*/ 813 h 2269"/>
                <a:gd name="T32" fmla="*/ 96 w 2136"/>
                <a:gd name="T33" fmla="*/ 1349 h 2269"/>
                <a:gd name="T34" fmla="*/ 144 w 2136"/>
                <a:gd name="T35" fmla="*/ 1885 h 2269"/>
                <a:gd name="T36" fmla="*/ 144 w 2136"/>
                <a:gd name="T37" fmla="*/ 2269 h 2269"/>
                <a:gd name="T38" fmla="*/ 2136 w 2136"/>
                <a:gd name="T39" fmla="*/ 2253 h 2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36"/>
                <a:gd name="T61" fmla="*/ 0 h 2269"/>
                <a:gd name="T62" fmla="*/ 2136 w 2136"/>
                <a:gd name="T63" fmla="*/ 2269 h 2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/>
            </a:solidFill>
            <a:ln w="9525">
              <a:solidFill>
                <a:srgbClr val="DAAD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ea typeface="微软雅黑" pitchFamily="34" charset="-122"/>
              </a:endParaRPr>
            </a:p>
          </p:txBody>
        </p:sp>
        <p:grpSp>
          <p:nvGrpSpPr>
            <p:cNvPr id="15" name="Group 16"/>
            <p:cNvGrpSpPr>
              <a:grpSpLocks/>
            </p:cNvGrpSpPr>
            <p:nvPr/>
          </p:nvGrpSpPr>
          <p:grpSpPr bwMode="auto">
            <a:xfrm>
              <a:off x="159" y="1880"/>
              <a:ext cx="1865" cy="2329"/>
              <a:chOff x="159" y="1880"/>
              <a:chExt cx="1865" cy="2329"/>
            </a:xfrm>
          </p:grpSpPr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284" y="2599"/>
                <a:ext cx="1740" cy="1610"/>
              </a:xfrm>
              <a:custGeom>
                <a:avLst/>
                <a:gdLst>
                  <a:gd name="T0" fmla="*/ 908 w 1740"/>
                  <a:gd name="T1" fmla="*/ 1513 h 1610"/>
                  <a:gd name="T2" fmla="*/ 876 w 1740"/>
                  <a:gd name="T3" fmla="*/ 1049 h 1610"/>
                  <a:gd name="T4" fmla="*/ 1012 w 1740"/>
                  <a:gd name="T5" fmla="*/ 1217 h 1610"/>
                  <a:gd name="T6" fmla="*/ 1012 w 1740"/>
                  <a:gd name="T7" fmla="*/ 1545 h 1610"/>
                  <a:gd name="T8" fmla="*/ 1228 w 1740"/>
                  <a:gd name="T9" fmla="*/ 1545 h 1610"/>
                  <a:gd name="T10" fmla="*/ 1356 w 1740"/>
                  <a:gd name="T11" fmla="*/ 1153 h 1610"/>
                  <a:gd name="T12" fmla="*/ 1548 w 1740"/>
                  <a:gd name="T13" fmla="*/ 1329 h 1610"/>
                  <a:gd name="T14" fmla="*/ 1636 w 1740"/>
                  <a:gd name="T15" fmla="*/ 1177 h 1610"/>
                  <a:gd name="T16" fmla="*/ 1732 w 1740"/>
                  <a:gd name="T17" fmla="*/ 1113 h 1610"/>
                  <a:gd name="T18" fmla="*/ 1588 w 1740"/>
                  <a:gd name="T19" fmla="*/ 1113 h 1610"/>
                  <a:gd name="T20" fmla="*/ 1546 w 1740"/>
                  <a:gd name="T21" fmla="*/ 1328 h 1610"/>
                  <a:gd name="T22" fmla="*/ 1357 w 1740"/>
                  <a:gd name="T23" fmla="*/ 1151 h 1610"/>
                  <a:gd name="T24" fmla="*/ 1372 w 1740"/>
                  <a:gd name="T25" fmla="*/ 905 h 1610"/>
                  <a:gd name="T26" fmla="*/ 1188 w 1740"/>
                  <a:gd name="T27" fmla="*/ 801 h 1610"/>
                  <a:gd name="T28" fmla="*/ 1084 w 1740"/>
                  <a:gd name="T29" fmla="*/ 1025 h 1610"/>
                  <a:gd name="T30" fmla="*/ 796 w 1740"/>
                  <a:gd name="T31" fmla="*/ 673 h 1610"/>
                  <a:gd name="T32" fmla="*/ 564 w 1740"/>
                  <a:gd name="T33" fmla="*/ 697 h 1610"/>
                  <a:gd name="T34" fmla="*/ 412 w 1740"/>
                  <a:gd name="T35" fmla="*/ 889 h 1610"/>
                  <a:gd name="T36" fmla="*/ 196 w 1740"/>
                  <a:gd name="T37" fmla="*/ 745 h 1610"/>
                  <a:gd name="T38" fmla="*/ 164 w 1740"/>
                  <a:gd name="T39" fmla="*/ 353 h 1610"/>
                  <a:gd name="T40" fmla="*/ 100 w 1740"/>
                  <a:gd name="T41" fmla="*/ 25 h 1610"/>
                  <a:gd name="T42" fmla="*/ 84 w 1740"/>
                  <a:gd name="T43" fmla="*/ 201 h 1610"/>
                  <a:gd name="T44" fmla="*/ 84 w 1740"/>
                  <a:gd name="T45" fmla="*/ 793 h 1610"/>
                  <a:gd name="T46" fmla="*/ 12 w 1740"/>
                  <a:gd name="T47" fmla="*/ 1321 h 1610"/>
                  <a:gd name="T48" fmla="*/ 12 w 1740"/>
                  <a:gd name="T49" fmla="*/ 1569 h 1610"/>
                  <a:gd name="T50" fmla="*/ 908 w 1740"/>
                  <a:gd name="T51" fmla="*/ 1513 h 16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40"/>
                  <a:gd name="T79" fmla="*/ 0 h 1610"/>
                  <a:gd name="T80" fmla="*/ 1740 w 1740"/>
                  <a:gd name="T81" fmla="*/ 1610 h 16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Verdana" pitchFamily="34" charset="0"/>
                  <a:ea typeface="微软雅黑" pitchFamily="34" charset="-122"/>
                </a:endParaRPr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159" y="1880"/>
                <a:ext cx="268" cy="225"/>
              </a:xfrm>
              <a:custGeom>
                <a:avLst/>
                <a:gdLst>
                  <a:gd name="T0" fmla="*/ 9 w 268"/>
                  <a:gd name="T1" fmla="*/ 136 h 225"/>
                  <a:gd name="T2" fmla="*/ 129 w 268"/>
                  <a:gd name="T3" fmla="*/ 224 h 225"/>
                  <a:gd name="T4" fmla="*/ 257 w 268"/>
                  <a:gd name="T5" fmla="*/ 144 h 225"/>
                  <a:gd name="T6" fmla="*/ 193 w 268"/>
                  <a:gd name="T7" fmla="*/ 32 h 225"/>
                  <a:gd name="T8" fmla="*/ 73 w 268"/>
                  <a:gd name="T9" fmla="*/ 16 h 225"/>
                  <a:gd name="T10" fmla="*/ 9 w 268"/>
                  <a:gd name="T11" fmla="*/ 13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225"/>
                  <a:gd name="T20" fmla="*/ 268 w 268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/>
              </a:solidFill>
              <a:ln w="9525">
                <a:solidFill>
                  <a:srgbClr val="DAAD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Verdana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13" y="2432"/>
              <a:ext cx="188" cy="139"/>
            </a:xfrm>
            <a:custGeom>
              <a:avLst/>
              <a:gdLst>
                <a:gd name="T0" fmla="*/ 11 w 188"/>
                <a:gd name="T1" fmla="*/ 0 h 139"/>
                <a:gd name="T2" fmla="*/ 91 w 188"/>
                <a:gd name="T3" fmla="*/ 56 h 139"/>
                <a:gd name="T4" fmla="*/ 187 w 188"/>
                <a:gd name="T5" fmla="*/ 16 h 139"/>
                <a:gd name="T6" fmla="*/ 83 w 188"/>
                <a:gd name="T7" fmla="*/ 88 h 139"/>
                <a:gd name="T8" fmla="*/ 3 w 188"/>
                <a:gd name="T9" fmla="*/ 56 h 139"/>
                <a:gd name="T10" fmla="*/ 99 w 188"/>
                <a:gd name="T11" fmla="*/ 128 h 139"/>
                <a:gd name="T12" fmla="*/ 147 w 188"/>
                <a:gd name="T13" fmla="*/ 12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9"/>
                <a:gd name="T23" fmla="*/ 188 w 188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>
              <a:solidFill>
                <a:srgbClr val="DAAD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20" name="Group 14"/>
          <p:cNvGrpSpPr>
            <a:grpSpLocks/>
          </p:cNvGrpSpPr>
          <p:nvPr/>
        </p:nvGrpSpPr>
        <p:grpSpPr bwMode="auto">
          <a:xfrm rot="-842174">
            <a:off x="3865427" y="4351752"/>
            <a:ext cx="3390900" cy="4016375"/>
            <a:chOff x="96" y="1859"/>
            <a:chExt cx="2136" cy="2350"/>
          </a:xfrm>
        </p:grpSpPr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96" y="1859"/>
              <a:ext cx="2136" cy="2269"/>
            </a:xfrm>
            <a:custGeom>
              <a:avLst/>
              <a:gdLst>
                <a:gd name="T0" fmla="*/ 2136 w 2136"/>
                <a:gd name="T1" fmla="*/ 2253 h 2269"/>
                <a:gd name="T2" fmla="*/ 1992 w 2136"/>
                <a:gd name="T3" fmla="*/ 1797 h 2269"/>
                <a:gd name="T4" fmla="*/ 1712 w 2136"/>
                <a:gd name="T5" fmla="*/ 1709 h 2269"/>
                <a:gd name="T6" fmla="*/ 1488 w 2136"/>
                <a:gd name="T7" fmla="*/ 1501 h 2269"/>
                <a:gd name="T8" fmla="*/ 1240 w 2136"/>
                <a:gd name="T9" fmla="*/ 1485 h 2269"/>
                <a:gd name="T10" fmla="*/ 976 w 2136"/>
                <a:gd name="T11" fmla="*/ 1333 h 2269"/>
                <a:gd name="T12" fmla="*/ 752 w 2136"/>
                <a:gd name="T13" fmla="*/ 1333 h 2269"/>
                <a:gd name="T14" fmla="*/ 680 w 2136"/>
                <a:gd name="T15" fmla="*/ 1405 h 2269"/>
                <a:gd name="T16" fmla="*/ 504 w 2136"/>
                <a:gd name="T17" fmla="*/ 1165 h 2269"/>
                <a:gd name="T18" fmla="*/ 480 w 2136"/>
                <a:gd name="T19" fmla="*/ 813 h 2269"/>
                <a:gd name="T20" fmla="*/ 392 w 2136"/>
                <a:gd name="T21" fmla="*/ 573 h 2269"/>
                <a:gd name="T22" fmla="*/ 400 w 2136"/>
                <a:gd name="T23" fmla="*/ 349 h 2269"/>
                <a:gd name="T24" fmla="*/ 304 w 2136"/>
                <a:gd name="T25" fmla="*/ 53 h 2269"/>
                <a:gd name="T26" fmla="*/ 152 w 2136"/>
                <a:gd name="T27" fmla="*/ 29 h 2269"/>
                <a:gd name="T28" fmla="*/ 48 w 2136"/>
                <a:gd name="T29" fmla="*/ 165 h 2269"/>
                <a:gd name="T30" fmla="*/ 8 w 2136"/>
                <a:gd name="T31" fmla="*/ 813 h 2269"/>
                <a:gd name="T32" fmla="*/ 96 w 2136"/>
                <a:gd name="T33" fmla="*/ 1349 h 2269"/>
                <a:gd name="T34" fmla="*/ 144 w 2136"/>
                <a:gd name="T35" fmla="*/ 1885 h 2269"/>
                <a:gd name="T36" fmla="*/ 144 w 2136"/>
                <a:gd name="T37" fmla="*/ 2269 h 2269"/>
                <a:gd name="T38" fmla="*/ 2136 w 2136"/>
                <a:gd name="T39" fmla="*/ 2253 h 2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36"/>
                <a:gd name="T61" fmla="*/ 0 h 2269"/>
                <a:gd name="T62" fmla="*/ 2136 w 2136"/>
                <a:gd name="T63" fmla="*/ 2269 h 2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/>
            </a:solidFill>
            <a:ln w="9525">
              <a:solidFill>
                <a:srgbClr val="DAAD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ea typeface="微软雅黑" pitchFamily="34" charset="-122"/>
              </a:endParaRPr>
            </a:p>
          </p:txBody>
        </p:sp>
        <p:grpSp>
          <p:nvGrpSpPr>
            <p:cNvPr id="22" name="Group 16"/>
            <p:cNvGrpSpPr>
              <a:grpSpLocks/>
            </p:cNvGrpSpPr>
            <p:nvPr/>
          </p:nvGrpSpPr>
          <p:grpSpPr bwMode="auto">
            <a:xfrm>
              <a:off x="159" y="1880"/>
              <a:ext cx="1865" cy="2329"/>
              <a:chOff x="159" y="1880"/>
              <a:chExt cx="1865" cy="2329"/>
            </a:xfrm>
          </p:grpSpPr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284" y="2599"/>
                <a:ext cx="1740" cy="1610"/>
              </a:xfrm>
              <a:custGeom>
                <a:avLst/>
                <a:gdLst>
                  <a:gd name="T0" fmla="*/ 908 w 1740"/>
                  <a:gd name="T1" fmla="*/ 1513 h 1610"/>
                  <a:gd name="T2" fmla="*/ 876 w 1740"/>
                  <a:gd name="T3" fmla="*/ 1049 h 1610"/>
                  <a:gd name="T4" fmla="*/ 1012 w 1740"/>
                  <a:gd name="T5" fmla="*/ 1217 h 1610"/>
                  <a:gd name="T6" fmla="*/ 1012 w 1740"/>
                  <a:gd name="T7" fmla="*/ 1545 h 1610"/>
                  <a:gd name="T8" fmla="*/ 1228 w 1740"/>
                  <a:gd name="T9" fmla="*/ 1545 h 1610"/>
                  <a:gd name="T10" fmla="*/ 1356 w 1740"/>
                  <a:gd name="T11" fmla="*/ 1153 h 1610"/>
                  <a:gd name="T12" fmla="*/ 1548 w 1740"/>
                  <a:gd name="T13" fmla="*/ 1329 h 1610"/>
                  <a:gd name="T14" fmla="*/ 1636 w 1740"/>
                  <a:gd name="T15" fmla="*/ 1177 h 1610"/>
                  <a:gd name="T16" fmla="*/ 1732 w 1740"/>
                  <a:gd name="T17" fmla="*/ 1113 h 1610"/>
                  <a:gd name="T18" fmla="*/ 1588 w 1740"/>
                  <a:gd name="T19" fmla="*/ 1113 h 1610"/>
                  <a:gd name="T20" fmla="*/ 1546 w 1740"/>
                  <a:gd name="T21" fmla="*/ 1328 h 1610"/>
                  <a:gd name="T22" fmla="*/ 1357 w 1740"/>
                  <a:gd name="T23" fmla="*/ 1151 h 1610"/>
                  <a:gd name="T24" fmla="*/ 1372 w 1740"/>
                  <a:gd name="T25" fmla="*/ 905 h 1610"/>
                  <a:gd name="T26" fmla="*/ 1188 w 1740"/>
                  <a:gd name="T27" fmla="*/ 801 h 1610"/>
                  <a:gd name="T28" fmla="*/ 1084 w 1740"/>
                  <a:gd name="T29" fmla="*/ 1025 h 1610"/>
                  <a:gd name="T30" fmla="*/ 796 w 1740"/>
                  <a:gd name="T31" fmla="*/ 673 h 1610"/>
                  <a:gd name="T32" fmla="*/ 564 w 1740"/>
                  <a:gd name="T33" fmla="*/ 697 h 1610"/>
                  <a:gd name="T34" fmla="*/ 412 w 1740"/>
                  <a:gd name="T35" fmla="*/ 889 h 1610"/>
                  <a:gd name="T36" fmla="*/ 196 w 1740"/>
                  <a:gd name="T37" fmla="*/ 745 h 1610"/>
                  <a:gd name="T38" fmla="*/ 164 w 1740"/>
                  <a:gd name="T39" fmla="*/ 353 h 1610"/>
                  <a:gd name="T40" fmla="*/ 100 w 1740"/>
                  <a:gd name="T41" fmla="*/ 25 h 1610"/>
                  <a:gd name="T42" fmla="*/ 84 w 1740"/>
                  <a:gd name="T43" fmla="*/ 201 h 1610"/>
                  <a:gd name="T44" fmla="*/ 84 w 1740"/>
                  <a:gd name="T45" fmla="*/ 793 h 1610"/>
                  <a:gd name="T46" fmla="*/ 12 w 1740"/>
                  <a:gd name="T47" fmla="*/ 1321 h 1610"/>
                  <a:gd name="T48" fmla="*/ 12 w 1740"/>
                  <a:gd name="T49" fmla="*/ 1569 h 1610"/>
                  <a:gd name="T50" fmla="*/ 908 w 1740"/>
                  <a:gd name="T51" fmla="*/ 1513 h 16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40"/>
                  <a:gd name="T79" fmla="*/ 0 h 1610"/>
                  <a:gd name="T80" fmla="*/ 1740 w 1740"/>
                  <a:gd name="T81" fmla="*/ 1610 h 16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Verdana" pitchFamily="34" charset="0"/>
                  <a:ea typeface="微软雅黑" pitchFamily="34" charset="-122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159" y="1880"/>
                <a:ext cx="268" cy="225"/>
              </a:xfrm>
              <a:custGeom>
                <a:avLst/>
                <a:gdLst>
                  <a:gd name="T0" fmla="*/ 9 w 268"/>
                  <a:gd name="T1" fmla="*/ 136 h 225"/>
                  <a:gd name="T2" fmla="*/ 129 w 268"/>
                  <a:gd name="T3" fmla="*/ 224 h 225"/>
                  <a:gd name="T4" fmla="*/ 257 w 268"/>
                  <a:gd name="T5" fmla="*/ 144 h 225"/>
                  <a:gd name="T6" fmla="*/ 193 w 268"/>
                  <a:gd name="T7" fmla="*/ 32 h 225"/>
                  <a:gd name="T8" fmla="*/ 73 w 268"/>
                  <a:gd name="T9" fmla="*/ 16 h 225"/>
                  <a:gd name="T10" fmla="*/ 9 w 268"/>
                  <a:gd name="T11" fmla="*/ 13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225"/>
                  <a:gd name="T20" fmla="*/ 268 w 268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/>
              </a:solidFill>
              <a:ln w="9525">
                <a:solidFill>
                  <a:srgbClr val="DAAD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Verdana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13" y="2432"/>
              <a:ext cx="188" cy="139"/>
            </a:xfrm>
            <a:custGeom>
              <a:avLst/>
              <a:gdLst>
                <a:gd name="T0" fmla="*/ 11 w 188"/>
                <a:gd name="T1" fmla="*/ 0 h 139"/>
                <a:gd name="T2" fmla="*/ 91 w 188"/>
                <a:gd name="T3" fmla="*/ 56 h 139"/>
                <a:gd name="T4" fmla="*/ 187 w 188"/>
                <a:gd name="T5" fmla="*/ 16 h 139"/>
                <a:gd name="T6" fmla="*/ 83 w 188"/>
                <a:gd name="T7" fmla="*/ 88 h 139"/>
                <a:gd name="T8" fmla="*/ 3 w 188"/>
                <a:gd name="T9" fmla="*/ 56 h 139"/>
                <a:gd name="T10" fmla="*/ 99 w 188"/>
                <a:gd name="T11" fmla="*/ 128 h 139"/>
                <a:gd name="T12" fmla="*/ 147 w 188"/>
                <a:gd name="T13" fmla="*/ 12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9"/>
                <a:gd name="T23" fmla="*/ 188 w 188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>
              <a:solidFill>
                <a:srgbClr val="DAAD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ea typeface="微软雅黑" pitchFamily="34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000232" y="2357430"/>
            <a:ext cx="5715040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04b_09" pitchFamily="2" charset="0"/>
                <a:cs typeface="Adobe Naskh Medium" pitchFamily="50" charset="-78"/>
              </a:rPr>
              <a:t>Best price</a:t>
            </a:r>
            <a:endParaRPr lang="zh-CN" altLang="en-US" sz="5400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04b_09" pitchFamily="2" charset="0"/>
              <a:cs typeface="Adobe Naskh Medium" pitchFamily="50" charset="-78"/>
            </a:endParaRPr>
          </a:p>
        </p:txBody>
      </p:sp>
      <p:grpSp>
        <p:nvGrpSpPr>
          <p:cNvPr id="28" name="Group 14"/>
          <p:cNvGrpSpPr>
            <a:grpSpLocks/>
          </p:cNvGrpSpPr>
          <p:nvPr/>
        </p:nvGrpSpPr>
        <p:grpSpPr bwMode="auto">
          <a:xfrm rot="-842174">
            <a:off x="3865427" y="4351751"/>
            <a:ext cx="3390900" cy="4016375"/>
            <a:chOff x="96" y="1859"/>
            <a:chExt cx="2136" cy="2350"/>
          </a:xfrm>
        </p:grpSpPr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96" y="1859"/>
              <a:ext cx="2136" cy="2269"/>
            </a:xfrm>
            <a:custGeom>
              <a:avLst/>
              <a:gdLst>
                <a:gd name="T0" fmla="*/ 2136 w 2136"/>
                <a:gd name="T1" fmla="*/ 2253 h 2269"/>
                <a:gd name="T2" fmla="*/ 1992 w 2136"/>
                <a:gd name="T3" fmla="*/ 1797 h 2269"/>
                <a:gd name="T4" fmla="*/ 1712 w 2136"/>
                <a:gd name="T5" fmla="*/ 1709 h 2269"/>
                <a:gd name="T6" fmla="*/ 1488 w 2136"/>
                <a:gd name="T7" fmla="*/ 1501 h 2269"/>
                <a:gd name="T8" fmla="*/ 1240 w 2136"/>
                <a:gd name="T9" fmla="*/ 1485 h 2269"/>
                <a:gd name="T10" fmla="*/ 976 w 2136"/>
                <a:gd name="T11" fmla="*/ 1333 h 2269"/>
                <a:gd name="T12" fmla="*/ 752 w 2136"/>
                <a:gd name="T13" fmla="*/ 1333 h 2269"/>
                <a:gd name="T14" fmla="*/ 680 w 2136"/>
                <a:gd name="T15" fmla="*/ 1405 h 2269"/>
                <a:gd name="T16" fmla="*/ 504 w 2136"/>
                <a:gd name="T17" fmla="*/ 1165 h 2269"/>
                <a:gd name="T18" fmla="*/ 480 w 2136"/>
                <a:gd name="T19" fmla="*/ 813 h 2269"/>
                <a:gd name="T20" fmla="*/ 392 w 2136"/>
                <a:gd name="T21" fmla="*/ 573 h 2269"/>
                <a:gd name="T22" fmla="*/ 400 w 2136"/>
                <a:gd name="T23" fmla="*/ 349 h 2269"/>
                <a:gd name="T24" fmla="*/ 304 w 2136"/>
                <a:gd name="T25" fmla="*/ 53 h 2269"/>
                <a:gd name="T26" fmla="*/ 152 w 2136"/>
                <a:gd name="T27" fmla="*/ 29 h 2269"/>
                <a:gd name="T28" fmla="*/ 48 w 2136"/>
                <a:gd name="T29" fmla="*/ 165 h 2269"/>
                <a:gd name="T30" fmla="*/ 8 w 2136"/>
                <a:gd name="T31" fmla="*/ 813 h 2269"/>
                <a:gd name="T32" fmla="*/ 96 w 2136"/>
                <a:gd name="T33" fmla="*/ 1349 h 2269"/>
                <a:gd name="T34" fmla="*/ 144 w 2136"/>
                <a:gd name="T35" fmla="*/ 1885 h 2269"/>
                <a:gd name="T36" fmla="*/ 144 w 2136"/>
                <a:gd name="T37" fmla="*/ 2269 h 2269"/>
                <a:gd name="T38" fmla="*/ 2136 w 2136"/>
                <a:gd name="T39" fmla="*/ 2253 h 2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36"/>
                <a:gd name="T61" fmla="*/ 0 h 2269"/>
                <a:gd name="T62" fmla="*/ 2136 w 2136"/>
                <a:gd name="T63" fmla="*/ 2269 h 2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/>
            </a:solidFill>
            <a:ln w="9525">
              <a:solidFill>
                <a:srgbClr val="DAAD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ea typeface="微软雅黑" pitchFamily="34" charset="-122"/>
              </a:endParaRPr>
            </a:p>
          </p:txBody>
        </p:sp>
        <p:grpSp>
          <p:nvGrpSpPr>
            <p:cNvPr id="30" name="Group 16"/>
            <p:cNvGrpSpPr>
              <a:grpSpLocks/>
            </p:cNvGrpSpPr>
            <p:nvPr/>
          </p:nvGrpSpPr>
          <p:grpSpPr bwMode="auto">
            <a:xfrm>
              <a:off x="159" y="1880"/>
              <a:ext cx="1865" cy="2329"/>
              <a:chOff x="159" y="1880"/>
              <a:chExt cx="1865" cy="2329"/>
            </a:xfrm>
          </p:grpSpPr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284" y="2599"/>
                <a:ext cx="1740" cy="1610"/>
              </a:xfrm>
              <a:custGeom>
                <a:avLst/>
                <a:gdLst>
                  <a:gd name="T0" fmla="*/ 908 w 1740"/>
                  <a:gd name="T1" fmla="*/ 1513 h 1610"/>
                  <a:gd name="T2" fmla="*/ 876 w 1740"/>
                  <a:gd name="T3" fmla="*/ 1049 h 1610"/>
                  <a:gd name="T4" fmla="*/ 1012 w 1740"/>
                  <a:gd name="T5" fmla="*/ 1217 h 1610"/>
                  <a:gd name="T6" fmla="*/ 1012 w 1740"/>
                  <a:gd name="T7" fmla="*/ 1545 h 1610"/>
                  <a:gd name="T8" fmla="*/ 1228 w 1740"/>
                  <a:gd name="T9" fmla="*/ 1545 h 1610"/>
                  <a:gd name="T10" fmla="*/ 1356 w 1740"/>
                  <a:gd name="T11" fmla="*/ 1153 h 1610"/>
                  <a:gd name="T12" fmla="*/ 1548 w 1740"/>
                  <a:gd name="T13" fmla="*/ 1329 h 1610"/>
                  <a:gd name="T14" fmla="*/ 1636 w 1740"/>
                  <a:gd name="T15" fmla="*/ 1177 h 1610"/>
                  <a:gd name="T16" fmla="*/ 1732 w 1740"/>
                  <a:gd name="T17" fmla="*/ 1113 h 1610"/>
                  <a:gd name="T18" fmla="*/ 1588 w 1740"/>
                  <a:gd name="T19" fmla="*/ 1113 h 1610"/>
                  <a:gd name="T20" fmla="*/ 1546 w 1740"/>
                  <a:gd name="T21" fmla="*/ 1328 h 1610"/>
                  <a:gd name="T22" fmla="*/ 1357 w 1740"/>
                  <a:gd name="T23" fmla="*/ 1151 h 1610"/>
                  <a:gd name="T24" fmla="*/ 1372 w 1740"/>
                  <a:gd name="T25" fmla="*/ 905 h 1610"/>
                  <a:gd name="T26" fmla="*/ 1188 w 1740"/>
                  <a:gd name="T27" fmla="*/ 801 h 1610"/>
                  <a:gd name="T28" fmla="*/ 1084 w 1740"/>
                  <a:gd name="T29" fmla="*/ 1025 h 1610"/>
                  <a:gd name="T30" fmla="*/ 796 w 1740"/>
                  <a:gd name="T31" fmla="*/ 673 h 1610"/>
                  <a:gd name="T32" fmla="*/ 564 w 1740"/>
                  <a:gd name="T33" fmla="*/ 697 h 1610"/>
                  <a:gd name="T34" fmla="*/ 412 w 1740"/>
                  <a:gd name="T35" fmla="*/ 889 h 1610"/>
                  <a:gd name="T36" fmla="*/ 196 w 1740"/>
                  <a:gd name="T37" fmla="*/ 745 h 1610"/>
                  <a:gd name="T38" fmla="*/ 164 w 1740"/>
                  <a:gd name="T39" fmla="*/ 353 h 1610"/>
                  <a:gd name="T40" fmla="*/ 100 w 1740"/>
                  <a:gd name="T41" fmla="*/ 25 h 1610"/>
                  <a:gd name="T42" fmla="*/ 84 w 1740"/>
                  <a:gd name="T43" fmla="*/ 201 h 1610"/>
                  <a:gd name="T44" fmla="*/ 84 w 1740"/>
                  <a:gd name="T45" fmla="*/ 793 h 1610"/>
                  <a:gd name="T46" fmla="*/ 12 w 1740"/>
                  <a:gd name="T47" fmla="*/ 1321 h 1610"/>
                  <a:gd name="T48" fmla="*/ 12 w 1740"/>
                  <a:gd name="T49" fmla="*/ 1569 h 1610"/>
                  <a:gd name="T50" fmla="*/ 908 w 1740"/>
                  <a:gd name="T51" fmla="*/ 1513 h 16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40"/>
                  <a:gd name="T79" fmla="*/ 0 h 1610"/>
                  <a:gd name="T80" fmla="*/ 1740 w 1740"/>
                  <a:gd name="T81" fmla="*/ 1610 h 16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Verdana" pitchFamily="34" charset="0"/>
                  <a:ea typeface="微软雅黑" pitchFamily="34" charset="-122"/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159" y="1880"/>
                <a:ext cx="268" cy="225"/>
              </a:xfrm>
              <a:custGeom>
                <a:avLst/>
                <a:gdLst>
                  <a:gd name="T0" fmla="*/ 9 w 268"/>
                  <a:gd name="T1" fmla="*/ 136 h 225"/>
                  <a:gd name="T2" fmla="*/ 129 w 268"/>
                  <a:gd name="T3" fmla="*/ 224 h 225"/>
                  <a:gd name="T4" fmla="*/ 257 w 268"/>
                  <a:gd name="T5" fmla="*/ 144 h 225"/>
                  <a:gd name="T6" fmla="*/ 193 w 268"/>
                  <a:gd name="T7" fmla="*/ 32 h 225"/>
                  <a:gd name="T8" fmla="*/ 73 w 268"/>
                  <a:gd name="T9" fmla="*/ 16 h 225"/>
                  <a:gd name="T10" fmla="*/ 9 w 268"/>
                  <a:gd name="T11" fmla="*/ 13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225"/>
                  <a:gd name="T20" fmla="*/ 268 w 268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/>
              </a:solidFill>
              <a:ln w="9525">
                <a:solidFill>
                  <a:srgbClr val="DAAD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Verdana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213" y="2432"/>
              <a:ext cx="188" cy="139"/>
            </a:xfrm>
            <a:custGeom>
              <a:avLst/>
              <a:gdLst>
                <a:gd name="T0" fmla="*/ 11 w 188"/>
                <a:gd name="T1" fmla="*/ 0 h 139"/>
                <a:gd name="T2" fmla="*/ 91 w 188"/>
                <a:gd name="T3" fmla="*/ 56 h 139"/>
                <a:gd name="T4" fmla="*/ 187 w 188"/>
                <a:gd name="T5" fmla="*/ 16 h 139"/>
                <a:gd name="T6" fmla="*/ 83 w 188"/>
                <a:gd name="T7" fmla="*/ 88 h 139"/>
                <a:gd name="T8" fmla="*/ 3 w 188"/>
                <a:gd name="T9" fmla="*/ 56 h 139"/>
                <a:gd name="T10" fmla="*/ 99 w 188"/>
                <a:gd name="T11" fmla="*/ 128 h 139"/>
                <a:gd name="T12" fmla="*/ 147 w 188"/>
                <a:gd name="T13" fmla="*/ 12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9"/>
                <a:gd name="T23" fmla="*/ 188 w 188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>
              <a:solidFill>
                <a:srgbClr val="DAAD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65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65"/>
                            </p:stCondLst>
                            <p:childTnLst>
                              <p:par>
                                <p:cTn id="2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365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865"/>
                            </p:stCondLst>
                            <p:childTnLst>
                              <p:par>
                                <p:cTn id="32" presetID="2" presetClass="entr" presetSubtype="4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65"/>
                            </p:stCondLst>
                            <p:childTnLst>
                              <p:par>
                                <p:cTn id="37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C 0.02848 0.00208 0.06823 -0.05093 0.1724 0.01388 C 0.27639 0.07893 0.53021 0.31157 0.62431 0.39027 " pathEditMode="relative" rAng="0" ptsTypes="aaa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70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65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65"/>
                            </p:stCondLst>
                            <p:childTnLst>
                              <p:par>
                                <p:cTn id="49" presetID="2" presetClass="entr" presetSubtype="4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865"/>
                            </p:stCondLst>
                            <p:childTnLst>
                              <p:par>
                                <p:cTn id="54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C 0.02848 0.00208 0.06823 -0.05093 0.1724 0.01388 C 0.27639 0.07893 0.53021 0.31157 0.62431 0.39027 " pathEditMode="relative" rAng="0" ptsTypes="aaa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70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65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865"/>
                            </p:stCondLst>
                            <p:childTnLst>
                              <p:par>
                                <p:cTn id="66" presetID="2" presetClass="entr" presetSubtype="4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865"/>
                            </p:stCondLst>
                            <p:childTnLst>
                              <p:par>
                                <p:cTn id="71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C 0.02847 0.00209 0.06822 -0.05092 0.17239 0.01389 C 0.27638 0.07894 0.5302 0.31158 0.6243 0.39028 " pathEditMode="relative" rAng="0" ptsTypes="aaa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70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365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2" grpId="0"/>
      <p:bldP spid="12" grpId="1"/>
      <p:bldP spid="19" grpId="0"/>
      <p:bldP spid="19" grpId="1"/>
      <p:bldP spid="26" grpId="0"/>
      <p:bldP spid="2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5000">
              <a:schemeClr val="tx1">
                <a:lumMod val="75000"/>
                <a:lumOff val="25000"/>
              </a:schemeClr>
            </a:gs>
            <a:gs pos="64000">
              <a:schemeClr val="tx1">
                <a:lumMod val="50000"/>
                <a:lumOff val="50000"/>
              </a:schemeClr>
            </a:gs>
            <a:gs pos="9300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142844" y="0"/>
            <a:ext cx="8786874" cy="5734891"/>
            <a:chOff x="142844" y="0"/>
            <a:chExt cx="8786874" cy="5734891"/>
          </a:xfrm>
        </p:grpSpPr>
        <p:pic>
          <p:nvPicPr>
            <p:cNvPr id="5" name="Picture 2" descr="C:\Users\Administrator\Desktop\新建文件夹\ipad_zoomerlay_land_2010022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0"/>
              <a:ext cx="8786874" cy="5734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785786" y="428604"/>
              <a:ext cx="7286676" cy="478634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71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6350">
              <a:solidFill>
                <a:schemeClr val="bg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How to keep price low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043541" y="1857364"/>
            <a:ext cx="4957483" cy="2003719"/>
            <a:chOff x="3043541" y="1126754"/>
            <a:chExt cx="6133452" cy="2734329"/>
          </a:xfrm>
        </p:grpSpPr>
        <p:sp>
          <p:nvSpPr>
            <p:cNvPr id="34" name="任意多边形 33"/>
            <p:cNvSpPr/>
            <p:nvPr/>
          </p:nvSpPr>
          <p:spPr>
            <a:xfrm>
              <a:off x="3078737" y="1126754"/>
              <a:ext cx="6065263" cy="641944"/>
            </a:xfrm>
            <a:custGeom>
              <a:avLst/>
              <a:gdLst>
                <a:gd name="connsiteX0" fmla="*/ 0 w 6154057"/>
                <a:gd name="connsiteY0" fmla="*/ 725714 h 816527"/>
                <a:gd name="connsiteX1" fmla="*/ 725714 w 6154057"/>
                <a:gd name="connsiteY1" fmla="*/ 188685 h 816527"/>
                <a:gd name="connsiteX2" fmla="*/ 2293257 w 6154057"/>
                <a:gd name="connsiteY2" fmla="*/ 493485 h 816527"/>
                <a:gd name="connsiteX3" fmla="*/ 3556000 w 6154057"/>
                <a:gd name="connsiteY3" fmla="*/ 812800 h 816527"/>
                <a:gd name="connsiteX4" fmla="*/ 4601028 w 6154057"/>
                <a:gd name="connsiteY4" fmla="*/ 624114 h 816527"/>
                <a:gd name="connsiteX5" fmla="*/ 6154057 w 6154057"/>
                <a:gd name="connsiteY5" fmla="*/ 0 h 81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4057" h="816527">
                  <a:moveTo>
                    <a:pt x="0" y="725714"/>
                  </a:moveTo>
                  <a:cubicBezTo>
                    <a:pt x="171752" y="476552"/>
                    <a:pt x="343505" y="227390"/>
                    <a:pt x="725714" y="188685"/>
                  </a:cubicBezTo>
                  <a:cubicBezTo>
                    <a:pt x="1107924" y="149980"/>
                    <a:pt x="1821543" y="389466"/>
                    <a:pt x="2293257" y="493485"/>
                  </a:cubicBezTo>
                  <a:cubicBezTo>
                    <a:pt x="2764971" y="597504"/>
                    <a:pt x="3171372" y="791029"/>
                    <a:pt x="3556000" y="812800"/>
                  </a:cubicBezTo>
                  <a:cubicBezTo>
                    <a:pt x="3940628" y="834571"/>
                    <a:pt x="4168018" y="759581"/>
                    <a:pt x="4601028" y="624114"/>
                  </a:cubicBezTo>
                  <a:cubicBezTo>
                    <a:pt x="5034038" y="488647"/>
                    <a:pt x="5594047" y="244323"/>
                    <a:pt x="6154057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55000">
                    <a:srgbClr val="F78824"/>
                  </a:gs>
                  <a:gs pos="0">
                    <a:srgbClr val="F78824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043541" y="1649850"/>
              <a:ext cx="6065263" cy="641944"/>
            </a:xfrm>
            <a:custGeom>
              <a:avLst/>
              <a:gdLst>
                <a:gd name="connsiteX0" fmla="*/ 0 w 6154057"/>
                <a:gd name="connsiteY0" fmla="*/ 725714 h 816527"/>
                <a:gd name="connsiteX1" fmla="*/ 725714 w 6154057"/>
                <a:gd name="connsiteY1" fmla="*/ 188685 h 816527"/>
                <a:gd name="connsiteX2" fmla="*/ 2293257 w 6154057"/>
                <a:gd name="connsiteY2" fmla="*/ 493485 h 816527"/>
                <a:gd name="connsiteX3" fmla="*/ 3556000 w 6154057"/>
                <a:gd name="connsiteY3" fmla="*/ 812800 h 816527"/>
                <a:gd name="connsiteX4" fmla="*/ 4601028 w 6154057"/>
                <a:gd name="connsiteY4" fmla="*/ 624114 h 816527"/>
                <a:gd name="connsiteX5" fmla="*/ 6154057 w 6154057"/>
                <a:gd name="connsiteY5" fmla="*/ 0 h 81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4057" h="816527">
                  <a:moveTo>
                    <a:pt x="0" y="725714"/>
                  </a:moveTo>
                  <a:cubicBezTo>
                    <a:pt x="171752" y="476552"/>
                    <a:pt x="343505" y="227390"/>
                    <a:pt x="725714" y="188685"/>
                  </a:cubicBezTo>
                  <a:cubicBezTo>
                    <a:pt x="1107924" y="149980"/>
                    <a:pt x="1821543" y="389466"/>
                    <a:pt x="2293257" y="493485"/>
                  </a:cubicBezTo>
                  <a:cubicBezTo>
                    <a:pt x="2764971" y="597504"/>
                    <a:pt x="3171372" y="791029"/>
                    <a:pt x="3556000" y="812800"/>
                  </a:cubicBezTo>
                  <a:cubicBezTo>
                    <a:pt x="3940628" y="834571"/>
                    <a:pt x="4168018" y="759581"/>
                    <a:pt x="4601028" y="624114"/>
                  </a:cubicBezTo>
                  <a:cubicBezTo>
                    <a:pt x="5034038" y="488647"/>
                    <a:pt x="5594047" y="244323"/>
                    <a:pt x="6154057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55000">
                    <a:srgbClr val="F78824"/>
                  </a:gs>
                  <a:gs pos="0">
                    <a:srgbClr val="F78824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36" y="2172946"/>
              <a:ext cx="6065263" cy="641944"/>
            </a:xfrm>
            <a:custGeom>
              <a:avLst/>
              <a:gdLst>
                <a:gd name="connsiteX0" fmla="*/ 0 w 6154057"/>
                <a:gd name="connsiteY0" fmla="*/ 725714 h 816527"/>
                <a:gd name="connsiteX1" fmla="*/ 725714 w 6154057"/>
                <a:gd name="connsiteY1" fmla="*/ 188685 h 816527"/>
                <a:gd name="connsiteX2" fmla="*/ 2293257 w 6154057"/>
                <a:gd name="connsiteY2" fmla="*/ 493485 h 816527"/>
                <a:gd name="connsiteX3" fmla="*/ 3556000 w 6154057"/>
                <a:gd name="connsiteY3" fmla="*/ 812800 h 816527"/>
                <a:gd name="connsiteX4" fmla="*/ 4601028 w 6154057"/>
                <a:gd name="connsiteY4" fmla="*/ 624114 h 816527"/>
                <a:gd name="connsiteX5" fmla="*/ 6154057 w 6154057"/>
                <a:gd name="connsiteY5" fmla="*/ 0 h 81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4057" h="816527">
                  <a:moveTo>
                    <a:pt x="0" y="725714"/>
                  </a:moveTo>
                  <a:cubicBezTo>
                    <a:pt x="171752" y="476552"/>
                    <a:pt x="343505" y="227390"/>
                    <a:pt x="725714" y="188685"/>
                  </a:cubicBezTo>
                  <a:cubicBezTo>
                    <a:pt x="1107924" y="149980"/>
                    <a:pt x="1821543" y="389466"/>
                    <a:pt x="2293257" y="493485"/>
                  </a:cubicBezTo>
                  <a:cubicBezTo>
                    <a:pt x="2764971" y="597504"/>
                    <a:pt x="3171372" y="791029"/>
                    <a:pt x="3556000" y="812800"/>
                  </a:cubicBezTo>
                  <a:cubicBezTo>
                    <a:pt x="3940628" y="834571"/>
                    <a:pt x="4168018" y="759581"/>
                    <a:pt x="4601028" y="624114"/>
                  </a:cubicBezTo>
                  <a:cubicBezTo>
                    <a:pt x="5034038" y="488647"/>
                    <a:pt x="5594047" y="244323"/>
                    <a:pt x="6154057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55000">
                    <a:srgbClr val="F78824"/>
                  </a:gs>
                  <a:gs pos="0">
                    <a:srgbClr val="F78824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111730" y="2696042"/>
              <a:ext cx="6065263" cy="641944"/>
            </a:xfrm>
            <a:custGeom>
              <a:avLst/>
              <a:gdLst>
                <a:gd name="connsiteX0" fmla="*/ 0 w 6154057"/>
                <a:gd name="connsiteY0" fmla="*/ 725714 h 816527"/>
                <a:gd name="connsiteX1" fmla="*/ 725714 w 6154057"/>
                <a:gd name="connsiteY1" fmla="*/ 188685 h 816527"/>
                <a:gd name="connsiteX2" fmla="*/ 2293257 w 6154057"/>
                <a:gd name="connsiteY2" fmla="*/ 493485 h 816527"/>
                <a:gd name="connsiteX3" fmla="*/ 3556000 w 6154057"/>
                <a:gd name="connsiteY3" fmla="*/ 812800 h 816527"/>
                <a:gd name="connsiteX4" fmla="*/ 4601028 w 6154057"/>
                <a:gd name="connsiteY4" fmla="*/ 624114 h 816527"/>
                <a:gd name="connsiteX5" fmla="*/ 6154057 w 6154057"/>
                <a:gd name="connsiteY5" fmla="*/ 0 h 81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4057" h="816527">
                  <a:moveTo>
                    <a:pt x="0" y="725714"/>
                  </a:moveTo>
                  <a:cubicBezTo>
                    <a:pt x="171752" y="476552"/>
                    <a:pt x="343505" y="227390"/>
                    <a:pt x="725714" y="188685"/>
                  </a:cubicBezTo>
                  <a:cubicBezTo>
                    <a:pt x="1107924" y="149980"/>
                    <a:pt x="1821543" y="389466"/>
                    <a:pt x="2293257" y="493485"/>
                  </a:cubicBezTo>
                  <a:cubicBezTo>
                    <a:pt x="2764971" y="597504"/>
                    <a:pt x="3171372" y="791029"/>
                    <a:pt x="3556000" y="812800"/>
                  </a:cubicBezTo>
                  <a:cubicBezTo>
                    <a:pt x="3940628" y="834571"/>
                    <a:pt x="4168018" y="759581"/>
                    <a:pt x="4601028" y="624114"/>
                  </a:cubicBezTo>
                  <a:cubicBezTo>
                    <a:pt x="5034038" y="488647"/>
                    <a:pt x="5594047" y="244323"/>
                    <a:pt x="6154057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55000">
                    <a:srgbClr val="F78824"/>
                  </a:gs>
                  <a:gs pos="0">
                    <a:srgbClr val="F78824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111729" y="3219139"/>
              <a:ext cx="6065263" cy="641944"/>
            </a:xfrm>
            <a:custGeom>
              <a:avLst/>
              <a:gdLst>
                <a:gd name="connsiteX0" fmla="*/ 0 w 6154057"/>
                <a:gd name="connsiteY0" fmla="*/ 725714 h 816527"/>
                <a:gd name="connsiteX1" fmla="*/ 725714 w 6154057"/>
                <a:gd name="connsiteY1" fmla="*/ 188685 h 816527"/>
                <a:gd name="connsiteX2" fmla="*/ 2293257 w 6154057"/>
                <a:gd name="connsiteY2" fmla="*/ 493485 h 816527"/>
                <a:gd name="connsiteX3" fmla="*/ 3556000 w 6154057"/>
                <a:gd name="connsiteY3" fmla="*/ 812800 h 816527"/>
                <a:gd name="connsiteX4" fmla="*/ 4601028 w 6154057"/>
                <a:gd name="connsiteY4" fmla="*/ 624114 h 816527"/>
                <a:gd name="connsiteX5" fmla="*/ 6154057 w 6154057"/>
                <a:gd name="connsiteY5" fmla="*/ 0 h 81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4057" h="816527">
                  <a:moveTo>
                    <a:pt x="0" y="725714"/>
                  </a:moveTo>
                  <a:cubicBezTo>
                    <a:pt x="171752" y="476552"/>
                    <a:pt x="343505" y="227390"/>
                    <a:pt x="725714" y="188685"/>
                  </a:cubicBezTo>
                  <a:cubicBezTo>
                    <a:pt x="1107924" y="149980"/>
                    <a:pt x="1821543" y="389466"/>
                    <a:pt x="2293257" y="493485"/>
                  </a:cubicBezTo>
                  <a:cubicBezTo>
                    <a:pt x="2764971" y="597504"/>
                    <a:pt x="3171372" y="791029"/>
                    <a:pt x="3556000" y="812800"/>
                  </a:cubicBezTo>
                  <a:cubicBezTo>
                    <a:pt x="3940628" y="834571"/>
                    <a:pt x="4168018" y="759581"/>
                    <a:pt x="4601028" y="624114"/>
                  </a:cubicBezTo>
                  <a:cubicBezTo>
                    <a:pt x="5034038" y="488647"/>
                    <a:pt x="5594047" y="244323"/>
                    <a:pt x="6154057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55000">
                    <a:srgbClr val="F78824"/>
                  </a:gs>
                  <a:gs pos="0">
                    <a:srgbClr val="F78824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 descr="未标题-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1571612"/>
            <a:ext cx="2480947" cy="2500330"/>
          </a:xfrm>
          <a:prstGeom prst="rect">
            <a:avLst/>
          </a:prstGeom>
        </p:spPr>
      </p:pic>
      <p:pic>
        <p:nvPicPr>
          <p:cNvPr id="27" name="图片 26" descr="409319ae835e8938d89c054eeaa381e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2000240"/>
            <a:ext cx="1643074" cy="1643074"/>
          </a:xfrm>
          <a:prstGeom prst="rect">
            <a:avLst/>
          </a:prstGeom>
        </p:spPr>
      </p:pic>
      <p:pic>
        <p:nvPicPr>
          <p:cNvPr id="28" name="图片 27" descr="未标题-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1928802"/>
            <a:ext cx="339192" cy="135732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857192" y="2428868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-15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（非商用）常规体" pitchFamily="50" charset="-122"/>
                <a:ea typeface="造字工房尚黑（非商用）常规体" pitchFamily="50" charset="-122"/>
              </a:rPr>
              <a:t>H&amp;M ensure the best price by:</a:t>
            </a:r>
            <a:endParaRPr lang="zh-CN" altLang="en-US" sz="4800" b="1" spc="-150" dirty="0" smtClean="0">
              <a:gradFill>
                <a:gsLst>
                  <a:gs pos="0">
                    <a:srgbClr val="FE4C48"/>
                  </a:gs>
                  <a:gs pos="45000">
                    <a:srgbClr val="FE0E0E"/>
                  </a:gs>
                  <a:gs pos="45000">
                    <a:srgbClr val="DB0303"/>
                  </a:gs>
                  <a:gs pos="70000">
                    <a:srgbClr val="960000"/>
                  </a:gs>
                  <a:gs pos="100000">
                    <a:srgbClr val="690B0B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（非商用）常规体" pitchFamily="50" charset="-122"/>
              <a:ea typeface="造字工房尚黑（非商用）常规体" pitchFamily="50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786182" y="2214554"/>
            <a:ext cx="3090741" cy="1262804"/>
            <a:chOff x="4691826" y="5130715"/>
            <a:chExt cx="3090741" cy="1262804"/>
          </a:xfrm>
        </p:grpSpPr>
        <p:grpSp>
          <p:nvGrpSpPr>
            <p:cNvPr id="46" name="组合 46"/>
            <p:cNvGrpSpPr/>
            <p:nvPr/>
          </p:nvGrpSpPr>
          <p:grpSpPr>
            <a:xfrm rot="10800000">
              <a:off x="4691826" y="5130715"/>
              <a:ext cx="473184" cy="1262804"/>
              <a:chOff x="3687336" y="419130"/>
              <a:chExt cx="473184" cy="1262804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H="1">
                <a:off x="4131940" y="419130"/>
                <a:ext cx="25720" cy="1165609"/>
              </a:xfrm>
              <a:prstGeom prst="line">
                <a:avLst/>
              </a:prstGeom>
              <a:ln w="57150">
                <a:solidFill>
                  <a:srgbClr val="3A8C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3687336" y="1445342"/>
                <a:ext cx="473184" cy="236592"/>
              </a:xfrm>
              <a:prstGeom prst="ellipse">
                <a:avLst/>
              </a:prstGeom>
              <a:solidFill>
                <a:srgbClr val="3A8C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834702" y="5487905"/>
              <a:ext cx="2947865" cy="461665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in-house design</a:t>
              </a:r>
              <a:endParaRPr lang="zh-CN" altLang="en-US" sz="2400" b="1" dirty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857620" y="2357430"/>
            <a:ext cx="3447931" cy="1308162"/>
            <a:chOff x="4620388" y="5130715"/>
            <a:chExt cx="3447931" cy="1308162"/>
          </a:xfrm>
        </p:grpSpPr>
        <p:grpSp>
          <p:nvGrpSpPr>
            <p:cNvPr id="56" name="组合 46"/>
            <p:cNvGrpSpPr/>
            <p:nvPr/>
          </p:nvGrpSpPr>
          <p:grpSpPr>
            <a:xfrm rot="10800000">
              <a:off x="4620388" y="5130715"/>
              <a:ext cx="473184" cy="1308162"/>
              <a:chOff x="3758774" y="373772"/>
              <a:chExt cx="473184" cy="1308162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H="1">
                <a:off x="3777610" y="516325"/>
                <a:ext cx="25720" cy="1165609"/>
              </a:xfrm>
              <a:prstGeom prst="line">
                <a:avLst/>
              </a:prstGeom>
              <a:ln w="57150">
                <a:solidFill>
                  <a:srgbClr val="3A8C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/>
              <p:cNvSpPr/>
              <p:nvPr/>
            </p:nvSpPr>
            <p:spPr>
              <a:xfrm>
                <a:off x="3758774" y="373772"/>
                <a:ext cx="473184" cy="236592"/>
              </a:xfrm>
              <a:prstGeom prst="ellipse">
                <a:avLst/>
              </a:prstGeom>
              <a:solidFill>
                <a:srgbClr val="3A8C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5120454" y="5559343"/>
              <a:ext cx="2947865" cy="461665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 middlemen</a:t>
              </a:r>
              <a:endParaRPr lang="zh-CN" altLang="en-US" sz="2400" b="1" dirty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857620" y="2214554"/>
            <a:ext cx="4559483" cy="1200330"/>
            <a:chOff x="3960977" y="7154116"/>
            <a:chExt cx="4778312" cy="1453351"/>
          </a:xfrm>
        </p:grpSpPr>
        <p:grpSp>
          <p:nvGrpSpPr>
            <p:cNvPr id="61" name="组合 45"/>
            <p:cNvGrpSpPr/>
            <p:nvPr/>
          </p:nvGrpSpPr>
          <p:grpSpPr>
            <a:xfrm>
              <a:off x="3960977" y="7154116"/>
              <a:ext cx="1277214" cy="1383946"/>
              <a:chOff x="4932432" y="1099129"/>
              <a:chExt cx="1277214" cy="1383946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>
                <a:off x="5364088" y="1099129"/>
                <a:ext cx="25720" cy="1165609"/>
              </a:xfrm>
              <a:prstGeom prst="line">
                <a:avLst/>
              </a:prstGeom>
              <a:ln w="57150">
                <a:solidFill>
                  <a:srgbClr val="3A8C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椭圆 63"/>
              <p:cNvSpPr/>
              <p:nvPr/>
            </p:nvSpPr>
            <p:spPr>
              <a:xfrm>
                <a:off x="4932432" y="2112462"/>
                <a:ext cx="473184" cy="236592"/>
              </a:xfrm>
              <a:prstGeom prst="ellipse">
                <a:avLst/>
              </a:prstGeom>
              <a:solidFill>
                <a:srgbClr val="3A8C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5353834" y="1110761"/>
                <a:ext cx="855812" cy="105126"/>
              </a:xfrm>
              <a:prstGeom prst="line">
                <a:avLst/>
              </a:prstGeom>
              <a:ln w="127000">
                <a:solidFill>
                  <a:srgbClr val="3A8C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组合 42"/>
              <p:cNvGrpSpPr/>
              <p:nvPr/>
            </p:nvGrpSpPr>
            <p:grpSpPr>
              <a:xfrm>
                <a:off x="5714980" y="1220271"/>
                <a:ext cx="473184" cy="1262804"/>
                <a:chOff x="3687336" y="419130"/>
                <a:chExt cx="473184" cy="1262804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4131940" y="419130"/>
                  <a:ext cx="25720" cy="1165609"/>
                </a:xfrm>
                <a:prstGeom prst="line">
                  <a:avLst/>
                </a:prstGeom>
                <a:ln w="57150">
                  <a:solidFill>
                    <a:srgbClr val="3A8C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椭圆 67"/>
                <p:cNvSpPr/>
                <p:nvPr/>
              </p:nvSpPr>
              <p:spPr>
                <a:xfrm>
                  <a:off x="3687336" y="1445342"/>
                  <a:ext cx="473184" cy="236592"/>
                </a:xfrm>
                <a:prstGeom prst="ellipse">
                  <a:avLst/>
                </a:prstGeom>
                <a:solidFill>
                  <a:srgbClr val="3A8C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2" name="TextBox 61"/>
            <p:cNvSpPr txBox="1"/>
            <p:nvPr/>
          </p:nvSpPr>
          <p:spPr>
            <a:xfrm>
              <a:off x="5308576" y="7154117"/>
              <a:ext cx="3430713" cy="1453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large </a:t>
              </a:r>
            </a:p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purchasing </a:t>
              </a:r>
            </a:p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volumes</a:t>
              </a:r>
              <a:endParaRPr lang="zh-CN" altLang="en-US" sz="2400" b="1" dirty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000496" y="2143116"/>
            <a:ext cx="4566722" cy="1071570"/>
            <a:chOff x="4357686" y="500048"/>
            <a:chExt cx="5089985" cy="1262804"/>
          </a:xfrm>
        </p:grpSpPr>
        <p:grpSp>
          <p:nvGrpSpPr>
            <p:cNvPr id="82" name="组合 65"/>
            <p:cNvGrpSpPr/>
            <p:nvPr/>
          </p:nvGrpSpPr>
          <p:grpSpPr>
            <a:xfrm>
              <a:off x="4357686" y="500048"/>
              <a:ext cx="5089985" cy="1262804"/>
              <a:chOff x="3810124" y="1430016"/>
              <a:chExt cx="5089985" cy="1262804"/>
            </a:xfrm>
          </p:grpSpPr>
          <p:grpSp>
            <p:nvGrpSpPr>
              <p:cNvPr id="84" name="组合 66"/>
              <p:cNvGrpSpPr/>
              <p:nvPr/>
            </p:nvGrpSpPr>
            <p:grpSpPr>
              <a:xfrm>
                <a:off x="3810124" y="1430016"/>
                <a:ext cx="473184" cy="1262804"/>
                <a:chOff x="3687336" y="419130"/>
                <a:chExt cx="473184" cy="1262804"/>
              </a:xfrm>
            </p:grpSpPr>
            <p:cxnSp>
              <p:nvCxnSpPr>
                <p:cNvPr id="86" name="直接连接符 85"/>
                <p:cNvCxnSpPr/>
                <p:nvPr/>
              </p:nvCxnSpPr>
              <p:spPr>
                <a:xfrm flipH="1">
                  <a:off x="4131940" y="419130"/>
                  <a:ext cx="25720" cy="1165609"/>
                </a:xfrm>
                <a:prstGeom prst="line">
                  <a:avLst/>
                </a:prstGeom>
                <a:ln w="57150">
                  <a:solidFill>
                    <a:srgbClr val="3A8C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椭圆 86"/>
                <p:cNvSpPr/>
                <p:nvPr/>
              </p:nvSpPr>
              <p:spPr>
                <a:xfrm>
                  <a:off x="3687336" y="1445342"/>
                  <a:ext cx="473184" cy="236592"/>
                </a:xfrm>
                <a:prstGeom prst="ellipse">
                  <a:avLst/>
                </a:prstGeom>
                <a:solidFill>
                  <a:srgbClr val="3A8C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5" name="TextBox 84"/>
              <p:cNvSpPr txBox="1"/>
              <p:nvPr/>
            </p:nvSpPr>
            <p:spPr>
              <a:xfrm>
                <a:off x="4686018" y="1514203"/>
                <a:ext cx="421409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buying the right products from the right markets</a:t>
                </a:r>
                <a:endParaRPr lang="zh-CN" altLang="en-US" sz="2400" b="1" dirty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任意多边形 82"/>
            <p:cNvSpPr/>
            <p:nvPr/>
          </p:nvSpPr>
          <p:spPr>
            <a:xfrm>
              <a:off x="4786314" y="500048"/>
              <a:ext cx="500066" cy="857256"/>
            </a:xfrm>
            <a:custGeom>
              <a:avLst/>
              <a:gdLst>
                <a:gd name="connsiteX0" fmla="*/ 0 w 493183"/>
                <a:gd name="connsiteY0" fmla="*/ 0 h 850900"/>
                <a:gd name="connsiteX1" fmla="*/ 444500 w 493183"/>
                <a:gd name="connsiteY1" fmla="*/ 571500 h 850900"/>
                <a:gd name="connsiteX2" fmla="*/ 292100 w 493183"/>
                <a:gd name="connsiteY2" fmla="*/ 850900 h 850900"/>
                <a:gd name="connsiteX3" fmla="*/ 292100 w 493183"/>
                <a:gd name="connsiteY3" fmla="*/ 85090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183" h="850900">
                  <a:moveTo>
                    <a:pt x="0" y="0"/>
                  </a:moveTo>
                  <a:cubicBezTo>
                    <a:pt x="197908" y="214841"/>
                    <a:pt x="395817" y="429683"/>
                    <a:pt x="444500" y="571500"/>
                  </a:cubicBezTo>
                  <a:cubicBezTo>
                    <a:pt x="493183" y="713317"/>
                    <a:pt x="292100" y="850900"/>
                    <a:pt x="292100" y="850900"/>
                  </a:cubicBezTo>
                  <a:lnTo>
                    <a:pt x="292100" y="850900"/>
                  </a:lnTo>
                </a:path>
              </a:pathLst>
            </a:cu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714744" y="2357430"/>
            <a:ext cx="3571900" cy="1214422"/>
            <a:chOff x="4429124" y="451235"/>
            <a:chExt cx="3571900" cy="1214422"/>
          </a:xfrm>
        </p:grpSpPr>
        <p:grpSp>
          <p:nvGrpSpPr>
            <p:cNvPr id="89" name="组合 65"/>
            <p:cNvGrpSpPr/>
            <p:nvPr/>
          </p:nvGrpSpPr>
          <p:grpSpPr>
            <a:xfrm>
              <a:off x="4929190" y="451235"/>
              <a:ext cx="3071834" cy="1214422"/>
              <a:chOff x="4381628" y="1381203"/>
              <a:chExt cx="3071834" cy="1214422"/>
            </a:xfrm>
          </p:grpSpPr>
          <p:grpSp>
            <p:nvGrpSpPr>
              <p:cNvPr id="91" name="组合 66"/>
              <p:cNvGrpSpPr/>
              <p:nvPr/>
            </p:nvGrpSpPr>
            <p:grpSpPr>
              <a:xfrm>
                <a:off x="4381628" y="1381203"/>
                <a:ext cx="473184" cy="1214422"/>
                <a:chOff x="4258840" y="370317"/>
                <a:chExt cx="473184" cy="1214422"/>
              </a:xfrm>
            </p:grpSpPr>
            <p:cxnSp>
              <p:nvCxnSpPr>
                <p:cNvPr id="93" name="直接连接符 92"/>
                <p:cNvCxnSpPr/>
                <p:nvPr/>
              </p:nvCxnSpPr>
              <p:spPr>
                <a:xfrm flipH="1">
                  <a:off x="4258840" y="419130"/>
                  <a:ext cx="25720" cy="1165609"/>
                </a:xfrm>
                <a:prstGeom prst="line">
                  <a:avLst/>
                </a:prstGeom>
                <a:ln w="57150">
                  <a:solidFill>
                    <a:srgbClr val="3A8C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椭圆 93"/>
                <p:cNvSpPr/>
                <p:nvPr/>
              </p:nvSpPr>
              <p:spPr>
                <a:xfrm>
                  <a:off x="4258840" y="370317"/>
                  <a:ext cx="473184" cy="236592"/>
                </a:xfrm>
                <a:prstGeom prst="ellipse">
                  <a:avLst/>
                </a:prstGeom>
                <a:solidFill>
                  <a:srgbClr val="3A8C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2" name="TextBox 91"/>
              <p:cNvSpPr txBox="1"/>
              <p:nvPr/>
            </p:nvSpPr>
            <p:spPr>
              <a:xfrm>
                <a:off x="4524504" y="1881269"/>
                <a:ext cx="29289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efficient logistics</a:t>
                </a:r>
                <a:endParaRPr lang="zh-CN" altLang="en-US" sz="2400" b="1" dirty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0" name="任意多边形 89"/>
            <p:cNvSpPr/>
            <p:nvPr/>
          </p:nvSpPr>
          <p:spPr>
            <a:xfrm rot="10800000">
              <a:off x="4429124" y="808401"/>
              <a:ext cx="500066" cy="857256"/>
            </a:xfrm>
            <a:custGeom>
              <a:avLst/>
              <a:gdLst>
                <a:gd name="connsiteX0" fmla="*/ 0 w 493183"/>
                <a:gd name="connsiteY0" fmla="*/ 0 h 850900"/>
                <a:gd name="connsiteX1" fmla="*/ 444500 w 493183"/>
                <a:gd name="connsiteY1" fmla="*/ 571500 h 850900"/>
                <a:gd name="connsiteX2" fmla="*/ 292100 w 493183"/>
                <a:gd name="connsiteY2" fmla="*/ 850900 h 850900"/>
                <a:gd name="connsiteX3" fmla="*/ 292100 w 493183"/>
                <a:gd name="connsiteY3" fmla="*/ 85090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183" h="850900">
                  <a:moveTo>
                    <a:pt x="0" y="0"/>
                  </a:moveTo>
                  <a:cubicBezTo>
                    <a:pt x="197908" y="214841"/>
                    <a:pt x="395817" y="429683"/>
                    <a:pt x="444500" y="571500"/>
                  </a:cubicBezTo>
                  <a:cubicBezTo>
                    <a:pt x="493183" y="713317"/>
                    <a:pt x="292100" y="850900"/>
                    <a:pt x="292100" y="850900"/>
                  </a:cubicBezTo>
                  <a:lnTo>
                    <a:pt x="292100" y="850900"/>
                  </a:lnTo>
                </a:path>
              </a:pathLst>
            </a:cu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143372" y="2357430"/>
            <a:ext cx="5500758" cy="1343205"/>
            <a:chOff x="4620388" y="5130715"/>
            <a:chExt cx="5500758" cy="1343205"/>
          </a:xfrm>
        </p:grpSpPr>
        <p:grpSp>
          <p:nvGrpSpPr>
            <p:cNvPr id="96" name="组合 46"/>
            <p:cNvGrpSpPr/>
            <p:nvPr/>
          </p:nvGrpSpPr>
          <p:grpSpPr>
            <a:xfrm rot="10800000">
              <a:off x="4620388" y="5130715"/>
              <a:ext cx="473184" cy="1308162"/>
              <a:chOff x="3758774" y="373772"/>
              <a:chExt cx="473184" cy="1308162"/>
            </a:xfrm>
          </p:grpSpPr>
          <p:cxnSp>
            <p:nvCxnSpPr>
              <p:cNvPr id="98" name="直接连接符 97"/>
              <p:cNvCxnSpPr/>
              <p:nvPr/>
            </p:nvCxnSpPr>
            <p:spPr>
              <a:xfrm flipH="1">
                <a:off x="3777610" y="516325"/>
                <a:ext cx="25720" cy="1165609"/>
              </a:xfrm>
              <a:prstGeom prst="line">
                <a:avLst/>
              </a:prstGeom>
              <a:ln w="57150">
                <a:solidFill>
                  <a:srgbClr val="3A8C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椭圆 98"/>
              <p:cNvSpPr/>
              <p:nvPr/>
            </p:nvSpPr>
            <p:spPr>
              <a:xfrm>
                <a:off x="3758774" y="373772"/>
                <a:ext cx="473184" cy="236592"/>
              </a:xfrm>
              <a:prstGeom prst="ellipse">
                <a:avLst/>
              </a:prstGeom>
              <a:solidFill>
                <a:srgbClr val="3A8C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TextBox 96"/>
            <p:cNvSpPr txBox="1"/>
            <p:nvPr/>
          </p:nvSpPr>
          <p:spPr>
            <a:xfrm>
              <a:off x="5049016" y="5273591"/>
              <a:ext cx="5072130" cy="1200329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cost-consciousness </a:t>
              </a:r>
            </a:p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all parts of </a:t>
              </a:r>
            </a:p>
            <a:p>
              <a:r>
                <a:rPr lang="en-US" altLang="zh-CN" sz="2400" b="1" dirty="0" smtClean="0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organization</a:t>
              </a:r>
              <a:endParaRPr lang="zh-CN" altLang="en-US" sz="2400" b="1" dirty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 rot="21160132">
            <a:off x="3309703" y="711872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●</a:t>
            </a:r>
            <a:r>
              <a:rPr lang="en-US" altLang="zh-CN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in-house design</a:t>
            </a:r>
            <a:endParaRPr lang="zh-CN" altLang="en-US" sz="3200" b="1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a:endParaRPr>
          </a:p>
        </p:txBody>
      </p:sp>
      <p:sp>
        <p:nvSpPr>
          <p:cNvPr id="102" name="TextBox 101"/>
          <p:cNvSpPr txBox="1"/>
          <p:nvPr/>
        </p:nvSpPr>
        <p:spPr>
          <a:xfrm rot="21409820">
            <a:off x="3657015" y="1302849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●</a:t>
            </a:r>
            <a:r>
              <a:rPr lang="en-US" altLang="zh-CN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no middlemen</a:t>
            </a:r>
            <a:endParaRPr lang="zh-CN" altLang="en-US" sz="3200" b="1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857620" y="2143116"/>
            <a:ext cx="4214842" cy="852606"/>
          </a:xfrm>
          <a:prstGeom prst="rect">
            <a:avLst/>
          </a:prstGeom>
          <a:noFill/>
        </p:spPr>
        <p:txBody>
          <a:bodyPr wrap="square" bIns="46800" rtlCol="0" anchor="t" anchorCtr="0">
            <a:spAutoFit/>
          </a:bodyPr>
          <a:lstStyle/>
          <a:p>
            <a:pPr>
              <a:lnSpc>
                <a:spcPts val="2900"/>
              </a:lnSpc>
            </a:pPr>
            <a:r>
              <a:rPr lang="zh-CN" altLang="en-US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●</a:t>
            </a:r>
            <a:r>
              <a:rPr lang="en-US" altLang="zh-CN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large </a:t>
            </a:r>
          </a:p>
          <a:p>
            <a:pPr>
              <a:lnSpc>
                <a:spcPts val="2900"/>
              </a:lnSpc>
            </a:pPr>
            <a:r>
              <a:rPr lang="en-US" altLang="zh-CN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    purchasing volumes</a:t>
            </a:r>
            <a:endParaRPr lang="zh-CN" altLang="en-US" sz="3200" b="1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57620" y="3000372"/>
            <a:ext cx="4857784" cy="85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zh-CN" altLang="en-US" sz="3200" b="1" spc="-15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●</a:t>
            </a:r>
            <a:r>
              <a:rPr lang="en-US" altLang="zh-CN" sz="3200" b="1" spc="-15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buying the right products</a:t>
            </a:r>
          </a:p>
          <a:p>
            <a:pPr>
              <a:lnSpc>
                <a:spcPts val="2900"/>
              </a:lnSpc>
            </a:pPr>
            <a:r>
              <a:rPr lang="en-US" altLang="zh-CN" sz="3200" b="1" spc="-15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     from the right markets</a:t>
            </a:r>
            <a:endParaRPr lang="zh-CN" altLang="en-US" sz="3200" b="1" spc="-15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a:endParaRPr>
          </a:p>
        </p:txBody>
      </p:sp>
      <p:sp>
        <p:nvSpPr>
          <p:cNvPr id="105" name="TextBox 104"/>
          <p:cNvSpPr txBox="1"/>
          <p:nvPr/>
        </p:nvSpPr>
        <p:spPr>
          <a:xfrm rot="168094">
            <a:off x="3583940" y="3662310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●</a:t>
            </a:r>
            <a:r>
              <a:rPr lang="en-US" altLang="zh-CN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efficient logistics</a:t>
            </a:r>
            <a:endParaRPr lang="zh-CN" altLang="en-US" sz="3200" b="1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a:endParaRPr>
          </a:p>
        </p:txBody>
      </p:sp>
      <p:sp>
        <p:nvSpPr>
          <p:cNvPr id="106" name="TextBox 105"/>
          <p:cNvSpPr txBox="1"/>
          <p:nvPr/>
        </p:nvSpPr>
        <p:spPr>
          <a:xfrm rot="356766">
            <a:off x="3115245" y="4380471"/>
            <a:ext cx="6000792" cy="85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zh-CN" altLang="en-US" sz="3200" b="1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●</a:t>
            </a:r>
            <a:r>
              <a:rPr lang="en-US" altLang="zh-CN" sz="3200" b="1" spc="-15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cost-consciousness in </a:t>
            </a:r>
          </a:p>
          <a:p>
            <a:pPr>
              <a:lnSpc>
                <a:spcPts val="2900"/>
              </a:lnSpc>
            </a:pPr>
            <a:r>
              <a:rPr lang="en-US" altLang="zh-CN" sz="3200" b="1" spc="-15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rPr>
              <a:t>    all parts of the organization</a:t>
            </a:r>
            <a:endParaRPr lang="zh-CN" altLang="en-US" sz="3200" b="1" spc="-15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70"/>
                            </p:stCondLst>
                            <p:childTnLst>
                              <p:par>
                                <p:cTn id="16" presetID="23" presetClass="entr" presetSubtype="52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5"/>
                            </p:stCondLst>
                            <p:childTnLst>
                              <p:par>
                                <p:cTn id="23" presetID="23" presetClass="exit" presetSubtype="544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95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495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495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995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495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995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495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995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495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95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495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995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495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995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8495"/>
                            </p:stCondLst>
                            <p:childTnLst>
                              <p:par>
                                <p:cTn id="94" presetID="2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9495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9" grpId="0" build="allAtOnce"/>
      <p:bldP spid="39" grpId="1" build="allAtOnce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对角圆角矩形 14"/>
          <p:cNvSpPr/>
          <p:nvPr/>
        </p:nvSpPr>
        <p:spPr>
          <a:xfrm>
            <a:off x="2928926" y="214290"/>
            <a:ext cx="5929354" cy="5286412"/>
          </a:xfrm>
          <a:prstGeom prst="round2Diag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357554" y="1857364"/>
            <a:ext cx="3571900" cy="571504"/>
            <a:chOff x="3357554" y="428604"/>
            <a:chExt cx="3571900" cy="571504"/>
          </a:xfrm>
        </p:grpSpPr>
        <p:sp>
          <p:nvSpPr>
            <p:cNvPr id="18" name="对角圆角矩形 17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E4C4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Straightforward and open-minded</a:t>
              </a:r>
              <a:endParaRPr lang="zh-CN" altLang="en-US" sz="1600" dirty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14678" y="428604"/>
            <a:ext cx="3571900" cy="571504"/>
            <a:chOff x="3357554" y="428604"/>
            <a:chExt cx="3571900" cy="571504"/>
          </a:xfrm>
        </p:grpSpPr>
        <p:sp>
          <p:nvSpPr>
            <p:cNvPr id="35" name="对角圆角矩形 34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00B0F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We believe in people</a:t>
              </a:r>
              <a:endParaRPr lang="zh-CN" altLang="en-US" sz="1600" dirty="0" smtClean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43504" y="1142984"/>
            <a:ext cx="3571900" cy="571504"/>
            <a:chOff x="3357554" y="428604"/>
            <a:chExt cx="3571900" cy="571504"/>
          </a:xfrm>
        </p:grpSpPr>
        <p:sp>
          <p:nvSpPr>
            <p:cNvPr id="38" name="对角圆角矩形 37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We are one team</a:t>
              </a:r>
              <a:endParaRPr lang="zh-CN" altLang="en-US" sz="1600" dirty="0" smtClean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43504" y="2571744"/>
            <a:ext cx="3571900" cy="571504"/>
            <a:chOff x="3357554" y="428604"/>
            <a:chExt cx="3571900" cy="571504"/>
          </a:xfrm>
        </p:grpSpPr>
        <p:sp>
          <p:nvSpPr>
            <p:cNvPr id="41" name="对角圆角矩形 40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7030A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Keep it simple</a:t>
              </a:r>
              <a:endParaRPr lang="zh-CN" altLang="en-US" sz="1600" dirty="0" smtClean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14678" y="3357562"/>
            <a:ext cx="3571900" cy="571504"/>
            <a:chOff x="3357554" y="428604"/>
            <a:chExt cx="3571900" cy="571504"/>
          </a:xfrm>
        </p:grpSpPr>
        <p:sp>
          <p:nvSpPr>
            <p:cNvPr id="44" name="对角圆角矩形 43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Entrepreneurial spirit</a:t>
              </a:r>
              <a:endParaRPr lang="zh-CN" altLang="en-US" sz="1600" dirty="0" smtClean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43504" y="4071942"/>
            <a:ext cx="3571900" cy="571504"/>
            <a:chOff x="3357554" y="428604"/>
            <a:chExt cx="3571900" cy="571504"/>
          </a:xfrm>
        </p:grpSpPr>
        <p:sp>
          <p:nvSpPr>
            <p:cNvPr id="47" name="对角圆角矩形 46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81C9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Constant improvement</a:t>
              </a:r>
              <a:endParaRPr lang="zh-CN" altLang="en-US" sz="1600" dirty="0" smtClean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14678" y="4786322"/>
            <a:ext cx="3571900" cy="571504"/>
            <a:chOff x="3357554" y="428604"/>
            <a:chExt cx="3571900" cy="571504"/>
          </a:xfrm>
        </p:grpSpPr>
        <p:sp>
          <p:nvSpPr>
            <p:cNvPr id="53" name="对角圆角矩形 52"/>
            <p:cNvSpPr/>
            <p:nvPr/>
          </p:nvSpPr>
          <p:spPr>
            <a:xfrm>
              <a:off x="3500430" y="428604"/>
              <a:ext cx="3357586" cy="57150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FFF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57554" y="571480"/>
              <a:ext cx="357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Comic Sans MS" pitchFamily="66" charset="0"/>
                  <a:ea typeface="造字工房尚黑 G0v1 常规体" pitchFamily="50" charset="-122"/>
                </a:rPr>
                <a:t>Cost-consciousness</a:t>
              </a:r>
              <a:endParaRPr lang="zh-CN" altLang="en-US" sz="1600" dirty="0" smtClean="0">
                <a:solidFill>
                  <a:schemeClr val="bg1"/>
                </a:solidFill>
                <a:latin typeface="Comic Sans MS" pitchFamily="66" charset="0"/>
                <a:ea typeface="造字工房尚黑 G0v1 常规体" pitchFamily="50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7158" y="3071810"/>
            <a:ext cx="2498187" cy="2619067"/>
            <a:chOff x="357158" y="3071810"/>
            <a:chExt cx="2498187" cy="2619067"/>
          </a:xfrm>
        </p:grpSpPr>
        <p:pic>
          <p:nvPicPr>
            <p:cNvPr id="6" name="图片 5" descr="56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3071810"/>
              <a:ext cx="2498187" cy="2619067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857224" y="4214818"/>
              <a:ext cx="1285884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  <a:latin typeface="x1ao4 black" pitchFamily="2" charset="0"/>
                </a:rPr>
                <a:t>VALUES</a:t>
              </a:r>
              <a:endParaRPr lang="zh-CN" altLang="en-US" sz="3200" dirty="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x1ao4 black" pitchFamily="2" charset="0"/>
              </a:endParaRPr>
            </a:p>
          </p:txBody>
        </p:sp>
        <p:pic>
          <p:nvPicPr>
            <p:cNvPr id="57" name="图片 56" descr="709px-H&amp;M-Logo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71538" y="3786190"/>
              <a:ext cx="733407" cy="483076"/>
            </a:xfrm>
            <a:prstGeom prst="rect">
              <a:avLst/>
            </a:prstGeom>
          </p:spPr>
        </p:pic>
      </p:grpSp>
      <p:sp>
        <p:nvSpPr>
          <p:cNvPr id="58" name="TextBox 57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H&amp;M’s values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6" name="图片 15" descr="半年内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2428868"/>
            <a:ext cx="1214446" cy="1216909"/>
          </a:xfrm>
          <a:prstGeom prst="rect">
            <a:avLst/>
          </a:prstGeom>
        </p:spPr>
      </p:pic>
      <p:pic>
        <p:nvPicPr>
          <p:cNvPr id="7" name="图片 6" descr="半年内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428868"/>
            <a:ext cx="1214446" cy="1216909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00B0F0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people also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believe in H&amp;M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FC000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H&amp;M is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united &amp; efficient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E4C48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H&amp;M have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infinite creativity for you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7030A0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H&amp;M can make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pleasant design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92D050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H&amp;M’s staffs are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positive &amp; passionate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81C9F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H&amp;M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keep moving and never stop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FFF00">
              <a:alpha val="85000"/>
            </a:srgb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SO H&amp;M’s CLOTHES 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x1ao4 black" pitchFamily="2" charset="0"/>
              </a:rPr>
              <a:t>ARE CHEAP and worth to buy</a:t>
            </a:r>
            <a:endParaRPr lang="zh-CN" altLang="en-US" sz="6000" dirty="0">
              <a:solidFill>
                <a:schemeClr val="bg1"/>
              </a:solidFill>
              <a:latin typeface="x1ao4 black" pitchFamily="2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8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80"/>
                            </p:stCondLst>
                            <p:childTnLst>
                              <p:par>
                                <p:cTn id="2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8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8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3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3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3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"/>
                            </p:stCondLst>
                            <p:childTnLst>
                              <p:par>
                                <p:cTn id="85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3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3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3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13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3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3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3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"/>
                            </p:stCondLst>
                            <p:childTnLst>
                              <p:par>
                                <p:cTn id="141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3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3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3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00"/>
                            </p:stCondLst>
                            <p:childTnLst>
                              <p:par>
                                <p:cTn id="169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3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3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3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300"/>
                            </p:stCondLst>
                            <p:childTnLst>
                              <p:par>
                                <p:cTn id="197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3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3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3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25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3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3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3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300"/>
                            </p:stCondLst>
                            <p:childTnLst>
                              <p:par>
                                <p:cTn id="253" presetID="53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5" grpId="0" animBg="1"/>
      <p:bldP spid="58" grpId="0"/>
      <p:bldP spid="61" grpId="0" build="allAtOnce" animBg="1"/>
      <p:bldP spid="61" grpId="1" uiExpand="1" build="allAtOnce" animBg="1"/>
      <p:bldP spid="62" grpId="0" build="allAtOnce" animBg="1"/>
      <p:bldP spid="62" grpId="1" uiExpand="1" build="allAtOnce" animBg="1"/>
      <p:bldP spid="69" grpId="0" build="allAtOnce" animBg="1"/>
      <p:bldP spid="69" grpId="1" uiExpand="1" build="allAtOnce" animBg="1"/>
      <p:bldP spid="71" grpId="0" build="allAtOnce" animBg="1"/>
      <p:bldP spid="71" grpId="1" uiExpand="1" build="allAtOnce" animBg="1"/>
      <p:bldP spid="70" grpId="0" build="allAtOnce" animBg="1"/>
      <p:bldP spid="70" grpId="1" uiExpand="1" build="allAtOnce" animBg="1"/>
      <p:bldP spid="72" grpId="0" build="allAtOnce" animBg="1"/>
      <p:bldP spid="72" grpId="1" uiExpand="1" build="allAtOnce" animBg="1"/>
      <p:bldP spid="60" grpId="0" uiExpand="1" build="allAtOnce" animBg="1"/>
      <p:bldP spid="60" grpId="1" uiExpand="1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4" descr="F:\2013迎新晚会ppt\节目单-封面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428660" y="357166"/>
            <a:ext cx="9324528" cy="699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圆角矩形 52"/>
          <p:cNvSpPr/>
          <p:nvPr/>
        </p:nvSpPr>
        <p:spPr>
          <a:xfrm>
            <a:off x="3517458" y="587809"/>
            <a:ext cx="1054543" cy="1406057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748168" y="4862695"/>
            <a:ext cx="1065112" cy="1407695"/>
          </a:xfrm>
          <a:prstGeom prst="roundRect">
            <a:avLst>
              <a:gd name="adj" fmla="val 16666"/>
            </a:avLst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88466" y="587804"/>
            <a:ext cx="1054543" cy="1406057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573366" y="3433322"/>
            <a:ext cx="1054543" cy="1427700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31151" y="588753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31151" y="201513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31151" y="3421188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385694" y="588752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385694" y="199481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385694" y="3435484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452112" y="58875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385694" y="4856042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452112" y="485899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452112" y="3435484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452112" y="2009106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3519199" y="3424682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582205" y="484883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574585" y="343243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574585" y="603049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636748" y="603049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636748" y="2019266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636748" y="3444145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683668" y="588753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698911" y="485899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683668" y="3452749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6691290" y="2019264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753454" y="2009104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786710" y="342900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7761074" y="485899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4560562" y="571480"/>
            <a:ext cx="1089215" cy="143490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4572000" y="4857760"/>
            <a:ext cx="1143008" cy="142876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428860" y="3429000"/>
            <a:ext cx="1071570" cy="1428760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31150" y="2019266"/>
            <a:ext cx="1054543" cy="1406057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500430" y="3429000"/>
            <a:ext cx="1125981" cy="1406057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5643570" y="2000240"/>
            <a:ext cx="1071570" cy="140605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7786710" y="4857760"/>
            <a:ext cx="1054543" cy="14502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31151" y="4841541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519199" y="2009106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4574585" y="2009105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761074" y="603046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519199" y="484883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36747" y="4858990"/>
            <a:ext cx="1054543" cy="1406057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3500430" y="565339"/>
            <a:ext cx="1089215" cy="143490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428728" y="571480"/>
            <a:ext cx="2286016" cy="2857520"/>
            <a:chOff x="1428728" y="571480"/>
            <a:chExt cx="2286016" cy="2857520"/>
          </a:xfrm>
        </p:grpSpPr>
        <p:pic>
          <p:nvPicPr>
            <p:cNvPr id="62" name="Picture 2" descr="F:\2013迎新晚会ppt\我的故事.jp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428728" y="571480"/>
              <a:ext cx="2071702" cy="2857520"/>
            </a:xfrm>
            <a:prstGeom prst="roundRect">
              <a:avLst>
                <a:gd name="adj" fmla="val 645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sp>
          <p:nvSpPr>
            <p:cNvPr id="58" name="TextBox 57"/>
            <p:cNvSpPr txBox="1"/>
            <p:nvPr/>
          </p:nvSpPr>
          <p:spPr>
            <a:xfrm>
              <a:off x="2500298" y="1500174"/>
              <a:ext cx="12144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-150" dirty="0" smtClean="0">
                  <a:solidFill>
                    <a:schemeClr val="bg1"/>
                  </a:solidFill>
                  <a:latin typeface="Comic Sans MS" pitchFamily="66" charset="0"/>
                </a:rPr>
                <a:t>Product</a:t>
              </a:r>
            </a:p>
            <a:p>
              <a:endParaRPr lang="en-US" altLang="zh-CN" sz="2000" spc="-150" dirty="0" smtClean="0">
                <a:solidFill>
                  <a:schemeClr val="bg1"/>
                </a:solidFill>
                <a:latin typeface="Comic Sans MS" pitchFamily="66" charset="0"/>
              </a:endParaRPr>
            </a:p>
            <a:p>
              <a:r>
                <a:rPr lang="en-US" altLang="zh-CN" sz="2000" spc="-150" dirty="0" smtClean="0">
                  <a:solidFill>
                    <a:schemeClr val="bg1"/>
                  </a:solidFill>
                  <a:latin typeface="Comic Sans MS" pitchFamily="66" charset="0"/>
                </a:rPr>
                <a:t>Strategy</a:t>
              </a:r>
              <a:endParaRPr lang="zh-CN" altLang="en-US" sz="2000" spc="-150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643702" y="571480"/>
            <a:ext cx="2214578" cy="2857520"/>
            <a:chOff x="6643702" y="571480"/>
            <a:chExt cx="2214578" cy="2857520"/>
          </a:xfrm>
        </p:grpSpPr>
        <p:pic>
          <p:nvPicPr>
            <p:cNvPr id="67" name="Picture 2" descr="F:\2013迎新晚会ppt\我的故事.jpg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6715140" y="571480"/>
              <a:ext cx="2143140" cy="2857520"/>
            </a:xfrm>
            <a:prstGeom prst="roundRect">
              <a:avLst>
                <a:gd name="adj" fmla="val 645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sp>
          <p:nvSpPr>
            <p:cNvPr id="60" name="TextBox 59"/>
            <p:cNvSpPr txBox="1"/>
            <p:nvPr/>
          </p:nvSpPr>
          <p:spPr>
            <a:xfrm>
              <a:off x="6643702" y="1571612"/>
              <a:ext cx="12144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-150" dirty="0" smtClean="0">
                  <a:solidFill>
                    <a:schemeClr val="bg1"/>
                  </a:solidFill>
                  <a:latin typeface="Comic Sans MS" pitchFamily="66" charset="0"/>
                </a:rPr>
                <a:t>Price</a:t>
              </a:r>
            </a:p>
            <a:p>
              <a:endParaRPr lang="en-US" altLang="zh-CN" sz="2000" spc="-150" dirty="0" smtClean="0">
                <a:solidFill>
                  <a:schemeClr val="bg1"/>
                </a:solidFill>
                <a:latin typeface="Comic Sans MS" pitchFamily="66" charset="0"/>
              </a:endParaRPr>
            </a:p>
            <a:p>
              <a:r>
                <a:rPr lang="en-US" altLang="zh-CN" sz="2000" spc="-150" dirty="0" smtClean="0">
                  <a:solidFill>
                    <a:schemeClr val="bg1"/>
                  </a:solidFill>
                  <a:latin typeface="Comic Sans MS" pitchFamily="66" charset="0"/>
                </a:rPr>
                <a:t>Strategy</a:t>
              </a:r>
              <a:endParaRPr lang="zh-CN" altLang="en-US" sz="2000" spc="-150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643570" y="3429000"/>
            <a:ext cx="2214578" cy="2857520"/>
            <a:chOff x="5643570" y="3429000"/>
            <a:chExt cx="2214578" cy="2857520"/>
          </a:xfrm>
        </p:grpSpPr>
        <p:pic>
          <p:nvPicPr>
            <p:cNvPr id="70" name="Picture 2" descr="F:\2013迎新晚会ppt\我的故事.jpg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5643570" y="3429000"/>
              <a:ext cx="2143140" cy="2857520"/>
            </a:xfrm>
            <a:prstGeom prst="roundRect">
              <a:avLst>
                <a:gd name="adj" fmla="val 645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sp>
          <p:nvSpPr>
            <p:cNvPr id="64" name="TextBox 63"/>
            <p:cNvSpPr txBox="1"/>
            <p:nvPr/>
          </p:nvSpPr>
          <p:spPr>
            <a:xfrm>
              <a:off x="6643702" y="4286256"/>
              <a:ext cx="121444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-150" dirty="0" smtClean="0">
                  <a:solidFill>
                    <a:schemeClr val="bg1"/>
                  </a:solidFill>
                  <a:latin typeface="Comic Sans MS" pitchFamily="66" charset="0"/>
                </a:rPr>
                <a:t>Promotion</a:t>
              </a:r>
            </a:p>
            <a:p>
              <a:endParaRPr lang="en-US" altLang="zh-CN" sz="2000" spc="-150" dirty="0" smtClean="0">
                <a:solidFill>
                  <a:schemeClr val="bg1"/>
                </a:solidFill>
                <a:latin typeface="Comic Sans MS" pitchFamily="66" charset="0"/>
              </a:endParaRPr>
            </a:p>
            <a:p>
              <a:r>
                <a:rPr lang="en-US" altLang="zh-CN" sz="2000" spc="-150" dirty="0" smtClean="0">
                  <a:solidFill>
                    <a:schemeClr val="bg1"/>
                  </a:solidFill>
                  <a:latin typeface="Comic Sans MS" pitchFamily="66" charset="0"/>
                </a:rPr>
                <a:t>Strategy</a:t>
              </a:r>
              <a:endParaRPr lang="zh-CN" altLang="en-US" sz="2000" spc="-150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85720" y="3429000"/>
            <a:ext cx="2214578" cy="2857520"/>
            <a:chOff x="285720" y="3429000"/>
            <a:chExt cx="2214578" cy="2857520"/>
          </a:xfrm>
        </p:grpSpPr>
        <p:pic>
          <p:nvPicPr>
            <p:cNvPr id="68" name="Picture 2" descr="F:\2013迎新晚会ppt\我的故事.jpg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285720" y="3429000"/>
              <a:ext cx="2214578" cy="2857520"/>
            </a:xfrm>
            <a:prstGeom prst="roundRect">
              <a:avLst>
                <a:gd name="adj" fmla="val 645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sp>
          <p:nvSpPr>
            <p:cNvPr id="61" name="TextBox 60"/>
            <p:cNvSpPr txBox="1"/>
            <p:nvPr/>
          </p:nvSpPr>
          <p:spPr>
            <a:xfrm>
              <a:off x="285720" y="4143380"/>
              <a:ext cx="1214446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spc="-150" dirty="0" smtClean="0">
                  <a:solidFill>
                    <a:schemeClr val="bg1"/>
                  </a:solidFill>
                  <a:latin typeface="Comic Sans MS" pitchFamily="66" charset="0"/>
                </a:rPr>
                <a:t>Sales</a:t>
              </a:r>
            </a:p>
            <a:p>
              <a:r>
                <a:rPr lang="en-US" altLang="zh-CN" sz="1900" spc="-150" dirty="0" smtClean="0">
                  <a:solidFill>
                    <a:schemeClr val="bg1"/>
                  </a:solidFill>
                  <a:latin typeface="Comic Sans MS" pitchFamily="66" charset="0"/>
                </a:rPr>
                <a:t>Channel</a:t>
              </a:r>
            </a:p>
            <a:p>
              <a:endParaRPr lang="en-US" altLang="zh-CN" sz="1900" spc="-150" dirty="0" smtClean="0">
                <a:solidFill>
                  <a:schemeClr val="bg1"/>
                </a:solidFill>
                <a:latin typeface="Comic Sans MS" pitchFamily="66" charset="0"/>
              </a:endParaRPr>
            </a:p>
            <a:p>
              <a:r>
                <a:rPr lang="en-US" altLang="zh-CN" sz="1900" spc="-150" dirty="0" smtClean="0">
                  <a:solidFill>
                    <a:schemeClr val="bg1"/>
                  </a:solidFill>
                  <a:latin typeface="Comic Sans MS" pitchFamily="66" charset="0"/>
                </a:rPr>
                <a:t>Strategy</a:t>
              </a:r>
              <a:endParaRPr lang="zh-CN" altLang="en-US" sz="1900" spc="-150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</p:grpSp>
      <p:sp>
        <p:nvSpPr>
          <p:cNvPr id="69" name="矩形 69"/>
          <p:cNvSpPr/>
          <p:nvPr/>
        </p:nvSpPr>
        <p:spPr>
          <a:xfrm>
            <a:off x="-1928858" y="-214338"/>
            <a:ext cx="11444721" cy="8085517"/>
          </a:xfrm>
          <a:custGeom>
            <a:avLst/>
            <a:gdLst/>
            <a:ahLst/>
            <a:cxnLst/>
            <a:rect l="l" t="t" r="r" b="b"/>
            <a:pathLst>
              <a:path w="11444721" h="6064138">
                <a:moveTo>
                  <a:pt x="9882577" y="3808337"/>
                </a:moveTo>
                <a:cubicBezTo>
                  <a:pt x="9785507" y="3808337"/>
                  <a:pt x="9706816" y="3887028"/>
                  <a:pt x="9706816" y="3984098"/>
                </a:cubicBezTo>
                <a:lnTo>
                  <a:pt x="9706816" y="4687119"/>
                </a:lnTo>
                <a:cubicBezTo>
                  <a:pt x="9706816" y="4784189"/>
                  <a:pt x="9785507" y="4862880"/>
                  <a:pt x="9882577" y="4862880"/>
                </a:cubicBezTo>
                <a:lnTo>
                  <a:pt x="10585598" y="4862880"/>
                </a:lnTo>
                <a:cubicBezTo>
                  <a:pt x="10682668" y="4862880"/>
                  <a:pt x="10761359" y="4784189"/>
                  <a:pt x="10761359" y="4687119"/>
                </a:cubicBezTo>
                <a:lnTo>
                  <a:pt x="10761359" y="3984098"/>
                </a:lnTo>
                <a:cubicBezTo>
                  <a:pt x="10761359" y="3887028"/>
                  <a:pt x="10682668" y="3808337"/>
                  <a:pt x="10585598" y="3808337"/>
                </a:cubicBezTo>
                <a:close/>
                <a:moveTo>
                  <a:pt x="8817812" y="3808337"/>
                </a:moveTo>
                <a:cubicBezTo>
                  <a:pt x="8720742" y="3808337"/>
                  <a:pt x="8642051" y="3887028"/>
                  <a:pt x="8642051" y="3984098"/>
                </a:cubicBezTo>
                <a:lnTo>
                  <a:pt x="8642051" y="4687119"/>
                </a:lnTo>
                <a:cubicBezTo>
                  <a:pt x="8642051" y="4784189"/>
                  <a:pt x="8720742" y="4862880"/>
                  <a:pt x="8817812" y="4862880"/>
                </a:cubicBezTo>
                <a:lnTo>
                  <a:pt x="9520833" y="4862880"/>
                </a:lnTo>
                <a:cubicBezTo>
                  <a:pt x="9617903" y="4862880"/>
                  <a:pt x="9696594" y="4784189"/>
                  <a:pt x="9696594" y="4687119"/>
                </a:cubicBezTo>
                <a:lnTo>
                  <a:pt x="9696594" y="3984098"/>
                </a:lnTo>
                <a:cubicBezTo>
                  <a:pt x="9696594" y="3887028"/>
                  <a:pt x="9617903" y="3808337"/>
                  <a:pt x="9520833" y="3808337"/>
                </a:cubicBezTo>
                <a:close/>
                <a:moveTo>
                  <a:pt x="7757381" y="3808337"/>
                </a:moveTo>
                <a:cubicBezTo>
                  <a:pt x="7660311" y="3808337"/>
                  <a:pt x="7581620" y="3887028"/>
                  <a:pt x="7581620" y="3984098"/>
                </a:cubicBezTo>
                <a:lnTo>
                  <a:pt x="7581620" y="4687119"/>
                </a:lnTo>
                <a:cubicBezTo>
                  <a:pt x="7581620" y="4784189"/>
                  <a:pt x="7660311" y="4862880"/>
                  <a:pt x="7757381" y="4862880"/>
                </a:cubicBezTo>
                <a:lnTo>
                  <a:pt x="8460402" y="4862880"/>
                </a:lnTo>
                <a:cubicBezTo>
                  <a:pt x="8557472" y="4862880"/>
                  <a:pt x="8636163" y="4784189"/>
                  <a:pt x="8636163" y="4687119"/>
                </a:cubicBezTo>
                <a:lnTo>
                  <a:pt x="8636163" y="3984098"/>
                </a:lnTo>
                <a:cubicBezTo>
                  <a:pt x="8636163" y="3887028"/>
                  <a:pt x="8557472" y="3808337"/>
                  <a:pt x="8460402" y="3808337"/>
                </a:cubicBezTo>
                <a:close/>
                <a:moveTo>
                  <a:pt x="6692616" y="3808337"/>
                </a:moveTo>
                <a:cubicBezTo>
                  <a:pt x="6595546" y="3808337"/>
                  <a:pt x="6516855" y="3887028"/>
                  <a:pt x="6516855" y="3984098"/>
                </a:cubicBezTo>
                <a:lnTo>
                  <a:pt x="6516855" y="4687119"/>
                </a:lnTo>
                <a:cubicBezTo>
                  <a:pt x="6516855" y="4784189"/>
                  <a:pt x="6595546" y="4862880"/>
                  <a:pt x="6692616" y="4862880"/>
                </a:cubicBezTo>
                <a:lnTo>
                  <a:pt x="7395637" y="4862880"/>
                </a:lnTo>
                <a:cubicBezTo>
                  <a:pt x="7492707" y="4862880"/>
                  <a:pt x="7571398" y="4784189"/>
                  <a:pt x="7571398" y="4687119"/>
                </a:cubicBezTo>
                <a:lnTo>
                  <a:pt x="7571398" y="3984098"/>
                </a:lnTo>
                <a:cubicBezTo>
                  <a:pt x="7571398" y="3887028"/>
                  <a:pt x="7492707" y="3808337"/>
                  <a:pt x="7395637" y="3808337"/>
                </a:cubicBezTo>
                <a:close/>
                <a:moveTo>
                  <a:pt x="5636921" y="3808337"/>
                </a:moveTo>
                <a:cubicBezTo>
                  <a:pt x="5539851" y="3808337"/>
                  <a:pt x="5461160" y="3887028"/>
                  <a:pt x="5461160" y="3984098"/>
                </a:cubicBezTo>
                <a:lnTo>
                  <a:pt x="5461160" y="4687119"/>
                </a:lnTo>
                <a:cubicBezTo>
                  <a:pt x="5461160" y="4784189"/>
                  <a:pt x="5539851" y="4862880"/>
                  <a:pt x="5636921" y="4862880"/>
                </a:cubicBezTo>
                <a:lnTo>
                  <a:pt x="6339942" y="4862880"/>
                </a:lnTo>
                <a:cubicBezTo>
                  <a:pt x="6437012" y="4862880"/>
                  <a:pt x="6515703" y="4784189"/>
                  <a:pt x="6515703" y="4687119"/>
                </a:cubicBezTo>
                <a:lnTo>
                  <a:pt x="6515703" y="3984098"/>
                </a:lnTo>
                <a:cubicBezTo>
                  <a:pt x="6515703" y="3887028"/>
                  <a:pt x="6437012" y="3808337"/>
                  <a:pt x="6339942" y="3808337"/>
                </a:cubicBezTo>
                <a:close/>
                <a:moveTo>
                  <a:pt x="4572156" y="3808337"/>
                </a:moveTo>
                <a:cubicBezTo>
                  <a:pt x="4475086" y="3808337"/>
                  <a:pt x="4396395" y="3887028"/>
                  <a:pt x="4396395" y="3984098"/>
                </a:cubicBezTo>
                <a:lnTo>
                  <a:pt x="4396395" y="4687119"/>
                </a:lnTo>
                <a:cubicBezTo>
                  <a:pt x="4396395" y="4784189"/>
                  <a:pt x="4475086" y="4862880"/>
                  <a:pt x="4572156" y="4862880"/>
                </a:cubicBezTo>
                <a:lnTo>
                  <a:pt x="5275177" y="4862880"/>
                </a:lnTo>
                <a:cubicBezTo>
                  <a:pt x="5372247" y="4862880"/>
                  <a:pt x="5450938" y="4784189"/>
                  <a:pt x="5450938" y="4687119"/>
                </a:cubicBezTo>
                <a:lnTo>
                  <a:pt x="5450938" y="3984098"/>
                </a:lnTo>
                <a:cubicBezTo>
                  <a:pt x="5450938" y="3887028"/>
                  <a:pt x="5372247" y="3808337"/>
                  <a:pt x="5275177" y="3808337"/>
                </a:cubicBezTo>
                <a:close/>
                <a:moveTo>
                  <a:pt x="3513145" y="3808337"/>
                </a:moveTo>
                <a:cubicBezTo>
                  <a:pt x="3416075" y="3808337"/>
                  <a:pt x="3337384" y="3887028"/>
                  <a:pt x="3337384" y="3984098"/>
                </a:cubicBezTo>
                <a:lnTo>
                  <a:pt x="3337384" y="4687119"/>
                </a:lnTo>
                <a:cubicBezTo>
                  <a:pt x="3337384" y="4784189"/>
                  <a:pt x="3416075" y="4862880"/>
                  <a:pt x="3513145" y="4862880"/>
                </a:cubicBezTo>
                <a:lnTo>
                  <a:pt x="4216166" y="4862880"/>
                </a:lnTo>
                <a:cubicBezTo>
                  <a:pt x="4313236" y="4862880"/>
                  <a:pt x="4391927" y="4784189"/>
                  <a:pt x="4391927" y="4687119"/>
                </a:cubicBezTo>
                <a:lnTo>
                  <a:pt x="4391927" y="3984098"/>
                </a:lnTo>
                <a:cubicBezTo>
                  <a:pt x="4391927" y="3887028"/>
                  <a:pt x="4313236" y="3808337"/>
                  <a:pt x="4216166" y="3808337"/>
                </a:cubicBezTo>
                <a:close/>
                <a:moveTo>
                  <a:pt x="2448380" y="3808337"/>
                </a:moveTo>
                <a:cubicBezTo>
                  <a:pt x="2351310" y="3808337"/>
                  <a:pt x="2272619" y="3887028"/>
                  <a:pt x="2272619" y="3984098"/>
                </a:cubicBezTo>
                <a:lnTo>
                  <a:pt x="2272619" y="4687119"/>
                </a:lnTo>
                <a:cubicBezTo>
                  <a:pt x="2272619" y="4784189"/>
                  <a:pt x="2351310" y="4862880"/>
                  <a:pt x="2448380" y="4862880"/>
                </a:cubicBezTo>
                <a:lnTo>
                  <a:pt x="3151401" y="4862880"/>
                </a:lnTo>
                <a:cubicBezTo>
                  <a:pt x="3248471" y="4862880"/>
                  <a:pt x="3327162" y="4784189"/>
                  <a:pt x="3327162" y="4687119"/>
                </a:cubicBezTo>
                <a:lnTo>
                  <a:pt x="3327162" y="3984098"/>
                </a:lnTo>
                <a:cubicBezTo>
                  <a:pt x="3327162" y="3887028"/>
                  <a:pt x="3248471" y="3808337"/>
                  <a:pt x="3151401" y="3808337"/>
                </a:cubicBezTo>
                <a:close/>
                <a:moveTo>
                  <a:pt x="9882577" y="2746426"/>
                </a:moveTo>
                <a:cubicBezTo>
                  <a:pt x="9785507" y="2746426"/>
                  <a:pt x="9706816" y="2825117"/>
                  <a:pt x="9706816" y="2922187"/>
                </a:cubicBezTo>
                <a:lnTo>
                  <a:pt x="9706816" y="3625208"/>
                </a:lnTo>
                <a:cubicBezTo>
                  <a:pt x="9706816" y="3722278"/>
                  <a:pt x="9785507" y="3800969"/>
                  <a:pt x="9882577" y="3800969"/>
                </a:cubicBezTo>
                <a:lnTo>
                  <a:pt x="10585598" y="3800969"/>
                </a:lnTo>
                <a:cubicBezTo>
                  <a:pt x="10682668" y="3800969"/>
                  <a:pt x="10761359" y="3722278"/>
                  <a:pt x="10761359" y="3625208"/>
                </a:cubicBezTo>
                <a:lnTo>
                  <a:pt x="10761359" y="2922187"/>
                </a:lnTo>
                <a:cubicBezTo>
                  <a:pt x="10761359" y="2825117"/>
                  <a:pt x="10682668" y="2746426"/>
                  <a:pt x="10585598" y="2746426"/>
                </a:cubicBezTo>
                <a:close/>
                <a:moveTo>
                  <a:pt x="8817812" y="2746426"/>
                </a:moveTo>
                <a:cubicBezTo>
                  <a:pt x="8720742" y="2746426"/>
                  <a:pt x="8642051" y="2825117"/>
                  <a:pt x="8642051" y="2922187"/>
                </a:cubicBezTo>
                <a:lnTo>
                  <a:pt x="8642051" y="3625208"/>
                </a:lnTo>
                <a:cubicBezTo>
                  <a:pt x="8642051" y="3722278"/>
                  <a:pt x="8720742" y="3800969"/>
                  <a:pt x="8817812" y="3800969"/>
                </a:cubicBezTo>
                <a:lnTo>
                  <a:pt x="9520833" y="3800969"/>
                </a:lnTo>
                <a:cubicBezTo>
                  <a:pt x="9617903" y="3800969"/>
                  <a:pt x="9696594" y="3722278"/>
                  <a:pt x="9696594" y="3625208"/>
                </a:cubicBezTo>
                <a:lnTo>
                  <a:pt x="9696594" y="2922187"/>
                </a:lnTo>
                <a:cubicBezTo>
                  <a:pt x="9696594" y="2825117"/>
                  <a:pt x="9617903" y="2746426"/>
                  <a:pt x="9520833" y="2746426"/>
                </a:cubicBezTo>
                <a:close/>
                <a:moveTo>
                  <a:pt x="7757381" y="2746426"/>
                </a:moveTo>
                <a:cubicBezTo>
                  <a:pt x="7660311" y="2746426"/>
                  <a:pt x="7581620" y="2825117"/>
                  <a:pt x="7581620" y="2922187"/>
                </a:cubicBezTo>
                <a:lnTo>
                  <a:pt x="7581620" y="3625208"/>
                </a:lnTo>
                <a:cubicBezTo>
                  <a:pt x="7581620" y="3722278"/>
                  <a:pt x="7660311" y="3800969"/>
                  <a:pt x="7757381" y="3800969"/>
                </a:cubicBezTo>
                <a:lnTo>
                  <a:pt x="8460402" y="3800969"/>
                </a:lnTo>
                <a:cubicBezTo>
                  <a:pt x="8557472" y="3800969"/>
                  <a:pt x="8636163" y="3722278"/>
                  <a:pt x="8636163" y="3625208"/>
                </a:cubicBezTo>
                <a:lnTo>
                  <a:pt x="8636163" y="2922187"/>
                </a:lnTo>
                <a:cubicBezTo>
                  <a:pt x="8636163" y="2825117"/>
                  <a:pt x="8557472" y="2746426"/>
                  <a:pt x="8460402" y="2746426"/>
                </a:cubicBezTo>
                <a:close/>
                <a:moveTo>
                  <a:pt x="6692616" y="2746426"/>
                </a:moveTo>
                <a:cubicBezTo>
                  <a:pt x="6595546" y="2746426"/>
                  <a:pt x="6516855" y="2825117"/>
                  <a:pt x="6516855" y="2922187"/>
                </a:cubicBezTo>
                <a:lnTo>
                  <a:pt x="6516855" y="3625208"/>
                </a:lnTo>
                <a:cubicBezTo>
                  <a:pt x="6516855" y="3722278"/>
                  <a:pt x="6595546" y="3800969"/>
                  <a:pt x="6692616" y="3800969"/>
                </a:cubicBezTo>
                <a:lnTo>
                  <a:pt x="7395637" y="3800969"/>
                </a:lnTo>
                <a:cubicBezTo>
                  <a:pt x="7492707" y="3800969"/>
                  <a:pt x="7571398" y="3722278"/>
                  <a:pt x="7571398" y="3625208"/>
                </a:cubicBezTo>
                <a:lnTo>
                  <a:pt x="7571398" y="2922187"/>
                </a:lnTo>
                <a:cubicBezTo>
                  <a:pt x="7571398" y="2825117"/>
                  <a:pt x="7492707" y="2746426"/>
                  <a:pt x="7395637" y="2746426"/>
                </a:cubicBezTo>
                <a:close/>
                <a:moveTo>
                  <a:pt x="5636921" y="2746426"/>
                </a:moveTo>
                <a:cubicBezTo>
                  <a:pt x="5539851" y="2746426"/>
                  <a:pt x="5461160" y="2825117"/>
                  <a:pt x="5461160" y="2922187"/>
                </a:cubicBezTo>
                <a:lnTo>
                  <a:pt x="5461160" y="3625208"/>
                </a:lnTo>
                <a:cubicBezTo>
                  <a:pt x="5461160" y="3722278"/>
                  <a:pt x="5539851" y="3800969"/>
                  <a:pt x="5636921" y="3800969"/>
                </a:cubicBezTo>
                <a:lnTo>
                  <a:pt x="6339942" y="3800969"/>
                </a:lnTo>
                <a:cubicBezTo>
                  <a:pt x="6437012" y="3800969"/>
                  <a:pt x="6515703" y="3722278"/>
                  <a:pt x="6515703" y="3625208"/>
                </a:cubicBezTo>
                <a:lnTo>
                  <a:pt x="6515703" y="2922187"/>
                </a:lnTo>
                <a:cubicBezTo>
                  <a:pt x="6515703" y="2825117"/>
                  <a:pt x="6437012" y="2746426"/>
                  <a:pt x="6339942" y="2746426"/>
                </a:cubicBezTo>
                <a:close/>
                <a:moveTo>
                  <a:pt x="4572156" y="2746426"/>
                </a:moveTo>
                <a:cubicBezTo>
                  <a:pt x="4475086" y="2746426"/>
                  <a:pt x="4396395" y="2825117"/>
                  <a:pt x="4396395" y="2922187"/>
                </a:cubicBezTo>
                <a:lnTo>
                  <a:pt x="4396395" y="3625208"/>
                </a:lnTo>
                <a:cubicBezTo>
                  <a:pt x="4396395" y="3722278"/>
                  <a:pt x="4475086" y="3800969"/>
                  <a:pt x="4572156" y="3800969"/>
                </a:cubicBezTo>
                <a:lnTo>
                  <a:pt x="5275177" y="3800969"/>
                </a:lnTo>
                <a:cubicBezTo>
                  <a:pt x="5372247" y="3800969"/>
                  <a:pt x="5450938" y="3722278"/>
                  <a:pt x="5450938" y="3625208"/>
                </a:cubicBezTo>
                <a:lnTo>
                  <a:pt x="5450938" y="2922187"/>
                </a:lnTo>
                <a:cubicBezTo>
                  <a:pt x="5450938" y="2825117"/>
                  <a:pt x="5372247" y="2746426"/>
                  <a:pt x="5275177" y="2746426"/>
                </a:cubicBezTo>
                <a:close/>
                <a:moveTo>
                  <a:pt x="3513145" y="2746426"/>
                </a:moveTo>
                <a:cubicBezTo>
                  <a:pt x="3416075" y="2746426"/>
                  <a:pt x="3337384" y="2825117"/>
                  <a:pt x="3337384" y="2922187"/>
                </a:cubicBezTo>
                <a:lnTo>
                  <a:pt x="3337384" y="3625208"/>
                </a:lnTo>
                <a:cubicBezTo>
                  <a:pt x="3337384" y="3722278"/>
                  <a:pt x="3416075" y="3800969"/>
                  <a:pt x="3513145" y="3800969"/>
                </a:cubicBezTo>
                <a:lnTo>
                  <a:pt x="4216166" y="3800969"/>
                </a:lnTo>
                <a:cubicBezTo>
                  <a:pt x="4313236" y="3800969"/>
                  <a:pt x="4391927" y="3722278"/>
                  <a:pt x="4391927" y="3625208"/>
                </a:cubicBezTo>
                <a:lnTo>
                  <a:pt x="4391927" y="2922187"/>
                </a:lnTo>
                <a:cubicBezTo>
                  <a:pt x="4391927" y="2825117"/>
                  <a:pt x="4313236" y="2746426"/>
                  <a:pt x="4216166" y="2746426"/>
                </a:cubicBezTo>
                <a:close/>
                <a:moveTo>
                  <a:pt x="2448380" y="2746426"/>
                </a:moveTo>
                <a:cubicBezTo>
                  <a:pt x="2351310" y="2746426"/>
                  <a:pt x="2272619" y="2825117"/>
                  <a:pt x="2272619" y="2922187"/>
                </a:cubicBezTo>
                <a:lnTo>
                  <a:pt x="2272619" y="3625208"/>
                </a:lnTo>
                <a:cubicBezTo>
                  <a:pt x="2272619" y="3722278"/>
                  <a:pt x="2351310" y="3800969"/>
                  <a:pt x="2448380" y="3800969"/>
                </a:cubicBezTo>
                <a:lnTo>
                  <a:pt x="3151401" y="3800969"/>
                </a:lnTo>
                <a:cubicBezTo>
                  <a:pt x="3248471" y="3800969"/>
                  <a:pt x="3327162" y="3722278"/>
                  <a:pt x="3327162" y="3625208"/>
                </a:cubicBezTo>
                <a:lnTo>
                  <a:pt x="3327162" y="2922187"/>
                </a:lnTo>
                <a:cubicBezTo>
                  <a:pt x="3327162" y="2825117"/>
                  <a:pt x="3248471" y="2746426"/>
                  <a:pt x="3151401" y="2746426"/>
                </a:cubicBezTo>
                <a:close/>
                <a:moveTo>
                  <a:pt x="9882577" y="1681573"/>
                </a:moveTo>
                <a:cubicBezTo>
                  <a:pt x="9785507" y="1681573"/>
                  <a:pt x="9706816" y="1760264"/>
                  <a:pt x="9706816" y="1857334"/>
                </a:cubicBezTo>
                <a:lnTo>
                  <a:pt x="9706816" y="2560355"/>
                </a:lnTo>
                <a:cubicBezTo>
                  <a:pt x="9706816" y="2657425"/>
                  <a:pt x="9785507" y="2736116"/>
                  <a:pt x="9882577" y="2736116"/>
                </a:cubicBezTo>
                <a:lnTo>
                  <a:pt x="10585598" y="2736116"/>
                </a:lnTo>
                <a:cubicBezTo>
                  <a:pt x="10682668" y="2736116"/>
                  <a:pt x="10761359" y="2657425"/>
                  <a:pt x="10761359" y="2560355"/>
                </a:cubicBezTo>
                <a:lnTo>
                  <a:pt x="10761359" y="1857334"/>
                </a:lnTo>
                <a:cubicBezTo>
                  <a:pt x="10761359" y="1760264"/>
                  <a:pt x="10682668" y="1681573"/>
                  <a:pt x="10585598" y="1681573"/>
                </a:cubicBezTo>
                <a:close/>
                <a:moveTo>
                  <a:pt x="8817812" y="1681573"/>
                </a:moveTo>
                <a:cubicBezTo>
                  <a:pt x="8720742" y="1681573"/>
                  <a:pt x="8642051" y="1760264"/>
                  <a:pt x="8642051" y="1857334"/>
                </a:cubicBezTo>
                <a:lnTo>
                  <a:pt x="8642051" y="2560355"/>
                </a:lnTo>
                <a:cubicBezTo>
                  <a:pt x="8642051" y="2657425"/>
                  <a:pt x="8720742" y="2736116"/>
                  <a:pt x="8817812" y="2736116"/>
                </a:cubicBezTo>
                <a:lnTo>
                  <a:pt x="9520833" y="2736116"/>
                </a:lnTo>
                <a:cubicBezTo>
                  <a:pt x="9617903" y="2736116"/>
                  <a:pt x="9696594" y="2657425"/>
                  <a:pt x="9696594" y="2560355"/>
                </a:cubicBezTo>
                <a:lnTo>
                  <a:pt x="9696594" y="1857334"/>
                </a:lnTo>
                <a:cubicBezTo>
                  <a:pt x="9696594" y="1760264"/>
                  <a:pt x="9617903" y="1681573"/>
                  <a:pt x="9520833" y="1681573"/>
                </a:cubicBezTo>
                <a:close/>
                <a:moveTo>
                  <a:pt x="7757381" y="1681573"/>
                </a:moveTo>
                <a:cubicBezTo>
                  <a:pt x="7660311" y="1681573"/>
                  <a:pt x="7581620" y="1760264"/>
                  <a:pt x="7581620" y="1857334"/>
                </a:cubicBezTo>
                <a:lnTo>
                  <a:pt x="7581620" y="2560355"/>
                </a:lnTo>
                <a:cubicBezTo>
                  <a:pt x="7581620" y="2657425"/>
                  <a:pt x="7660311" y="2736116"/>
                  <a:pt x="7757381" y="2736116"/>
                </a:cubicBezTo>
                <a:lnTo>
                  <a:pt x="8460402" y="2736116"/>
                </a:lnTo>
                <a:cubicBezTo>
                  <a:pt x="8557472" y="2736116"/>
                  <a:pt x="8636163" y="2657425"/>
                  <a:pt x="8636163" y="2560355"/>
                </a:cubicBezTo>
                <a:lnTo>
                  <a:pt x="8636163" y="1857334"/>
                </a:lnTo>
                <a:cubicBezTo>
                  <a:pt x="8636163" y="1760264"/>
                  <a:pt x="8557472" y="1681573"/>
                  <a:pt x="8460402" y="1681573"/>
                </a:cubicBezTo>
                <a:close/>
                <a:moveTo>
                  <a:pt x="6692616" y="1681573"/>
                </a:moveTo>
                <a:cubicBezTo>
                  <a:pt x="6595546" y="1681573"/>
                  <a:pt x="6516855" y="1760264"/>
                  <a:pt x="6516855" y="1857334"/>
                </a:cubicBezTo>
                <a:lnTo>
                  <a:pt x="6516855" y="2560355"/>
                </a:lnTo>
                <a:cubicBezTo>
                  <a:pt x="6516855" y="2657425"/>
                  <a:pt x="6595546" y="2736116"/>
                  <a:pt x="6692616" y="2736116"/>
                </a:cubicBezTo>
                <a:lnTo>
                  <a:pt x="7395637" y="2736116"/>
                </a:lnTo>
                <a:cubicBezTo>
                  <a:pt x="7492707" y="2736116"/>
                  <a:pt x="7571398" y="2657425"/>
                  <a:pt x="7571398" y="2560355"/>
                </a:cubicBezTo>
                <a:lnTo>
                  <a:pt x="7571398" y="1857334"/>
                </a:lnTo>
                <a:cubicBezTo>
                  <a:pt x="7571398" y="1760264"/>
                  <a:pt x="7492707" y="1681573"/>
                  <a:pt x="7395637" y="1681573"/>
                </a:cubicBezTo>
                <a:close/>
                <a:moveTo>
                  <a:pt x="5636921" y="1681573"/>
                </a:moveTo>
                <a:cubicBezTo>
                  <a:pt x="5539851" y="1681573"/>
                  <a:pt x="5461160" y="1760264"/>
                  <a:pt x="5461160" y="1857334"/>
                </a:cubicBezTo>
                <a:lnTo>
                  <a:pt x="5461160" y="2560355"/>
                </a:lnTo>
                <a:cubicBezTo>
                  <a:pt x="5461160" y="2657425"/>
                  <a:pt x="5539851" y="2736116"/>
                  <a:pt x="5636921" y="2736116"/>
                </a:cubicBezTo>
                <a:lnTo>
                  <a:pt x="6339942" y="2736116"/>
                </a:lnTo>
                <a:cubicBezTo>
                  <a:pt x="6437012" y="2736116"/>
                  <a:pt x="6515703" y="2657425"/>
                  <a:pt x="6515703" y="2560355"/>
                </a:cubicBezTo>
                <a:lnTo>
                  <a:pt x="6515703" y="1857334"/>
                </a:lnTo>
                <a:cubicBezTo>
                  <a:pt x="6515703" y="1760264"/>
                  <a:pt x="6437012" y="1681573"/>
                  <a:pt x="6339942" y="1681573"/>
                </a:cubicBezTo>
                <a:close/>
                <a:moveTo>
                  <a:pt x="4572156" y="1681573"/>
                </a:moveTo>
                <a:cubicBezTo>
                  <a:pt x="4475086" y="1681573"/>
                  <a:pt x="4396395" y="1760264"/>
                  <a:pt x="4396395" y="1857334"/>
                </a:cubicBezTo>
                <a:lnTo>
                  <a:pt x="4396395" y="2560355"/>
                </a:lnTo>
                <a:cubicBezTo>
                  <a:pt x="4396395" y="2657425"/>
                  <a:pt x="4475086" y="2736116"/>
                  <a:pt x="4572156" y="2736116"/>
                </a:cubicBezTo>
                <a:lnTo>
                  <a:pt x="5275177" y="2736116"/>
                </a:lnTo>
                <a:cubicBezTo>
                  <a:pt x="5372247" y="2736116"/>
                  <a:pt x="5450938" y="2657425"/>
                  <a:pt x="5450938" y="2560355"/>
                </a:cubicBezTo>
                <a:lnTo>
                  <a:pt x="5450938" y="1857334"/>
                </a:lnTo>
                <a:cubicBezTo>
                  <a:pt x="5450938" y="1760264"/>
                  <a:pt x="5372247" y="1681573"/>
                  <a:pt x="5275177" y="1681573"/>
                </a:cubicBezTo>
                <a:close/>
                <a:moveTo>
                  <a:pt x="3513145" y="1681573"/>
                </a:moveTo>
                <a:cubicBezTo>
                  <a:pt x="3416075" y="1681573"/>
                  <a:pt x="3337384" y="1760264"/>
                  <a:pt x="3337384" y="1857334"/>
                </a:cubicBezTo>
                <a:lnTo>
                  <a:pt x="3337384" y="2560355"/>
                </a:lnTo>
                <a:cubicBezTo>
                  <a:pt x="3337384" y="2657425"/>
                  <a:pt x="3416075" y="2736116"/>
                  <a:pt x="3513145" y="2736116"/>
                </a:cubicBezTo>
                <a:lnTo>
                  <a:pt x="4216166" y="2736116"/>
                </a:lnTo>
                <a:cubicBezTo>
                  <a:pt x="4313236" y="2736116"/>
                  <a:pt x="4391927" y="2657425"/>
                  <a:pt x="4391927" y="2560355"/>
                </a:cubicBezTo>
                <a:lnTo>
                  <a:pt x="4391927" y="1857334"/>
                </a:lnTo>
                <a:cubicBezTo>
                  <a:pt x="4391927" y="1760264"/>
                  <a:pt x="4313236" y="1681573"/>
                  <a:pt x="4216166" y="1681573"/>
                </a:cubicBezTo>
                <a:close/>
                <a:moveTo>
                  <a:pt x="2448380" y="1681573"/>
                </a:moveTo>
                <a:cubicBezTo>
                  <a:pt x="2351310" y="1681573"/>
                  <a:pt x="2272619" y="1760264"/>
                  <a:pt x="2272619" y="1857334"/>
                </a:cubicBezTo>
                <a:lnTo>
                  <a:pt x="2272619" y="2560355"/>
                </a:lnTo>
                <a:cubicBezTo>
                  <a:pt x="2272619" y="2657425"/>
                  <a:pt x="2351310" y="2736116"/>
                  <a:pt x="2448380" y="2736116"/>
                </a:cubicBezTo>
                <a:lnTo>
                  <a:pt x="3151401" y="2736116"/>
                </a:lnTo>
                <a:cubicBezTo>
                  <a:pt x="3248471" y="2736116"/>
                  <a:pt x="3327162" y="2657425"/>
                  <a:pt x="3327162" y="2560355"/>
                </a:cubicBezTo>
                <a:lnTo>
                  <a:pt x="3327162" y="1857334"/>
                </a:lnTo>
                <a:cubicBezTo>
                  <a:pt x="3327162" y="1760264"/>
                  <a:pt x="3248471" y="1681573"/>
                  <a:pt x="3151401" y="1681573"/>
                </a:cubicBezTo>
                <a:close/>
                <a:moveTo>
                  <a:pt x="9882577" y="619662"/>
                </a:moveTo>
                <a:cubicBezTo>
                  <a:pt x="9785507" y="619662"/>
                  <a:pt x="9706816" y="698353"/>
                  <a:pt x="9706816" y="795423"/>
                </a:cubicBezTo>
                <a:lnTo>
                  <a:pt x="9706816" y="1498444"/>
                </a:lnTo>
                <a:cubicBezTo>
                  <a:pt x="9706816" y="1595514"/>
                  <a:pt x="9785507" y="1674205"/>
                  <a:pt x="9882577" y="1674205"/>
                </a:cubicBezTo>
                <a:lnTo>
                  <a:pt x="10585598" y="1674205"/>
                </a:lnTo>
                <a:cubicBezTo>
                  <a:pt x="10682668" y="1674205"/>
                  <a:pt x="10761359" y="1595514"/>
                  <a:pt x="10761359" y="1498444"/>
                </a:cubicBezTo>
                <a:lnTo>
                  <a:pt x="10761359" y="795423"/>
                </a:lnTo>
                <a:cubicBezTo>
                  <a:pt x="10761359" y="698353"/>
                  <a:pt x="10682668" y="619662"/>
                  <a:pt x="10585598" y="619662"/>
                </a:cubicBezTo>
                <a:close/>
                <a:moveTo>
                  <a:pt x="8817812" y="619662"/>
                </a:moveTo>
                <a:cubicBezTo>
                  <a:pt x="8720742" y="619662"/>
                  <a:pt x="8642051" y="698353"/>
                  <a:pt x="8642051" y="795423"/>
                </a:cubicBezTo>
                <a:lnTo>
                  <a:pt x="8642051" y="1498444"/>
                </a:lnTo>
                <a:cubicBezTo>
                  <a:pt x="8642051" y="1595514"/>
                  <a:pt x="8720742" y="1674205"/>
                  <a:pt x="8817812" y="1674205"/>
                </a:cubicBezTo>
                <a:lnTo>
                  <a:pt x="9520833" y="1674205"/>
                </a:lnTo>
                <a:cubicBezTo>
                  <a:pt x="9617903" y="1674205"/>
                  <a:pt x="9696594" y="1595514"/>
                  <a:pt x="9696594" y="1498444"/>
                </a:cubicBezTo>
                <a:lnTo>
                  <a:pt x="9696594" y="795423"/>
                </a:lnTo>
                <a:cubicBezTo>
                  <a:pt x="9696594" y="698353"/>
                  <a:pt x="9617903" y="619662"/>
                  <a:pt x="9520833" y="619662"/>
                </a:cubicBezTo>
                <a:close/>
                <a:moveTo>
                  <a:pt x="7757381" y="619662"/>
                </a:moveTo>
                <a:cubicBezTo>
                  <a:pt x="7660311" y="619662"/>
                  <a:pt x="7581620" y="698353"/>
                  <a:pt x="7581620" y="795423"/>
                </a:cubicBezTo>
                <a:lnTo>
                  <a:pt x="7581620" y="1498444"/>
                </a:lnTo>
                <a:cubicBezTo>
                  <a:pt x="7581620" y="1595514"/>
                  <a:pt x="7660311" y="1674205"/>
                  <a:pt x="7757381" y="1674205"/>
                </a:cubicBezTo>
                <a:lnTo>
                  <a:pt x="8460402" y="1674205"/>
                </a:lnTo>
                <a:cubicBezTo>
                  <a:pt x="8557472" y="1674205"/>
                  <a:pt x="8636163" y="1595514"/>
                  <a:pt x="8636163" y="1498444"/>
                </a:cubicBezTo>
                <a:lnTo>
                  <a:pt x="8636163" y="795423"/>
                </a:lnTo>
                <a:cubicBezTo>
                  <a:pt x="8636163" y="698353"/>
                  <a:pt x="8557472" y="619662"/>
                  <a:pt x="8460402" y="619662"/>
                </a:cubicBezTo>
                <a:close/>
                <a:moveTo>
                  <a:pt x="6692616" y="619662"/>
                </a:moveTo>
                <a:cubicBezTo>
                  <a:pt x="6595546" y="619662"/>
                  <a:pt x="6516855" y="698353"/>
                  <a:pt x="6516855" y="795423"/>
                </a:cubicBezTo>
                <a:lnTo>
                  <a:pt x="6516855" y="1498444"/>
                </a:lnTo>
                <a:cubicBezTo>
                  <a:pt x="6516855" y="1595514"/>
                  <a:pt x="6595546" y="1674205"/>
                  <a:pt x="6692616" y="1674205"/>
                </a:cubicBezTo>
                <a:lnTo>
                  <a:pt x="7395637" y="1674205"/>
                </a:lnTo>
                <a:cubicBezTo>
                  <a:pt x="7492707" y="1674205"/>
                  <a:pt x="7571398" y="1595514"/>
                  <a:pt x="7571398" y="1498444"/>
                </a:cubicBezTo>
                <a:lnTo>
                  <a:pt x="7571398" y="795423"/>
                </a:lnTo>
                <a:cubicBezTo>
                  <a:pt x="7571398" y="698353"/>
                  <a:pt x="7492707" y="619662"/>
                  <a:pt x="7395637" y="619662"/>
                </a:cubicBezTo>
                <a:close/>
                <a:moveTo>
                  <a:pt x="5636921" y="619662"/>
                </a:moveTo>
                <a:cubicBezTo>
                  <a:pt x="5539851" y="619662"/>
                  <a:pt x="5461160" y="698353"/>
                  <a:pt x="5461160" y="795423"/>
                </a:cubicBezTo>
                <a:lnTo>
                  <a:pt x="5461160" y="1498444"/>
                </a:lnTo>
                <a:cubicBezTo>
                  <a:pt x="5461160" y="1595514"/>
                  <a:pt x="5539851" y="1674205"/>
                  <a:pt x="5636921" y="1674205"/>
                </a:cubicBezTo>
                <a:lnTo>
                  <a:pt x="6339942" y="1674205"/>
                </a:lnTo>
                <a:cubicBezTo>
                  <a:pt x="6437012" y="1674205"/>
                  <a:pt x="6515703" y="1595514"/>
                  <a:pt x="6515703" y="1498444"/>
                </a:cubicBezTo>
                <a:lnTo>
                  <a:pt x="6515703" y="795423"/>
                </a:lnTo>
                <a:cubicBezTo>
                  <a:pt x="6515703" y="698353"/>
                  <a:pt x="6437012" y="619662"/>
                  <a:pt x="6339942" y="619662"/>
                </a:cubicBezTo>
                <a:close/>
                <a:moveTo>
                  <a:pt x="4572156" y="619662"/>
                </a:moveTo>
                <a:cubicBezTo>
                  <a:pt x="4475086" y="619662"/>
                  <a:pt x="4396395" y="698353"/>
                  <a:pt x="4396395" y="795423"/>
                </a:cubicBezTo>
                <a:lnTo>
                  <a:pt x="4396395" y="1498444"/>
                </a:lnTo>
                <a:cubicBezTo>
                  <a:pt x="4396395" y="1595514"/>
                  <a:pt x="4475086" y="1674205"/>
                  <a:pt x="4572156" y="1674205"/>
                </a:cubicBezTo>
                <a:lnTo>
                  <a:pt x="5275177" y="1674205"/>
                </a:lnTo>
                <a:cubicBezTo>
                  <a:pt x="5372247" y="1674205"/>
                  <a:pt x="5450938" y="1595514"/>
                  <a:pt x="5450938" y="1498444"/>
                </a:cubicBezTo>
                <a:lnTo>
                  <a:pt x="5450938" y="795423"/>
                </a:lnTo>
                <a:cubicBezTo>
                  <a:pt x="5450938" y="698353"/>
                  <a:pt x="5372247" y="619662"/>
                  <a:pt x="5275177" y="619662"/>
                </a:cubicBezTo>
                <a:close/>
                <a:moveTo>
                  <a:pt x="3513145" y="619662"/>
                </a:moveTo>
                <a:cubicBezTo>
                  <a:pt x="3416075" y="619662"/>
                  <a:pt x="3337384" y="698353"/>
                  <a:pt x="3337384" y="795423"/>
                </a:cubicBezTo>
                <a:lnTo>
                  <a:pt x="3337384" y="1498444"/>
                </a:lnTo>
                <a:cubicBezTo>
                  <a:pt x="3337384" y="1595514"/>
                  <a:pt x="3416075" y="1674205"/>
                  <a:pt x="3513145" y="1674205"/>
                </a:cubicBezTo>
                <a:lnTo>
                  <a:pt x="4216166" y="1674205"/>
                </a:lnTo>
                <a:cubicBezTo>
                  <a:pt x="4313236" y="1674205"/>
                  <a:pt x="4391927" y="1595514"/>
                  <a:pt x="4391927" y="1498444"/>
                </a:cubicBezTo>
                <a:lnTo>
                  <a:pt x="4391927" y="795423"/>
                </a:lnTo>
                <a:cubicBezTo>
                  <a:pt x="4391927" y="698353"/>
                  <a:pt x="4313236" y="619662"/>
                  <a:pt x="4216166" y="619662"/>
                </a:cubicBezTo>
                <a:close/>
                <a:moveTo>
                  <a:pt x="2448380" y="619662"/>
                </a:moveTo>
                <a:cubicBezTo>
                  <a:pt x="2351310" y="619662"/>
                  <a:pt x="2272619" y="698353"/>
                  <a:pt x="2272619" y="795423"/>
                </a:cubicBezTo>
                <a:lnTo>
                  <a:pt x="2272619" y="1498444"/>
                </a:lnTo>
                <a:cubicBezTo>
                  <a:pt x="2272619" y="1595514"/>
                  <a:pt x="2351310" y="1674205"/>
                  <a:pt x="2448380" y="1674205"/>
                </a:cubicBezTo>
                <a:lnTo>
                  <a:pt x="3151401" y="1674205"/>
                </a:lnTo>
                <a:cubicBezTo>
                  <a:pt x="3248471" y="1674205"/>
                  <a:pt x="3327162" y="1595514"/>
                  <a:pt x="3327162" y="1498444"/>
                </a:cubicBezTo>
                <a:lnTo>
                  <a:pt x="3327162" y="795423"/>
                </a:lnTo>
                <a:cubicBezTo>
                  <a:pt x="3327162" y="698353"/>
                  <a:pt x="3248471" y="619662"/>
                  <a:pt x="3151401" y="619662"/>
                </a:cubicBezTo>
                <a:close/>
                <a:moveTo>
                  <a:pt x="0" y="0"/>
                </a:moveTo>
                <a:lnTo>
                  <a:pt x="1697801" y="0"/>
                </a:lnTo>
                <a:lnTo>
                  <a:pt x="2195945" y="0"/>
                </a:lnTo>
                <a:lnTo>
                  <a:pt x="11382369" y="0"/>
                </a:lnTo>
                <a:lnTo>
                  <a:pt x="11444721" y="0"/>
                </a:lnTo>
                <a:lnTo>
                  <a:pt x="11444721" y="6064138"/>
                </a:lnTo>
                <a:lnTo>
                  <a:pt x="11382369" y="6064138"/>
                </a:lnTo>
                <a:lnTo>
                  <a:pt x="10827057" y="6064138"/>
                </a:lnTo>
                <a:lnTo>
                  <a:pt x="2195945" y="6064138"/>
                </a:lnTo>
                <a:lnTo>
                  <a:pt x="1697801" y="6064138"/>
                </a:lnTo>
                <a:lnTo>
                  <a:pt x="0" y="6064138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pic>
        <p:nvPicPr>
          <p:cNvPr id="72" name="图片 71" descr="创业中~1_副本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678219" y="5643578"/>
            <a:ext cx="11143379" cy="762000"/>
          </a:xfrm>
          <a:prstGeom prst="rect">
            <a:avLst/>
          </a:prstGeom>
        </p:spPr>
      </p:pic>
      <p:pic>
        <p:nvPicPr>
          <p:cNvPr id="73" name="图片 72" descr="大概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86710" y="5715016"/>
            <a:ext cx="928694" cy="611707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Marketing strategy 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6880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17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87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7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13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130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30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40"/>
                            </p:stCondLst>
                            <p:childTnLst>
                              <p:par>
                                <p:cTn id="2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540"/>
                            </p:stCondLst>
                            <p:childTnLst>
                              <p:par>
                                <p:cTn id="2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6000" b="-5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剪去对角的矩形 26"/>
          <p:cNvSpPr/>
          <p:nvPr/>
        </p:nvSpPr>
        <p:spPr>
          <a:xfrm>
            <a:off x="2357422" y="285728"/>
            <a:ext cx="6500858" cy="5214974"/>
          </a:xfrm>
          <a:prstGeom prst="snip2Diag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Marketing strategy 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00298" y="357166"/>
            <a:ext cx="5072098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华康俪金黑W8" pitchFamily="49" charset="-122"/>
                <a:ea typeface="华康俪金黑W8" pitchFamily="49" charset="-122"/>
                <a:cs typeface="经典粗仿黑" pitchFamily="49" charset="-122"/>
              </a:rPr>
              <a:t>1.Product Strategy</a:t>
            </a:r>
            <a:endParaRPr lang="zh-CN" altLang="en-US" sz="4000" dirty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华康俪金黑W8" pitchFamily="49" charset="-122"/>
              <a:ea typeface="华康俪金黑W8" pitchFamily="49" charset="-122"/>
              <a:cs typeface="经典粗仿黑" pitchFamily="49" charset="-122"/>
            </a:endParaRPr>
          </a:p>
        </p:txBody>
      </p:sp>
      <p:pic>
        <p:nvPicPr>
          <p:cNvPr id="14" name="图片 13" descr="beckha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29122" y="-285776"/>
            <a:ext cx="4643470" cy="6100245"/>
          </a:xfrm>
          <a:prstGeom prst="rect">
            <a:avLst/>
          </a:prstGeom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-2000296" y="714332"/>
            <a:ext cx="4643470" cy="614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Arc 18"/>
          <p:cNvSpPr/>
          <p:nvPr/>
        </p:nvSpPr>
        <p:spPr>
          <a:xfrm>
            <a:off x="1428728" y="1857364"/>
            <a:ext cx="1857388" cy="1857388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Arc 13"/>
          <p:cNvSpPr/>
          <p:nvPr/>
        </p:nvSpPr>
        <p:spPr>
          <a:xfrm>
            <a:off x="928662" y="1214422"/>
            <a:ext cx="2874408" cy="3360872"/>
          </a:xfrm>
          <a:prstGeom prst="arc">
            <a:avLst>
              <a:gd name="adj1" fmla="val 16200000"/>
              <a:gd name="adj2" fmla="val 5370932"/>
            </a:avLst>
          </a:prstGeom>
          <a:noFill/>
          <a:ln w="635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3214678" y="1500174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3643306" y="2643182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3571866" y="1428736"/>
            <a:ext cx="5572133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“LESS AMOUNT, MORE CHOICE”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000496" y="2571744"/>
            <a:ext cx="4786346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“PUSH- AND-PULL”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3857620" y="3786190"/>
            <a:ext cx="2286016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ICT platform</a:t>
            </a:r>
          </a:p>
        </p:txBody>
      </p:sp>
      <p:sp>
        <p:nvSpPr>
          <p:cNvPr id="19" name="Oval 14"/>
          <p:cNvSpPr/>
          <p:nvPr/>
        </p:nvSpPr>
        <p:spPr>
          <a:xfrm>
            <a:off x="3286116" y="3857628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04 0.00255 L 0.27204 0.0025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7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7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7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7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70"/>
                            </p:stCondLst>
                            <p:childTnLst>
                              <p:par>
                                <p:cTn id="3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7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7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70"/>
                            </p:stCondLst>
                            <p:childTnLst>
                              <p:par>
                                <p:cTn id="4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7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7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70"/>
                            </p:stCondLst>
                            <p:childTnLst>
                              <p:par>
                                <p:cTn id="5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70"/>
                            </p:stCondLst>
                            <p:childTnLst>
                              <p:par>
                                <p:cTn id="5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" grpId="0"/>
      <p:bldP spid="28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6" grpId="0"/>
      <p:bldP spid="17" grpId="0"/>
      <p:bldP spid="18" grpId="1"/>
      <p:bldP spid="19" grpId="0" animBg="1"/>
      <p:bldP spid="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剪去对角的矩形 26"/>
          <p:cNvSpPr/>
          <p:nvPr/>
        </p:nvSpPr>
        <p:spPr>
          <a:xfrm>
            <a:off x="214282" y="214290"/>
            <a:ext cx="5357850" cy="5286412"/>
          </a:xfrm>
          <a:prstGeom prst="snip2Diag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Marketing strategy 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9" name="图片 18" descr="beyon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0"/>
            <a:ext cx="3830622" cy="564360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85720" y="285728"/>
            <a:ext cx="5072098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华康俪金黑W8" pitchFamily="49" charset="-122"/>
                <a:ea typeface="华康俪金黑W8" pitchFamily="49" charset="-122"/>
                <a:cs typeface="经典粗仿黑" pitchFamily="49" charset="-122"/>
              </a:rPr>
              <a:t>2.Price Strategy</a:t>
            </a:r>
            <a:endParaRPr lang="zh-CN" altLang="en-US" sz="4000" dirty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华康俪金黑W8" pitchFamily="49" charset="-122"/>
              <a:ea typeface="华康俪金黑W8" pitchFamily="49" charset="-122"/>
              <a:cs typeface="经典粗仿黑" pitchFamily="49" charset="-122"/>
            </a:endParaRPr>
          </a:p>
        </p:txBody>
      </p:sp>
      <p:sp>
        <p:nvSpPr>
          <p:cNvPr id="6" name="Arc 18"/>
          <p:cNvSpPr/>
          <p:nvPr/>
        </p:nvSpPr>
        <p:spPr>
          <a:xfrm>
            <a:off x="-714412" y="1857364"/>
            <a:ext cx="1857388" cy="1857388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Arc 13"/>
          <p:cNvSpPr/>
          <p:nvPr/>
        </p:nvSpPr>
        <p:spPr>
          <a:xfrm>
            <a:off x="-1214478" y="1214422"/>
            <a:ext cx="2874408" cy="3360872"/>
          </a:xfrm>
          <a:prstGeom prst="arc">
            <a:avLst>
              <a:gd name="adj1" fmla="val 16200000"/>
              <a:gd name="adj2" fmla="val 5370932"/>
            </a:avLst>
          </a:prstGeom>
          <a:noFill/>
          <a:ln w="635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Oval 14"/>
          <p:cNvSpPr/>
          <p:nvPr/>
        </p:nvSpPr>
        <p:spPr>
          <a:xfrm>
            <a:off x="928662" y="1428736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1500166" y="2643182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14"/>
          <p:cNvSpPr/>
          <p:nvPr/>
        </p:nvSpPr>
        <p:spPr>
          <a:xfrm>
            <a:off x="1142976" y="3857628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1214414" y="1357298"/>
            <a:ext cx="414340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Production outsourcing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1785918" y="2571744"/>
            <a:ext cx="342902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Double supply chain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1428728" y="3786190"/>
            <a:ext cx="342902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Small discount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83 0.00463 L -0.38646 0.0046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7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7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7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7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70"/>
                            </p:stCondLst>
                            <p:childTnLst>
                              <p:par>
                                <p:cTn id="3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7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7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70"/>
                            </p:stCondLst>
                            <p:childTnLst>
                              <p:par>
                                <p:cTn id="4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7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7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70"/>
                            </p:stCondLst>
                            <p:childTnLst>
                              <p:par>
                                <p:cTn id="5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7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" grpId="0"/>
      <p:bldP spid="28" grpId="0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剪去对角的矩形 26"/>
          <p:cNvSpPr/>
          <p:nvPr/>
        </p:nvSpPr>
        <p:spPr>
          <a:xfrm>
            <a:off x="285720" y="214290"/>
            <a:ext cx="6072230" cy="5286412"/>
          </a:xfrm>
          <a:prstGeom prst="snip2Diag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Marketing strategy 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20" name="图片 19" descr="Lana Del Re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29652" y="142852"/>
            <a:ext cx="3071834" cy="55007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214282" y="357166"/>
            <a:ext cx="9072626" cy="61555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华康俪金黑W8" pitchFamily="49" charset="-122"/>
                <a:ea typeface="华康俪金黑W8" pitchFamily="49" charset="-122"/>
                <a:cs typeface="经典粗仿黑" pitchFamily="49" charset="-122"/>
              </a:rPr>
              <a:t>3. Sales channel strategy</a:t>
            </a:r>
            <a:endParaRPr lang="zh-CN" altLang="en-US" sz="3400" dirty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华康俪金黑W8" pitchFamily="49" charset="-122"/>
              <a:ea typeface="华康俪金黑W8" pitchFamily="49" charset="-122"/>
              <a:cs typeface="经典粗仿黑" pitchFamily="49" charset="-122"/>
            </a:endParaRPr>
          </a:p>
        </p:txBody>
      </p:sp>
      <p:sp>
        <p:nvSpPr>
          <p:cNvPr id="7" name="Arc 18"/>
          <p:cNvSpPr/>
          <p:nvPr/>
        </p:nvSpPr>
        <p:spPr>
          <a:xfrm>
            <a:off x="-642974" y="1857364"/>
            <a:ext cx="1857388" cy="1857388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rc 13"/>
          <p:cNvSpPr/>
          <p:nvPr/>
        </p:nvSpPr>
        <p:spPr>
          <a:xfrm>
            <a:off x="-1143040" y="1142984"/>
            <a:ext cx="2874408" cy="3360872"/>
          </a:xfrm>
          <a:prstGeom prst="arc">
            <a:avLst>
              <a:gd name="adj1" fmla="val 16200000"/>
              <a:gd name="adj2" fmla="val 5370932"/>
            </a:avLst>
          </a:prstGeom>
          <a:noFill/>
          <a:ln w="635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1000100" y="1357298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14"/>
          <p:cNvSpPr/>
          <p:nvPr/>
        </p:nvSpPr>
        <p:spPr>
          <a:xfrm>
            <a:off x="1571604" y="2571744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1214414" y="3786190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1357290" y="1285860"/>
            <a:ext cx="414340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Direct chain operation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1865294" y="2525706"/>
            <a:ext cx="414340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Catalogue Selling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1571604" y="3714752"/>
            <a:ext cx="414340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Online selling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7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7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7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7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70"/>
                            </p:stCondLst>
                            <p:childTnLst>
                              <p:par>
                                <p:cTn id="3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7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7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70"/>
                            </p:stCondLst>
                            <p:childTnLst>
                              <p:par>
                                <p:cTn id="4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7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7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70"/>
                            </p:stCondLst>
                            <p:childTnLst>
                              <p:par>
                                <p:cTn id="5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7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" grpId="0"/>
      <p:bldP spid="28" grpId="0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7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剪去对角的矩形 26"/>
          <p:cNvSpPr/>
          <p:nvPr/>
        </p:nvSpPr>
        <p:spPr>
          <a:xfrm>
            <a:off x="2571736" y="214290"/>
            <a:ext cx="6286544" cy="5286412"/>
          </a:xfrm>
          <a:prstGeom prst="snip2Diag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Marketing strategy 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2" name="图片 11" descr="madon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714676" y="214290"/>
            <a:ext cx="3214710" cy="5429288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2714612" y="357166"/>
            <a:ext cx="5715040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华康俪金黑W8" pitchFamily="49" charset="-122"/>
                <a:ea typeface="华康俪金黑W8" pitchFamily="49" charset="-122"/>
                <a:cs typeface="经典粗仿黑" pitchFamily="49" charset="-122"/>
              </a:rPr>
              <a:t>4.Promotion Strategy</a:t>
            </a:r>
            <a:endParaRPr lang="zh-CN" altLang="en-US" sz="4000" dirty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华康俪金黑W8" pitchFamily="49" charset="-122"/>
              <a:ea typeface="华康俪金黑W8" pitchFamily="49" charset="-122"/>
              <a:cs typeface="经典粗仿黑" pitchFamily="49" charset="-122"/>
            </a:endParaRPr>
          </a:p>
        </p:txBody>
      </p:sp>
      <p:sp>
        <p:nvSpPr>
          <p:cNvPr id="6" name="Arc 18"/>
          <p:cNvSpPr/>
          <p:nvPr/>
        </p:nvSpPr>
        <p:spPr>
          <a:xfrm>
            <a:off x="1643042" y="1857364"/>
            <a:ext cx="1857388" cy="1857388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Arc 13"/>
          <p:cNvSpPr/>
          <p:nvPr/>
        </p:nvSpPr>
        <p:spPr>
          <a:xfrm>
            <a:off x="1142976" y="1142984"/>
            <a:ext cx="2874408" cy="3360872"/>
          </a:xfrm>
          <a:prstGeom prst="arc">
            <a:avLst>
              <a:gd name="adj1" fmla="val 16200000"/>
              <a:gd name="adj2" fmla="val 5370932"/>
            </a:avLst>
          </a:prstGeom>
          <a:noFill/>
          <a:ln w="635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Oval 14"/>
          <p:cNvSpPr/>
          <p:nvPr/>
        </p:nvSpPr>
        <p:spPr>
          <a:xfrm>
            <a:off x="3357554" y="1357298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3857620" y="2643182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14"/>
          <p:cNvSpPr/>
          <p:nvPr/>
        </p:nvSpPr>
        <p:spPr>
          <a:xfrm>
            <a:off x="3500430" y="3786190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3643306" y="1285860"/>
            <a:ext cx="414340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Downtown location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4143372" y="2571744"/>
            <a:ext cx="4143404" cy="4308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Super recommendation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3857620" y="3571876"/>
            <a:ext cx="4143404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Copperplate Gothic Bold" pitchFamily="34" charset="0"/>
              </a:rPr>
              <a:t>Cooperate with best designers or brands</a:t>
            </a:r>
            <a:endParaRPr lang="en-US" sz="22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Copperplate Gothic Bold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7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7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7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7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70"/>
                            </p:stCondLst>
                            <p:childTnLst>
                              <p:par>
                                <p:cTn id="3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7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7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70"/>
                            </p:stCondLst>
                            <p:childTnLst>
                              <p:par>
                                <p:cTn id="4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7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7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70"/>
                            </p:stCondLst>
                            <p:childTnLst>
                              <p:par>
                                <p:cTn id="52" presetID="35" presetClass="emph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7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" grpId="0"/>
      <p:bldP spid="28" grpId="0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5143504" y="285728"/>
            <a:ext cx="3643338" cy="2428892"/>
          </a:xfrm>
          <a:prstGeom prst="round2Diag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角圆角矩形 5"/>
          <p:cNvSpPr/>
          <p:nvPr/>
        </p:nvSpPr>
        <p:spPr>
          <a:xfrm>
            <a:off x="500034" y="285728"/>
            <a:ext cx="3643338" cy="2428892"/>
          </a:xfrm>
          <a:prstGeom prst="round2DiagRect">
            <a:avLst/>
          </a:prstGeom>
          <a:blipFill>
            <a:blip r:embed="rId4" cstate="print"/>
            <a:stretch>
              <a:fillRect/>
            </a:stretch>
          </a:blip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500034" y="3071810"/>
            <a:ext cx="3643338" cy="2428892"/>
          </a:xfrm>
          <a:prstGeom prst="round2Diag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角圆角矩形 10"/>
          <p:cNvSpPr/>
          <p:nvPr/>
        </p:nvSpPr>
        <p:spPr>
          <a:xfrm>
            <a:off x="5143504" y="3071810"/>
            <a:ext cx="3643338" cy="2428892"/>
          </a:xfrm>
          <a:prstGeom prst="round2DiagRect">
            <a:avLst/>
          </a:prstGeom>
          <a:blipFill>
            <a:blip r:embed="rId6" cstate="print"/>
            <a:stretch>
              <a:fillRect/>
            </a:stretch>
          </a:blip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86"/>
          <p:cNvGrpSpPr>
            <a:grpSpLocks/>
          </p:cNvGrpSpPr>
          <p:nvPr/>
        </p:nvGrpSpPr>
        <p:grpSpPr bwMode="auto">
          <a:xfrm>
            <a:off x="3428992" y="1714488"/>
            <a:ext cx="2357454" cy="2223569"/>
            <a:chOff x="1347" y="845"/>
            <a:chExt cx="898" cy="847"/>
          </a:xfrm>
        </p:grpSpPr>
        <p:sp>
          <p:nvSpPr>
            <p:cNvPr id="16" name="Oval 36"/>
            <p:cNvSpPr>
              <a:spLocks noChangeAspect="1" noChangeArrowheads="1"/>
            </p:cNvSpPr>
            <p:nvPr/>
          </p:nvSpPr>
          <p:spPr bwMode="auto">
            <a:xfrm>
              <a:off x="1402" y="899"/>
              <a:ext cx="793" cy="793"/>
            </a:xfrm>
            <a:prstGeom prst="ellipse">
              <a:avLst/>
            </a:prstGeom>
            <a:gradFill rotWithShape="1">
              <a:gsLst>
                <a:gs pos="0">
                  <a:srgbClr val="990000"/>
                </a:gs>
                <a:gs pos="100000">
                  <a:srgbClr val="6B0000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Oval 37"/>
            <p:cNvSpPr>
              <a:spLocks noChangeAspect="1" noChangeArrowheads="1"/>
            </p:cNvSpPr>
            <p:nvPr/>
          </p:nvSpPr>
          <p:spPr bwMode="auto">
            <a:xfrm>
              <a:off x="1483" y="922"/>
              <a:ext cx="630" cy="46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Oval 38"/>
            <p:cNvSpPr>
              <a:spLocks noChangeAspect="1" noChangeArrowheads="1"/>
            </p:cNvSpPr>
            <p:nvPr/>
          </p:nvSpPr>
          <p:spPr bwMode="auto">
            <a:xfrm>
              <a:off x="1484" y="845"/>
              <a:ext cx="489" cy="48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Oval 39"/>
            <p:cNvSpPr>
              <a:spLocks noChangeAspect="1" noChangeArrowheads="1"/>
            </p:cNvSpPr>
            <p:nvPr/>
          </p:nvSpPr>
          <p:spPr bwMode="auto">
            <a:xfrm>
              <a:off x="1347" y="926"/>
              <a:ext cx="898" cy="764"/>
            </a:xfrm>
            <a:prstGeom prst="ellipse">
              <a:avLst/>
            </a:prstGeom>
            <a:gradFill rotWithShape="1">
              <a:gsLst>
                <a:gs pos="0">
                  <a:srgbClr val="FFFF66">
                    <a:alpha val="60001"/>
                  </a:srgbClr>
                </a:gs>
                <a:gs pos="100000">
                  <a:srgbClr val="76762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20" name="图片 19" descr="大概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7620" y="2428868"/>
            <a:ext cx="1500198" cy="988142"/>
          </a:xfrm>
          <a:prstGeom prst="rect">
            <a:avLst/>
          </a:prstGeom>
          <a:noFill/>
        </p:spPr>
      </p:pic>
      <p:sp>
        <p:nvSpPr>
          <p:cNvPr id="21" name="Oval 6"/>
          <p:cNvSpPr/>
          <p:nvPr/>
        </p:nvSpPr>
        <p:spPr>
          <a:xfrm>
            <a:off x="3357554" y="1643050"/>
            <a:ext cx="2500330" cy="2500330"/>
          </a:xfrm>
          <a:prstGeom prst="ellipse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Some cooperative brands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3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3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985a520-8693-489d-aa50-932c03e066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-357214"/>
            <a:ext cx="8358246" cy="6317659"/>
          </a:xfrm>
          <a:prstGeom prst="rect">
            <a:avLst/>
          </a:prstGeom>
        </p:spPr>
      </p:pic>
      <p:sp>
        <p:nvSpPr>
          <p:cNvPr id="4" name="矩形 69"/>
          <p:cNvSpPr/>
          <p:nvPr/>
        </p:nvSpPr>
        <p:spPr>
          <a:xfrm>
            <a:off x="-1143072" y="0"/>
            <a:ext cx="10287072" cy="6215082"/>
          </a:xfrm>
          <a:custGeom>
            <a:avLst/>
            <a:gdLst/>
            <a:ahLst/>
            <a:cxnLst/>
            <a:rect l="l" t="t" r="r" b="b"/>
            <a:pathLst>
              <a:path w="11444721" h="6064138">
                <a:moveTo>
                  <a:pt x="9882577" y="3808337"/>
                </a:moveTo>
                <a:cubicBezTo>
                  <a:pt x="9785507" y="3808337"/>
                  <a:pt x="9706816" y="3887028"/>
                  <a:pt x="9706816" y="3984098"/>
                </a:cubicBezTo>
                <a:lnTo>
                  <a:pt x="9706816" y="4687119"/>
                </a:lnTo>
                <a:cubicBezTo>
                  <a:pt x="9706816" y="4784189"/>
                  <a:pt x="9785507" y="4862880"/>
                  <a:pt x="9882577" y="4862880"/>
                </a:cubicBezTo>
                <a:lnTo>
                  <a:pt x="10585598" y="4862880"/>
                </a:lnTo>
                <a:cubicBezTo>
                  <a:pt x="10682668" y="4862880"/>
                  <a:pt x="10761359" y="4784189"/>
                  <a:pt x="10761359" y="4687119"/>
                </a:cubicBezTo>
                <a:lnTo>
                  <a:pt x="10761359" y="3984098"/>
                </a:lnTo>
                <a:cubicBezTo>
                  <a:pt x="10761359" y="3887028"/>
                  <a:pt x="10682668" y="3808337"/>
                  <a:pt x="10585598" y="3808337"/>
                </a:cubicBezTo>
                <a:close/>
                <a:moveTo>
                  <a:pt x="8817812" y="3808337"/>
                </a:moveTo>
                <a:cubicBezTo>
                  <a:pt x="8720742" y="3808337"/>
                  <a:pt x="8642051" y="3887028"/>
                  <a:pt x="8642051" y="3984098"/>
                </a:cubicBezTo>
                <a:lnTo>
                  <a:pt x="8642051" y="4687119"/>
                </a:lnTo>
                <a:cubicBezTo>
                  <a:pt x="8642051" y="4784189"/>
                  <a:pt x="8720742" y="4862880"/>
                  <a:pt x="8817812" y="4862880"/>
                </a:cubicBezTo>
                <a:lnTo>
                  <a:pt x="9520833" y="4862880"/>
                </a:lnTo>
                <a:cubicBezTo>
                  <a:pt x="9617903" y="4862880"/>
                  <a:pt x="9696594" y="4784189"/>
                  <a:pt x="9696594" y="4687119"/>
                </a:cubicBezTo>
                <a:lnTo>
                  <a:pt x="9696594" y="3984098"/>
                </a:lnTo>
                <a:cubicBezTo>
                  <a:pt x="9696594" y="3887028"/>
                  <a:pt x="9617903" y="3808337"/>
                  <a:pt x="9520833" y="3808337"/>
                </a:cubicBezTo>
                <a:close/>
                <a:moveTo>
                  <a:pt x="7757381" y="3808337"/>
                </a:moveTo>
                <a:cubicBezTo>
                  <a:pt x="7660311" y="3808337"/>
                  <a:pt x="7581620" y="3887028"/>
                  <a:pt x="7581620" y="3984098"/>
                </a:cubicBezTo>
                <a:lnTo>
                  <a:pt x="7581620" y="4687119"/>
                </a:lnTo>
                <a:cubicBezTo>
                  <a:pt x="7581620" y="4784189"/>
                  <a:pt x="7660311" y="4862880"/>
                  <a:pt x="7757381" y="4862880"/>
                </a:cubicBezTo>
                <a:lnTo>
                  <a:pt x="8460402" y="4862880"/>
                </a:lnTo>
                <a:cubicBezTo>
                  <a:pt x="8557472" y="4862880"/>
                  <a:pt x="8636163" y="4784189"/>
                  <a:pt x="8636163" y="4687119"/>
                </a:cubicBezTo>
                <a:lnTo>
                  <a:pt x="8636163" y="3984098"/>
                </a:lnTo>
                <a:cubicBezTo>
                  <a:pt x="8636163" y="3887028"/>
                  <a:pt x="8557472" y="3808337"/>
                  <a:pt x="8460402" y="3808337"/>
                </a:cubicBezTo>
                <a:close/>
                <a:moveTo>
                  <a:pt x="6692616" y="3808337"/>
                </a:moveTo>
                <a:cubicBezTo>
                  <a:pt x="6595546" y="3808337"/>
                  <a:pt x="6516855" y="3887028"/>
                  <a:pt x="6516855" y="3984098"/>
                </a:cubicBezTo>
                <a:lnTo>
                  <a:pt x="6516855" y="4687119"/>
                </a:lnTo>
                <a:cubicBezTo>
                  <a:pt x="6516855" y="4784189"/>
                  <a:pt x="6595546" y="4862880"/>
                  <a:pt x="6692616" y="4862880"/>
                </a:cubicBezTo>
                <a:lnTo>
                  <a:pt x="7395637" y="4862880"/>
                </a:lnTo>
                <a:cubicBezTo>
                  <a:pt x="7492707" y="4862880"/>
                  <a:pt x="7571398" y="4784189"/>
                  <a:pt x="7571398" y="4687119"/>
                </a:cubicBezTo>
                <a:lnTo>
                  <a:pt x="7571398" y="3984098"/>
                </a:lnTo>
                <a:cubicBezTo>
                  <a:pt x="7571398" y="3887028"/>
                  <a:pt x="7492707" y="3808337"/>
                  <a:pt x="7395637" y="3808337"/>
                </a:cubicBezTo>
                <a:close/>
                <a:moveTo>
                  <a:pt x="5636921" y="3808337"/>
                </a:moveTo>
                <a:cubicBezTo>
                  <a:pt x="5539851" y="3808337"/>
                  <a:pt x="5461160" y="3887028"/>
                  <a:pt x="5461160" y="3984098"/>
                </a:cubicBezTo>
                <a:lnTo>
                  <a:pt x="5461160" y="4687119"/>
                </a:lnTo>
                <a:cubicBezTo>
                  <a:pt x="5461160" y="4784189"/>
                  <a:pt x="5539851" y="4862880"/>
                  <a:pt x="5636921" y="4862880"/>
                </a:cubicBezTo>
                <a:lnTo>
                  <a:pt x="6339942" y="4862880"/>
                </a:lnTo>
                <a:cubicBezTo>
                  <a:pt x="6437012" y="4862880"/>
                  <a:pt x="6515703" y="4784189"/>
                  <a:pt x="6515703" y="4687119"/>
                </a:cubicBezTo>
                <a:lnTo>
                  <a:pt x="6515703" y="3984098"/>
                </a:lnTo>
                <a:cubicBezTo>
                  <a:pt x="6515703" y="3887028"/>
                  <a:pt x="6437012" y="3808337"/>
                  <a:pt x="6339942" y="3808337"/>
                </a:cubicBezTo>
                <a:close/>
                <a:moveTo>
                  <a:pt x="4572156" y="3808337"/>
                </a:moveTo>
                <a:cubicBezTo>
                  <a:pt x="4475086" y="3808337"/>
                  <a:pt x="4396395" y="3887028"/>
                  <a:pt x="4396395" y="3984098"/>
                </a:cubicBezTo>
                <a:lnTo>
                  <a:pt x="4396395" y="4687119"/>
                </a:lnTo>
                <a:cubicBezTo>
                  <a:pt x="4396395" y="4784189"/>
                  <a:pt x="4475086" y="4862880"/>
                  <a:pt x="4572156" y="4862880"/>
                </a:cubicBezTo>
                <a:lnTo>
                  <a:pt x="5275177" y="4862880"/>
                </a:lnTo>
                <a:cubicBezTo>
                  <a:pt x="5372247" y="4862880"/>
                  <a:pt x="5450938" y="4784189"/>
                  <a:pt x="5450938" y="4687119"/>
                </a:cubicBezTo>
                <a:lnTo>
                  <a:pt x="5450938" y="3984098"/>
                </a:lnTo>
                <a:cubicBezTo>
                  <a:pt x="5450938" y="3887028"/>
                  <a:pt x="5372247" y="3808337"/>
                  <a:pt x="5275177" y="3808337"/>
                </a:cubicBezTo>
                <a:close/>
                <a:moveTo>
                  <a:pt x="3513145" y="3808337"/>
                </a:moveTo>
                <a:cubicBezTo>
                  <a:pt x="3416075" y="3808337"/>
                  <a:pt x="3337384" y="3887028"/>
                  <a:pt x="3337384" y="3984098"/>
                </a:cubicBezTo>
                <a:lnTo>
                  <a:pt x="3337384" y="4687119"/>
                </a:lnTo>
                <a:cubicBezTo>
                  <a:pt x="3337384" y="4784189"/>
                  <a:pt x="3416075" y="4862880"/>
                  <a:pt x="3513145" y="4862880"/>
                </a:cubicBezTo>
                <a:lnTo>
                  <a:pt x="4216166" y="4862880"/>
                </a:lnTo>
                <a:cubicBezTo>
                  <a:pt x="4313236" y="4862880"/>
                  <a:pt x="4391927" y="4784189"/>
                  <a:pt x="4391927" y="4687119"/>
                </a:cubicBezTo>
                <a:lnTo>
                  <a:pt x="4391927" y="3984098"/>
                </a:lnTo>
                <a:cubicBezTo>
                  <a:pt x="4391927" y="3887028"/>
                  <a:pt x="4313236" y="3808337"/>
                  <a:pt x="4216166" y="3808337"/>
                </a:cubicBezTo>
                <a:close/>
                <a:moveTo>
                  <a:pt x="2448380" y="3808337"/>
                </a:moveTo>
                <a:cubicBezTo>
                  <a:pt x="2351310" y="3808337"/>
                  <a:pt x="2272619" y="3887028"/>
                  <a:pt x="2272619" y="3984098"/>
                </a:cubicBezTo>
                <a:lnTo>
                  <a:pt x="2272619" y="4687119"/>
                </a:lnTo>
                <a:cubicBezTo>
                  <a:pt x="2272619" y="4784189"/>
                  <a:pt x="2351310" y="4862880"/>
                  <a:pt x="2448380" y="4862880"/>
                </a:cubicBezTo>
                <a:lnTo>
                  <a:pt x="3151401" y="4862880"/>
                </a:lnTo>
                <a:cubicBezTo>
                  <a:pt x="3248471" y="4862880"/>
                  <a:pt x="3327162" y="4784189"/>
                  <a:pt x="3327162" y="4687119"/>
                </a:cubicBezTo>
                <a:lnTo>
                  <a:pt x="3327162" y="3984098"/>
                </a:lnTo>
                <a:cubicBezTo>
                  <a:pt x="3327162" y="3887028"/>
                  <a:pt x="3248471" y="3808337"/>
                  <a:pt x="3151401" y="3808337"/>
                </a:cubicBezTo>
                <a:close/>
                <a:moveTo>
                  <a:pt x="9882577" y="2746426"/>
                </a:moveTo>
                <a:cubicBezTo>
                  <a:pt x="9785507" y="2746426"/>
                  <a:pt x="9706816" y="2825117"/>
                  <a:pt x="9706816" y="2922187"/>
                </a:cubicBezTo>
                <a:lnTo>
                  <a:pt x="9706816" y="3625208"/>
                </a:lnTo>
                <a:cubicBezTo>
                  <a:pt x="9706816" y="3722278"/>
                  <a:pt x="9785507" y="3800969"/>
                  <a:pt x="9882577" y="3800969"/>
                </a:cubicBezTo>
                <a:lnTo>
                  <a:pt x="10585598" y="3800969"/>
                </a:lnTo>
                <a:cubicBezTo>
                  <a:pt x="10682668" y="3800969"/>
                  <a:pt x="10761359" y="3722278"/>
                  <a:pt x="10761359" y="3625208"/>
                </a:cubicBezTo>
                <a:lnTo>
                  <a:pt x="10761359" y="2922187"/>
                </a:lnTo>
                <a:cubicBezTo>
                  <a:pt x="10761359" y="2825117"/>
                  <a:pt x="10682668" y="2746426"/>
                  <a:pt x="10585598" y="2746426"/>
                </a:cubicBezTo>
                <a:close/>
                <a:moveTo>
                  <a:pt x="8817812" y="2746426"/>
                </a:moveTo>
                <a:cubicBezTo>
                  <a:pt x="8720742" y="2746426"/>
                  <a:pt x="8642051" y="2825117"/>
                  <a:pt x="8642051" y="2922187"/>
                </a:cubicBezTo>
                <a:lnTo>
                  <a:pt x="8642051" y="3625208"/>
                </a:lnTo>
                <a:cubicBezTo>
                  <a:pt x="8642051" y="3722278"/>
                  <a:pt x="8720742" y="3800969"/>
                  <a:pt x="8817812" y="3800969"/>
                </a:cubicBezTo>
                <a:lnTo>
                  <a:pt x="9520833" y="3800969"/>
                </a:lnTo>
                <a:cubicBezTo>
                  <a:pt x="9617903" y="3800969"/>
                  <a:pt x="9696594" y="3722278"/>
                  <a:pt x="9696594" y="3625208"/>
                </a:cubicBezTo>
                <a:lnTo>
                  <a:pt x="9696594" y="2922187"/>
                </a:lnTo>
                <a:cubicBezTo>
                  <a:pt x="9696594" y="2825117"/>
                  <a:pt x="9617903" y="2746426"/>
                  <a:pt x="9520833" y="2746426"/>
                </a:cubicBezTo>
                <a:close/>
                <a:moveTo>
                  <a:pt x="7757381" y="2746426"/>
                </a:moveTo>
                <a:cubicBezTo>
                  <a:pt x="7660311" y="2746426"/>
                  <a:pt x="7581620" y="2825117"/>
                  <a:pt x="7581620" y="2922187"/>
                </a:cubicBezTo>
                <a:lnTo>
                  <a:pt x="7581620" y="3625208"/>
                </a:lnTo>
                <a:cubicBezTo>
                  <a:pt x="7581620" y="3722278"/>
                  <a:pt x="7660311" y="3800969"/>
                  <a:pt x="7757381" y="3800969"/>
                </a:cubicBezTo>
                <a:lnTo>
                  <a:pt x="8460402" y="3800969"/>
                </a:lnTo>
                <a:cubicBezTo>
                  <a:pt x="8557472" y="3800969"/>
                  <a:pt x="8636163" y="3722278"/>
                  <a:pt x="8636163" y="3625208"/>
                </a:cubicBezTo>
                <a:lnTo>
                  <a:pt x="8636163" y="2922187"/>
                </a:lnTo>
                <a:cubicBezTo>
                  <a:pt x="8636163" y="2825117"/>
                  <a:pt x="8557472" y="2746426"/>
                  <a:pt x="8460402" y="2746426"/>
                </a:cubicBezTo>
                <a:close/>
                <a:moveTo>
                  <a:pt x="6692616" y="2746426"/>
                </a:moveTo>
                <a:cubicBezTo>
                  <a:pt x="6595546" y="2746426"/>
                  <a:pt x="6516855" y="2825117"/>
                  <a:pt x="6516855" y="2922187"/>
                </a:cubicBezTo>
                <a:lnTo>
                  <a:pt x="6516855" y="3625208"/>
                </a:lnTo>
                <a:cubicBezTo>
                  <a:pt x="6516855" y="3722278"/>
                  <a:pt x="6595546" y="3800969"/>
                  <a:pt x="6692616" y="3800969"/>
                </a:cubicBezTo>
                <a:lnTo>
                  <a:pt x="7395637" y="3800969"/>
                </a:lnTo>
                <a:cubicBezTo>
                  <a:pt x="7492707" y="3800969"/>
                  <a:pt x="7571398" y="3722278"/>
                  <a:pt x="7571398" y="3625208"/>
                </a:cubicBezTo>
                <a:lnTo>
                  <a:pt x="7571398" y="2922187"/>
                </a:lnTo>
                <a:cubicBezTo>
                  <a:pt x="7571398" y="2825117"/>
                  <a:pt x="7492707" y="2746426"/>
                  <a:pt x="7395637" y="2746426"/>
                </a:cubicBezTo>
                <a:close/>
                <a:moveTo>
                  <a:pt x="5636921" y="2746426"/>
                </a:moveTo>
                <a:cubicBezTo>
                  <a:pt x="5539851" y="2746426"/>
                  <a:pt x="5461160" y="2825117"/>
                  <a:pt x="5461160" y="2922187"/>
                </a:cubicBezTo>
                <a:lnTo>
                  <a:pt x="5461160" y="3625208"/>
                </a:lnTo>
                <a:cubicBezTo>
                  <a:pt x="5461160" y="3722278"/>
                  <a:pt x="5539851" y="3800969"/>
                  <a:pt x="5636921" y="3800969"/>
                </a:cubicBezTo>
                <a:lnTo>
                  <a:pt x="6339942" y="3800969"/>
                </a:lnTo>
                <a:cubicBezTo>
                  <a:pt x="6437012" y="3800969"/>
                  <a:pt x="6515703" y="3722278"/>
                  <a:pt x="6515703" y="3625208"/>
                </a:cubicBezTo>
                <a:lnTo>
                  <a:pt x="6515703" y="2922187"/>
                </a:lnTo>
                <a:cubicBezTo>
                  <a:pt x="6515703" y="2825117"/>
                  <a:pt x="6437012" y="2746426"/>
                  <a:pt x="6339942" y="2746426"/>
                </a:cubicBezTo>
                <a:close/>
                <a:moveTo>
                  <a:pt x="4572156" y="2746426"/>
                </a:moveTo>
                <a:cubicBezTo>
                  <a:pt x="4475086" y="2746426"/>
                  <a:pt x="4396395" y="2825117"/>
                  <a:pt x="4396395" y="2922187"/>
                </a:cubicBezTo>
                <a:lnTo>
                  <a:pt x="4396395" y="3625208"/>
                </a:lnTo>
                <a:cubicBezTo>
                  <a:pt x="4396395" y="3722278"/>
                  <a:pt x="4475086" y="3800969"/>
                  <a:pt x="4572156" y="3800969"/>
                </a:cubicBezTo>
                <a:lnTo>
                  <a:pt x="5275177" y="3800969"/>
                </a:lnTo>
                <a:cubicBezTo>
                  <a:pt x="5372247" y="3800969"/>
                  <a:pt x="5450938" y="3722278"/>
                  <a:pt x="5450938" y="3625208"/>
                </a:cubicBezTo>
                <a:lnTo>
                  <a:pt x="5450938" y="2922187"/>
                </a:lnTo>
                <a:cubicBezTo>
                  <a:pt x="5450938" y="2825117"/>
                  <a:pt x="5372247" y="2746426"/>
                  <a:pt x="5275177" y="2746426"/>
                </a:cubicBezTo>
                <a:close/>
                <a:moveTo>
                  <a:pt x="3513145" y="2746426"/>
                </a:moveTo>
                <a:cubicBezTo>
                  <a:pt x="3416075" y="2746426"/>
                  <a:pt x="3337384" y="2825117"/>
                  <a:pt x="3337384" y="2922187"/>
                </a:cubicBezTo>
                <a:lnTo>
                  <a:pt x="3337384" y="3625208"/>
                </a:lnTo>
                <a:cubicBezTo>
                  <a:pt x="3337384" y="3722278"/>
                  <a:pt x="3416075" y="3800969"/>
                  <a:pt x="3513145" y="3800969"/>
                </a:cubicBezTo>
                <a:lnTo>
                  <a:pt x="4216166" y="3800969"/>
                </a:lnTo>
                <a:cubicBezTo>
                  <a:pt x="4313236" y="3800969"/>
                  <a:pt x="4391927" y="3722278"/>
                  <a:pt x="4391927" y="3625208"/>
                </a:cubicBezTo>
                <a:lnTo>
                  <a:pt x="4391927" y="2922187"/>
                </a:lnTo>
                <a:cubicBezTo>
                  <a:pt x="4391927" y="2825117"/>
                  <a:pt x="4313236" y="2746426"/>
                  <a:pt x="4216166" y="2746426"/>
                </a:cubicBezTo>
                <a:close/>
                <a:moveTo>
                  <a:pt x="2448380" y="2746426"/>
                </a:moveTo>
                <a:cubicBezTo>
                  <a:pt x="2351310" y="2746426"/>
                  <a:pt x="2272619" y="2825117"/>
                  <a:pt x="2272619" y="2922187"/>
                </a:cubicBezTo>
                <a:lnTo>
                  <a:pt x="2272619" y="3625208"/>
                </a:lnTo>
                <a:cubicBezTo>
                  <a:pt x="2272619" y="3722278"/>
                  <a:pt x="2351310" y="3800969"/>
                  <a:pt x="2448380" y="3800969"/>
                </a:cubicBezTo>
                <a:lnTo>
                  <a:pt x="3151401" y="3800969"/>
                </a:lnTo>
                <a:cubicBezTo>
                  <a:pt x="3248471" y="3800969"/>
                  <a:pt x="3327162" y="3722278"/>
                  <a:pt x="3327162" y="3625208"/>
                </a:cubicBezTo>
                <a:lnTo>
                  <a:pt x="3327162" y="2922187"/>
                </a:lnTo>
                <a:cubicBezTo>
                  <a:pt x="3327162" y="2825117"/>
                  <a:pt x="3248471" y="2746426"/>
                  <a:pt x="3151401" y="2746426"/>
                </a:cubicBezTo>
                <a:close/>
                <a:moveTo>
                  <a:pt x="9882577" y="1681573"/>
                </a:moveTo>
                <a:cubicBezTo>
                  <a:pt x="9785507" y="1681573"/>
                  <a:pt x="9706816" y="1760264"/>
                  <a:pt x="9706816" y="1857334"/>
                </a:cubicBezTo>
                <a:lnTo>
                  <a:pt x="9706816" y="2560355"/>
                </a:lnTo>
                <a:cubicBezTo>
                  <a:pt x="9706816" y="2657425"/>
                  <a:pt x="9785507" y="2736116"/>
                  <a:pt x="9882577" y="2736116"/>
                </a:cubicBezTo>
                <a:lnTo>
                  <a:pt x="10585598" y="2736116"/>
                </a:lnTo>
                <a:cubicBezTo>
                  <a:pt x="10682668" y="2736116"/>
                  <a:pt x="10761359" y="2657425"/>
                  <a:pt x="10761359" y="2560355"/>
                </a:cubicBezTo>
                <a:lnTo>
                  <a:pt x="10761359" y="1857334"/>
                </a:lnTo>
                <a:cubicBezTo>
                  <a:pt x="10761359" y="1760264"/>
                  <a:pt x="10682668" y="1681573"/>
                  <a:pt x="10585598" y="1681573"/>
                </a:cubicBezTo>
                <a:close/>
                <a:moveTo>
                  <a:pt x="8817812" y="1681573"/>
                </a:moveTo>
                <a:cubicBezTo>
                  <a:pt x="8720742" y="1681573"/>
                  <a:pt x="8642051" y="1760264"/>
                  <a:pt x="8642051" y="1857334"/>
                </a:cubicBezTo>
                <a:lnTo>
                  <a:pt x="8642051" y="2560355"/>
                </a:lnTo>
                <a:cubicBezTo>
                  <a:pt x="8642051" y="2657425"/>
                  <a:pt x="8720742" y="2736116"/>
                  <a:pt x="8817812" y="2736116"/>
                </a:cubicBezTo>
                <a:lnTo>
                  <a:pt x="9520833" y="2736116"/>
                </a:lnTo>
                <a:cubicBezTo>
                  <a:pt x="9617903" y="2736116"/>
                  <a:pt x="9696594" y="2657425"/>
                  <a:pt x="9696594" y="2560355"/>
                </a:cubicBezTo>
                <a:lnTo>
                  <a:pt x="9696594" y="1857334"/>
                </a:lnTo>
                <a:cubicBezTo>
                  <a:pt x="9696594" y="1760264"/>
                  <a:pt x="9617903" y="1681573"/>
                  <a:pt x="9520833" y="1681573"/>
                </a:cubicBezTo>
                <a:close/>
                <a:moveTo>
                  <a:pt x="7757381" y="1681573"/>
                </a:moveTo>
                <a:cubicBezTo>
                  <a:pt x="7660311" y="1681573"/>
                  <a:pt x="7581620" y="1760264"/>
                  <a:pt x="7581620" y="1857334"/>
                </a:cubicBezTo>
                <a:lnTo>
                  <a:pt x="7581620" y="2560355"/>
                </a:lnTo>
                <a:cubicBezTo>
                  <a:pt x="7581620" y="2657425"/>
                  <a:pt x="7660311" y="2736116"/>
                  <a:pt x="7757381" y="2736116"/>
                </a:cubicBezTo>
                <a:lnTo>
                  <a:pt x="8460402" y="2736116"/>
                </a:lnTo>
                <a:cubicBezTo>
                  <a:pt x="8557472" y="2736116"/>
                  <a:pt x="8636163" y="2657425"/>
                  <a:pt x="8636163" y="2560355"/>
                </a:cubicBezTo>
                <a:lnTo>
                  <a:pt x="8636163" y="1857334"/>
                </a:lnTo>
                <a:cubicBezTo>
                  <a:pt x="8636163" y="1760264"/>
                  <a:pt x="8557472" y="1681573"/>
                  <a:pt x="8460402" y="1681573"/>
                </a:cubicBezTo>
                <a:close/>
                <a:moveTo>
                  <a:pt x="6692616" y="1681573"/>
                </a:moveTo>
                <a:cubicBezTo>
                  <a:pt x="6595546" y="1681573"/>
                  <a:pt x="6516855" y="1760264"/>
                  <a:pt x="6516855" y="1857334"/>
                </a:cubicBezTo>
                <a:lnTo>
                  <a:pt x="6516855" y="2560355"/>
                </a:lnTo>
                <a:cubicBezTo>
                  <a:pt x="6516855" y="2657425"/>
                  <a:pt x="6595546" y="2736116"/>
                  <a:pt x="6692616" y="2736116"/>
                </a:cubicBezTo>
                <a:lnTo>
                  <a:pt x="7395637" y="2736116"/>
                </a:lnTo>
                <a:cubicBezTo>
                  <a:pt x="7492707" y="2736116"/>
                  <a:pt x="7571398" y="2657425"/>
                  <a:pt x="7571398" y="2560355"/>
                </a:cubicBezTo>
                <a:lnTo>
                  <a:pt x="7571398" y="1857334"/>
                </a:lnTo>
                <a:cubicBezTo>
                  <a:pt x="7571398" y="1760264"/>
                  <a:pt x="7492707" y="1681573"/>
                  <a:pt x="7395637" y="1681573"/>
                </a:cubicBezTo>
                <a:close/>
                <a:moveTo>
                  <a:pt x="5636921" y="1681573"/>
                </a:moveTo>
                <a:cubicBezTo>
                  <a:pt x="5539851" y="1681573"/>
                  <a:pt x="5461160" y="1760264"/>
                  <a:pt x="5461160" y="1857334"/>
                </a:cubicBezTo>
                <a:lnTo>
                  <a:pt x="5461160" y="2560355"/>
                </a:lnTo>
                <a:cubicBezTo>
                  <a:pt x="5461160" y="2657425"/>
                  <a:pt x="5539851" y="2736116"/>
                  <a:pt x="5636921" y="2736116"/>
                </a:cubicBezTo>
                <a:lnTo>
                  <a:pt x="6339942" y="2736116"/>
                </a:lnTo>
                <a:cubicBezTo>
                  <a:pt x="6437012" y="2736116"/>
                  <a:pt x="6515703" y="2657425"/>
                  <a:pt x="6515703" y="2560355"/>
                </a:cubicBezTo>
                <a:lnTo>
                  <a:pt x="6515703" y="1857334"/>
                </a:lnTo>
                <a:cubicBezTo>
                  <a:pt x="6515703" y="1760264"/>
                  <a:pt x="6437012" y="1681573"/>
                  <a:pt x="6339942" y="1681573"/>
                </a:cubicBezTo>
                <a:close/>
                <a:moveTo>
                  <a:pt x="4572156" y="1681573"/>
                </a:moveTo>
                <a:cubicBezTo>
                  <a:pt x="4475086" y="1681573"/>
                  <a:pt x="4396395" y="1760264"/>
                  <a:pt x="4396395" y="1857334"/>
                </a:cubicBezTo>
                <a:lnTo>
                  <a:pt x="4396395" y="2560355"/>
                </a:lnTo>
                <a:cubicBezTo>
                  <a:pt x="4396395" y="2657425"/>
                  <a:pt x="4475086" y="2736116"/>
                  <a:pt x="4572156" y="2736116"/>
                </a:cubicBezTo>
                <a:lnTo>
                  <a:pt x="5275177" y="2736116"/>
                </a:lnTo>
                <a:cubicBezTo>
                  <a:pt x="5372247" y="2736116"/>
                  <a:pt x="5450938" y="2657425"/>
                  <a:pt x="5450938" y="2560355"/>
                </a:cubicBezTo>
                <a:lnTo>
                  <a:pt x="5450938" y="1857334"/>
                </a:lnTo>
                <a:cubicBezTo>
                  <a:pt x="5450938" y="1760264"/>
                  <a:pt x="5372247" y="1681573"/>
                  <a:pt x="5275177" y="1681573"/>
                </a:cubicBezTo>
                <a:close/>
                <a:moveTo>
                  <a:pt x="3513145" y="1681573"/>
                </a:moveTo>
                <a:cubicBezTo>
                  <a:pt x="3416075" y="1681573"/>
                  <a:pt x="3337384" y="1760264"/>
                  <a:pt x="3337384" y="1857334"/>
                </a:cubicBezTo>
                <a:lnTo>
                  <a:pt x="3337384" y="2560355"/>
                </a:lnTo>
                <a:cubicBezTo>
                  <a:pt x="3337384" y="2657425"/>
                  <a:pt x="3416075" y="2736116"/>
                  <a:pt x="3513145" y="2736116"/>
                </a:cubicBezTo>
                <a:lnTo>
                  <a:pt x="4216166" y="2736116"/>
                </a:lnTo>
                <a:cubicBezTo>
                  <a:pt x="4313236" y="2736116"/>
                  <a:pt x="4391927" y="2657425"/>
                  <a:pt x="4391927" y="2560355"/>
                </a:cubicBezTo>
                <a:lnTo>
                  <a:pt x="4391927" y="1857334"/>
                </a:lnTo>
                <a:cubicBezTo>
                  <a:pt x="4391927" y="1760264"/>
                  <a:pt x="4313236" y="1681573"/>
                  <a:pt x="4216166" y="1681573"/>
                </a:cubicBezTo>
                <a:close/>
                <a:moveTo>
                  <a:pt x="2448380" y="1681573"/>
                </a:moveTo>
                <a:cubicBezTo>
                  <a:pt x="2351310" y="1681573"/>
                  <a:pt x="2272619" y="1760264"/>
                  <a:pt x="2272619" y="1857334"/>
                </a:cubicBezTo>
                <a:lnTo>
                  <a:pt x="2272619" y="2560355"/>
                </a:lnTo>
                <a:cubicBezTo>
                  <a:pt x="2272619" y="2657425"/>
                  <a:pt x="2351310" y="2736116"/>
                  <a:pt x="2448380" y="2736116"/>
                </a:cubicBezTo>
                <a:lnTo>
                  <a:pt x="3151401" y="2736116"/>
                </a:lnTo>
                <a:cubicBezTo>
                  <a:pt x="3248471" y="2736116"/>
                  <a:pt x="3327162" y="2657425"/>
                  <a:pt x="3327162" y="2560355"/>
                </a:cubicBezTo>
                <a:lnTo>
                  <a:pt x="3327162" y="1857334"/>
                </a:lnTo>
                <a:cubicBezTo>
                  <a:pt x="3327162" y="1760264"/>
                  <a:pt x="3248471" y="1681573"/>
                  <a:pt x="3151401" y="1681573"/>
                </a:cubicBezTo>
                <a:close/>
                <a:moveTo>
                  <a:pt x="9882577" y="619662"/>
                </a:moveTo>
                <a:cubicBezTo>
                  <a:pt x="9785507" y="619662"/>
                  <a:pt x="9706816" y="698353"/>
                  <a:pt x="9706816" y="795423"/>
                </a:cubicBezTo>
                <a:lnTo>
                  <a:pt x="9706816" y="1498444"/>
                </a:lnTo>
                <a:cubicBezTo>
                  <a:pt x="9706816" y="1595514"/>
                  <a:pt x="9785507" y="1674205"/>
                  <a:pt x="9882577" y="1674205"/>
                </a:cubicBezTo>
                <a:lnTo>
                  <a:pt x="10585598" y="1674205"/>
                </a:lnTo>
                <a:cubicBezTo>
                  <a:pt x="10682668" y="1674205"/>
                  <a:pt x="10761359" y="1595514"/>
                  <a:pt x="10761359" y="1498444"/>
                </a:cubicBezTo>
                <a:lnTo>
                  <a:pt x="10761359" y="795423"/>
                </a:lnTo>
                <a:cubicBezTo>
                  <a:pt x="10761359" y="698353"/>
                  <a:pt x="10682668" y="619662"/>
                  <a:pt x="10585598" y="619662"/>
                </a:cubicBezTo>
                <a:close/>
                <a:moveTo>
                  <a:pt x="8817812" y="619662"/>
                </a:moveTo>
                <a:cubicBezTo>
                  <a:pt x="8720742" y="619662"/>
                  <a:pt x="8642051" y="698353"/>
                  <a:pt x="8642051" y="795423"/>
                </a:cubicBezTo>
                <a:lnTo>
                  <a:pt x="8642051" y="1498444"/>
                </a:lnTo>
                <a:cubicBezTo>
                  <a:pt x="8642051" y="1595514"/>
                  <a:pt x="8720742" y="1674205"/>
                  <a:pt x="8817812" y="1674205"/>
                </a:cubicBezTo>
                <a:lnTo>
                  <a:pt x="9520833" y="1674205"/>
                </a:lnTo>
                <a:cubicBezTo>
                  <a:pt x="9617903" y="1674205"/>
                  <a:pt x="9696594" y="1595514"/>
                  <a:pt x="9696594" y="1498444"/>
                </a:cubicBezTo>
                <a:lnTo>
                  <a:pt x="9696594" y="795423"/>
                </a:lnTo>
                <a:cubicBezTo>
                  <a:pt x="9696594" y="698353"/>
                  <a:pt x="9617903" y="619662"/>
                  <a:pt x="9520833" y="619662"/>
                </a:cubicBezTo>
                <a:close/>
                <a:moveTo>
                  <a:pt x="7757381" y="619662"/>
                </a:moveTo>
                <a:cubicBezTo>
                  <a:pt x="7660311" y="619662"/>
                  <a:pt x="7581620" y="698353"/>
                  <a:pt x="7581620" y="795423"/>
                </a:cubicBezTo>
                <a:lnTo>
                  <a:pt x="7581620" y="1498444"/>
                </a:lnTo>
                <a:cubicBezTo>
                  <a:pt x="7581620" y="1595514"/>
                  <a:pt x="7660311" y="1674205"/>
                  <a:pt x="7757381" y="1674205"/>
                </a:cubicBezTo>
                <a:lnTo>
                  <a:pt x="8460402" y="1674205"/>
                </a:lnTo>
                <a:cubicBezTo>
                  <a:pt x="8557472" y="1674205"/>
                  <a:pt x="8636163" y="1595514"/>
                  <a:pt x="8636163" y="1498444"/>
                </a:cubicBezTo>
                <a:lnTo>
                  <a:pt x="8636163" y="795423"/>
                </a:lnTo>
                <a:cubicBezTo>
                  <a:pt x="8636163" y="698353"/>
                  <a:pt x="8557472" y="619662"/>
                  <a:pt x="8460402" y="619662"/>
                </a:cubicBezTo>
                <a:close/>
                <a:moveTo>
                  <a:pt x="6692616" y="619662"/>
                </a:moveTo>
                <a:cubicBezTo>
                  <a:pt x="6595546" y="619662"/>
                  <a:pt x="6516855" y="698353"/>
                  <a:pt x="6516855" y="795423"/>
                </a:cubicBezTo>
                <a:lnTo>
                  <a:pt x="6516855" y="1498444"/>
                </a:lnTo>
                <a:cubicBezTo>
                  <a:pt x="6516855" y="1595514"/>
                  <a:pt x="6595546" y="1674205"/>
                  <a:pt x="6692616" y="1674205"/>
                </a:cubicBezTo>
                <a:lnTo>
                  <a:pt x="7395637" y="1674205"/>
                </a:lnTo>
                <a:cubicBezTo>
                  <a:pt x="7492707" y="1674205"/>
                  <a:pt x="7571398" y="1595514"/>
                  <a:pt x="7571398" y="1498444"/>
                </a:cubicBezTo>
                <a:lnTo>
                  <a:pt x="7571398" y="795423"/>
                </a:lnTo>
                <a:cubicBezTo>
                  <a:pt x="7571398" y="698353"/>
                  <a:pt x="7492707" y="619662"/>
                  <a:pt x="7395637" y="619662"/>
                </a:cubicBezTo>
                <a:close/>
                <a:moveTo>
                  <a:pt x="5636921" y="619662"/>
                </a:moveTo>
                <a:cubicBezTo>
                  <a:pt x="5539851" y="619662"/>
                  <a:pt x="5461160" y="698353"/>
                  <a:pt x="5461160" y="795423"/>
                </a:cubicBezTo>
                <a:lnTo>
                  <a:pt x="5461160" y="1498444"/>
                </a:lnTo>
                <a:cubicBezTo>
                  <a:pt x="5461160" y="1595514"/>
                  <a:pt x="5539851" y="1674205"/>
                  <a:pt x="5636921" y="1674205"/>
                </a:cubicBezTo>
                <a:lnTo>
                  <a:pt x="6339942" y="1674205"/>
                </a:lnTo>
                <a:cubicBezTo>
                  <a:pt x="6437012" y="1674205"/>
                  <a:pt x="6515703" y="1595514"/>
                  <a:pt x="6515703" y="1498444"/>
                </a:cubicBezTo>
                <a:lnTo>
                  <a:pt x="6515703" y="795423"/>
                </a:lnTo>
                <a:cubicBezTo>
                  <a:pt x="6515703" y="698353"/>
                  <a:pt x="6437012" y="619662"/>
                  <a:pt x="6339942" y="619662"/>
                </a:cubicBezTo>
                <a:close/>
                <a:moveTo>
                  <a:pt x="4572156" y="619662"/>
                </a:moveTo>
                <a:cubicBezTo>
                  <a:pt x="4475086" y="619662"/>
                  <a:pt x="4396395" y="698353"/>
                  <a:pt x="4396395" y="795423"/>
                </a:cubicBezTo>
                <a:lnTo>
                  <a:pt x="4396395" y="1498444"/>
                </a:lnTo>
                <a:cubicBezTo>
                  <a:pt x="4396395" y="1595514"/>
                  <a:pt x="4475086" y="1674205"/>
                  <a:pt x="4572156" y="1674205"/>
                </a:cubicBezTo>
                <a:lnTo>
                  <a:pt x="5275177" y="1674205"/>
                </a:lnTo>
                <a:cubicBezTo>
                  <a:pt x="5372247" y="1674205"/>
                  <a:pt x="5450938" y="1595514"/>
                  <a:pt x="5450938" y="1498444"/>
                </a:cubicBezTo>
                <a:lnTo>
                  <a:pt x="5450938" y="795423"/>
                </a:lnTo>
                <a:cubicBezTo>
                  <a:pt x="5450938" y="698353"/>
                  <a:pt x="5372247" y="619662"/>
                  <a:pt x="5275177" y="619662"/>
                </a:cubicBezTo>
                <a:close/>
                <a:moveTo>
                  <a:pt x="3513145" y="619662"/>
                </a:moveTo>
                <a:cubicBezTo>
                  <a:pt x="3416075" y="619662"/>
                  <a:pt x="3337384" y="698353"/>
                  <a:pt x="3337384" y="795423"/>
                </a:cubicBezTo>
                <a:lnTo>
                  <a:pt x="3337384" y="1498444"/>
                </a:lnTo>
                <a:cubicBezTo>
                  <a:pt x="3337384" y="1595514"/>
                  <a:pt x="3416075" y="1674205"/>
                  <a:pt x="3513145" y="1674205"/>
                </a:cubicBezTo>
                <a:lnTo>
                  <a:pt x="4216166" y="1674205"/>
                </a:lnTo>
                <a:cubicBezTo>
                  <a:pt x="4313236" y="1674205"/>
                  <a:pt x="4391927" y="1595514"/>
                  <a:pt x="4391927" y="1498444"/>
                </a:cubicBezTo>
                <a:lnTo>
                  <a:pt x="4391927" y="795423"/>
                </a:lnTo>
                <a:cubicBezTo>
                  <a:pt x="4391927" y="698353"/>
                  <a:pt x="4313236" y="619662"/>
                  <a:pt x="4216166" y="619662"/>
                </a:cubicBezTo>
                <a:close/>
                <a:moveTo>
                  <a:pt x="2448380" y="619662"/>
                </a:moveTo>
                <a:cubicBezTo>
                  <a:pt x="2351310" y="619662"/>
                  <a:pt x="2272619" y="698353"/>
                  <a:pt x="2272619" y="795423"/>
                </a:cubicBezTo>
                <a:lnTo>
                  <a:pt x="2272619" y="1498444"/>
                </a:lnTo>
                <a:cubicBezTo>
                  <a:pt x="2272619" y="1595514"/>
                  <a:pt x="2351310" y="1674205"/>
                  <a:pt x="2448380" y="1674205"/>
                </a:cubicBezTo>
                <a:lnTo>
                  <a:pt x="3151401" y="1674205"/>
                </a:lnTo>
                <a:cubicBezTo>
                  <a:pt x="3248471" y="1674205"/>
                  <a:pt x="3327162" y="1595514"/>
                  <a:pt x="3327162" y="1498444"/>
                </a:cubicBezTo>
                <a:lnTo>
                  <a:pt x="3327162" y="795423"/>
                </a:lnTo>
                <a:cubicBezTo>
                  <a:pt x="3327162" y="698353"/>
                  <a:pt x="3248471" y="619662"/>
                  <a:pt x="3151401" y="619662"/>
                </a:cubicBezTo>
                <a:close/>
                <a:moveTo>
                  <a:pt x="0" y="0"/>
                </a:moveTo>
                <a:lnTo>
                  <a:pt x="1697801" y="0"/>
                </a:lnTo>
                <a:lnTo>
                  <a:pt x="2195945" y="0"/>
                </a:lnTo>
                <a:lnTo>
                  <a:pt x="11382369" y="0"/>
                </a:lnTo>
                <a:lnTo>
                  <a:pt x="11444721" y="0"/>
                </a:lnTo>
                <a:lnTo>
                  <a:pt x="11444721" y="6064138"/>
                </a:lnTo>
                <a:lnTo>
                  <a:pt x="11382369" y="6064138"/>
                </a:lnTo>
                <a:lnTo>
                  <a:pt x="10827057" y="6064138"/>
                </a:lnTo>
                <a:lnTo>
                  <a:pt x="2195945" y="6064138"/>
                </a:lnTo>
                <a:lnTo>
                  <a:pt x="1697801" y="6064138"/>
                </a:lnTo>
                <a:lnTo>
                  <a:pt x="0" y="6064138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pic>
        <p:nvPicPr>
          <p:cNvPr id="5" name="图片 4" descr="创业中~1_副本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78219" y="5643578"/>
            <a:ext cx="11143379" cy="762000"/>
          </a:xfrm>
          <a:prstGeom prst="rect">
            <a:avLst/>
          </a:prstGeom>
        </p:spPr>
      </p:pic>
      <p:pic>
        <p:nvPicPr>
          <p:cNvPr id="6" name="图片 5" descr="大概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86710" y="5715016"/>
            <a:ext cx="928694" cy="6117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H&amp;M’s trying</a:t>
            </a:r>
          </a:p>
        </p:txBody>
      </p:sp>
      <p:pic>
        <p:nvPicPr>
          <p:cNvPr id="9" name="H＆M环保自觉行动系列上市 高清   旧衣回收计划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14480" y="714356"/>
            <a:ext cx="6215106" cy="41064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13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13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3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8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6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2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2572201_1343370270889_副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pic>
        <p:nvPicPr>
          <p:cNvPr id="6" name="图片 5" descr="111x_large.x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8858312" cy="53684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14282" y="5572140"/>
            <a:ext cx="371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What is H&amp;M?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428604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357654" y="214290"/>
            <a:ext cx="4786346" cy="304698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（非商用）常规体" pitchFamily="50" charset="-122"/>
                <a:ea typeface="造字工房尚黑（非商用）常规体" pitchFamily="50" charset="-122"/>
              </a:rPr>
              <a:t>H&amp;M is a Swedish multinational retail-clothing company, known for its fast-fashion clothing for men, women, teenagers and children.</a:t>
            </a:r>
            <a:endParaRPr lang="zh-CN" altLang="en-US" sz="3200" dirty="0">
              <a:gradFill>
                <a:gsLst>
                  <a:gs pos="0">
                    <a:srgbClr val="FE4C48"/>
                  </a:gs>
                  <a:gs pos="45000">
                    <a:srgbClr val="FE0E0E"/>
                  </a:gs>
                  <a:gs pos="45000">
                    <a:srgbClr val="DB0303"/>
                  </a:gs>
                  <a:gs pos="70000">
                    <a:srgbClr val="960000"/>
                  </a:gs>
                  <a:gs pos="100000">
                    <a:srgbClr val="690B0B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（非商用）常规体" pitchFamily="50" charset="-122"/>
              <a:ea typeface="造字工房尚黑（非商用）常规体" pitchFamily="50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3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3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3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15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15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1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14412" y="5214950"/>
            <a:ext cx="14889069" cy="216024"/>
            <a:chOff x="-2942611" y="8044358"/>
            <a:chExt cx="14889069" cy="216024"/>
          </a:xfrm>
        </p:grpSpPr>
        <p:sp>
          <p:nvSpPr>
            <p:cNvPr id="3" name="矩形 2"/>
            <p:cNvSpPr/>
            <p:nvPr/>
          </p:nvSpPr>
          <p:spPr>
            <a:xfrm>
              <a:off x="7428533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83574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24296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-349825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02131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294261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7158" y="3429000"/>
            <a:ext cx="1827636" cy="1822136"/>
            <a:chOff x="440108" y="3053870"/>
            <a:chExt cx="1827636" cy="1822136"/>
          </a:xfrm>
        </p:grpSpPr>
        <p:sp>
          <p:nvSpPr>
            <p:cNvPr id="10" name="同心圆 9"/>
            <p:cNvSpPr/>
            <p:nvPr/>
          </p:nvSpPr>
          <p:spPr>
            <a:xfrm>
              <a:off x="1645863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470532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56"/>
            <p:cNvGrpSpPr/>
            <p:nvPr/>
          </p:nvGrpSpPr>
          <p:grpSpPr>
            <a:xfrm>
              <a:off x="440108" y="3053870"/>
              <a:ext cx="1827636" cy="1822136"/>
              <a:chOff x="440108" y="3053870"/>
              <a:chExt cx="1827636" cy="1822136"/>
            </a:xfrm>
          </p:grpSpPr>
          <p:sp>
            <p:nvSpPr>
              <p:cNvPr id="13" name="圆角矩形 12"/>
              <p:cNvSpPr/>
              <p:nvPr/>
            </p:nvSpPr>
            <p:spPr>
              <a:xfrm rot="1200000">
                <a:off x="924747" y="4150422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4"/>
              <p:cNvSpPr/>
              <p:nvPr/>
            </p:nvSpPr>
            <p:spPr>
              <a:xfrm rot="1200000">
                <a:off x="1060173" y="3788123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16826" y="4222809"/>
                <a:ext cx="650918" cy="650917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40108" y="4224607"/>
                <a:ext cx="651399" cy="651399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1214766" y="4045228"/>
                <a:ext cx="675294" cy="5612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214766" y="3895152"/>
                <a:ext cx="0" cy="67343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1214766" y="4101348"/>
                <a:ext cx="673438" cy="44930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709688" y="4550656"/>
                <a:ext cx="505078" cy="17934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30587" y="3879846"/>
                <a:ext cx="168359" cy="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1890061" y="3989109"/>
                <a:ext cx="54265" cy="561547"/>
              </a:xfrm>
              <a:prstGeom prst="line">
                <a:avLst/>
              </a:prstGeom>
              <a:ln w="3175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1890061" y="3932989"/>
                <a:ext cx="110383" cy="54323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圆角矩形 23"/>
              <p:cNvSpPr/>
              <p:nvPr/>
            </p:nvSpPr>
            <p:spPr>
              <a:xfrm rot="3433693">
                <a:off x="1374900" y="3171201"/>
                <a:ext cx="250467" cy="752606"/>
              </a:xfrm>
              <a:prstGeom prst="roundRect">
                <a:avLst>
                  <a:gd name="adj" fmla="val 340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137594" y="3598066"/>
                <a:ext cx="224479" cy="278803"/>
              </a:xfrm>
              <a:prstGeom prst="roundRect">
                <a:avLst>
                  <a:gd name="adj" fmla="val 4146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0209205">
                <a:off x="1787739" y="3445828"/>
                <a:ext cx="102689" cy="528103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767092" y="3053870"/>
                <a:ext cx="356321" cy="35632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709688" y="4101348"/>
                <a:ext cx="505078" cy="467241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圆角矩形 28"/>
              <p:cNvSpPr/>
              <p:nvPr/>
            </p:nvSpPr>
            <p:spPr>
              <a:xfrm rot="18900000">
                <a:off x="1332667" y="3749701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2352400">
                <a:off x="1350421" y="3974618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46"/>
          <p:cNvGrpSpPr/>
          <p:nvPr/>
        </p:nvGrpSpPr>
        <p:grpSpPr>
          <a:xfrm>
            <a:off x="3286116" y="500042"/>
            <a:ext cx="3906610" cy="4714114"/>
            <a:chOff x="0" y="500042"/>
            <a:chExt cx="3906610" cy="4714114"/>
          </a:xfrm>
        </p:grpSpPr>
        <p:grpSp>
          <p:nvGrpSpPr>
            <p:cNvPr id="52" name="组合 30"/>
            <p:cNvGrpSpPr/>
            <p:nvPr/>
          </p:nvGrpSpPr>
          <p:grpSpPr>
            <a:xfrm>
              <a:off x="0" y="500042"/>
              <a:ext cx="3906610" cy="2285992"/>
              <a:chOff x="4067944" y="123478"/>
              <a:chExt cx="3978048" cy="936104"/>
            </a:xfrm>
            <a:scene3d>
              <a:camera prst="perspectiveFront">
                <a:rot lat="0" lon="3000000" rev="0"/>
              </a:camera>
              <a:lightRig rig="threePt" dir="t"/>
            </a:scene3d>
          </p:grpSpPr>
          <p:sp>
            <p:nvSpPr>
              <p:cNvPr id="54" name="圆角矩形 53"/>
              <p:cNvSpPr/>
              <p:nvPr/>
            </p:nvSpPr>
            <p:spPr>
              <a:xfrm>
                <a:off x="4067944" y="123478"/>
                <a:ext cx="3978048" cy="936104"/>
              </a:xfrm>
              <a:prstGeom prst="roundRect">
                <a:avLst/>
              </a:prstGeom>
              <a:solidFill>
                <a:srgbClr val="3A8DB5"/>
              </a:solidFill>
              <a:ln>
                <a:noFill/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 smtClean="0"/>
                  <a:t>Working Environment</a:t>
                </a:r>
                <a:endParaRPr lang="zh-CN" altLang="en-US" dirty="0">
                  <a:solidFill>
                    <a:srgbClr val="E7E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150990" y="192187"/>
                <a:ext cx="3811955" cy="798686"/>
              </a:xfrm>
              <a:prstGeom prst="roundRect">
                <a:avLst/>
              </a:prstGeom>
              <a:noFill/>
              <a:ln>
                <a:solidFill>
                  <a:srgbClr val="E7E8E0"/>
                </a:solidFill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rot="5400000">
              <a:off x="786580" y="3999710"/>
              <a:ext cx="2428098" cy="794"/>
            </a:xfrm>
            <a:prstGeom prst="line">
              <a:avLst/>
            </a:prstGeom>
            <a:ln w="127000"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图片 55" descr="709px-H&amp;M-Logo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51878">
            <a:off x="4786314" y="2143116"/>
            <a:ext cx="785818" cy="436022"/>
          </a:xfrm>
          <a:prstGeom prst="rect">
            <a:avLst/>
          </a:prstGeom>
          <a:scene3d>
            <a:camera prst="orthographicFront">
              <a:rot lat="0" lon="3000000" rev="0"/>
            </a:camera>
            <a:lightRig rig="threePt" dir="t"/>
          </a:scene3d>
        </p:spPr>
      </p:pic>
      <p:pic>
        <p:nvPicPr>
          <p:cNvPr id="60" name="Vinjettfilm_09101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24" y="0"/>
            <a:ext cx="7405739" cy="555430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Working Environment</a:t>
            </a:r>
            <a:endParaRPr lang="zh-CN" altLang="en-US" sz="4400" dirty="0" smtClean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713E-6 L -0.56684 2.3471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7 9.87654E-7 L 1.02917 9.87654E-7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13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13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3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vide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video>
          </p:childTnLst>
        </p:cTn>
      </p:par>
    </p:tnLst>
    <p:bldLst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1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14412" y="5214950"/>
            <a:ext cx="14889069" cy="216024"/>
            <a:chOff x="-2942611" y="8044358"/>
            <a:chExt cx="14889069" cy="216024"/>
          </a:xfrm>
        </p:grpSpPr>
        <p:sp>
          <p:nvSpPr>
            <p:cNvPr id="3" name="矩形 2"/>
            <p:cNvSpPr/>
            <p:nvPr/>
          </p:nvSpPr>
          <p:spPr>
            <a:xfrm>
              <a:off x="7428533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83574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24296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-349825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02131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294261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7158" y="3429000"/>
            <a:ext cx="1827636" cy="1822136"/>
            <a:chOff x="440108" y="3053870"/>
            <a:chExt cx="1827636" cy="1822136"/>
          </a:xfrm>
        </p:grpSpPr>
        <p:sp>
          <p:nvSpPr>
            <p:cNvPr id="10" name="同心圆 9"/>
            <p:cNvSpPr/>
            <p:nvPr/>
          </p:nvSpPr>
          <p:spPr>
            <a:xfrm>
              <a:off x="1645863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470532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56"/>
            <p:cNvGrpSpPr/>
            <p:nvPr/>
          </p:nvGrpSpPr>
          <p:grpSpPr>
            <a:xfrm>
              <a:off x="440108" y="3053870"/>
              <a:ext cx="1827636" cy="1822136"/>
              <a:chOff x="440108" y="3053870"/>
              <a:chExt cx="1827636" cy="1822136"/>
            </a:xfrm>
          </p:grpSpPr>
          <p:sp>
            <p:nvSpPr>
              <p:cNvPr id="13" name="圆角矩形 12"/>
              <p:cNvSpPr/>
              <p:nvPr/>
            </p:nvSpPr>
            <p:spPr>
              <a:xfrm rot="1200000">
                <a:off x="924747" y="4150422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4"/>
              <p:cNvSpPr/>
              <p:nvPr/>
            </p:nvSpPr>
            <p:spPr>
              <a:xfrm rot="1200000">
                <a:off x="1060173" y="3788123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16826" y="4222809"/>
                <a:ext cx="650918" cy="650917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40108" y="4224607"/>
                <a:ext cx="651399" cy="651399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1214766" y="4045228"/>
                <a:ext cx="675294" cy="5612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214766" y="3895152"/>
                <a:ext cx="0" cy="67343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1214766" y="4101348"/>
                <a:ext cx="673438" cy="44930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709688" y="4550656"/>
                <a:ext cx="505078" cy="17934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30587" y="3879846"/>
                <a:ext cx="168359" cy="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1890061" y="3989109"/>
                <a:ext cx="54265" cy="561547"/>
              </a:xfrm>
              <a:prstGeom prst="line">
                <a:avLst/>
              </a:prstGeom>
              <a:ln w="3175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1890061" y="3932989"/>
                <a:ext cx="110383" cy="54323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圆角矩形 23"/>
              <p:cNvSpPr/>
              <p:nvPr/>
            </p:nvSpPr>
            <p:spPr>
              <a:xfrm rot="3433693">
                <a:off x="1374900" y="3171201"/>
                <a:ext cx="250467" cy="752606"/>
              </a:xfrm>
              <a:prstGeom prst="roundRect">
                <a:avLst>
                  <a:gd name="adj" fmla="val 340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137594" y="3598066"/>
                <a:ext cx="224479" cy="278803"/>
              </a:xfrm>
              <a:prstGeom prst="roundRect">
                <a:avLst>
                  <a:gd name="adj" fmla="val 4146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0209205">
                <a:off x="1787739" y="3445828"/>
                <a:ext cx="102689" cy="528103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767092" y="3053870"/>
                <a:ext cx="356321" cy="35632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709688" y="4101348"/>
                <a:ext cx="505078" cy="467241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圆角矩形 28"/>
              <p:cNvSpPr/>
              <p:nvPr/>
            </p:nvSpPr>
            <p:spPr>
              <a:xfrm rot="18900000">
                <a:off x="1332667" y="3749701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2352400">
                <a:off x="1350421" y="3974618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46"/>
          <p:cNvGrpSpPr/>
          <p:nvPr/>
        </p:nvGrpSpPr>
        <p:grpSpPr>
          <a:xfrm>
            <a:off x="3428992" y="571480"/>
            <a:ext cx="3906610" cy="4714114"/>
            <a:chOff x="0" y="500042"/>
            <a:chExt cx="3906610" cy="4714114"/>
          </a:xfrm>
        </p:grpSpPr>
        <p:grpSp>
          <p:nvGrpSpPr>
            <p:cNvPr id="40" name="组合 30"/>
            <p:cNvGrpSpPr/>
            <p:nvPr/>
          </p:nvGrpSpPr>
          <p:grpSpPr>
            <a:xfrm>
              <a:off x="0" y="500042"/>
              <a:ext cx="3906610" cy="2285992"/>
              <a:chOff x="4067944" y="123478"/>
              <a:chExt cx="3978048" cy="936104"/>
            </a:xfrm>
            <a:scene3d>
              <a:camera prst="perspectiveFront">
                <a:rot lat="0" lon="3000000" rev="0"/>
              </a:camera>
              <a:lightRig rig="threePt" dir="t"/>
            </a:scene3d>
          </p:grpSpPr>
          <p:sp>
            <p:nvSpPr>
              <p:cNvPr id="54" name="圆角矩形 53"/>
              <p:cNvSpPr/>
              <p:nvPr/>
            </p:nvSpPr>
            <p:spPr>
              <a:xfrm>
                <a:off x="4067944" y="123478"/>
                <a:ext cx="3978048" cy="936104"/>
              </a:xfrm>
              <a:prstGeom prst="roundRect">
                <a:avLst/>
              </a:prstGeom>
              <a:solidFill>
                <a:srgbClr val="3A8DB5"/>
              </a:solidFill>
              <a:ln>
                <a:noFill/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b="1" dirty="0" smtClean="0"/>
              </a:p>
              <a:p>
                <a:pPr algn="ctr"/>
                <a:r>
                  <a:rPr lang="en-US" sz="3600" b="1" dirty="0" smtClean="0"/>
                  <a:t>Employee Benefit</a:t>
                </a:r>
                <a:endParaRPr lang="zh-CN" altLang="en-US" sz="3600" dirty="0" smtClean="0">
                  <a:solidFill>
                    <a:srgbClr val="E7E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endParaRPr lang="zh-CN" altLang="en-US" sz="3600" b="1" dirty="0">
                  <a:solidFill>
                    <a:srgbClr val="E7E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150990" y="192187"/>
                <a:ext cx="3811955" cy="798686"/>
              </a:xfrm>
              <a:prstGeom prst="roundRect">
                <a:avLst/>
              </a:prstGeom>
              <a:noFill/>
              <a:ln>
                <a:solidFill>
                  <a:srgbClr val="E7E8E0"/>
                </a:solidFill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rot="5400000">
              <a:off x="786580" y="3999710"/>
              <a:ext cx="2428098" cy="794"/>
            </a:xfrm>
            <a:prstGeom prst="line">
              <a:avLst/>
            </a:prstGeom>
            <a:ln w="127000"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图片 55" descr="709px-H&amp;M-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1878">
            <a:off x="4944095" y="2028416"/>
            <a:ext cx="785818" cy="436022"/>
          </a:xfrm>
          <a:prstGeom prst="rect">
            <a:avLst/>
          </a:prstGeom>
          <a:scene3d>
            <a:camera prst="orthographicFront">
              <a:rot lat="0" lon="3000000" rev="0"/>
            </a:camera>
            <a:lightRig rig="threePt" dir="t"/>
          </a:scene3d>
        </p:spPr>
      </p:pic>
      <p:sp>
        <p:nvSpPr>
          <p:cNvPr id="60" name="空心弧 59"/>
          <p:cNvSpPr/>
          <p:nvPr/>
        </p:nvSpPr>
        <p:spPr>
          <a:xfrm>
            <a:off x="-5215006" y="-785842"/>
            <a:ext cx="6643734" cy="7215238"/>
          </a:xfrm>
          <a:prstGeom prst="blockArc">
            <a:avLst>
              <a:gd name="adj1" fmla="val 18900000"/>
              <a:gd name="adj2" fmla="val 2700000"/>
              <a:gd name="adj3" fmla="val 322"/>
            </a:avLst>
          </a:pr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0">
            <a:schemeClr val="accent4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2" name="组合 61"/>
          <p:cNvGrpSpPr/>
          <p:nvPr/>
        </p:nvGrpSpPr>
        <p:grpSpPr>
          <a:xfrm>
            <a:off x="928662" y="500042"/>
            <a:ext cx="5786478" cy="623240"/>
            <a:chOff x="469582" y="311420"/>
            <a:chExt cx="5556695" cy="623240"/>
          </a:xfrm>
          <a:solidFill>
            <a:schemeClr val="accent4">
              <a:lumMod val="50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469582" y="311420"/>
              <a:ext cx="5556695" cy="623240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矩形 63"/>
            <p:cNvSpPr/>
            <p:nvPr/>
          </p:nvSpPr>
          <p:spPr>
            <a:xfrm>
              <a:off x="469582" y="311420"/>
              <a:ext cx="5556695" cy="6232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4697" tIns="60960" rIns="60960" bIns="6096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cap="all" dirty="0" smtClean="0"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rPr>
                <a:t>SHOP FOR EVEN LESS</a:t>
              </a:r>
              <a:endParaRPr lang="zh-CN" altLang="en-US" sz="2400" kern="1200" dirty="0"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428596" y="428604"/>
            <a:ext cx="779050" cy="779050"/>
          </a:xfrm>
          <a:prstGeom prst="ellipse">
            <a:avLst/>
          </a:prstGeom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6" name="组合 65"/>
          <p:cNvGrpSpPr/>
          <p:nvPr/>
        </p:nvGrpSpPr>
        <p:grpSpPr>
          <a:xfrm>
            <a:off x="1500166" y="2143116"/>
            <a:ext cx="5214974" cy="623240"/>
            <a:chOff x="916177" y="1245982"/>
            <a:chExt cx="5110099" cy="623240"/>
          </a:xfrm>
          <a:solidFill>
            <a:schemeClr val="accent1">
              <a:lumMod val="75000"/>
            </a:schemeClr>
          </a:solidFill>
        </p:grpSpPr>
        <p:sp>
          <p:nvSpPr>
            <p:cNvPr id="67" name="矩形 66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1116192"/>
                <a:satOff val="6725"/>
                <a:lumOff val="539"/>
                <a:alphaOff val="0"/>
              </a:schemeClr>
            </a:fillRef>
            <a:effectRef idx="2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矩形 67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4697" tIns="60960" rIns="60960" bIns="60960" numCol="1" spcCol="1270" anchor="ctr" anchorCtr="0">
              <a:noAutofit/>
            </a:bodyPr>
            <a:lstStyle/>
            <a:p>
              <a:pPr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cap="all" dirty="0" smtClean="0"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rPr>
                <a:t>TRAINING AND DEVELOPMENT</a:t>
              </a:r>
              <a:endParaRPr lang="zh-CN" altLang="en-US" sz="2400" cap="all" dirty="0"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85852" y="1285860"/>
            <a:ext cx="5429288" cy="623240"/>
            <a:chOff x="469582" y="311420"/>
            <a:chExt cx="5556695" cy="623240"/>
          </a:xfrm>
          <a:solidFill>
            <a:schemeClr val="accent4">
              <a:lumMod val="75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469582" y="311420"/>
              <a:ext cx="5556695" cy="623240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4" name="矩形 73"/>
            <p:cNvSpPr/>
            <p:nvPr/>
          </p:nvSpPr>
          <p:spPr>
            <a:xfrm>
              <a:off x="469582" y="311420"/>
              <a:ext cx="5556695" cy="6232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4697" tIns="60960" rIns="60960" bIns="6096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cap="all" dirty="0" smtClean="0"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rPr>
                <a:t>BENEFIT FROM OUR SUCCESS</a:t>
              </a:r>
              <a:endParaRPr lang="zh-CN" altLang="en-US" sz="2400" cap="all" dirty="0"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65" name="椭圆 64"/>
          <p:cNvSpPr/>
          <p:nvPr/>
        </p:nvSpPr>
        <p:spPr>
          <a:xfrm>
            <a:off x="785786" y="1214422"/>
            <a:ext cx="779050" cy="779050"/>
          </a:xfrm>
          <a:prstGeom prst="ellipse">
            <a:avLst/>
          </a:prstGeom>
        </p:spPr>
        <p:style>
          <a:lnRef idx="1">
            <a:schemeClr val="accent4">
              <a:hueOff val="-1116192"/>
              <a:satOff val="6725"/>
              <a:lumOff val="539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6" name="组合 75"/>
          <p:cNvGrpSpPr/>
          <p:nvPr/>
        </p:nvGrpSpPr>
        <p:grpSpPr>
          <a:xfrm>
            <a:off x="1500166" y="3000372"/>
            <a:ext cx="5214974" cy="623240"/>
            <a:chOff x="916177" y="1245982"/>
            <a:chExt cx="5110099" cy="623240"/>
          </a:xfrm>
          <a:solidFill>
            <a:schemeClr val="accent5">
              <a:lumMod val="75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1116192"/>
                <a:satOff val="6725"/>
                <a:lumOff val="539"/>
                <a:alphaOff val="0"/>
              </a:schemeClr>
            </a:fillRef>
            <a:effectRef idx="2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8" name="矩形 77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4697" tIns="60960" rIns="60960" bIns="6096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cap="all" dirty="0" smtClean="0"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rPr>
                <a:t>REVIEWS AND OPEN DIALOGUES</a:t>
              </a:r>
              <a:endParaRPr lang="zh-CN" altLang="en-US" sz="2400" cap="all" dirty="0"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1000100" y="2928934"/>
            <a:ext cx="779050" cy="779050"/>
          </a:xfrm>
          <a:prstGeom prst="ellipse">
            <a:avLst/>
          </a:prstGeom>
        </p:spPr>
        <p:style>
          <a:lnRef idx="1">
            <a:schemeClr val="accent4">
              <a:hueOff val="-2232385"/>
              <a:satOff val="13449"/>
              <a:lumOff val="1078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2" name="组合 81"/>
          <p:cNvGrpSpPr/>
          <p:nvPr/>
        </p:nvGrpSpPr>
        <p:grpSpPr>
          <a:xfrm>
            <a:off x="1214414" y="3786190"/>
            <a:ext cx="5500726" cy="623240"/>
            <a:chOff x="916177" y="1245982"/>
            <a:chExt cx="5110099" cy="62324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3" name="矩形 82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1116192"/>
                <a:satOff val="6725"/>
                <a:lumOff val="539"/>
                <a:alphaOff val="0"/>
              </a:schemeClr>
            </a:fillRef>
            <a:effectRef idx="2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4" name="矩形 83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4697" tIns="60960" rIns="60960" bIns="60960" numCol="1" spcCol="1270" anchor="ctr" anchorCtr="0">
              <a:noAutofit/>
            </a:bodyPr>
            <a:lstStyle/>
            <a:p>
              <a:pPr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100" cap="all" dirty="0" smtClean="0"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rPr>
                <a:t>HEALTH,WELLBEING &amp;FINANCIAL SECURITY</a:t>
              </a:r>
              <a:endParaRPr lang="zh-CN" altLang="en-US" sz="2100" cap="all" dirty="0"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70" name="椭圆 69"/>
          <p:cNvSpPr/>
          <p:nvPr/>
        </p:nvSpPr>
        <p:spPr>
          <a:xfrm>
            <a:off x="785786" y="3714752"/>
            <a:ext cx="779050" cy="779050"/>
          </a:xfrm>
          <a:prstGeom prst="ellipse">
            <a:avLst/>
          </a:prstGeom>
        </p:spPr>
        <p:style>
          <a:lnRef idx="1">
            <a:schemeClr val="accent4">
              <a:hueOff val="-2232385"/>
              <a:satOff val="13449"/>
              <a:lumOff val="1078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5" name="组合 84"/>
          <p:cNvGrpSpPr/>
          <p:nvPr/>
        </p:nvGrpSpPr>
        <p:grpSpPr>
          <a:xfrm>
            <a:off x="1071538" y="4572008"/>
            <a:ext cx="5643602" cy="623240"/>
            <a:chOff x="916177" y="1245982"/>
            <a:chExt cx="5110099" cy="62324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6" name="矩形 85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1116192"/>
                <a:satOff val="6725"/>
                <a:lumOff val="539"/>
                <a:alphaOff val="0"/>
              </a:schemeClr>
            </a:fillRef>
            <a:effectRef idx="2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7" name="矩形 86"/>
            <p:cNvSpPr/>
            <p:nvPr/>
          </p:nvSpPr>
          <p:spPr>
            <a:xfrm>
              <a:off x="916177" y="1245982"/>
              <a:ext cx="5110099" cy="6232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4697" tIns="60960" rIns="60960" bIns="6096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cap="all" dirty="0" smtClean="0"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rPr>
                <a:t>TIME AWAY</a:t>
              </a:r>
              <a:endParaRPr lang="zh-CN" altLang="en-US" sz="2400" cap="all" dirty="0"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71" name="椭圆 70"/>
          <p:cNvSpPr/>
          <p:nvPr/>
        </p:nvSpPr>
        <p:spPr>
          <a:xfrm>
            <a:off x="571472" y="4500570"/>
            <a:ext cx="779050" cy="779050"/>
          </a:xfrm>
          <a:prstGeom prst="ellipse">
            <a:avLst/>
          </a:prstGeom>
        </p:spPr>
        <p:style>
          <a:lnRef idx="1">
            <a:schemeClr val="accent4">
              <a:hueOff val="-2232385"/>
              <a:satOff val="13449"/>
              <a:lumOff val="1078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5" name="椭圆 74"/>
          <p:cNvSpPr/>
          <p:nvPr/>
        </p:nvSpPr>
        <p:spPr>
          <a:xfrm>
            <a:off x="1000100" y="2071678"/>
            <a:ext cx="779050" cy="779050"/>
          </a:xfrm>
          <a:prstGeom prst="ellipse">
            <a:avLst/>
          </a:prstGeom>
        </p:spPr>
        <p:style>
          <a:lnRef idx="1">
            <a:schemeClr val="accent4">
              <a:hueOff val="-1116192"/>
              <a:satOff val="6725"/>
              <a:lumOff val="539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9" name="TextBox 78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Employee Benefit</a:t>
            </a:r>
            <a:endParaRPr lang="zh-CN" altLang="en-US" sz="4400" dirty="0" smtClean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80" name="图片 79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2571744"/>
            <a:ext cx="3139181" cy="79241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713E-6 L -0.56684 2.3471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7 9.87654E-7 L 1.02917 9.87654E-7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1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1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14412" y="5214950"/>
            <a:ext cx="14889069" cy="216024"/>
            <a:chOff x="-2942611" y="8044358"/>
            <a:chExt cx="14889069" cy="216024"/>
          </a:xfrm>
        </p:grpSpPr>
        <p:sp>
          <p:nvSpPr>
            <p:cNvPr id="3" name="矩形 2"/>
            <p:cNvSpPr/>
            <p:nvPr/>
          </p:nvSpPr>
          <p:spPr>
            <a:xfrm>
              <a:off x="7428533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83574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24296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-349825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02131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294261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7158" y="3429000"/>
            <a:ext cx="1827636" cy="1822136"/>
            <a:chOff x="440108" y="3053870"/>
            <a:chExt cx="1827636" cy="1822136"/>
          </a:xfrm>
        </p:grpSpPr>
        <p:sp>
          <p:nvSpPr>
            <p:cNvPr id="10" name="同心圆 9"/>
            <p:cNvSpPr/>
            <p:nvPr/>
          </p:nvSpPr>
          <p:spPr>
            <a:xfrm>
              <a:off x="1645863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470532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56"/>
            <p:cNvGrpSpPr/>
            <p:nvPr/>
          </p:nvGrpSpPr>
          <p:grpSpPr>
            <a:xfrm>
              <a:off x="440108" y="3053870"/>
              <a:ext cx="1827636" cy="1822136"/>
              <a:chOff x="440108" y="3053870"/>
              <a:chExt cx="1827636" cy="1822136"/>
            </a:xfrm>
          </p:grpSpPr>
          <p:sp>
            <p:nvSpPr>
              <p:cNvPr id="13" name="圆角矩形 12"/>
              <p:cNvSpPr/>
              <p:nvPr/>
            </p:nvSpPr>
            <p:spPr>
              <a:xfrm rot="1200000">
                <a:off x="924747" y="4150422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4"/>
              <p:cNvSpPr/>
              <p:nvPr/>
            </p:nvSpPr>
            <p:spPr>
              <a:xfrm rot="1200000">
                <a:off x="1060173" y="3788123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16826" y="4222809"/>
                <a:ext cx="650918" cy="650917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40108" y="4224607"/>
                <a:ext cx="651399" cy="651399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1214766" y="4045228"/>
                <a:ext cx="675294" cy="5612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214766" y="3895152"/>
                <a:ext cx="0" cy="67343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1214766" y="4101348"/>
                <a:ext cx="673438" cy="44930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709688" y="4550656"/>
                <a:ext cx="505078" cy="17934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30587" y="3879846"/>
                <a:ext cx="168359" cy="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1890061" y="3989109"/>
                <a:ext cx="54265" cy="561547"/>
              </a:xfrm>
              <a:prstGeom prst="line">
                <a:avLst/>
              </a:prstGeom>
              <a:ln w="3175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1890061" y="3932989"/>
                <a:ext cx="110383" cy="54323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圆角矩形 23"/>
              <p:cNvSpPr/>
              <p:nvPr/>
            </p:nvSpPr>
            <p:spPr>
              <a:xfrm rot="3433693">
                <a:off x="1374900" y="3171201"/>
                <a:ext cx="250467" cy="752606"/>
              </a:xfrm>
              <a:prstGeom prst="roundRect">
                <a:avLst>
                  <a:gd name="adj" fmla="val 340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137594" y="3598066"/>
                <a:ext cx="224479" cy="278803"/>
              </a:xfrm>
              <a:prstGeom prst="roundRect">
                <a:avLst>
                  <a:gd name="adj" fmla="val 4146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0209205">
                <a:off x="1787739" y="3445828"/>
                <a:ext cx="102689" cy="528103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767092" y="3053870"/>
                <a:ext cx="356321" cy="35632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709688" y="4101348"/>
                <a:ext cx="505078" cy="467241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圆角矩形 28"/>
              <p:cNvSpPr/>
              <p:nvPr/>
            </p:nvSpPr>
            <p:spPr>
              <a:xfrm rot="18900000">
                <a:off x="1332667" y="3749701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2352400">
                <a:off x="1350421" y="3974618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46"/>
          <p:cNvGrpSpPr/>
          <p:nvPr/>
        </p:nvGrpSpPr>
        <p:grpSpPr>
          <a:xfrm>
            <a:off x="3286116" y="500042"/>
            <a:ext cx="3906610" cy="4714114"/>
            <a:chOff x="0" y="500042"/>
            <a:chExt cx="3906610" cy="4714114"/>
          </a:xfrm>
        </p:grpSpPr>
        <p:grpSp>
          <p:nvGrpSpPr>
            <p:cNvPr id="40" name="组合 30"/>
            <p:cNvGrpSpPr/>
            <p:nvPr/>
          </p:nvGrpSpPr>
          <p:grpSpPr>
            <a:xfrm>
              <a:off x="0" y="500042"/>
              <a:ext cx="3906610" cy="2285992"/>
              <a:chOff x="4067944" y="123478"/>
              <a:chExt cx="3978048" cy="936104"/>
            </a:xfrm>
            <a:scene3d>
              <a:camera prst="perspectiveFront">
                <a:rot lat="0" lon="3000000" rev="0"/>
              </a:camera>
              <a:lightRig rig="threePt" dir="t"/>
            </a:scene3d>
          </p:grpSpPr>
          <p:sp>
            <p:nvSpPr>
              <p:cNvPr id="54" name="圆角矩形 53"/>
              <p:cNvSpPr/>
              <p:nvPr/>
            </p:nvSpPr>
            <p:spPr>
              <a:xfrm>
                <a:off x="4067944" y="123478"/>
                <a:ext cx="3978048" cy="936104"/>
              </a:xfrm>
              <a:prstGeom prst="roundRect">
                <a:avLst/>
              </a:prstGeom>
              <a:solidFill>
                <a:srgbClr val="3A8DB5"/>
              </a:solidFill>
              <a:ln>
                <a:noFill/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 smtClean="0"/>
                  <a:t>Incentive Plans</a:t>
                </a:r>
                <a:endParaRPr lang="zh-CN" altLang="en-US" sz="3600" b="1" dirty="0">
                  <a:solidFill>
                    <a:srgbClr val="E7E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150990" y="192187"/>
                <a:ext cx="3811955" cy="798686"/>
              </a:xfrm>
              <a:prstGeom prst="roundRect">
                <a:avLst/>
              </a:prstGeom>
              <a:noFill/>
              <a:ln>
                <a:solidFill>
                  <a:srgbClr val="E7E8E0"/>
                </a:solidFill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rot="5400000">
              <a:off x="786580" y="3999710"/>
              <a:ext cx="2428098" cy="794"/>
            </a:xfrm>
            <a:prstGeom prst="line">
              <a:avLst/>
            </a:prstGeom>
            <a:ln w="127000"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图片 55" descr="709px-H&amp;M-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1878">
            <a:off x="4944095" y="2028417"/>
            <a:ext cx="785818" cy="436022"/>
          </a:xfrm>
          <a:prstGeom prst="rect">
            <a:avLst/>
          </a:prstGeom>
          <a:scene3d>
            <a:camera prst="orthographicFront">
              <a:rot lat="0" lon="3000000" rev="0"/>
            </a:camera>
            <a:lightRig rig="threePt" dir="t"/>
          </a:scene3d>
        </p:spPr>
      </p:pic>
      <p:sp>
        <p:nvSpPr>
          <p:cNvPr id="60" name="TextBox 59"/>
          <p:cNvSpPr txBox="1"/>
          <p:nvPr/>
        </p:nvSpPr>
        <p:spPr>
          <a:xfrm>
            <a:off x="1000100" y="642918"/>
            <a:ext cx="7429552" cy="397031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In order to show our appreciation of our employees, H&amp;M has started an incentive </a:t>
            </a:r>
            <a:r>
              <a:rPr lang="en-US" altLang="zh-CN" sz="2800" dirty="0" err="1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programme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 for all employees. The </a:t>
            </a:r>
            <a:r>
              <a:rPr lang="en-US" altLang="zh-CN" sz="2800" dirty="0" err="1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programme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 was initiated in 2011 when Stefan </a:t>
            </a:r>
            <a:r>
              <a:rPr lang="en-US" altLang="zh-CN" sz="2800" dirty="0" err="1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Persson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 and Family donated approximately 4 million H&amp;M shares with a value of approximately SEK 1 billion (based on the share price on 6 September 2010) to the Swedish foundation </a:t>
            </a:r>
            <a:r>
              <a:rPr lang="en-US" altLang="zh-CN" sz="2800" dirty="0" err="1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Stiftelsen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悦黑（非商用）常规体" pitchFamily="50" charset="-122"/>
                <a:ea typeface="造字工房悦黑（非商用）常规体" pitchFamily="50" charset="-122"/>
              </a:rPr>
              <a:t> H&amp;M Incentive Program.</a:t>
            </a:r>
            <a:endParaRPr lang="zh-CN" altLang="en-US" sz="2800" dirty="0" smtClean="0">
              <a:gradFill>
                <a:gsLst>
                  <a:gs pos="0">
                    <a:srgbClr val="FE4C48"/>
                  </a:gs>
                  <a:gs pos="45000">
                    <a:srgbClr val="FE0E0E"/>
                  </a:gs>
                  <a:gs pos="45000">
                    <a:srgbClr val="DB0303"/>
                  </a:gs>
                  <a:gs pos="70000">
                    <a:srgbClr val="960000"/>
                  </a:gs>
                  <a:gs pos="100000">
                    <a:srgbClr val="690B0B"/>
                  </a:gs>
                </a:gsLst>
                <a:lin ang="5400000" scaled="0"/>
              </a:gra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Incentive Plans</a:t>
            </a:r>
            <a:endParaRPr lang="zh-CN" altLang="en-US" sz="4400" dirty="0" smtClean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713E-6 L -0.56684 2.3471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7 9.87654E-7 L 1.02917 9.87654E-7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1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14412" y="5214950"/>
            <a:ext cx="14889069" cy="216024"/>
            <a:chOff x="-2942611" y="8044358"/>
            <a:chExt cx="14889069" cy="216024"/>
          </a:xfrm>
        </p:grpSpPr>
        <p:sp>
          <p:nvSpPr>
            <p:cNvPr id="3" name="矩形 2"/>
            <p:cNvSpPr/>
            <p:nvPr/>
          </p:nvSpPr>
          <p:spPr>
            <a:xfrm>
              <a:off x="7428533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83574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24296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-349825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021317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2942611" y="8044358"/>
              <a:ext cx="1925141" cy="216024"/>
            </a:xfrm>
            <a:prstGeom prst="rect">
              <a:avLst/>
            </a:prstGeom>
            <a:solidFill>
              <a:srgbClr val="E7E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7158" y="3429000"/>
            <a:ext cx="1827636" cy="1822136"/>
            <a:chOff x="440108" y="3053870"/>
            <a:chExt cx="1827636" cy="1822136"/>
          </a:xfrm>
        </p:grpSpPr>
        <p:sp>
          <p:nvSpPr>
            <p:cNvPr id="10" name="同心圆 9"/>
            <p:cNvSpPr/>
            <p:nvPr/>
          </p:nvSpPr>
          <p:spPr>
            <a:xfrm>
              <a:off x="1645863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470532" y="4254019"/>
              <a:ext cx="590550" cy="590550"/>
            </a:xfrm>
            <a:prstGeom prst="donut">
              <a:avLst>
                <a:gd name="adj" fmla="val 805"/>
              </a:avLst>
            </a:prstGeom>
            <a:solidFill>
              <a:schemeClr val="accent1"/>
            </a:solidFill>
            <a:ln>
              <a:gradFill>
                <a:gsLst>
                  <a:gs pos="0">
                    <a:srgbClr val="3A8CB5"/>
                  </a:gs>
                  <a:gs pos="100000">
                    <a:srgbClr val="D0F2EC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56"/>
            <p:cNvGrpSpPr/>
            <p:nvPr/>
          </p:nvGrpSpPr>
          <p:grpSpPr>
            <a:xfrm>
              <a:off x="440108" y="3053870"/>
              <a:ext cx="1827636" cy="1822136"/>
              <a:chOff x="440108" y="3053870"/>
              <a:chExt cx="1827636" cy="1822136"/>
            </a:xfrm>
          </p:grpSpPr>
          <p:sp>
            <p:nvSpPr>
              <p:cNvPr id="13" name="圆角矩形 12"/>
              <p:cNvSpPr/>
              <p:nvPr/>
            </p:nvSpPr>
            <p:spPr>
              <a:xfrm rot="1200000">
                <a:off x="924747" y="4150422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4"/>
              <p:cNvSpPr/>
              <p:nvPr/>
            </p:nvSpPr>
            <p:spPr>
              <a:xfrm rot="1200000">
                <a:off x="1060173" y="3788123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16826" y="4222809"/>
                <a:ext cx="650918" cy="650917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40108" y="4224607"/>
                <a:ext cx="651399" cy="651399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1214766" y="4045228"/>
                <a:ext cx="675294" cy="5612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214766" y="3895152"/>
                <a:ext cx="0" cy="67343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1214766" y="4101348"/>
                <a:ext cx="673438" cy="449308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709688" y="4550656"/>
                <a:ext cx="505078" cy="17934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30587" y="3879846"/>
                <a:ext cx="168359" cy="0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1890061" y="3989109"/>
                <a:ext cx="54265" cy="561547"/>
              </a:xfrm>
              <a:prstGeom prst="line">
                <a:avLst/>
              </a:prstGeom>
              <a:ln w="3175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1890061" y="3932989"/>
                <a:ext cx="110383" cy="54323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圆角矩形 23"/>
              <p:cNvSpPr/>
              <p:nvPr/>
            </p:nvSpPr>
            <p:spPr>
              <a:xfrm rot="3433693">
                <a:off x="1374900" y="3171201"/>
                <a:ext cx="250467" cy="752606"/>
              </a:xfrm>
              <a:prstGeom prst="roundRect">
                <a:avLst>
                  <a:gd name="adj" fmla="val 340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137594" y="3598066"/>
                <a:ext cx="224479" cy="278803"/>
              </a:xfrm>
              <a:prstGeom prst="roundRect">
                <a:avLst>
                  <a:gd name="adj" fmla="val 4146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0209205">
                <a:off x="1787739" y="3445828"/>
                <a:ext cx="102689" cy="528103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767092" y="3053870"/>
                <a:ext cx="356321" cy="35632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709688" y="4101348"/>
                <a:ext cx="505078" cy="467241"/>
              </a:xfrm>
              <a:prstGeom prst="line">
                <a:avLst/>
              </a:prstGeom>
              <a:ln w="38100">
                <a:solidFill>
                  <a:srgbClr val="3A8D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圆角矩形 28"/>
              <p:cNvSpPr/>
              <p:nvPr/>
            </p:nvSpPr>
            <p:spPr>
              <a:xfrm rot="18900000">
                <a:off x="1332667" y="3749701"/>
                <a:ext cx="154843" cy="42089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2352400">
                <a:off x="1350421" y="3974618"/>
                <a:ext cx="140300" cy="448958"/>
              </a:xfrm>
              <a:prstGeom prst="roundRect">
                <a:avLst>
                  <a:gd name="adj" fmla="val 210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46"/>
          <p:cNvGrpSpPr/>
          <p:nvPr/>
        </p:nvGrpSpPr>
        <p:grpSpPr>
          <a:xfrm>
            <a:off x="3286116" y="500042"/>
            <a:ext cx="3906610" cy="4714114"/>
            <a:chOff x="0" y="500042"/>
            <a:chExt cx="3906610" cy="4714114"/>
          </a:xfrm>
        </p:grpSpPr>
        <p:grpSp>
          <p:nvGrpSpPr>
            <p:cNvPr id="40" name="组合 30"/>
            <p:cNvGrpSpPr/>
            <p:nvPr/>
          </p:nvGrpSpPr>
          <p:grpSpPr>
            <a:xfrm>
              <a:off x="0" y="500042"/>
              <a:ext cx="3906610" cy="2285992"/>
              <a:chOff x="4067944" y="123478"/>
              <a:chExt cx="3978048" cy="936104"/>
            </a:xfrm>
            <a:scene3d>
              <a:camera prst="perspectiveFront">
                <a:rot lat="0" lon="3000000" rev="0"/>
              </a:camera>
              <a:lightRig rig="threePt" dir="t"/>
            </a:scene3d>
          </p:grpSpPr>
          <p:sp>
            <p:nvSpPr>
              <p:cNvPr id="54" name="圆角矩形 53"/>
              <p:cNvSpPr/>
              <p:nvPr/>
            </p:nvSpPr>
            <p:spPr>
              <a:xfrm>
                <a:off x="4067944" y="123478"/>
                <a:ext cx="3978048" cy="936104"/>
              </a:xfrm>
              <a:prstGeom prst="roundRect">
                <a:avLst/>
              </a:prstGeom>
              <a:solidFill>
                <a:srgbClr val="3A8DB5"/>
              </a:solidFill>
              <a:ln>
                <a:noFill/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 smtClean="0"/>
                  <a:t>Future Prospect</a:t>
                </a:r>
                <a:endParaRPr lang="zh-CN" altLang="en-US" sz="3600" dirty="0">
                  <a:solidFill>
                    <a:srgbClr val="E7E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150990" y="192187"/>
                <a:ext cx="3811955" cy="798686"/>
              </a:xfrm>
              <a:prstGeom prst="roundRect">
                <a:avLst/>
              </a:prstGeom>
              <a:noFill/>
              <a:ln>
                <a:solidFill>
                  <a:srgbClr val="E7E8E0"/>
                </a:solidFill>
              </a:ln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rot="5400000">
              <a:off x="786580" y="3999710"/>
              <a:ext cx="2428098" cy="794"/>
            </a:xfrm>
            <a:prstGeom prst="line">
              <a:avLst/>
            </a:prstGeom>
            <a:ln w="127000"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图片 55" descr="709px-H&amp;M-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1878">
            <a:off x="4801218" y="2028416"/>
            <a:ext cx="785818" cy="436022"/>
          </a:xfrm>
          <a:prstGeom prst="rect">
            <a:avLst/>
          </a:prstGeom>
          <a:scene3d>
            <a:camera prst="orthographicFront">
              <a:rot lat="0" lon="3000000" rev="0"/>
            </a:camera>
            <a:lightRig rig="threePt" dir="t"/>
          </a:scene3d>
        </p:spPr>
      </p:pic>
      <p:sp>
        <p:nvSpPr>
          <p:cNvPr id="45" name="TextBox 44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Future Prospect</a:t>
            </a:r>
            <a:endParaRPr lang="zh-CN" altLang="en-US" sz="4400" dirty="0" smtClean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713E-6 L -0.56684 2.3471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7 9.87654E-7 L 1.02917 9.87654E-7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143172" y="1214422"/>
            <a:ext cx="13430344" cy="3429023"/>
            <a:chOff x="-1521286" y="2143116"/>
            <a:chExt cx="11451104" cy="3429023"/>
          </a:xfrm>
        </p:grpSpPr>
        <p:pic>
          <p:nvPicPr>
            <p:cNvPr id="5" name="图片 4" descr="340F91~1_副本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28992" y="2143116"/>
              <a:ext cx="6500826" cy="3429023"/>
            </a:xfrm>
            <a:prstGeom prst="rect">
              <a:avLst/>
            </a:prstGeom>
          </p:spPr>
        </p:pic>
        <p:pic>
          <p:nvPicPr>
            <p:cNvPr id="6" name="图片 5" descr="340F91~1_副本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521286" y="2143116"/>
              <a:ext cx="6500826" cy="3429023"/>
            </a:xfrm>
            <a:prstGeom prst="rect">
              <a:avLst/>
            </a:prstGeom>
          </p:spPr>
        </p:pic>
      </p:grpSp>
      <p:sp>
        <p:nvSpPr>
          <p:cNvPr id="14" name="Oval 16"/>
          <p:cNvSpPr/>
          <p:nvPr/>
        </p:nvSpPr>
        <p:spPr>
          <a:xfrm>
            <a:off x="7072330" y="2571744"/>
            <a:ext cx="714380" cy="71438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43042" y="142852"/>
            <a:ext cx="1500198" cy="2571768"/>
            <a:chOff x="1642248" y="428604"/>
            <a:chExt cx="1500198" cy="2571768"/>
          </a:xfrm>
        </p:grpSpPr>
        <p:cxnSp>
          <p:nvCxnSpPr>
            <p:cNvPr id="16" name="直接连接符 15"/>
            <p:cNvCxnSpPr/>
            <p:nvPr/>
          </p:nvCxnSpPr>
          <p:spPr>
            <a:xfrm rot="5400000" flipH="1" flipV="1">
              <a:off x="1464447" y="2820983"/>
              <a:ext cx="357190" cy="1588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 flipH="1" flipV="1">
              <a:off x="1285058" y="785794"/>
              <a:ext cx="2214578" cy="1500198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16"/>
          <p:cNvSpPr/>
          <p:nvPr/>
        </p:nvSpPr>
        <p:spPr>
          <a:xfrm>
            <a:off x="1285852" y="2571744"/>
            <a:ext cx="714380" cy="71438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 rot="10800000">
            <a:off x="2285984" y="3286124"/>
            <a:ext cx="1285884" cy="2286016"/>
            <a:chOff x="1642248" y="714356"/>
            <a:chExt cx="1285884" cy="2286016"/>
          </a:xfrm>
        </p:grpSpPr>
        <p:cxnSp>
          <p:nvCxnSpPr>
            <p:cNvPr id="40" name="直接连接符 39"/>
            <p:cNvCxnSpPr/>
            <p:nvPr/>
          </p:nvCxnSpPr>
          <p:spPr>
            <a:xfrm rot="5400000" flipH="1" flipV="1">
              <a:off x="1464447" y="2820983"/>
              <a:ext cx="357190" cy="1588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 flipH="1" flipV="1">
              <a:off x="1320777" y="1035827"/>
              <a:ext cx="1928826" cy="1285884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Oval 16"/>
          <p:cNvSpPr/>
          <p:nvPr/>
        </p:nvSpPr>
        <p:spPr>
          <a:xfrm>
            <a:off x="3214678" y="2571744"/>
            <a:ext cx="714380" cy="71438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00694" y="428604"/>
            <a:ext cx="1285884" cy="2286016"/>
            <a:chOff x="1642248" y="714356"/>
            <a:chExt cx="1285884" cy="2286016"/>
          </a:xfrm>
        </p:grpSpPr>
        <p:cxnSp>
          <p:nvCxnSpPr>
            <p:cNvPr id="43" name="直接连接符 42"/>
            <p:cNvCxnSpPr/>
            <p:nvPr/>
          </p:nvCxnSpPr>
          <p:spPr>
            <a:xfrm rot="5400000" flipH="1" flipV="1">
              <a:off x="1464447" y="2820983"/>
              <a:ext cx="357190" cy="1588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 flipH="1" flipV="1">
              <a:off x="1320777" y="1035827"/>
              <a:ext cx="1928826" cy="1285884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16"/>
          <p:cNvSpPr/>
          <p:nvPr/>
        </p:nvSpPr>
        <p:spPr>
          <a:xfrm>
            <a:off x="5143504" y="2571744"/>
            <a:ext cx="714380" cy="71438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rot="10800000">
            <a:off x="6143637" y="3286124"/>
            <a:ext cx="1285884" cy="2286016"/>
            <a:chOff x="1642248" y="714356"/>
            <a:chExt cx="1285884" cy="2286016"/>
          </a:xfrm>
        </p:grpSpPr>
        <p:cxnSp>
          <p:nvCxnSpPr>
            <p:cNvPr id="46" name="直接连接符 45"/>
            <p:cNvCxnSpPr/>
            <p:nvPr/>
          </p:nvCxnSpPr>
          <p:spPr>
            <a:xfrm rot="5400000" flipH="1" flipV="1">
              <a:off x="1464447" y="2820983"/>
              <a:ext cx="357190" cy="1588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 flipH="1" flipV="1">
              <a:off x="1320777" y="1035827"/>
              <a:ext cx="1928826" cy="1285884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 rot="18230081">
            <a:off x="1778493" y="4415842"/>
            <a:ext cx="2611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Berlin Sans FB" pitchFamily="34" charset="0"/>
              </a:rPr>
              <a:t>Sustainable development</a:t>
            </a:r>
            <a:endParaRPr lang="zh-CN" altLang="en-US" dirty="0">
              <a:solidFill>
                <a:srgbClr val="FFFF00"/>
              </a:solidFill>
              <a:latin typeface="Berlin Sans FB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 rot="18230081">
            <a:off x="904951" y="910518"/>
            <a:ext cx="2733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Berlin Sans FB" pitchFamily="34" charset="0"/>
              </a:rPr>
              <a:t>Growing all over the world</a:t>
            </a:r>
            <a:endParaRPr lang="zh-CN" altLang="en-US" dirty="0">
              <a:solidFill>
                <a:srgbClr val="FFFF00"/>
              </a:solidFill>
              <a:latin typeface="Berlin Sans FB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 rot="18230081">
            <a:off x="5337327" y="1201131"/>
            <a:ext cx="1208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Berlin Sans FB" pitchFamily="34" charset="0"/>
              </a:rPr>
              <a:t>innovation</a:t>
            </a:r>
            <a:endParaRPr lang="zh-CN" altLang="en-US" dirty="0" smtClean="0">
              <a:solidFill>
                <a:srgbClr val="FFFF00"/>
              </a:solidFill>
              <a:latin typeface="Berlin Sans FB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00232" y="1071546"/>
            <a:ext cx="55721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FFFF00"/>
                </a:solidFill>
                <a:latin typeface="Showcard Gothic" pitchFamily="82" charset="0"/>
                <a:ea typeface="碳化硅叠黑体" pitchFamily="49" charset="-122"/>
              </a:rPr>
              <a:t>H&amp;M        </a:t>
            </a:r>
          </a:p>
          <a:p>
            <a:r>
              <a:rPr lang="en-US" altLang="zh-CN" sz="7200" dirty="0" smtClean="0">
                <a:solidFill>
                  <a:srgbClr val="FFFF00"/>
                </a:solidFill>
                <a:latin typeface="Showcard Gothic" pitchFamily="82" charset="0"/>
                <a:ea typeface="碳化硅叠黑体" pitchFamily="49" charset="-122"/>
              </a:rPr>
              <a:t>     WILL</a:t>
            </a:r>
          </a:p>
          <a:p>
            <a:r>
              <a:rPr lang="en-US" altLang="zh-CN" sz="7200" dirty="0" smtClean="0">
                <a:solidFill>
                  <a:srgbClr val="FFFF00"/>
                </a:solidFill>
                <a:latin typeface="Showcard Gothic" pitchFamily="82" charset="0"/>
                <a:ea typeface="碳化硅叠黑体" pitchFamily="49" charset="-122"/>
              </a:rPr>
              <a:t>           KEEP…</a:t>
            </a:r>
          </a:p>
        </p:txBody>
      </p:sp>
      <p:sp>
        <p:nvSpPr>
          <p:cNvPr id="55" name="矩形 54"/>
          <p:cNvSpPr/>
          <p:nvPr/>
        </p:nvSpPr>
        <p:spPr>
          <a:xfrm rot="18230081">
            <a:off x="5956669" y="4206467"/>
            <a:ext cx="1496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Berlin Sans FB" pitchFamily="34" charset="0"/>
              </a:rPr>
              <a:t>Cost-effective</a:t>
            </a:r>
            <a:endParaRPr lang="zh-CN" altLang="en-US" dirty="0" smtClean="0">
              <a:solidFill>
                <a:srgbClr val="FFFF00"/>
              </a:solidFill>
              <a:latin typeface="Berlin Sans FB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Future Prospect</a:t>
            </a:r>
            <a:endParaRPr lang="zh-CN" altLang="en-US" sz="4400" dirty="0" smtClean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8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8" presetClass="exit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8" presetClass="exit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8" presetClass="exit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12"/>
                                      </p:to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12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12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12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9" grpId="0" animBg="1"/>
      <p:bldP spid="10" grpId="0" animBg="1"/>
      <p:bldP spid="48" grpId="0"/>
      <p:bldP spid="49" grpId="0"/>
      <p:bldP spid="50" grpId="0"/>
      <p:bldP spid="53" grpId="0" uiExpand="1" build="allAtOnce"/>
      <p:bldP spid="53" grpId="1" uiExpand="1" build="allAtOnce"/>
      <p:bldP spid="55" grpId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0493387131941268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82928">
            <a:off x="1265080" y="2469198"/>
            <a:ext cx="1989930" cy="27637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 descr="20110905213125299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35819">
            <a:off x="501583" y="967739"/>
            <a:ext cx="2833684" cy="20564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 descr="20110905213125299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492197">
            <a:off x="3193366" y="1584788"/>
            <a:ext cx="2856965" cy="18875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 descr="20110905213125299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41675">
            <a:off x="2259439" y="2105533"/>
            <a:ext cx="2639241" cy="2254246"/>
          </a:xfrm>
          <a:prstGeom prst="rect">
            <a:avLst/>
          </a:prstGeom>
        </p:spPr>
      </p:pic>
      <p:pic>
        <p:nvPicPr>
          <p:cNvPr id="13" name="图片 12" descr="10493387131941268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182928">
            <a:off x="6122865" y="540371"/>
            <a:ext cx="1989930" cy="27637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 descr="3fc5f934511a0b55b0e008ae48dd847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092458">
            <a:off x="3801823" y="2646036"/>
            <a:ext cx="3887782" cy="2286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 descr="62768919808156443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1298895">
            <a:off x="1821232" y="503140"/>
            <a:ext cx="1814585" cy="2520258"/>
          </a:xfrm>
          <a:prstGeom prst="snip2DiagRect">
            <a:avLst/>
          </a:prstGeom>
          <a:blipFill>
            <a:blip r:embed="rId9" cstate="print"/>
            <a:stretch>
              <a:fillRect/>
            </a:stretch>
          </a:blip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 descr="104933871319412684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97463">
            <a:off x="3367211" y="651276"/>
            <a:ext cx="1989932" cy="27637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 descr="104933871319412684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182928">
            <a:off x="5194172" y="254645"/>
            <a:ext cx="1989931" cy="27637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 descr="104933871319412684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04239">
            <a:off x="1785001" y="2319531"/>
            <a:ext cx="1989931" cy="27637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 descr="62768919808156443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20718113">
            <a:off x="3504716" y="2617835"/>
            <a:ext cx="1814586" cy="25202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1578230194433448972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926702">
            <a:off x="4958289" y="2561335"/>
            <a:ext cx="1886652" cy="26203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714480" y="2571744"/>
            <a:ext cx="5786478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50800" dist="241300" dir="5400000" algn="ctr" rotWithShape="0">
                    <a:srgbClr val="000000">
                      <a:alpha val="43137"/>
                    </a:srgbClr>
                  </a:outerShdw>
                </a:effectLst>
                <a:latin typeface="04b_31" pitchFamily="2" charset="0"/>
                <a:ea typeface="华康俪金黑W8(P)" pitchFamily="34" charset="-122"/>
              </a:rPr>
              <a:t>THE END</a:t>
            </a:r>
            <a:endParaRPr lang="zh-CN" altLang="en-US" sz="4800" dirty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50800" dist="241300" dir="5400000" algn="ctr" rotWithShape="0">
                  <a:srgbClr val="000000">
                    <a:alpha val="43137"/>
                  </a:srgbClr>
                </a:outerShdw>
              </a:effectLst>
              <a:latin typeface="04b_31" pitchFamily="2" charset="0"/>
              <a:ea typeface="华康俪金黑W8(P)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5572140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Group: Seven Sunny Carol </a:t>
            </a:r>
            <a:r>
              <a:rPr lang="en-US" altLang="zh-CN" sz="4000" dirty="0" err="1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Cronos</a:t>
            </a:r>
            <a:endParaRPr lang="zh-CN" altLang="en-US" sz="40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00"/>
                            </p:stCondLst>
                            <p:childTnLst>
                              <p:par>
                                <p:cTn id="5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13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13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3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2572201_1343370270889_副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pic>
        <p:nvPicPr>
          <p:cNvPr id="11" name="图片 10" descr="lihui_h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72624">
            <a:off x="537767" y="394136"/>
            <a:ext cx="4781723" cy="47896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 rot="21303790">
            <a:off x="5395724" y="-11660"/>
            <a:ext cx="3165487" cy="267765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●</a:t>
            </a:r>
            <a:r>
              <a:rPr lang="zh-CN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H&amp;M full name is Hennes &amp; Mauritz,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 </a:t>
            </a:r>
            <a:r>
              <a:rPr lang="zh-CN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In 1947 by Erling Persson founded in Sweden Wes Castro City. </a:t>
            </a:r>
            <a:endParaRPr lang="en-US" altLang="zh-CN" sz="2800" dirty="0" smtClean="0">
              <a:gradFill>
                <a:gsLst>
                  <a:gs pos="0">
                    <a:srgbClr val="FE4C48"/>
                  </a:gs>
                  <a:gs pos="45000">
                    <a:srgbClr val="FE0E0E"/>
                  </a:gs>
                  <a:gs pos="45000">
                    <a:srgbClr val="DB0303"/>
                  </a:gs>
                  <a:gs pos="70000">
                    <a:srgbClr val="960000"/>
                  </a:gs>
                  <a:gs pos="100000">
                    <a:srgbClr val="690B0B"/>
                  </a:gs>
                </a:gsLst>
                <a:lin ang="5400000" scaled="0"/>
              </a:gradFill>
              <a:latin typeface="造字工房尚黑（非商用）常规体" pitchFamily="50" charset="-122"/>
              <a:ea typeface="造字工房尚黑（非商用）常规体" pitchFamily="50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 rot="21327294">
            <a:off x="5618282" y="2708565"/>
            <a:ext cx="3548048" cy="267765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● 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The </a:t>
            </a:r>
            <a:r>
              <a:rPr lang="zh-CN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brand name is combination by"Hennes" Women and Men "Mauritz "brand , depicting the first letter form"H &amp; M "</a:t>
            </a:r>
            <a:r>
              <a:rPr lang="en-US" altLang="zh-CN" sz="2800" dirty="0" smtClean="0">
                <a:gradFill>
                  <a:gsLst>
                    <a:gs pos="0">
                      <a:srgbClr val="FE4C48"/>
                    </a:gs>
                    <a:gs pos="45000">
                      <a:srgbClr val="FE0E0E"/>
                    </a:gs>
                    <a:gs pos="45000">
                      <a:srgbClr val="DB0303"/>
                    </a:gs>
                    <a:gs pos="70000">
                      <a:srgbClr val="960000"/>
                    </a:gs>
                    <a:gs pos="100000">
                      <a:srgbClr val="690B0B"/>
                    </a:gs>
                  </a:gsLst>
                  <a:lin ang="5400000" scaled="0"/>
                </a:gradFill>
                <a:latin typeface="造字工房尚黑（非商用）常规体" pitchFamily="50" charset="-122"/>
                <a:ea typeface="造字工房尚黑（非商用）常规体" pitchFamily="50" charset="-122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572140"/>
            <a:ext cx="371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What is H&amp;M?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13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13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3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15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15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cebe26e8a62f83923881839873557a1b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cxnSp>
        <p:nvCxnSpPr>
          <p:cNvPr id="67" name="直接箭头连接符 66"/>
          <p:cNvCxnSpPr>
            <a:endCxn id="76" idx="3"/>
          </p:cNvCxnSpPr>
          <p:nvPr/>
        </p:nvCxnSpPr>
        <p:spPr>
          <a:xfrm rot="5400000" flipH="1" flipV="1">
            <a:off x="4759258" y="1535898"/>
            <a:ext cx="2117147" cy="7771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endCxn id="14" idx="1"/>
          </p:cNvCxnSpPr>
          <p:nvPr/>
        </p:nvCxnSpPr>
        <p:spPr>
          <a:xfrm>
            <a:off x="1000100" y="1071546"/>
            <a:ext cx="1777283" cy="1205779"/>
          </a:xfrm>
          <a:prstGeom prst="straightConnector1">
            <a:avLst/>
          </a:prstGeom>
          <a:ln cmpd="dbl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endCxn id="17" idx="3"/>
          </p:cNvCxnSpPr>
          <p:nvPr/>
        </p:nvCxnSpPr>
        <p:spPr>
          <a:xfrm flipV="1">
            <a:off x="3000364" y="1580279"/>
            <a:ext cx="1062903" cy="7771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-750925" y="2750341"/>
            <a:ext cx="3358380" cy="79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 descr="瑞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286124"/>
            <a:ext cx="1202692" cy="2445623"/>
          </a:xfrm>
          <a:prstGeom prst="rect">
            <a:avLst/>
          </a:prstGeom>
        </p:spPr>
      </p:pic>
      <p:pic>
        <p:nvPicPr>
          <p:cNvPr id="24" name="图片 23" descr="未标题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929066"/>
            <a:ext cx="642942" cy="45539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85720" y="5214950"/>
            <a:ext cx="1785950" cy="30777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BORN in Sweden</a:t>
            </a:r>
            <a:endParaRPr lang="zh-CN" altLang="en-US" sz="1400" dirty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8596" y="428604"/>
            <a:ext cx="107157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Segoe UI Semibold 8" pitchFamily="34" charset="0"/>
                <a:cs typeface="Segoe UI Semibold 8" pitchFamily="34" charset="0"/>
              </a:rPr>
              <a:t>[1947]</a:t>
            </a:r>
            <a:endParaRPr lang="zh-CN" altLang="en-US" sz="2400" dirty="0">
              <a:latin typeface="Segoe UI Semibold 8" pitchFamily="34" charset="0"/>
              <a:cs typeface="Segoe UI Semibold 8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28860" y="1714488"/>
            <a:ext cx="107157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Segoe UI Semibold 8" pitchFamily="34" charset="0"/>
                <a:cs typeface="Segoe UI Semibold 8" pitchFamily="34" charset="0"/>
              </a:rPr>
              <a:t>[1952]</a:t>
            </a:r>
            <a:endParaRPr lang="zh-CN" altLang="en-US" sz="2400" dirty="0">
              <a:latin typeface="Segoe UI Semibold 8" pitchFamily="34" charset="0"/>
              <a:cs typeface="Segoe UI Semibold 8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2844" y="5572140"/>
            <a:ext cx="5286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The history of H&amp;M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rot="5400000">
            <a:off x="2215340" y="3142454"/>
            <a:ext cx="1428760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cq5dam.web.127.9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20893">
            <a:off x="2344565" y="3583139"/>
            <a:ext cx="1053037" cy="7877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143108" y="4500570"/>
            <a:ext cx="1571636" cy="5232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Hennes</a:t>
            </a:r>
            <a:r>
              <a:rPr lang="en-US" altLang="zh-CN" sz="14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 opens</a:t>
            </a:r>
          </a:p>
          <a:p>
            <a:r>
              <a:rPr lang="en-US" altLang="zh-CN" sz="14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in Stockholm</a:t>
            </a:r>
            <a:endParaRPr lang="zh-CN" altLang="en-US" sz="1400" dirty="0" smtClean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14744" y="857232"/>
            <a:ext cx="107157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Segoe UI Semibold 8" pitchFamily="34" charset="0"/>
                <a:cs typeface="Segoe UI Semibold 8" pitchFamily="34" charset="0"/>
              </a:rPr>
              <a:t>[1968]</a:t>
            </a:r>
            <a:endParaRPr lang="zh-CN" altLang="en-US" sz="2400" dirty="0">
              <a:latin typeface="Segoe UI Semibold 8" pitchFamily="34" charset="0"/>
              <a:cs typeface="Segoe UI Semibold 8" pitchFamily="34" charset="0"/>
            </a:endParaRPr>
          </a:p>
        </p:txBody>
      </p:sp>
      <p:cxnSp>
        <p:nvCxnSpPr>
          <p:cNvPr id="46" name="直接箭头连接符 45"/>
          <p:cNvCxnSpPr>
            <a:endCxn id="58" idx="1"/>
          </p:cNvCxnSpPr>
          <p:nvPr/>
        </p:nvCxnSpPr>
        <p:spPr>
          <a:xfrm rot="16200000" flipH="1">
            <a:off x="4000495" y="1785925"/>
            <a:ext cx="1491532" cy="9200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500430" y="4786322"/>
            <a:ext cx="17145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Set  the brand </a:t>
            </a:r>
            <a:r>
              <a:rPr lang="en-US" altLang="zh-CN" sz="1300" dirty="0" err="1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Hennes&amp;Mauritz</a:t>
            </a:r>
            <a:endParaRPr lang="zh-CN" altLang="en-US" sz="1300" dirty="0" smtClean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rot="5400000">
            <a:off x="2786844" y="2928140"/>
            <a:ext cx="2857520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5143504" y="2928934"/>
            <a:ext cx="428628" cy="42862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 descr="士大夫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868" y="3929066"/>
            <a:ext cx="1285884" cy="846979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TextBox 64"/>
          <p:cNvSpPr txBox="1"/>
          <p:nvPr/>
        </p:nvSpPr>
        <p:spPr>
          <a:xfrm>
            <a:off x="4857752" y="3286124"/>
            <a:ext cx="107157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Segoe UI Semibold 8" pitchFamily="34" charset="0"/>
                <a:cs typeface="Segoe UI Semibold 8" pitchFamily="34" charset="0"/>
              </a:rPr>
              <a:t>[1974]</a:t>
            </a:r>
            <a:endParaRPr lang="zh-CN" altLang="en-US" sz="2400" dirty="0">
              <a:latin typeface="Segoe UI Semibold 8" pitchFamily="34" charset="0"/>
              <a:cs typeface="Segoe UI Semibold 8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86446" y="142852"/>
            <a:ext cx="107157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Segoe UI Semibold 8" pitchFamily="34" charset="0"/>
                <a:cs typeface="Segoe UI Semibold 8" pitchFamily="34" charset="0"/>
              </a:rPr>
              <a:t>[1990s]</a:t>
            </a:r>
            <a:endParaRPr lang="zh-CN" altLang="en-US" sz="2400" dirty="0">
              <a:latin typeface="Segoe UI Semibold 8" pitchFamily="34" charset="0"/>
              <a:cs typeface="Segoe UI Semibold 8" pitchFamily="34" charset="0"/>
            </a:endParaRPr>
          </a:p>
        </p:txBody>
      </p:sp>
      <p:pic>
        <p:nvPicPr>
          <p:cNvPr id="78" name="图片 77" descr="093b47a97596444eeaf86f59eda098ac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559478">
            <a:off x="6005570" y="2041818"/>
            <a:ext cx="856241" cy="6421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79" name="直接连接符 78"/>
          <p:cNvCxnSpPr/>
          <p:nvPr/>
        </p:nvCxnSpPr>
        <p:spPr>
          <a:xfrm rot="5400000">
            <a:off x="5822959" y="1463661"/>
            <a:ext cx="1071570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图片 80" descr="b749700f9a434a2d409ca2717b8089f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29190" y="3857628"/>
            <a:ext cx="1071570" cy="803678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5143504" y="4643446"/>
            <a:ext cx="10001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GO PUBLIC</a:t>
            </a:r>
            <a:endParaRPr lang="zh-CN" altLang="en-US" sz="1300" dirty="0" smtClean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rot="16200000" flipH="1">
            <a:off x="6429388" y="2786058"/>
            <a:ext cx="285752" cy="14287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片 91" descr="fa51f5fea9365c0ad1efd85fae22d19b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001648">
            <a:off x="6143369" y="3052425"/>
            <a:ext cx="953002" cy="6353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3" name="TextBox 92"/>
          <p:cNvSpPr txBox="1"/>
          <p:nvPr/>
        </p:nvSpPr>
        <p:spPr>
          <a:xfrm>
            <a:off x="6215074" y="3857628"/>
            <a:ext cx="100013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1.online shopping begins</a:t>
            </a:r>
          </a:p>
          <a:p>
            <a:endParaRPr lang="en-US" altLang="zh-CN" sz="1300" dirty="0" smtClean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2. The first US store opened</a:t>
            </a:r>
            <a:endParaRPr lang="zh-CN" altLang="en-US" sz="1300" dirty="0" smtClean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</p:txBody>
      </p:sp>
      <p:cxnSp>
        <p:nvCxnSpPr>
          <p:cNvPr id="96" name="直接箭头连接符 95"/>
          <p:cNvCxnSpPr>
            <a:endCxn id="94" idx="1"/>
          </p:cNvCxnSpPr>
          <p:nvPr/>
        </p:nvCxnSpPr>
        <p:spPr>
          <a:xfrm>
            <a:off x="6357950" y="714356"/>
            <a:ext cx="1634407" cy="7057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572396" y="928670"/>
            <a:ext cx="107157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Segoe UI Semibold 8" pitchFamily="34" charset="0"/>
                <a:cs typeface="Segoe UI Semibold 8" pitchFamily="34" charset="0"/>
              </a:rPr>
              <a:t>[2007]</a:t>
            </a:r>
            <a:endParaRPr lang="zh-CN" altLang="en-US" sz="2400" dirty="0">
              <a:latin typeface="Segoe UI Semibold 8" pitchFamily="34" charset="0"/>
              <a:cs typeface="Segoe UI Semibold 8" pitchFamily="34" charset="0"/>
            </a:endParaRPr>
          </a:p>
        </p:txBody>
      </p:sp>
      <p:cxnSp>
        <p:nvCxnSpPr>
          <p:cNvPr id="98" name="直接连接符 97"/>
          <p:cNvCxnSpPr/>
          <p:nvPr/>
        </p:nvCxnSpPr>
        <p:spPr>
          <a:xfrm rot="5400000">
            <a:off x="7001686" y="2928140"/>
            <a:ext cx="2286016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图片 99" descr="cq5dam.web.127.95 (3)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643834" y="3857628"/>
            <a:ext cx="1050515" cy="7858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1" name="TextBox 100"/>
          <p:cNvSpPr txBox="1"/>
          <p:nvPr/>
        </p:nvSpPr>
        <p:spPr>
          <a:xfrm>
            <a:off x="7786710" y="4786322"/>
            <a:ext cx="100013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Entered</a:t>
            </a:r>
          </a:p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The Asia</a:t>
            </a:r>
          </a:p>
          <a:p>
            <a:r>
              <a:rPr lang="en-US" altLang="zh-CN" sz="1300" dirty="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Showcard Gothic" pitchFamily="82" charset="0"/>
              </a:rPr>
              <a:t>Market </a:t>
            </a:r>
            <a:endParaRPr lang="zh-CN" altLang="en-US" sz="1300" dirty="0" smtClean="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Showcard Gothic" pitchFamily="82" charset="0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rot="5400000">
            <a:off x="5037141" y="3678239"/>
            <a:ext cx="64294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2714612" y="2214554"/>
            <a:ext cx="428628" cy="42862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00496" y="1214422"/>
            <a:ext cx="428628" cy="42862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14348" y="785794"/>
            <a:ext cx="428628" cy="42862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143636" y="500042"/>
            <a:ext cx="428628" cy="42862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7929586" y="1357298"/>
            <a:ext cx="428628" cy="42862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3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3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3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4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0"/>
                            </p:stCondLst>
                            <p:childTnLst>
                              <p:par>
                                <p:cTn id="1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40"/>
                            </p:stCondLst>
                            <p:childTnLst>
                              <p:par>
                                <p:cTn id="21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4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4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4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4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4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40"/>
                            </p:stCondLst>
                            <p:childTnLst>
                              <p:par>
                                <p:cTn id="5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40"/>
                            </p:stCondLst>
                            <p:childTnLst>
                              <p:par>
                                <p:cTn id="57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4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4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64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64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14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64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640"/>
                            </p:stCondLst>
                            <p:childTnLst>
                              <p:par>
                                <p:cTn id="8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740"/>
                            </p:stCondLst>
                            <p:childTnLst>
                              <p:par>
                                <p:cTn id="90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44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94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44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44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94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44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440"/>
                            </p:stCondLst>
                            <p:childTnLst>
                              <p:par>
                                <p:cTn id="12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40"/>
                            </p:stCondLst>
                            <p:childTnLst>
                              <p:par>
                                <p:cTn id="12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24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74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24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240"/>
                            </p:stCondLst>
                            <p:childTnLst>
                              <p:par>
                                <p:cTn id="1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740"/>
                            </p:stCondLst>
                            <p:childTnLst>
                              <p:par>
                                <p:cTn id="1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24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240"/>
                            </p:stCondLst>
                            <p:childTnLst>
                              <p:par>
                                <p:cTn id="15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7340"/>
                            </p:stCondLst>
                            <p:childTnLst>
                              <p:par>
                                <p:cTn id="15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7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040"/>
                            </p:stCondLst>
                            <p:childTnLst>
                              <p:par>
                                <p:cTn id="1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540"/>
                            </p:stCondLst>
                            <p:childTnLst>
                              <p:par>
                                <p:cTn id="1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904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4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54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1540"/>
                            </p:stCondLst>
                            <p:childTnLst>
                              <p:par>
                                <p:cTn id="1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204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254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2540"/>
                            </p:stCondLst>
                            <p:childTnLst>
                              <p:par>
                                <p:cTn id="19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5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2640"/>
                            </p:stCondLst>
                            <p:childTnLst>
                              <p:par>
                                <p:cTn id="197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8" dur="7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3340"/>
                            </p:stCondLst>
                            <p:childTnLst>
                              <p:par>
                                <p:cTn id="2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3840"/>
                            </p:stCondLst>
                            <p:childTnLst>
                              <p:par>
                                <p:cTn id="2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434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340"/>
                            </p:stCondLst>
                            <p:childTnLst>
                              <p:par>
                                <p:cTn id="2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  <p:bldP spid="31" grpId="0"/>
      <p:bldP spid="41" grpId="0"/>
      <p:bldP spid="42" grpId="0"/>
      <p:bldP spid="59" grpId="0"/>
      <p:bldP spid="58" grpId="0" animBg="1"/>
      <p:bldP spid="58" grpId="1" animBg="1"/>
      <p:bldP spid="58" grpId="2" animBg="1"/>
      <p:bldP spid="65" grpId="0"/>
      <p:bldP spid="71" grpId="0"/>
      <p:bldP spid="87" grpId="0"/>
      <p:bldP spid="93" grpId="0"/>
      <p:bldP spid="97" grpId="0"/>
      <p:bldP spid="101" grpId="0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4" grpId="0" animBg="1"/>
      <p:bldP spid="4" grpId="1" animBg="1"/>
      <p:bldP spid="4" grpId="2" animBg="1"/>
      <p:bldP spid="76" grpId="0" animBg="1"/>
      <p:bldP spid="76" grpId="1" animBg="1"/>
      <p:bldP spid="76" grpId="2" animBg="1"/>
      <p:bldP spid="94" grpId="0" animBg="1"/>
      <p:bldP spid="94" grpId="1" animBg="1"/>
      <p:bldP spid="9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5572140"/>
            <a:ext cx="5286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How to expand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5" name="图片 4" descr="H&amp;M_world_map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85850" y="0"/>
            <a:ext cx="10429948" cy="5643578"/>
          </a:xfrm>
          <a:prstGeom prst="rect">
            <a:avLst/>
          </a:prstGeom>
        </p:spPr>
      </p:pic>
      <p:cxnSp>
        <p:nvCxnSpPr>
          <p:cNvPr id="79" name="曲线连接符 78"/>
          <p:cNvCxnSpPr>
            <a:stCxn id="16" idx="1"/>
            <a:endCxn id="56" idx="0"/>
          </p:cNvCxnSpPr>
          <p:nvPr/>
        </p:nvCxnSpPr>
        <p:spPr>
          <a:xfrm rot="5400000">
            <a:off x="4168452" y="504821"/>
            <a:ext cx="221429" cy="485902"/>
          </a:xfrm>
          <a:prstGeom prst="curvedConnector3">
            <a:avLst>
              <a:gd name="adj1" fmla="val -41769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组合 71"/>
          <p:cNvGrpSpPr>
            <a:grpSpLocks/>
          </p:cNvGrpSpPr>
          <p:nvPr/>
        </p:nvGrpSpPr>
        <p:grpSpPr bwMode="auto">
          <a:xfrm>
            <a:off x="4286248" y="857232"/>
            <a:ext cx="45719" cy="45719"/>
            <a:chOff x="-1843032" y="1634255"/>
            <a:chExt cx="786401" cy="792408"/>
          </a:xfrm>
        </p:grpSpPr>
        <p:grpSp>
          <p:nvGrpSpPr>
            <p:cNvPr id="134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146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148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9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147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136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168" name="曲线连接符 167"/>
          <p:cNvCxnSpPr>
            <a:stCxn id="51" idx="1"/>
            <a:endCxn id="164" idx="2"/>
          </p:cNvCxnSpPr>
          <p:nvPr/>
        </p:nvCxnSpPr>
        <p:spPr>
          <a:xfrm rot="16200000" flipH="1">
            <a:off x="4239097" y="732738"/>
            <a:ext cx="24228" cy="401546"/>
          </a:xfrm>
          <a:prstGeom prst="curvedConnector3">
            <a:avLst>
              <a:gd name="adj1" fmla="val -853364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曲线连接符 177"/>
          <p:cNvCxnSpPr>
            <a:stCxn id="50" idx="2"/>
            <a:endCxn id="141" idx="0"/>
          </p:cNvCxnSpPr>
          <p:nvPr/>
        </p:nvCxnSpPr>
        <p:spPr>
          <a:xfrm flipV="1">
            <a:off x="4042732" y="888733"/>
            <a:ext cx="249213" cy="34007"/>
          </a:xfrm>
          <a:prstGeom prst="curvedConnector3">
            <a:avLst>
              <a:gd name="adj1" fmla="val 28024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4" name="组合 71"/>
          <p:cNvGrpSpPr>
            <a:grpSpLocks/>
          </p:cNvGrpSpPr>
          <p:nvPr/>
        </p:nvGrpSpPr>
        <p:grpSpPr bwMode="auto">
          <a:xfrm>
            <a:off x="5429256" y="1857364"/>
            <a:ext cx="45719" cy="45719"/>
            <a:chOff x="-1843032" y="1634255"/>
            <a:chExt cx="786401" cy="792408"/>
          </a:xfrm>
        </p:grpSpPr>
        <p:grpSp>
          <p:nvGrpSpPr>
            <p:cNvPr id="215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27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29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0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28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6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217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223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8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19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5" name="组合 71"/>
          <p:cNvGrpSpPr>
            <a:grpSpLocks/>
          </p:cNvGrpSpPr>
          <p:nvPr/>
        </p:nvGrpSpPr>
        <p:grpSpPr bwMode="auto">
          <a:xfrm>
            <a:off x="1214414" y="2071678"/>
            <a:ext cx="45719" cy="45719"/>
            <a:chOff x="-1843032" y="1634255"/>
            <a:chExt cx="786401" cy="792408"/>
          </a:xfrm>
        </p:grpSpPr>
        <p:grpSp>
          <p:nvGrpSpPr>
            <p:cNvPr id="266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78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80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1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79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67" name="Group 20"/>
            <p:cNvGrpSpPr>
              <a:grpSpLocks/>
            </p:cNvGrpSpPr>
            <p:nvPr/>
          </p:nvGrpSpPr>
          <p:grpSpPr bwMode="auto">
            <a:xfrm rot="-1297425" flipH="1" flipV="1">
              <a:off x="-1786549" y="2242739"/>
              <a:ext cx="683273" cy="158142"/>
              <a:chOff x="2516" y="1060"/>
              <a:chExt cx="906" cy="236"/>
            </a:xfrm>
          </p:grpSpPr>
          <p:grpSp>
            <p:nvGrpSpPr>
              <p:cNvPr id="268" name="Group 21"/>
              <p:cNvGrpSpPr>
                <a:grpSpLocks/>
              </p:cNvGrpSpPr>
              <p:nvPr/>
            </p:nvGrpSpPr>
            <p:grpSpPr bwMode="auto">
              <a:xfrm>
                <a:off x="2516" y="1060"/>
                <a:ext cx="742" cy="186"/>
                <a:chOff x="1565" y="2568"/>
                <a:chExt cx="1118" cy="279"/>
              </a:xfrm>
            </p:grpSpPr>
            <p:sp>
              <p:nvSpPr>
                <p:cNvPr id="27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9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70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" name="组合 71"/>
          <p:cNvGrpSpPr>
            <a:grpSpLocks/>
          </p:cNvGrpSpPr>
          <p:nvPr/>
        </p:nvGrpSpPr>
        <p:grpSpPr bwMode="auto">
          <a:xfrm>
            <a:off x="4500562" y="571480"/>
            <a:ext cx="71438" cy="71438"/>
            <a:chOff x="-1843032" y="1634255"/>
            <a:chExt cx="786401" cy="792408"/>
          </a:xfrm>
        </p:grpSpPr>
        <p:grpSp>
          <p:nvGrpSpPr>
            <p:cNvPr id="9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1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3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2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 rot="-1297425" flipH="1" flipV="1">
              <a:off x="-1786235" y="2244409"/>
              <a:ext cx="674225" cy="158142"/>
              <a:chOff x="2528" y="1060"/>
              <a:chExt cx="894" cy="236"/>
            </a:xfrm>
          </p:grpSpPr>
          <p:grpSp>
            <p:nvGrpSpPr>
              <p:cNvPr id="11" name="Group 21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2" name="组合 71"/>
          <p:cNvGrpSpPr>
            <a:grpSpLocks/>
          </p:cNvGrpSpPr>
          <p:nvPr/>
        </p:nvGrpSpPr>
        <p:grpSpPr bwMode="auto">
          <a:xfrm>
            <a:off x="4000496" y="857232"/>
            <a:ext cx="71438" cy="71438"/>
            <a:chOff x="-1843032" y="1634255"/>
            <a:chExt cx="786401" cy="792408"/>
          </a:xfrm>
        </p:grpSpPr>
        <p:grpSp>
          <p:nvGrpSpPr>
            <p:cNvPr id="43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55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57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8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56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4" name="Group 20"/>
            <p:cNvGrpSpPr>
              <a:grpSpLocks/>
            </p:cNvGrpSpPr>
            <p:nvPr/>
          </p:nvGrpSpPr>
          <p:grpSpPr bwMode="auto">
            <a:xfrm rot="-1297425" flipH="1" flipV="1">
              <a:off x="-1786289" y="2244131"/>
              <a:ext cx="675733" cy="158142"/>
              <a:chOff x="2526" y="1060"/>
              <a:chExt cx="896" cy="236"/>
            </a:xfrm>
          </p:grpSpPr>
          <p:grpSp>
            <p:nvGrpSpPr>
              <p:cNvPr id="45" name="Group 21"/>
              <p:cNvGrpSpPr>
                <a:grpSpLocks/>
              </p:cNvGrpSpPr>
              <p:nvPr/>
            </p:nvGrpSpPr>
            <p:grpSpPr bwMode="auto">
              <a:xfrm>
                <a:off x="2526" y="106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7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0" name="组合 71"/>
          <p:cNvGrpSpPr>
            <a:grpSpLocks/>
          </p:cNvGrpSpPr>
          <p:nvPr/>
        </p:nvGrpSpPr>
        <p:grpSpPr bwMode="auto">
          <a:xfrm>
            <a:off x="4429124" y="928670"/>
            <a:ext cx="45719" cy="45719"/>
            <a:chOff x="-1843032" y="1634255"/>
            <a:chExt cx="786401" cy="792408"/>
          </a:xfrm>
        </p:grpSpPr>
        <p:grpSp>
          <p:nvGrpSpPr>
            <p:cNvPr id="151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163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165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164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52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153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159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55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52" name="TextBox 451"/>
          <p:cNvSpPr txBox="1"/>
          <p:nvPr/>
        </p:nvSpPr>
        <p:spPr>
          <a:xfrm>
            <a:off x="2928926" y="1857364"/>
            <a:ext cx="3429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1947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cxnSp>
        <p:nvCxnSpPr>
          <p:cNvPr id="458" name="曲线连接符 457"/>
          <p:cNvCxnSpPr>
            <a:stCxn id="158" idx="1"/>
            <a:endCxn id="132" idx="4"/>
          </p:cNvCxnSpPr>
          <p:nvPr/>
        </p:nvCxnSpPr>
        <p:spPr>
          <a:xfrm rot="5400000">
            <a:off x="4266983" y="941327"/>
            <a:ext cx="146625" cy="205250"/>
          </a:xfrm>
          <a:prstGeom prst="curvedConnector3">
            <a:avLst>
              <a:gd name="adj1" fmla="val 195276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71"/>
          <p:cNvGrpSpPr>
            <a:grpSpLocks/>
          </p:cNvGrpSpPr>
          <p:nvPr/>
        </p:nvGrpSpPr>
        <p:grpSpPr bwMode="auto">
          <a:xfrm>
            <a:off x="4214810" y="1071546"/>
            <a:ext cx="45719" cy="45719"/>
            <a:chOff x="-1843032" y="1634255"/>
            <a:chExt cx="786401" cy="792408"/>
          </a:xfrm>
        </p:grpSpPr>
        <p:grpSp>
          <p:nvGrpSpPr>
            <p:cNvPr id="117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129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131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2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130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8" name="Group 20"/>
            <p:cNvGrpSpPr>
              <a:grpSpLocks/>
            </p:cNvGrpSpPr>
            <p:nvPr/>
          </p:nvGrpSpPr>
          <p:grpSpPr bwMode="auto">
            <a:xfrm rot="-1297425" flipH="1" flipV="1">
              <a:off x="-1786441" y="2243295"/>
              <a:ext cx="680256" cy="158142"/>
              <a:chOff x="2520" y="1060"/>
              <a:chExt cx="902" cy="236"/>
            </a:xfrm>
          </p:grpSpPr>
          <p:grpSp>
            <p:nvGrpSpPr>
              <p:cNvPr id="119" name="Group 21"/>
              <p:cNvGrpSpPr>
                <a:grpSpLocks/>
              </p:cNvGrpSpPr>
              <p:nvPr/>
            </p:nvGrpSpPr>
            <p:grpSpPr bwMode="auto">
              <a:xfrm>
                <a:off x="2520" y="1060"/>
                <a:ext cx="742" cy="186"/>
                <a:chOff x="1565" y="2568"/>
                <a:chExt cx="1118" cy="279"/>
              </a:xfrm>
            </p:grpSpPr>
            <p:sp>
              <p:nvSpPr>
                <p:cNvPr id="125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0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21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465" name="形状 464"/>
          <p:cNvCxnSpPr>
            <a:stCxn id="141" idx="0"/>
          </p:cNvCxnSpPr>
          <p:nvPr/>
        </p:nvCxnSpPr>
        <p:spPr>
          <a:xfrm rot="10800000" flipV="1">
            <a:off x="4214811" y="888732"/>
            <a:ext cx="77135" cy="182813"/>
          </a:xfrm>
          <a:prstGeom prst="curvedConnector2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4" name="曲线连接符 483"/>
          <p:cNvCxnSpPr>
            <a:stCxn id="124" idx="1"/>
            <a:endCxn id="211" idx="2"/>
          </p:cNvCxnSpPr>
          <p:nvPr/>
        </p:nvCxnSpPr>
        <p:spPr>
          <a:xfrm rot="5400000">
            <a:off x="3995613" y="1141259"/>
            <a:ext cx="260737" cy="205250"/>
          </a:xfrm>
          <a:prstGeom prst="curvedConnector3">
            <a:avLst>
              <a:gd name="adj1" fmla="val 187675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6" name="形状 485"/>
          <p:cNvCxnSpPr>
            <a:stCxn id="131" idx="2"/>
            <a:endCxn id="189" idx="2"/>
          </p:cNvCxnSpPr>
          <p:nvPr/>
        </p:nvCxnSpPr>
        <p:spPr>
          <a:xfrm rot="5400000">
            <a:off x="3003866" y="154268"/>
            <a:ext cx="270943" cy="2196666"/>
          </a:xfrm>
          <a:prstGeom prst="curvedConnector2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5" name="直接箭头连接符 494"/>
          <p:cNvCxnSpPr>
            <a:stCxn id="194" idx="1"/>
            <a:endCxn id="290" idx="1"/>
          </p:cNvCxnSpPr>
          <p:nvPr/>
        </p:nvCxnSpPr>
        <p:spPr>
          <a:xfrm rot="10800000" flipH="1">
            <a:off x="2005036" y="1184955"/>
            <a:ext cx="80429" cy="181223"/>
          </a:xfrm>
          <a:prstGeom prst="straightConnector1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形状 496"/>
          <p:cNvCxnSpPr>
            <a:stCxn id="290" idx="0"/>
            <a:endCxn id="236" idx="2"/>
          </p:cNvCxnSpPr>
          <p:nvPr/>
        </p:nvCxnSpPr>
        <p:spPr>
          <a:xfrm rot="10800000" flipH="1" flipV="1">
            <a:off x="2077367" y="1174485"/>
            <a:ext cx="5459236" cy="434748"/>
          </a:xfrm>
          <a:prstGeom prst="curvedConnector5">
            <a:avLst>
              <a:gd name="adj1" fmla="val 13400"/>
              <a:gd name="adj2" fmla="val -257212"/>
              <a:gd name="adj3" fmla="val 101256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形状 504"/>
          <p:cNvCxnSpPr>
            <a:stCxn id="290" idx="0"/>
            <a:endCxn id="262" idx="0"/>
          </p:cNvCxnSpPr>
          <p:nvPr/>
        </p:nvCxnSpPr>
        <p:spPr>
          <a:xfrm rot="10800000" flipH="1" flipV="1">
            <a:off x="2077366" y="1174485"/>
            <a:ext cx="5375013" cy="755120"/>
          </a:xfrm>
          <a:prstGeom prst="curvedConnector4">
            <a:avLst>
              <a:gd name="adj1" fmla="val 26227"/>
              <a:gd name="adj2" fmla="val -110154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3" name="曲线连接符 522"/>
          <p:cNvCxnSpPr>
            <a:stCxn id="260" idx="2"/>
            <a:endCxn id="474" idx="0"/>
          </p:cNvCxnSpPr>
          <p:nvPr/>
        </p:nvCxnSpPr>
        <p:spPr>
          <a:xfrm flipV="1">
            <a:off x="7463988" y="1531675"/>
            <a:ext cx="471295" cy="435181"/>
          </a:xfrm>
          <a:prstGeom prst="curvedConnector3">
            <a:avLst>
              <a:gd name="adj1" fmla="val 190664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9" name="直接箭头连接符 538"/>
          <p:cNvCxnSpPr>
            <a:stCxn id="239" idx="0"/>
            <a:endCxn id="474" idx="0"/>
          </p:cNvCxnSpPr>
          <p:nvPr/>
        </p:nvCxnSpPr>
        <p:spPr>
          <a:xfrm rot="10800000" flipH="1">
            <a:off x="7506655" y="1531675"/>
            <a:ext cx="428628" cy="71438"/>
          </a:xfrm>
          <a:prstGeom prst="straightConnector1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" name="任意多边形 552"/>
          <p:cNvSpPr/>
          <p:nvPr/>
        </p:nvSpPr>
        <p:spPr>
          <a:xfrm>
            <a:off x="5486400" y="1896764"/>
            <a:ext cx="1965960" cy="103475"/>
          </a:xfrm>
          <a:custGeom>
            <a:avLst/>
            <a:gdLst>
              <a:gd name="connsiteX0" fmla="*/ 1965960 w 1965960"/>
              <a:gd name="connsiteY0" fmla="*/ 84436 h 194559"/>
              <a:gd name="connsiteX1" fmla="*/ 1943100 w 1965960"/>
              <a:gd name="connsiteY1" fmla="*/ 92056 h 194559"/>
              <a:gd name="connsiteX2" fmla="*/ 1889760 w 1965960"/>
              <a:gd name="connsiteY2" fmla="*/ 137776 h 194559"/>
              <a:gd name="connsiteX3" fmla="*/ 1836420 w 1965960"/>
              <a:gd name="connsiteY3" fmla="*/ 153016 h 194559"/>
              <a:gd name="connsiteX4" fmla="*/ 1767840 w 1965960"/>
              <a:gd name="connsiteY4" fmla="*/ 168256 h 194559"/>
              <a:gd name="connsiteX5" fmla="*/ 1737360 w 1965960"/>
              <a:gd name="connsiteY5" fmla="*/ 175876 h 194559"/>
              <a:gd name="connsiteX6" fmla="*/ 1661160 w 1965960"/>
              <a:gd name="connsiteY6" fmla="*/ 191116 h 194559"/>
              <a:gd name="connsiteX7" fmla="*/ 1219200 w 1965960"/>
              <a:gd name="connsiteY7" fmla="*/ 183496 h 194559"/>
              <a:gd name="connsiteX8" fmla="*/ 1074420 w 1965960"/>
              <a:gd name="connsiteY8" fmla="*/ 175876 h 194559"/>
              <a:gd name="connsiteX9" fmla="*/ 662940 w 1965960"/>
              <a:gd name="connsiteY9" fmla="*/ 168256 h 194559"/>
              <a:gd name="connsiteX10" fmla="*/ 594360 w 1965960"/>
              <a:gd name="connsiteY10" fmla="*/ 160636 h 194559"/>
              <a:gd name="connsiteX11" fmla="*/ 495300 w 1965960"/>
              <a:gd name="connsiteY11" fmla="*/ 153016 h 194559"/>
              <a:gd name="connsiteX12" fmla="*/ 464820 w 1965960"/>
              <a:gd name="connsiteY12" fmla="*/ 145396 h 194559"/>
              <a:gd name="connsiteX13" fmla="*/ 373380 w 1965960"/>
              <a:gd name="connsiteY13" fmla="*/ 137776 h 194559"/>
              <a:gd name="connsiteX14" fmla="*/ 342900 w 1965960"/>
              <a:gd name="connsiteY14" fmla="*/ 130156 h 194559"/>
              <a:gd name="connsiteX15" fmla="*/ 297180 w 1965960"/>
              <a:gd name="connsiteY15" fmla="*/ 114916 h 194559"/>
              <a:gd name="connsiteX16" fmla="*/ 213360 w 1965960"/>
              <a:gd name="connsiteY16" fmla="*/ 92056 h 194559"/>
              <a:gd name="connsiteX17" fmla="*/ 190500 w 1965960"/>
              <a:gd name="connsiteY17" fmla="*/ 76816 h 194559"/>
              <a:gd name="connsiteX18" fmla="*/ 175260 w 1965960"/>
              <a:gd name="connsiteY18" fmla="*/ 53956 h 194559"/>
              <a:gd name="connsiteX19" fmla="*/ 144780 w 1965960"/>
              <a:gd name="connsiteY19" fmla="*/ 46336 h 194559"/>
              <a:gd name="connsiteX20" fmla="*/ 38100 w 1965960"/>
              <a:gd name="connsiteY20" fmla="*/ 31096 h 194559"/>
              <a:gd name="connsiteX21" fmla="*/ 7620 w 1965960"/>
              <a:gd name="connsiteY21" fmla="*/ 616 h 194559"/>
              <a:gd name="connsiteX22" fmla="*/ 0 w 1965960"/>
              <a:gd name="connsiteY22" fmla="*/ 616 h 19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65960" h="194559">
                <a:moveTo>
                  <a:pt x="1965960" y="84436"/>
                </a:moveTo>
                <a:cubicBezTo>
                  <a:pt x="1958340" y="86976"/>
                  <a:pt x="1949783" y="87601"/>
                  <a:pt x="1943100" y="92056"/>
                </a:cubicBezTo>
                <a:cubicBezTo>
                  <a:pt x="1907438" y="115831"/>
                  <a:pt x="1933365" y="117955"/>
                  <a:pt x="1889760" y="137776"/>
                </a:cubicBezTo>
                <a:cubicBezTo>
                  <a:pt x="1872926" y="145428"/>
                  <a:pt x="1854260" y="148151"/>
                  <a:pt x="1836420" y="153016"/>
                </a:cubicBezTo>
                <a:cubicBezTo>
                  <a:pt x="1795536" y="164166"/>
                  <a:pt x="1813537" y="158101"/>
                  <a:pt x="1767840" y="168256"/>
                </a:cubicBezTo>
                <a:cubicBezTo>
                  <a:pt x="1757617" y="170528"/>
                  <a:pt x="1747629" y="173822"/>
                  <a:pt x="1737360" y="175876"/>
                </a:cubicBezTo>
                <a:cubicBezTo>
                  <a:pt x="1643943" y="194559"/>
                  <a:pt x="1731957" y="173417"/>
                  <a:pt x="1661160" y="191116"/>
                </a:cubicBezTo>
                <a:lnTo>
                  <a:pt x="1219200" y="183496"/>
                </a:lnTo>
                <a:cubicBezTo>
                  <a:pt x="1170889" y="182241"/>
                  <a:pt x="1122729" y="177200"/>
                  <a:pt x="1074420" y="175876"/>
                </a:cubicBezTo>
                <a:lnTo>
                  <a:pt x="662940" y="168256"/>
                </a:lnTo>
                <a:cubicBezTo>
                  <a:pt x="640080" y="165716"/>
                  <a:pt x="617266" y="162718"/>
                  <a:pt x="594360" y="160636"/>
                </a:cubicBezTo>
                <a:cubicBezTo>
                  <a:pt x="561378" y="157638"/>
                  <a:pt x="528191" y="156885"/>
                  <a:pt x="495300" y="153016"/>
                </a:cubicBezTo>
                <a:cubicBezTo>
                  <a:pt x="484899" y="151792"/>
                  <a:pt x="475212" y="146695"/>
                  <a:pt x="464820" y="145396"/>
                </a:cubicBezTo>
                <a:cubicBezTo>
                  <a:pt x="434471" y="141602"/>
                  <a:pt x="403860" y="140316"/>
                  <a:pt x="373380" y="137776"/>
                </a:cubicBezTo>
                <a:cubicBezTo>
                  <a:pt x="363220" y="135236"/>
                  <a:pt x="352931" y="133165"/>
                  <a:pt x="342900" y="130156"/>
                </a:cubicBezTo>
                <a:cubicBezTo>
                  <a:pt x="327513" y="125540"/>
                  <a:pt x="312932" y="118066"/>
                  <a:pt x="297180" y="114916"/>
                </a:cubicBezTo>
                <a:cubicBezTo>
                  <a:pt x="276732" y="110826"/>
                  <a:pt x="229933" y="103105"/>
                  <a:pt x="213360" y="92056"/>
                </a:cubicBezTo>
                <a:lnTo>
                  <a:pt x="190500" y="76816"/>
                </a:lnTo>
                <a:cubicBezTo>
                  <a:pt x="185420" y="69196"/>
                  <a:pt x="182880" y="59036"/>
                  <a:pt x="175260" y="53956"/>
                </a:cubicBezTo>
                <a:cubicBezTo>
                  <a:pt x="166546" y="48147"/>
                  <a:pt x="155003" y="48608"/>
                  <a:pt x="144780" y="46336"/>
                </a:cubicBezTo>
                <a:cubicBezTo>
                  <a:pt x="96257" y="35553"/>
                  <a:pt x="98009" y="37753"/>
                  <a:pt x="38100" y="31096"/>
                </a:cubicBezTo>
                <a:cubicBezTo>
                  <a:pt x="28864" y="3387"/>
                  <a:pt x="37176" y="8005"/>
                  <a:pt x="7620" y="616"/>
                </a:cubicBezTo>
                <a:cubicBezTo>
                  <a:pt x="5156" y="0"/>
                  <a:pt x="2540" y="616"/>
                  <a:pt x="0" y="616"/>
                </a:cubicBezTo>
              </a:path>
            </a:pathLst>
          </a:custGeom>
          <a:ln w="15875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6" name="组合 71"/>
          <p:cNvGrpSpPr>
            <a:grpSpLocks/>
          </p:cNvGrpSpPr>
          <p:nvPr/>
        </p:nvGrpSpPr>
        <p:grpSpPr bwMode="auto">
          <a:xfrm>
            <a:off x="7929586" y="1500174"/>
            <a:ext cx="45719" cy="45719"/>
            <a:chOff x="-1843032" y="1634255"/>
            <a:chExt cx="786401" cy="792408"/>
          </a:xfrm>
        </p:grpSpPr>
        <p:grpSp>
          <p:nvGrpSpPr>
            <p:cNvPr id="467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479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481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82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480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8" name="Group 20"/>
            <p:cNvGrpSpPr>
              <a:grpSpLocks/>
            </p:cNvGrpSpPr>
            <p:nvPr/>
          </p:nvGrpSpPr>
          <p:grpSpPr bwMode="auto">
            <a:xfrm rot="-1297425" flipH="1" flipV="1">
              <a:off x="-1786549" y="2242739"/>
              <a:ext cx="683273" cy="158142"/>
              <a:chOff x="2516" y="1060"/>
              <a:chExt cx="906" cy="236"/>
            </a:xfrm>
          </p:grpSpPr>
          <p:grpSp>
            <p:nvGrpSpPr>
              <p:cNvPr id="469" name="Group 21"/>
              <p:cNvGrpSpPr>
                <a:grpSpLocks/>
              </p:cNvGrpSpPr>
              <p:nvPr/>
            </p:nvGrpSpPr>
            <p:grpSpPr bwMode="auto">
              <a:xfrm>
                <a:off x="2516" y="1060"/>
                <a:ext cx="742" cy="186"/>
                <a:chOff x="1565" y="2568"/>
                <a:chExt cx="1118" cy="279"/>
              </a:xfrm>
            </p:grpSpPr>
            <p:sp>
              <p:nvSpPr>
                <p:cNvPr id="475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0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71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31" name="组合 71"/>
          <p:cNvGrpSpPr>
            <a:grpSpLocks/>
          </p:cNvGrpSpPr>
          <p:nvPr/>
        </p:nvGrpSpPr>
        <p:grpSpPr bwMode="auto">
          <a:xfrm>
            <a:off x="7500958" y="1571612"/>
            <a:ext cx="45719" cy="45719"/>
            <a:chOff x="-1843032" y="1634255"/>
            <a:chExt cx="786401" cy="792408"/>
          </a:xfrm>
        </p:grpSpPr>
        <p:grpSp>
          <p:nvGrpSpPr>
            <p:cNvPr id="232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44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46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7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45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3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234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240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36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8" name="组合 71"/>
          <p:cNvGrpSpPr>
            <a:grpSpLocks/>
          </p:cNvGrpSpPr>
          <p:nvPr/>
        </p:nvGrpSpPr>
        <p:grpSpPr bwMode="auto">
          <a:xfrm>
            <a:off x="7429520" y="1928802"/>
            <a:ext cx="45719" cy="45719"/>
            <a:chOff x="-1843032" y="1634255"/>
            <a:chExt cx="786401" cy="792408"/>
          </a:xfrm>
        </p:grpSpPr>
        <p:grpSp>
          <p:nvGrpSpPr>
            <p:cNvPr id="249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61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63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4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62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0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251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257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2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53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56" name="任意多边形 555"/>
          <p:cNvSpPr/>
          <p:nvPr/>
        </p:nvSpPr>
        <p:spPr>
          <a:xfrm>
            <a:off x="4951864" y="1531620"/>
            <a:ext cx="2481623" cy="419100"/>
          </a:xfrm>
          <a:custGeom>
            <a:avLst/>
            <a:gdLst>
              <a:gd name="connsiteX0" fmla="*/ 2477636 w 2481623"/>
              <a:gd name="connsiteY0" fmla="*/ 419100 h 419100"/>
              <a:gd name="connsiteX1" fmla="*/ 2447156 w 2481623"/>
              <a:gd name="connsiteY1" fmla="*/ 381000 h 419100"/>
              <a:gd name="connsiteX2" fmla="*/ 2431916 w 2481623"/>
              <a:gd name="connsiteY2" fmla="*/ 358140 h 419100"/>
              <a:gd name="connsiteX3" fmla="*/ 2386196 w 2481623"/>
              <a:gd name="connsiteY3" fmla="*/ 327660 h 419100"/>
              <a:gd name="connsiteX4" fmla="*/ 2332856 w 2481623"/>
              <a:gd name="connsiteY4" fmla="*/ 289560 h 419100"/>
              <a:gd name="connsiteX5" fmla="*/ 2309996 w 2481623"/>
              <a:gd name="connsiteY5" fmla="*/ 274320 h 419100"/>
              <a:gd name="connsiteX6" fmla="*/ 2264276 w 2481623"/>
              <a:gd name="connsiteY6" fmla="*/ 259080 h 419100"/>
              <a:gd name="connsiteX7" fmla="*/ 2218556 w 2481623"/>
              <a:gd name="connsiteY7" fmla="*/ 228600 h 419100"/>
              <a:gd name="connsiteX8" fmla="*/ 2195696 w 2481623"/>
              <a:gd name="connsiteY8" fmla="*/ 213360 h 419100"/>
              <a:gd name="connsiteX9" fmla="*/ 2149976 w 2481623"/>
              <a:gd name="connsiteY9" fmla="*/ 198120 h 419100"/>
              <a:gd name="connsiteX10" fmla="*/ 2081396 w 2481623"/>
              <a:gd name="connsiteY10" fmla="*/ 167640 h 419100"/>
              <a:gd name="connsiteX11" fmla="*/ 2020436 w 2481623"/>
              <a:gd name="connsiteY11" fmla="*/ 144780 h 419100"/>
              <a:gd name="connsiteX12" fmla="*/ 1997576 w 2481623"/>
              <a:gd name="connsiteY12" fmla="*/ 137160 h 419100"/>
              <a:gd name="connsiteX13" fmla="*/ 1928996 w 2481623"/>
              <a:gd name="connsiteY13" fmla="*/ 106680 h 419100"/>
              <a:gd name="connsiteX14" fmla="*/ 1837556 w 2481623"/>
              <a:gd name="connsiteY14" fmla="*/ 91440 h 419100"/>
              <a:gd name="connsiteX15" fmla="*/ 1807076 w 2481623"/>
              <a:gd name="connsiteY15" fmla="*/ 83820 h 419100"/>
              <a:gd name="connsiteX16" fmla="*/ 1768976 w 2481623"/>
              <a:gd name="connsiteY16" fmla="*/ 76200 h 419100"/>
              <a:gd name="connsiteX17" fmla="*/ 1723256 w 2481623"/>
              <a:gd name="connsiteY17" fmla="*/ 60960 h 419100"/>
              <a:gd name="connsiteX18" fmla="*/ 1700396 w 2481623"/>
              <a:gd name="connsiteY18" fmla="*/ 53340 h 419100"/>
              <a:gd name="connsiteX19" fmla="*/ 1662296 w 2481623"/>
              <a:gd name="connsiteY19" fmla="*/ 38100 h 419100"/>
              <a:gd name="connsiteX20" fmla="*/ 1624196 w 2481623"/>
              <a:gd name="connsiteY20" fmla="*/ 30480 h 419100"/>
              <a:gd name="connsiteX21" fmla="*/ 1487036 w 2481623"/>
              <a:gd name="connsiteY21" fmla="*/ 15240 h 419100"/>
              <a:gd name="connsiteX22" fmla="*/ 1342256 w 2481623"/>
              <a:gd name="connsiteY22" fmla="*/ 7620 h 419100"/>
              <a:gd name="connsiteX23" fmla="*/ 1022216 w 2481623"/>
              <a:gd name="connsiteY23" fmla="*/ 0 h 419100"/>
              <a:gd name="connsiteX24" fmla="*/ 321176 w 2481623"/>
              <a:gd name="connsiteY24" fmla="*/ 22860 h 419100"/>
              <a:gd name="connsiteX25" fmla="*/ 244976 w 2481623"/>
              <a:gd name="connsiteY25" fmla="*/ 30480 h 419100"/>
              <a:gd name="connsiteX26" fmla="*/ 199256 w 2481623"/>
              <a:gd name="connsiteY26" fmla="*/ 53340 h 419100"/>
              <a:gd name="connsiteX27" fmla="*/ 176396 w 2481623"/>
              <a:gd name="connsiteY27" fmla="*/ 60960 h 419100"/>
              <a:gd name="connsiteX28" fmla="*/ 153536 w 2481623"/>
              <a:gd name="connsiteY28" fmla="*/ 76200 h 419100"/>
              <a:gd name="connsiteX29" fmla="*/ 123056 w 2481623"/>
              <a:gd name="connsiteY29" fmla="*/ 83820 h 419100"/>
              <a:gd name="connsiteX30" fmla="*/ 100196 w 2481623"/>
              <a:gd name="connsiteY30" fmla="*/ 99060 h 419100"/>
              <a:gd name="connsiteX31" fmla="*/ 77336 w 2481623"/>
              <a:gd name="connsiteY31" fmla="*/ 106680 h 419100"/>
              <a:gd name="connsiteX32" fmla="*/ 39236 w 2481623"/>
              <a:gd name="connsiteY32" fmla="*/ 137160 h 419100"/>
              <a:gd name="connsiteX33" fmla="*/ 1136 w 2481623"/>
              <a:gd name="connsiteY33" fmla="*/ 182880 h 419100"/>
              <a:gd name="connsiteX34" fmla="*/ 1136 w 2481623"/>
              <a:gd name="connsiteY34" fmla="*/ 1905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481623" h="419100">
                <a:moveTo>
                  <a:pt x="2477636" y="419100"/>
                </a:moveTo>
                <a:cubicBezTo>
                  <a:pt x="2462801" y="374596"/>
                  <a:pt x="2481623" y="415467"/>
                  <a:pt x="2447156" y="381000"/>
                </a:cubicBezTo>
                <a:cubicBezTo>
                  <a:pt x="2440680" y="374524"/>
                  <a:pt x="2438808" y="364171"/>
                  <a:pt x="2431916" y="358140"/>
                </a:cubicBezTo>
                <a:cubicBezTo>
                  <a:pt x="2418132" y="346079"/>
                  <a:pt x="2401436" y="337820"/>
                  <a:pt x="2386196" y="327660"/>
                </a:cubicBezTo>
                <a:cubicBezTo>
                  <a:pt x="2332322" y="291744"/>
                  <a:pt x="2399017" y="336818"/>
                  <a:pt x="2332856" y="289560"/>
                </a:cubicBezTo>
                <a:cubicBezTo>
                  <a:pt x="2325404" y="284237"/>
                  <a:pt x="2318365" y="278039"/>
                  <a:pt x="2309996" y="274320"/>
                </a:cubicBezTo>
                <a:cubicBezTo>
                  <a:pt x="2295316" y="267796"/>
                  <a:pt x="2264276" y="259080"/>
                  <a:pt x="2264276" y="259080"/>
                </a:cubicBezTo>
                <a:cubicBezTo>
                  <a:pt x="2220941" y="215745"/>
                  <a:pt x="2262667" y="250656"/>
                  <a:pt x="2218556" y="228600"/>
                </a:cubicBezTo>
                <a:cubicBezTo>
                  <a:pt x="2210365" y="224504"/>
                  <a:pt x="2204065" y="217079"/>
                  <a:pt x="2195696" y="213360"/>
                </a:cubicBezTo>
                <a:cubicBezTo>
                  <a:pt x="2181016" y="206836"/>
                  <a:pt x="2163342" y="207031"/>
                  <a:pt x="2149976" y="198120"/>
                </a:cubicBezTo>
                <a:cubicBezTo>
                  <a:pt x="2082732" y="153291"/>
                  <a:pt x="2190212" y="222048"/>
                  <a:pt x="2081396" y="167640"/>
                </a:cubicBezTo>
                <a:cubicBezTo>
                  <a:pt x="2034047" y="143965"/>
                  <a:pt x="2068853" y="158613"/>
                  <a:pt x="2020436" y="144780"/>
                </a:cubicBezTo>
                <a:cubicBezTo>
                  <a:pt x="2012713" y="142573"/>
                  <a:pt x="2004959" y="140324"/>
                  <a:pt x="1997576" y="137160"/>
                </a:cubicBezTo>
                <a:cubicBezTo>
                  <a:pt x="1973503" y="126843"/>
                  <a:pt x="1955196" y="112845"/>
                  <a:pt x="1928996" y="106680"/>
                </a:cubicBezTo>
                <a:cubicBezTo>
                  <a:pt x="1898917" y="99603"/>
                  <a:pt x="1867534" y="98934"/>
                  <a:pt x="1837556" y="91440"/>
                </a:cubicBezTo>
                <a:cubicBezTo>
                  <a:pt x="1827396" y="88900"/>
                  <a:pt x="1817299" y="86092"/>
                  <a:pt x="1807076" y="83820"/>
                </a:cubicBezTo>
                <a:cubicBezTo>
                  <a:pt x="1794433" y="81010"/>
                  <a:pt x="1781471" y="79608"/>
                  <a:pt x="1768976" y="76200"/>
                </a:cubicBezTo>
                <a:cubicBezTo>
                  <a:pt x="1753478" y="71973"/>
                  <a:pt x="1738496" y="66040"/>
                  <a:pt x="1723256" y="60960"/>
                </a:cubicBezTo>
                <a:cubicBezTo>
                  <a:pt x="1715636" y="58420"/>
                  <a:pt x="1707854" y="56323"/>
                  <a:pt x="1700396" y="53340"/>
                </a:cubicBezTo>
                <a:cubicBezTo>
                  <a:pt x="1687696" y="48260"/>
                  <a:pt x="1675397" y="42030"/>
                  <a:pt x="1662296" y="38100"/>
                </a:cubicBezTo>
                <a:cubicBezTo>
                  <a:pt x="1649891" y="34378"/>
                  <a:pt x="1636939" y="32797"/>
                  <a:pt x="1624196" y="30480"/>
                </a:cubicBezTo>
                <a:cubicBezTo>
                  <a:pt x="1566766" y="20038"/>
                  <a:pt x="1557329" y="19775"/>
                  <a:pt x="1487036" y="15240"/>
                </a:cubicBezTo>
                <a:cubicBezTo>
                  <a:pt x="1438809" y="12129"/>
                  <a:pt x="1390557" y="9204"/>
                  <a:pt x="1342256" y="7620"/>
                </a:cubicBezTo>
                <a:lnTo>
                  <a:pt x="1022216" y="0"/>
                </a:lnTo>
                <a:cubicBezTo>
                  <a:pt x="871022" y="2853"/>
                  <a:pt x="493629" y="5615"/>
                  <a:pt x="321176" y="22860"/>
                </a:cubicBezTo>
                <a:lnTo>
                  <a:pt x="244976" y="30480"/>
                </a:lnTo>
                <a:cubicBezTo>
                  <a:pt x="187517" y="49633"/>
                  <a:pt x="258342" y="23797"/>
                  <a:pt x="199256" y="53340"/>
                </a:cubicBezTo>
                <a:cubicBezTo>
                  <a:pt x="192072" y="56932"/>
                  <a:pt x="183580" y="57368"/>
                  <a:pt x="176396" y="60960"/>
                </a:cubicBezTo>
                <a:cubicBezTo>
                  <a:pt x="168205" y="65056"/>
                  <a:pt x="161954" y="72592"/>
                  <a:pt x="153536" y="76200"/>
                </a:cubicBezTo>
                <a:cubicBezTo>
                  <a:pt x="143910" y="80325"/>
                  <a:pt x="133216" y="81280"/>
                  <a:pt x="123056" y="83820"/>
                </a:cubicBezTo>
                <a:cubicBezTo>
                  <a:pt x="115436" y="88900"/>
                  <a:pt x="108387" y="94964"/>
                  <a:pt x="100196" y="99060"/>
                </a:cubicBezTo>
                <a:cubicBezTo>
                  <a:pt x="93012" y="102652"/>
                  <a:pt x="83608" y="101662"/>
                  <a:pt x="77336" y="106680"/>
                </a:cubicBezTo>
                <a:cubicBezTo>
                  <a:pt x="28097" y="146071"/>
                  <a:pt x="96695" y="118007"/>
                  <a:pt x="39236" y="137160"/>
                </a:cubicBezTo>
                <a:cubicBezTo>
                  <a:pt x="22384" y="154012"/>
                  <a:pt x="11745" y="161662"/>
                  <a:pt x="1136" y="182880"/>
                </a:cubicBezTo>
                <a:cubicBezTo>
                  <a:pt x="0" y="185152"/>
                  <a:pt x="1136" y="187960"/>
                  <a:pt x="1136" y="190500"/>
                </a:cubicBezTo>
              </a:path>
            </a:pathLst>
          </a:custGeom>
          <a:ln w="15875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2" name="曲线连接符 561"/>
          <p:cNvCxnSpPr>
            <a:stCxn id="408" idx="2"/>
            <a:endCxn id="271" idx="2"/>
          </p:cNvCxnSpPr>
          <p:nvPr/>
        </p:nvCxnSpPr>
        <p:spPr>
          <a:xfrm flipH="1">
            <a:off x="1246524" y="1755354"/>
            <a:ext cx="3712559" cy="356743"/>
          </a:xfrm>
          <a:prstGeom prst="curvedConnector3">
            <a:avLst>
              <a:gd name="adj1" fmla="val 46431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4" name="直接箭头连接符 563"/>
          <p:cNvCxnSpPr>
            <a:endCxn id="409" idx="0"/>
          </p:cNvCxnSpPr>
          <p:nvPr/>
        </p:nvCxnSpPr>
        <p:spPr>
          <a:xfrm rot="10800000">
            <a:off x="4934888" y="1745990"/>
            <a:ext cx="494369" cy="111375"/>
          </a:xfrm>
          <a:prstGeom prst="straightConnector1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7" name="曲线连接符 566"/>
          <p:cNvCxnSpPr>
            <a:stCxn id="408" idx="2"/>
            <a:endCxn id="323" idx="2"/>
          </p:cNvCxnSpPr>
          <p:nvPr/>
        </p:nvCxnSpPr>
        <p:spPr>
          <a:xfrm flipH="1">
            <a:off x="2173001" y="1755354"/>
            <a:ext cx="2786082" cy="2357454"/>
          </a:xfrm>
          <a:prstGeom prst="curvedConnector3">
            <a:avLst>
              <a:gd name="adj1" fmla="val -7872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0" name="曲线连接符 569"/>
          <p:cNvCxnSpPr>
            <a:stCxn id="412" idx="2"/>
            <a:endCxn id="358" idx="0"/>
          </p:cNvCxnSpPr>
          <p:nvPr/>
        </p:nvCxnSpPr>
        <p:spPr>
          <a:xfrm>
            <a:off x="4966058" y="1750403"/>
            <a:ext cx="2183407" cy="995718"/>
          </a:xfrm>
          <a:prstGeom prst="curvedConnector3">
            <a:avLst>
              <a:gd name="adj1" fmla="val 18939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5" name="形状 574"/>
          <p:cNvCxnSpPr>
            <a:endCxn id="450" idx="2"/>
          </p:cNvCxnSpPr>
          <p:nvPr/>
        </p:nvCxnSpPr>
        <p:spPr>
          <a:xfrm>
            <a:off x="5000628" y="1785926"/>
            <a:ext cx="2023124" cy="545650"/>
          </a:xfrm>
          <a:prstGeom prst="curvedConnector4">
            <a:avLst>
              <a:gd name="adj1" fmla="val 24953"/>
              <a:gd name="adj2" fmla="val 141895"/>
            </a:avLst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直接箭头连接符 583"/>
          <p:cNvCxnSpPr>
            <a:stCxn id="443" idx="0"/>
            <a:endCxn id="392" idx="0"/>
          </p:cNvCxnSpPr>
          <p:nvPr/>
        </p:nvCxnSpPr>
        <p:spPr>
          <a:xfrm rot="10800000" flipH="1" flipV="1">
            <a:off x="7006589" y="2317493"/>
            <a:ext cx="785818" cy="785818"/>
          </a:xfrm>
          <a:prstGeom prst="straightConnector1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6" name="形状 585"/>
          <p:cNvCxnSpPr>
            <a:stCxn id="391" idx="2"/>
          </p:cNvCxnSpPr>
          <p:nvPr/>
        </p:nvCxnSpPr>
        <p:spPr>
          <a:xfrm>
            <a:off x="7816603" y="3112676"/>
            <a:ext cx="470173" cy="816390"/>
          </a:xfrm>
          <a:prstGeom prst="curvedConnector2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8" name="形状 587"/>
          <p:cNvCxnSpPr>
            <a:stCxn id="392" idx="1"/>
          </p:cNvCxnSpPr>
          <p:nvPr/>
        </p:nvCxnSpPr>
        <p:spPr>
          <a:xfrm rot="5400000">
            <a:off x="5099949" y="871319"/>
            <a:ext cx="458096" cy="4943018"/>
          </a:xfrm>
          <a:prstGeom prst="curvedConnector2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1" name="组合 71"/>
          <p:cNvGrpSpPr>
            <a:grpSpLocks/>
          </p:cNvGrpSpPr>
          <p:nvPr/>
        </p:nvGrpSpPr>
        <p:grpSpPr bwMode="auto">
          <a:xfrm>
            <a:off x="4929190" y="1714488"/>
            <a:ext cx="45719" cy="45719"/>
            <a:chOff x="-1843032" y="1634255"/>
            <a:chExt cx="786401" cy="792408"/>
          </a:xfrm>
        </p:grpSpPr>
        <p:grpSp>
          <p:nvGrpSpPr>
            <p:cNvPr id="402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414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416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7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415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3" name="Group 20"/>
            <p:cNvGrpSpPr>
              <a:grpSpLocks/>
            </p:cNvGrpSpPr>
            <p:nvPr/>
          </p:nvGrpSpPr>
          <p:grpSpPr bwMode="auto">
            <a:xfrm rot="-1297425" flipH="1" flipV="1">
              <a:off x="-1786602" y="2242461"/>
              <a:ext cx="684781" cy="158142"/>
              <a:chOff x="2514" y="1060"/>
              <a:chExt cx="908" cy="236"/>
            </a:xfrm>
          </p:grpSpPr>
          <p:grpSp>
            <p:nvGrpSpPr>
              <p:cNvPr id="404" name="Group 21"/>
              <p:cNvGrpSpPr>
                <a:grpSpLocks/>
              </p:cNvGrpSpPr>
              <p:nvPr/>
            </p:nvGrpSpPr>
            <p:grpSpPr bwMode="auto">
              <a:xfrm>
                <a:off x="2514" y="1060"/>
                <a:ext cx="742" cy="186"/>
                <a:chOff x="1565" y="2568"/>
                <a:chExt cx="1118" cy="279"/>
              </a:xfrm>
            </p:grpSpPr>
            <p:sp>
              <p:nvSpPr>
                <p:cNvPr id="410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5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06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7" name="组合 71"/>
          <p:cNvGrpSpPr>
            <a:grpSpLocks/>
          </p:cNvGrpSpPr>
          <p:nvPr/>
        </p:nvGrpSpPr>
        <p:grpSpPr bwMode="auto">
          <a:xfrm>
            <a:off x="4000496" y="1357298"/>
            <a:ext cx="45719" cy="45719"/>
            <a:chOff x="-1843032" y="1634255"/>
            <a:chExt cx="786401" cy="792408"/>
          </a:xfrm>
        </p:grpSpPr>
        <p:grpSp>
          <p:nvGrpSpPr>
            <p:cNvPr id="198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10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12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3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11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9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200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206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1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02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0" name="组合 71"/>
          <p:cNvGrpSpPr>
            <a:grpSpLocks/>
          </p:cNvGrpSpPr>
          <p:nvPr/>
        </p:nvGrpSpPr>
        <p:grpSpPr bwMode="auto">
          <a:xfrm>
            <a:off x="2000232" y="1357298"/>
            <a:ext cx="45719" cy="45719"/>
            <a:chOff x="-1843032" y="1634255"/>
            <a:chExt cx="786401" cy="792408"/>
          </a:xfrm>
        </p:grpSpPr>
        <p:grpSp>
          <p:nvGrpSpPr>
            <p:cNvPr id="181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193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195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6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194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2" name="Group 20"/>
            <p:cNvGrpSpPr>
              <a:grpSpLocks/>
            </p:cNvGrpSpPr>
            <p:nvPr/>
          </p:nvGrpSpPr>
          <p:grpSpPr bwMode="auto">
            <a:xfrm rot="-1297425" flipH="1" flipV="1">
              <a:off x="-1786497" y="2243018"/>
              <a:ext cx="681765" cy="158142"/>
              <a:chOff x="2518" y="1060"/>
              <a:chExt cx="904" cy="236"/>
            </a:xfrm>
          </p:grpSpPr>
          <p:grpSp>
            <p:nvGrpSpPr>
              <p:cNvPr id="183" name="Group 21"/>
              <p:cNvGrpSpPr>
                <a:grpSpLocks/>
              </p:cNvGrpSpPr>
              <p:nvPr/>
            </p:nvGrpSpPr>
            <p:grpSpPr bwMode="auto">
              <a:xfrm>
                <a:off x="2518" y="1060"/>
                <a:ext cx="742" cy="186"/>
                <a:chOff x="1565" y="2568"/>
                <a:chExt cx="1118" cy="279"/>
              </a:xfrm>
            </p:grpSpPr>
            <p:sp>
              <p:nvSpPr>
                <p:cNvPr id="189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85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2" name="组合 71"/>
          <p:cNvGrpSpPr>
            <a:grpSpLocks/>
          </p:cNvGrpSpPr>
          <p:nvPr/>
        </p:nvGrpSpPr>
        <p:grpSpPr bwMode="auto">
          <a:xfrm>
            <a:off x="2071670" y="1142984"/>
            <a:ext cx="45719" cy="45719"/>
            <a:chOff x="-1843032" y="1634255"/>
            <a:chExt cx="786401" cy="792408"/>
          </a:xfrm>
        </p:grpSpPr>
        <p:grpSp>
          <p:nvGrpSpPr>
            <p:cNvPr id="283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95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97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8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96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4" name="Group 20"/>
            <p:cNvGrpSpPr>
              <a:grpSpLocks/>
            </p:cNvGrpSpPr>
            <p:nvPr/>
          </p:nvGrpSpPr>
          <p:grpSpPr bwMode="auto">
            <a:xfrm rot="-1297425" flipH="1" flipV="1">
              <a:off x="-1786549" y="2242739"/>
              <a:ext cx="683273" cy="158142"/>
              <a:chOff x="2516" y="1060"/>
              <a:chExt cx="906" cy="236"/>
            </a:xfrm>
          </p:grpSpPr>
          <p:grpSp>
            <p:nvGrpSpPr>
              <p:cNvPr id="285" name="Group 21"/>
              <p:cNvGrpSpPr>
                <a:grpSpLocks/>
              </p:cNvGrpSpPr>
              <p:nvPr/>
            </p:nvGrpSpPr>
            <p:grpSpPr bwMode="auto">
              <a:xfrm>
                <a:off x="2516" y="1060"/>
                <a:ext cx="742" cy="186"/>
                <a:chOff x="1565" y="2568"/>
                <a:chExt cx="1118" cy="279"/>
              </a:xfrm>
            </p:grpSpPr>
            <p:sp>
              <p:nvSpPr>
                <p:cNvPr id="291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87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579" name="直接箭头连接符 578"/>
          <p:cNvCxnSpPr>
            <a:stCxn id="364" idx="1"/>
          </p:cNvCxnSpPr>
          <p:nvPr/>
        </p:nvCxnSpPr>
        <p:spPr>
          <a:xfrm rot="10800000" flipH="1" flipV="1">
            <a:off x="7148572" y="2723498"/>
            <a:ext cx="423823" cy="133997"/>
          </a:xfrm>
          <a:prstGeom prst="straightConnector1">
            <a:avLst/>
          </a:prstGeom>
          <a:ln w="15875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0" name="组合 71"/>
          <p:cNvGrpSpPr>
            <a:grpSpLocks/>
          </p:cNvGrpSpPr>
          <p:nvPr/>
        </p:nvGrpSpPr>
        <p:grpSpPr bwMode="auto">
          <a:xfrm>
            <a:off x="7143768" y="2714620"/>
            <a:ext cx="45719" cy="45719"/>
            <a:chOff x="-1843032" y="1634255"/>
            <a:chExt cx="786401" cy="792408"/>
          </a:xfrm>
        </p:grpSpPr>
        <p:grpSp>
          <p:nvGrpSpPr>
            <p:cNvPr id="351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363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365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6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364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52" name="Group 20"/>
            <p:cNvGrpSpPr>
              <a:grpSpLocks/>
            </p:cNvGrpSpPr>
            <p:nvPr/>
          </p:nvGrpSpPr>
          <p:grpSpPr bwMode="auto">
            <a:xfrm rot="-1297425" flipH="1" flipV="1">
              <a:off x="-1786602" y="2242461"/>
              <a:ext cx="684781" cy="158142"/>
              <a:chOff x="2514" y="1060"/>
              <a:chExt cx="908" cy="236"/>
            </a:xfrm>
          </p:grpSpPr>
          <p:grpSp>
            <p:nvGrpSpPr>
              <p:cNvPr id="353" name="Group 21"/>
              <p:cNvGrpSpPr>
                <a:grpSpLocks/>
              </p:cNvGrpSpPr>
              <p:nvPr/>
            </p:nvGrpSpPr>
            <p:grpSpPr bwMode="auto">
              <a:xfrm>
                <a:off x="2514" y="1060"/>
                <a:ext cx="742" cy="186"/>
                <a:chOff x="1565" y="2568"/>
                <a:chExt cx="1118" cy="279"/>
              </a:xfrm>
            </p:grpSpPr>
            <p:sp>
              <p:nvSpPr>
                <p:cNvPr id="359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4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55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84" name="组合 71"/>
          <p:cNvGrpSpPr>
            <a:grpSpLocks/>
          </p:cNvGrpSpPr>
          <p:nvPr/>
        </p:nvGrpSpPr>
        <p:grpSpPr bwMode="auto">
          <a:xfrm>
            <a:off x="7786710" y="3071810"/>
            <a:ext cx="45719" cy="45719"/>
            <a:chOff x="-1843032" y="1634255"/>
            <a:chExt cx="786401" cy="792408"/>
          </a:xfrm>
        </p:grpSpPr>
        <p:grpSp>
          <p:nvGrpSpPr>
            <p:cNvPr id="385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397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399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0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398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86" name="Group 20"/>
            <p:cNvGrpSpPr>
              <a:grpSpLocks/>
            </p:cNvGrpSpPr>
            <p:nvPr/>
          </p:nvGrpSpPr>
          <p:grpSpPr bwMode="auto">
            <a:xfrm rot="-1297425" flipH="1" flipV="1">
              <a:off x="-1786602" y="2242461"/>
              <a:ext cx="684781" cy="158142"/>
              <a:chOff x="2514" y="1060"/>
              <a:chExt cx="908" cy="236"/>
            </a:xfrm>
          </p:grpSpPr>
          <p:grpSp>
            <p:nvGrpSpPr>
              <p:cNvPr id="387" name="Group 21"/>
              <p:cNvGrpSpPr>
                <a:grpSpLocks/>
              </p:cNvGrpSpPr>
              <p:nvPr/>
            </p:nvGrpSpPr>
            <p:grpSpPr bwMode="auto">
              <a:xfrm>
                <a:off x="2514" y="1060"/>
                <a:ext cx="742" cy="186"/>
                <a:chOff x="1565" y="2568"/>
                <a:chExt cx="1118" cy="279"/>
              </a:xfrm>
            </p:grpSpPr>
            <p:sp>
              <p:nvSpPr>
                <p:cNvPr id="393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8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89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35" name="组合 71"/>
          <p:cNvGrpSpPr>
            <a:grpSpLocks/>
          </p:cNvGrpSpPr>
          <p:nvPr/>
        </p:nvGrpSpPr>
        <p:grpSpPr bwMode="auto">
          <a:xfrm>
            <a:off x="7000892" y="2285992"/>
            <a:ext cx="45719" cy="45719"/>
            <a:chOff x="-1843032" y="1634255"/>
            <a:chExt cx="786401" cy="792408"/>
          </a:xfrm>
        </p:grpSpPr>
        <p:grpSp>
          <p:nvGrpSpPr>
            <p:cNvPr id="436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448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450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1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449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37" name="Group 20"/>
            <p:cNvGrpSpPr>
              <a:grpSpLocks/>
            </p:cNvGrpSpPr>
            <p:nvPr/>
          </p:nvGrpSpPr>
          <p:grpSpPr bwMode="auto">
            <a:xfrm rot="-1297425" flipH="1" flipV="1">
              <a:off x="-1786602" y="2242461"/>
              <a:ext cx="684781" cy="158142"/>
              <a:chOff x="2514" y="1060"/>
              <a:chExt cx="908" cy="236"/>
            </a:xfrm>
          </p:grpSpPr>
          <p:grpSp>
            <p:nvGrpSpPr>
              <p:cNvPr id="438" name="Group 21"/>
              <p:cNvGrpSpPr>
                <a:grpSpLocks/>
              </p:cNvGrpSpPr>
              <p:nvPr/>
            </p:nvGrpSpPr>
            <p:grpSpPr bwMode="auto">
              <a:xfrm>
                <a:off x="2514" y="1060"/>
                <a:ext cx="742" cy="186"/>
                <a:chOff x="1565" y="2568"/>
                <a:chExt cx="1118" cy="279"/>
              </a:xfrm>
            </p:grpSpPr>
            <p:sp>
              <p:nvSpPr>
                <p:cNvPr id="44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9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40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1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2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3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99" name="组合 71"/>
          <p:cNvGrpSpPr>
            <a:grpSpLocks/>
          </p:cNvGrpSpPr>
          <p:nvPr/>
        </p:nvGrpSpPr>
        <p:grpSpPr bwMode="auto">
          <a:xfrm>
            <a:off x="8286776" y="3929066"/>
            <a:ext cx="45719" cy="45719"/>
            <a:chOff x="-1843032" y="1634255"/>
            <a:chExt cx="786401" cy="792408"/>
          </a:xfrm>
        </p:grpSpPr>
        <p:grpSp>
          <p:nvGrpSpPr>
            <p:cNvPr id="300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312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314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5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313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1" name="Group 20"/>
            <p:cNvGrpSpPr>
              <a:grpSpLocks/>
            </p:cNvGrpSpPr>
            <p:nvPr/>
          </p:nvGrpSpPr>
          <p:grpSpPr bwMode="auto">
            <a:xfrm rot="-1297425" flipH="1" flipV="1">
              <a:off x="-1786549" y="2242739"/>
              <a:ext cx="683273" cy="158142"/>
              <a:chOff x="2516" y="1060"/>
              <a:chExt cx="906" cy="236"/>
            </a:xfrm>
          </p:grpSpPr>
          <p:grpSp>
            <p:nvGrpSpPr>
              <p:cNvPr id="302" name="Group 21"/>
              <p:cNvGrpSpPr>
                <a:grpSpLocks/>
              </p:cNvGrpSpPr>
              <p:nvPr/>
            </p:nvGrpSpPr>
            <p:grpSpPr bwMode="auto">
              <a:xfrm>
                <a:off x="2516" y="1060"/>
                <a:ext cx="742" cy="186"/>
                <a:chOff x="1565" y="2568"/>
                <a:chExt cx="1118" cy="279"/>
              </a:xfrm>
            </p:grpSpPr>
            <p:sp>
              <p:nvSpPr>
                <p:cNvPr id="308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3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04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16" name="组合 71"/>
          <p:cNvGrpSpPr>
            <a:grpSpLocks/>
          </p:cNvGrpSpPr>
          <p:nvPr/>
        </p:nvGrpSpPr>
        <p:grpSpPr bwMode="auto">
          <a:xfrm>
            <a:off x="2143108" y="4071942"/>
            <a:ext cx="45719" cy="45719"/>
            <a:chOff x="-1843032" y="1634255"/>
            <a:chExt cx="786401" cy="792408"/>
          </a:xfrm>
        </p:grpSpPr>
        <p:grpSp>
          <p:nvGrpSpPr>
            <p:cNvPr id="317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329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331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2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330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18" name="Group 20"/>
            <p:cNvGrpSpPr>
              <a:grpSpLocks/>
            </p:cNvGrpSpPr>
            <p:nvPr/>
          </p:nvGrpSpPr>
          <p:grpSpPr bwMode="auto">
            <a:xfrm rot="-1297425" flipH="1" flipV="1">
              <a:off x="-1786549" y="2242739"/>
              <a:ext cx="683273" cy="158142"/>
              <a:chOff x="2516" y="1060"/>
              <a:chExt cx="906" cy="236"/>
            </a:xfrm>
          </p:grpSpPr>
          <p:grpSp>
            <p:nvGrpSpPr>
              <p:cNvPr id="319" name="Group 21"/>
              <p:cNvGrpSpPr>
                <a:grpSpLocks/>
              </p:cNvGrpSpPr>
              <p:nvPr/>
            </p:nvGrpSpPr>
            <p:grpSpPr bwMode="auto">
              <a:xfrm>
                <a:off x="2516" y="1060"/>
                <a:ext cx="742" cy="186"/>
                <a:chOff x="1565" y="2568"/>
                <a:chExt cx="1118" cy="279"/>
              </a:xfrm>
            </p:grpSpPr>
            <p:sp>
              <p:nvSpPr>
                <p:cNvPr id="325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0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21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2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4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18" name="组合 71"/>
          <p:cNvGrpSpPr>
            <a:grpSpLocks/>
          </p:cNvGrpSpPr>
          <p:nvPr/>
        </p:nvGrpSpPr>
        <p:grpSpPr bwMode="auto">
          <a:xfrm>
            <a:off x="2857488" y="3571876"/>
            <a:ext cx="45719" cy="45719"/>
            <a:chOff x="-1843032" y="1634255"/>
            <a:chExt cx="786401" cy="792408"/>
          </a:xfrm>
        </p:grpSpPr>
        <p:grpSp>
          <p:nvGrpSpPr>
            <p:cNvPr id="419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431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433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4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432" name="Picture 1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20" name="Group 20"/>
            <p:cNvGrpSpPr>
              <a:grpSpLocks/>
            </p:cNvGrpSpPr>
            <p:nvPr/>
          </p:nvGrpSpPr>
          <p:grpSpPr bwMode="auto">
            <a:xfrm rot="-1297425" flipH="1" flipV="1">
              <a:off x="-1786602" y="2242461"/>
              <a:ext cx="684781" cy="158142"/>
              <a:chOff x="2514" y="1060"/>
              <a:chExt cx="908" cy="236"/>
            </a:xfrm>
          </p:grpSpPr>
          <p:grpSp>
            <p:nvGrpSpPr>
              <p:cNvPr id="421" name="Group 21"/>
              <p:cNvGrpSpPr>
                <a:grpSpLocks/>
              </p:cNvGrpSpPr>
              <p:nvPr/>
            </p:nvGrpSpPr>
            <p:grpSpPr bwMode="auto">
              <a:xfrm>
                <a:off x="2514" y="1060"/>
                <a:ext cx="742" cy="186"/>
                <a:chOff x="1565" y="2568"/>
                <a:chExt cx="1118" cy="279"/>
              </a:xfrm>
            </p:grpSpPr>
            <p:sp>
              <p:nvSpPr>
                <p:cNvPr id="427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8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9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2" name="Group 2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23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4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93" name="TextBox 592"/>
          <p:cNvSpPr txBox="1"/>
          <p:nvPr/>
        </p:nvSpPr>
        <p:spPr>
          <a:xfrm>
            <a:off x="2928926" y="1857364"/>
            <a:ext cx="3429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1976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594" name="TextBox 593"/>
          <p:cNvSpPr txBox="1"/>
          <p:nvPr/>
        </p:nvSpPr>
        <p:spPr>
          <a:xfrm>
            <a:off x="2643174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1980s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595" name="TextBox 594"/>
          <p:cNvSpPr txBox="1"/>
          <p:nvPr/>
        </p:nvSpPr>
        <p:spPr>
          <a:xfrm>
            <a:off x="2857488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1998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596" name="TextBox 595"/>
          <p:cNvSpPr txBox="1"/>
          <p:nvPr/>
        </p:nvSpPr>
        <p:spPr>
          <a:xfrm>
            <a:off x="2786050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2000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597" name="TextBox 596"/>
          <p:cNvSpPr txBox="1"/>
          <p:nvPr/>
        </p:nvSpPr>
        <p:spPr>
          <a:xfrm>
            <a:off x="2786050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2004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598" name="TextBox 597"/>
          <p:cNvSpPr txBox="1"/>
          <p:nvPr/>
        </p:nvSpPr>
        <p:spPr>
          <a:xfrm>
            <a:off x="2714612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2007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599" name="TextBox 598"/>
          <p:cNvSpPr txBox="1"/>
          <p:nvPr/>
        </p:nvSpPr>
        <p:spPr>
          <a:xfrm>
            <a:off x="2643174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2008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600" name="TextBox 599"/>
          <p:cNvSpPr txBox="1"/>
          <p:nvPr/>
        </p:nvSpPr>
        <p:spPr>
          <a:xfrm>
            <a:off x="2571736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2010s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601" name="TextBox 600"/>
          <p:cNvSpPr txBox="1"/>
          <p:nvPr/>
        </p:nvSpPr>
        <p:spPr>
          <a:xfrm>
            <a:off x="2786050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2013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sp>
        <p:nvSpPr>
          <p:cNvPr id="602" name="TextBox 601"/>
          <p:cNvSpPr txBox="1"/>
          <p:nvPr/>
        </p:nvSpPr>
        <p:spPr>
          <a:xfrm>
            <a:off x="2643174" y="1857364"/>
            <a:ext cx="44910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tx1">
                    <a:alpha val="65000"/>
                  </a:schemeClr>
                </a:solidFill>
                <a:latin typeface="04b_19" pitchFamily="2" charset="0"/>
              </a:rPr>
              <a:t>2014</a:t>
            </a:r>
            <a:endParaRPr lang="zh-CN" altLang="en-US" sz="12000" dirty="0">
              <a:solidFill>
                <a:schemeClr val="tx1">
                  <a:alpha val="65000"/>
                </a:schemeClr>
              </a:solidFill>
              <a:latin typeface="04b_19" pitchFamily="2" charset="0"/>
            </a:endParaRPr>
          </a:p>
        </p:txBody>
      </p:sp>
      <p:grpSp>
        <p:nvGrpSpPr>
          <p:cNvPr id="606" name="组合 605"/>
          <p:cNvGrpSpPr/>
          <p:nvPr/>
        </p:nvGrpSpPr>
        <p:grpSpPr>
          <a:xfrm>
            <a:off x="3714744" y="4071942"/>
            <a:ext cx="1500198" cy="1508834"/>
            <a:chOff x="3714744" y="4071942"/>
            <a:chExt cx="1500198" cy="150883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grpSp>
          <p:nvGrpSpPr>
            <p:cNvPr id="25" name="组合 71"/>
            <p:cNvGrpSpPr>
              <a:grpSpLocks/>
            </p:cNvGrpSpPr>
            <p:nvPr/>
          </p:nvGrpSpPr>
          <p:grpSpPr bwMode="auto">
            <a:xfrm>
              <a:off x="3714744" y="4071942"/>
              <a:ext cx="1500198" cy="1508834"/>
              <a:chOff x="-1843032" y="1634255"/>
              <a:chExt cx="786401" cy="792408"/>
            </a:xfrm>
          </p:grpSpPr>
          <p:grpSp>
            <p:nvGrpSpPr>
              <p:cNvPr id="26" name="组合 72"/>
              <p:cNvGrpSpPr>
                <a:grpSpLocks/>
              </p:cNvGrpSpPr>
              <p:nvPr/>
            </p:nvGrpSpPr>
            <p:grpSpPr bwMode="auto">
              <a:xfrm>
                <a:off x="-1843032" y="1634255"/>
                <a:ext cx="786401" cy="792408"/>
                <a:chOff x="1414834" y="1711414"/>
                <a:chExt cx="786401" cy="792408"/>
              </a:xfrm>
            </p:grpSpPr>
            <p:grpSp>
              <p:nvGrpSpPr>
                <p:cNvPr id="38" name="组合 84"/>
                <p:cNvGrpSpPr>
                  <a:grpSpLocks/>
                </p:cNvGrpSpPr>
                <p:nvPr/>
              </p:nvGrpSpPr>
              <p:grpSpPr bwMode="auto">
                <a:xfrm>
                  <a:off x="1414834" y="1711414"/>
                  <a:ext cx="786401" cy="792408"/>
                  <a:chOff x="1836688" y="2579062"/>
                  <a:chExt cx="1727202" cy="1701801"/>
                </a:xfrm>
              </p:grpSpPr>
              <p:pic>
                <p:nvPicPr>
                  <p:cNvPr id="40" name="Picture 17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1836688" y="2579062"/>
                    <a:ext cx="1727200" cy="16967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1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1836692" y="2579062"/>
                    <a:ext cx="1727198" cy="170180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0000"/>
                      </a:gs>
                      <a:gs pos="50000">
                        <a:srgbClr val="FF3300"/>
                      </a:gs>
                      <a:gs pos="100000">
                        <a:srgbClr val="FF8A00"/>
                      </a:gs>
                    </a:gsLst>
                    <a:lin ang="135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lang="zh-CN" altLang="en-US" sz="2800" kern="0" dirty="0">
                      <a:solidFill>
                        <a:srgbClr val="FFFF7A"/>
                      </a:solidFill>
                      <a:latin typeface="Arial Black" pitchFamily="34" charset="0"/>
                      <a:ea typeface="华文细黑" pitchFamily="2" charset="-122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39" name="Picture 19" descr="Picture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497475" y="1725334"/>
                  <a:ext cx="621120" cy="2799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7" name="Group 20"/>
              <p:cNvGrpSpPr>
                <a:grpSpLocks/>
              </p:cNvGrpSpPr>
              <p:nvPr/>
            </p:nvGrpSpPr>
            <p:grpSpPr bwMode="auto">
              <a:xfrm rot="-1297425" flipH="1" flipV="1">
                <a:off x="-1786289" y="2244131"/>
                <a:ext cx="675733" cy="158142"/>
                <a:chOff x="2526" y="1060"/>
                <a:chExt cx="896" cy="236"/>
              </a:xfrm>
            </p:grpSpPr>
            <p:grpSp>
              <p:nvGrpSpPr>
                <p:cNvPr id="28" name="Group 21"/>
                <p:cNvGrpSpPr>
                  <a:grpSpLocks/>
                </p:cNvGrpSpPr>
                <p:nvPr/>
              </p:nvGrpSpPr>
              <p:grpSpPr bwMode="auto">
                <a:xfrm>
                  <a:off x="2526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4" name="AutoShape 22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AutoShape 23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" name="Group 26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0" name="AutoShape 27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AutoShape 28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AutoShape 29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AutoShape 30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pic>
          <p:nvPicPr>
            <p:cNvPr id="603" name="图片 602" descr="大概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29058" y="4357694"/>
              <a:ext cx="1072564" cy="706470"/>
            </a:xfrm>
            <a:prstGeom prst="rect">
              <a:avLst/>
            </a:prstGeom>
          </p:spPr>
        </p:pic>
        <p:sp>
          <p:nvSpPr>
            <p:cNvPr id="605" name="TextBox 604"/>
            <p:cNvSpPr txBox="1"/>
            <p:nvPr/>
          </p:nvSpPr>
          <p:spPr>
            <a:xfrm>
              <a:off x="4000496" y="5000636"/>
              <a:ext cx="1071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04b_19" pitchFamily="2" charset="0"/>
                </a:rPr>
                <a:t>WORLD</a:t>
              </a:r>
              <a:endParaRPr lang="zh-CN" altLang="en-US" dirty="0">
                <a:solidFill>
                  <a:schemeClr val="bg1"/>
                </a:solidFill>
                <a:latin typeface="04b_19" pitchFamily="2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8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80"/>
                            </p:stCondLst>
                            <p:childTnLst>
                              <p:par>
                                <p:cTn id="2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80"/>
                            </p:stCondLst>
                            <p:childTnLst>
                              <p:par>
                                <p:cTn id="2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8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80"/>
                            </p:stCondLst>
                            <p:childTnLst>
                              <p:par>
                                <p:cTn id="32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8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8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80"/>
                            </p:stCondLst>
                            <p:childTnLst>
                              <p:par>
                                <p:cTn id="4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80"/>
                            </p:stCondLst>
                            <p:childTnLst>
                              <p:par>
                                <p:cTn id="4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8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80"/>
                            </p:stCondLst>
                            <p:childTnLst>
                              <p:par>
                                <p:cTn id="55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8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88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880"/>
                            </p:stCondLst>
                            <p:childTnLst>
                              <p:par>
                                <p:cTn id="7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980"/>
                            </p:stCondLst>
                            <p:childTnLst>
                              <p:par>
                                <p:cTn id="7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7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68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680"/>
                            </p:stCondLst>
                            <p:childTnLst>
                              <p:par>
                                <p:cTn id="87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18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68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680"/>
                            </p:stCondLst>
                            <p:childTnLst>
                              <p:par>
                                <p:cTn id="10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780"/>
                            </p:stCondLst>
                            <p:childTnLst>
                              <p:par>
                                <p:cTn id="10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7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48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480"/>
                            </p:stCondLst>
                            <p:childTnLst>
                              <p:par>
                                <p:cTn id="113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98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48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480"/>
                            </p:stCondLst>
                            <p:childTnLst>
                              <p:par>
                                <p:cTn id="1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580"/>
                            </p:stCondLst>
                            <p:childTnLst>
                              <p:par>
                                <p:cTn id="13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7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7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280"/>
                            </p:stCondLst>
                            <p:childTnLst>
                              <p:par>
                                <p:cTn id="1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280"/>
                            </p:stCondLst>
                            <p:childTnLst>
                              <p:par>
                                <p:cTn id="145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9780"/>
                            </p:stCondLst>
                            <p:childTnLst>
                              <p:par>
                                <p:cTn id="1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28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280"/>
                            </p:stCondLst>
                            <p:childTnLst>
                              <p:par>
                                <p:cTn id="15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380"/>
                            </p:stCondLst>
                            <p:childTnLst>
                              <p:par>
                                <p:cTn id="16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7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1080"/>
                            </p:stCondLst>
                            <p:childTnLst>
                              <p:par>
                                <p:cTn id="1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2080"/>
                            </p:stCondLst>
                            <p:childTnLst>
                              <p:par>
                                <p:cTn id="168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358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4080"/>
                            </p:stCondLst>
                            <p:childTnLst>
                              <p:par>
                                <p:cTn id="1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4080"/>
                            </p:stCondLst>
                            <p:childTnLst>
                              <p:par>
                                <p:cTn id="18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8" dur="1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4180"/>
                            </p:stCondLst>
                            <p:childTnLst>
                              <p:par>
                                <p:cTn id="19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1" dur="1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3" dur="1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4280"/>
                            </p:stCondLst>
                            <p:childTnLst>
                              <p:par>
                                <p:cTn id="1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5280"/>
                            </p:stCondLst>
                            <p:childTnLst>
                              <p:par>
                                <p:cTn id="200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10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678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280"/>
                            </p:stCondLst>
                            <p:childTnLst>
                              <p:par>
                                <p:cTn id="2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7280"/>
                            </p:stCondLst>
                            <p:childTnLst>
                              <p:par>
                                <p:cTn id="22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9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1" dur="1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3" dur="1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7380"/>
                            </p:stCondLst>
                            <p:childTnLst>
                              <p:par>
                                <p:cTn id="23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6" dur="7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8" dur="7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7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8080"/>
                            </p:stCondLst>
                            <p:childTnLst>
                              <p:par>
                                <p:cTn id="2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9080"/>
                            </p:stCondLst>
                            <p:childTnLst>
                              <p:par>
                                <p:cTn id="247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1000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1000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0580"/>
                            </p:stCondLst>
                            <p:childTnLst>
                              <p:par>
                                <p:cTn id="2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4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1080"/>
                            </p:stCondLst>
                            <p:childTnLst>
                              <p:par>
                                <p:cTn id="2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1080"/>
                            </p:stCondLst>
                            <p:childTnLst>
                              <p:par>
                                <p:cTn id="27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5" dur="1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7" dur="1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9" dur="1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1" dur="1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1180"/>
                            </p:stCondLst>
                            <p:childTnLst>
                              <p:par>
                                <p:cTn id="28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4" dur="7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6" dur="7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" dur="7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0" dur="7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1880"/>
                            </p:stCondLst>
                            <p:childTnLst>
                              <p:par>
                                <p:cTn id="2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2880"/>
                            </p:stCondLst>
                            <p:childTnLst>
                              <p:par>
                                <p:cTn id="297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8" dur="1000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1000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34380"/>
                            </p:stCondLst>
                            <p:childTnLst>
                              <p:par>
                                <p:cTn id="3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4880"/>
                            </p:stCondLst>
                            <p:childTnLst>
                              <p:par>
                                <p:cTn id="3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34880"/>
                            </p:stCondLst>
                            <p:childTnLst>
                              <p:par>
                                <p:cTn id="31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3" dur="1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4980"/>
                            </p:stCondLst>
                            <p:childTnLst>
                              <p:par>
                                <p:cTn id="31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6" dur="7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35680"/>
                            </p:stCondLst>
                            <p:childTnLst>
                              <p:par>
                                <p:cTn id="3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6680"/>
                            </p:stCondLst>
                            <p:childTnLst>
                              <p:par>
                                <p:cTn id="323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4" dur="1000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1000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38180"/>
                            </p:stCondLst>
                            <p:childTnLst>
                              <p:par>
                                <p:cTn id="3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0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3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8680"/>
                            </p:stCondLst>
                            <p:childTnLst>
                              <p:par>
                                <p:cTn id="3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8680"/>
                            </p:stCondLst>
                            <p:childTnLst>
                              <p:par>
                                <p:cTn id="34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1" dur="1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3" dur="1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8780"/>
                            </p:stCondLst>
                            <p:childTnLst>
                              <p:par>
                                <p:cTn id="3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6" dur="7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8" dur="7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39480"/>
                            </p:stCondLst>
                            <p:childTnLst>
                              <p:par>
                                <p:cTn id="3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40480"/>
                            </p:stCondLst>
                            <p:childTnLst>
                              <p:par>
                                <p:cTn id="355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6" dur="10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10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52" grpId="0"/>
      <p:bldP spid="452" grpId="1"/>
      <p:bldP spid="553" grpId="0" animBg="1"/>
      <p:bldP spid="556" grpId="0" animBg="1"/>
      <p:bldP spid="593" grpId="0"/>
      <p:bldP spid="593" grpId="1"/>
      <p:bldP spid="594" grpId="0"/>
      <p:bldP spid="594" grpId="1"/>
      <p:bldP spid="595" grpId="0"/>
      <p:bldP spid="595" grpId="1"/>
      <p:bldP spid="596" grpId="0"/>
      <p:bldP spid="596" grpId="1"/>
      <p:bldP spid="597" grpId="0"/>
      <p:bldP spid="597" grpId="1"/>
      <p:bldP spid="598" grpId="0"/>
      <p:bldP spid="598" grpId="1"/>
      <p:bldP spid="599" grpId="0"/>
      <p:bldP spid="599" grpId="1"/>
      <p:bldP spid="600" grpId="0"/>
      <p:bldP spid="600" grpId="1"/>
      <p:bldP spid="601" grpId="0"/>
      <p:bldP spid="601" grpId="1"/>
      <p:bldP spid="602" grpId="0"/>
      <p:bldP spid="60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Influence all over the world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290"/>
            <a:ext cx="6429420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They are crazy for</a:t>
            </a:r>
            <a:r>
              <a:rPr lang="zh-CN" altLang="en-US" sz="4400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。。。</a:t>
            </a:r>
            <a:endParaRPr lang="zh-CN" altLang="en-US" sz="4400" dirty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7" name="图片 6" descr="7a2e9de9jw1e8u6liwgwaj20qo0i5jx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77905">
            <a:off x="213995" y="1362436"/>
            <a:ext cx="2754184" cy="18734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Img337683014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8175">
            <a:off x="2716009" y="1616513"/>
            <a:ext cx="2780953" cy="17303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 descr="7a2e9de9jw1e8u6lnjd10j20qo0hs45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248356">
            <a:off x="1368401" y="2486973"/>
            <a:ext cx="2626959" cy="17513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U421P1T1D822143F9DT2013062610174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24923">
            <a:off x="1908524" y="3658547"/>
            <a:ext cx="2397927" cy="17291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u=1665800139,1564478213&amp;fm=23&amp;gp=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28470">
            <a:off x="3063806" y="2742914"/>
            <a:ext cx="2595560" cy="17106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 descr="7a2e9de9jw1e8u6lt6lrnj20tm18ggwb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571925">
            <a:off x="4741065" y="1284931"/>
            <a:ext cx="1808631" cy="23900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 descr="7a2e9de9jw1eak8atfimmj20k00qowi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212098">
            <a:off x="6454660" y="1395427"/>
            <a:ext cx="1917509" cy="25566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439506_1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692301">
            <a:off x="6005149" y="2743427"/>
            <a:ext cx="2606290" cy="17357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2" descr="9E19451660[1]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840781">
            <a:off x="4517236" y="3478387"/>
            <a:ext cx="2601089" cy="17450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士大夫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571604" y="1142984"/>
            <a:ext cx="5748234" cy="378621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25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25"/>
                            </p:stCondLst>
                            <p:childTnLst>
                              <p:par>
                                <p:cTn id="16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25"/>
                            </p:stCondLst>
                            <p:childTnLst>
                              <p:par>
                                <p:cTn id="21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25"/>
                            </p:stCondLst>
                            <p:childTnLst>
                              <p:par>
                                <p:cTn id="26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25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425"/>
                            </p:stCondLst>
                            <p:childTnLst>
                              <p:par>
                                <p:cTn id="36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625"/>
                            </p:stCondLst>
                            <p:childTnLst>
                              <p:par>
                                <p:cTn id="41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825"/>
                            </p:stCondLst>
                            <p:childTnLst>
                              <p:par>
                                <p:cTn id="46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25"/>
                            </p:stCondLst>
                            <p:childTnLst>
                              <p:par>
                                <p:cTn id="51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225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388px-Hmukstoremap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2100">
            <a:off x="439547" y="567463"/>
            <a:ext cx="2982424" cy="46105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Hmusstoremap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57530">
            <a:off x="4160091" y="1398933"/>
            <a:ext cx="4803338" cy="24967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How many stores?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571744"/>
            <a:ext cx="9001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latin typeface="x1ao4 miter" pitchFamily="2" charset="0"/>
              </a:rPr>
              <a:t>FOR EXAMPLE</a:t>
            </a:r>
            <a:endParaRPr lang="zh-CN" altLang="en-US" sz="5400" dirty="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latin typeface="x1ao4 miter" pitchFamily="2" charset="0"/>
            </a:endParaRPr>
          </a:p>
        </p:txBody>
      </p:sp>
      <p:pic>
        <p:nvPicPr>
          <p:cNvPr id="8" name="图片 7" descr="体育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193428">
            <a:off x="1121848" y="4165022"/>
            <a:ext cx="3546135" cy="988672"/>
          </a:xfrm>
          <a:prstGeom prst="rect">
            <a:avLst/>
          </a:prstGeom>
        </p:spPr>
      </p:pic>
      <p:pic>
        <p:nvPicPr>
          <p:cNvPr id="9" name="图片 8" descr="体育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75775">
            <a:off x="5987123" y="3645296"/>
            <a:ext cx="3272110" cy="93805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75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75"/>
                            </p:stCondLst>
                            <p:childTnLst>
                              <p:par>
                                <p:cTn id="16" presetID="2" presetClass="exit" presetSubtype="3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75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75"/>
                            </p:stCondLst>
                            <p:childTnLst>
                              <p:par>
                                <p:cTn id="25" presetID="23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75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75"/>
                            </p:stCondLst>
                            <p:childTnLst>
                              <p:par>
                                <p:cTn id="34" presetID="23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286124"/>
            <a:ext cx="1366081" cy="2214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H&amp;M in peoples mind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9" name="图片 8" descr="2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3286124"/>
            <a:ext cx="1302874" cy="2357454"/>
          </a:xfrm>
          <a:prstGeom prst="rect">
            <a:avLst/>
          </a:prstGeom>
        </p:spPr>
      </p:pic>
      <p:sp>
        <p:nvSpPr>
          <p:cNvPr id="5" name="矩形标注 4"/>
          <p:cNvSpPr/>
          <p:nvPr/>
        </p:nvSpPr>
        <p:spPr>
          <a:xfrm>
            <a:off x="0" y="1928802"/>
            <a:ext cx="2500298" cy="1214446"/>
          </a:xfrm>
          <a:prstGeom prst="wedgeRectCallout">
            <a:avLst/>
          </a:prstGeom>
          <a:solidFill>
            <a:srgbClr val="FF0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 rot="712201">
            <a:off x="5935753" y="1525948"/>
            <a:ext cx="3214710" cy="1785950"/>
          </a:xfrm>
          <a:prstGeom prst="wedgeEllipseCallout">
            <a:avLst/>
          </a:prstGeom>
          <a:solidFill>
            <a:srgbClr val="92D05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  <a:t>pretty good </a:t>
            </a:r>
            <a:r>
              <a:rPr lang="en-US" altLang="zh-CN" sz="1500" b="1" spc="-15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500" b="1" spc="-150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  <a:t> got a dress for $30 and a sweater for only $5 during spring vaca </a:t>
            </a:r>
            <a:b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  <a:t>the clothings new </a:t>
            </a:r>
            <a:b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  <a:t>comfy, cute, pretty good quality</a:t>
            </a:r>
            <a:r>
              <a:rPr lang="en-US" altLang="zh-CN" sz="1500" b="1" spc="-15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1500" b="1" spc="-15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500" b="1" spc="-15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25i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143248"/>
            <a:ext cx="1643074" cy="2569765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2571736" y="214290"/>
            <a:ext cx="3357586" cy="2786082"/>
          </a:xfrm>
          <a:prstGeom prst="wedgeRoundRectCallout">
            <a:avLst/>
          </a:prstGeom>
          <a:solidFill>
            <a:srgbClr val="FF9201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14282" y="2000240"/>
            <a:ext cx="20717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H&amp;M is an okay store. i cant wait to buy something from here!"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500042"/>
            <a:ext cx="27146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Love it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a lot because it is cost-effective. I 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a lot of clothes from H&amp;M.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They are cheap but comfortable.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5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5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5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5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05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05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13" grpId="0" animBg="1"/>
      <p:bldP spid="1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57214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H&amp;M in the city</a:t>
            </a:r>
            <a:endParaRPr lang="zh-CN" altLang="en-US" sz="4400" dirty="0">
              <a:gradFill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5" name="巴黎HM与MMM合作款 香街排长队抢购 高清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4414" y="0"/>
            <a:ext cx="6572296" cy="49292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3042" y="4714884"/>
            <a:ext cx="7072362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800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Beijing subway line 10</a:t>
            </a:r>
            <a:endParaRPr lang="zh-CN" altLang="en-US" sz="4800" dirty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786322"/>
            <a:ext cx="8572528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1"/>
            <a:r>
              <a:rPr lang="en-US" sz="4800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PARIS </a:t>
            </a:r>
            <a:r>
              <a:rPr lang="en-US" altLang="zh-CN" sz="4800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·</a:t>
            </a:r>
            <a:r>
              <a:rPr lang="en-US" sz="4800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华康俪金黑W8(P)" pitchFamily="34" charset="-122"/>
                <a:ea typeface="华康俪金黑W8(P)" pitchFamily="34" charset="-122"/>
              </a:rPr>
              <a:t>the Champs Elysees</a:t>
            </a:r>
            <a:endParaRPr lang="zh-CN" altLang="en-US" sz="4800" dirty="0" smtClean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3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  <p:bldP spid="6" grpId="0"/>
      <p:bldP spid="6" grpId="1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</TotalTime>
  <Words>566</Words>
  <Application>Microsoft Office PowerPoint</Application>
  <PresentationFormat>全屏显示(4:3)</PresentationFormat>
  <Paragraphs>165</Paragraphs>
  <Slides>25</Slides>
  <Notes>8</Notes>
  <HiddenSlides>0</HiddenSlides>
  <MMClips>3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53" baseType="lpstr">
      <vt:lpstr>Arial</vt:lpstr>
      <vt:lpstr>宋体</vt:lpstr>
      <vt:lpstr>Calibri</vt:lpstr>
      <vt:lpstr>华康俪金黑W8(P)</vt:lpstr>
      <vt:lpstr>造字工房尚黑（非商用）常规体</vt:lpstr>
      <vt:lpstr>Showcard Gothic</vt:lpstr>
      <vt:lpstr>Segoe UI Semibold 8</vt:lpstr>
      <vt:lpstr>Arial Black</vt:lpstr>
      <vt:lpstr>华文细黑</vt:lpstr>
      <vt:lpstr>04b_19</vt:lpstr>
      <vt:lpstr>x1ao4 miter</vt:lpstr>
      <vt:lpstr>微软雅黑</vt:lpstr>
      <vt:lpstr>04b_09</vt:lpstr>
      <vt:lpstr>Adobe Naskh Medium</vt:lpstr>
      <vt:lpstr>Verdana</vt:lpstr>
      <vt:lpstr>Comic Sans MS</vt:lpstr>
      <vt:lpstr>造字工房尚黑 G0v1 常规体</vt:lpstr>
      <vt:lpstr>x1ao4 black</vt:lpstr>
      <vt:lpstr>叶根友特楷简体</vt:lpstr>
      <vt:lpstr>华康俪金黑W8</vt:lpstr>
      <vt:lpstr>经典粗仿黑</vt:lpstr>
      <vt:lpstr>Copperplate Gothic Bold</vt:lpstr>
      <vt:lpstr>造字工房悦黑（非商用）常规体</vt:lpstr>
      <vt:lpstr>Berlin Sans FB</vt:lpstr>
      <vt:lpstr>碳化硅叠黑体</vt:lpstr>
      <vt:lpstr>04b_31</vt:lpstr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2012</dc:creator>
  <cp:lastModifiedBy>Administrator</cp:lastModifiedBy>
  <cp:revision>243</cp:revision>
  <dcterms:created xsi:type="dcterms:W3CDTF">2013-12-20T19:57:17Z</dcterms:created>
  <dcterms:modified xsi:type="dcterms:W3CDTF">2015-07-16T10:15:14Z</dcterms:modified>
</cp:coreProperties>
</file>