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634C"/>
    <a:srgbClr val="94634C"/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5633" autoAdjust="0"/>
  </p:normalViewPr>
  <p:slideViewPr>
    <p:cSldViewPr>
      <p:cViewPr varScale="1">
        <p:scale>
          <a:sx n="101" d="100"/>
          <a:sy n="101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95099785-8AC7-4C79-984C-329B46C3087A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497E81A6-BE6E-4154-BE8E-8B505EE16D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140066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04E55-F041-463F-8B77-76F3D8130354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B924A-1F32-43E3-A7B0-4DC174EC20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E438F-67C0-4DB8-AD9D-4F81CA3E260C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947C5-0A18-41C2-ACD3-A6180090E1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A48A4-AFC3-4A29-9FF7-2DD064F7448F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CF196-1B81-4141-86EC-CA897AEC45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8FCE1-CEEF-41A5-9CEB-3B62E5EDBEDE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0AD5D-EFFC-4757-A64F-4569F2436D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613CC-BAEA-4649-9C38-49090E20D17B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AE236-E69E-4BE3-B885-A18C4450413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9D6FA-B22E-476C-81D7-C554FF9B5F6B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664AB-2D00-45F5-8D7F-7423FD5D9B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F272A-8DEF-4085-A84F-B2739E4DC249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93D7A-E655-41FC-9767-6ED2743785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8DA1B-79A6-4139-BEE8-2B0794272921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ECBDD-FF51-41B3-B3C8-CDDD38FD2C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4B8DA-175A-4624-AB14-88790AA25F5B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F85E1-257F-4956-B6AA-02FA71FBB5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717DB-E63F-428B-AEE9-568AD2BB8F5D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BF673-C02F-47EE-8A37-4C7C060AA6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1407C-5CB4-4BBC-BB56-F11355A867C2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47D35-A5BE-43BB-9EAB-303A151FAD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18DCEC3-1315-4E7B-BE49-FADEE3707D57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E281379-A7B5-453E-A9CD-8C27C712B8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3071813" y="2428875"/>
            <a:ext cx="4857750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Calibri" pitchFamily="34" charset="0"/>
              </a:rPr>
              <a:t>POWERPOINT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       适用于唯美爱情及相关类别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演示</a:t>
            </a:r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5214938" y="6000750"/>
            <a:ext cx="4071937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143250" y="2928938"/>
            <a:ext cx="3000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0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813" y="-320675"/>
            <a:ext cx="1892300" cy="532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图片 11" descr="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313" y="714375"/>
            <a:ext cx="30607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2928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1" name="矩形 20"/>
          <p:cNvSpPr>
            <a:spLocks noChangeArrowheads="1"/>
          </p:cNvSpPr>
          <p:nvPr/>
        </p:nvSpPr>
        <p:spPr bwMode="auto">
          <a:xfrm>
            <a:off x="2143125" y="1143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2" name="矩形 21"/>
          <p:cNvSpPr>
            <a:spLocks noChangeArrowheads="1"/>
          </p:cNvSpPr>
          <p:nvPr/>
        </p:nvSpPr>
        <p:spPr bwMode="auto">
          <a:xfrm>
            <a:off x="2143125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3" name="矩形 22"/>
          <p:cNvSpPr>
            <a:spLocks noChangeArrowheads="1"/>
          </p:cNvSpPr>
          <p:nvPr/>
        </p:nvSpPr>
        <p:spPr bwMode="auto">
          <a:xfrm>
            <a:off x="1857375" y="2286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4" name="矩形 12"/>
          <p:cNvSpPr>
            <a:spLocks noChangeArrowheads="1"/>
          </p:cNvSpPr>
          <p:nvPr/>
        </p:nvSpPr>
        <p:spPr bwMode="auto">
          <a:xfrm>
            <a:off x="2214563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313" y="2000250"/>
            <a:ext cx="674211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1375" y="1214438"/>
            <a:ext cx="6373813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5" name="矩形 12"/>
          <p:cNvSpPr>
            <a:spLocks noChangeArrowheads="1"/>
          </p:cNvSpPr>
          <p:nvPr/>
        </p:nvSpPr>
        <p:spPr bwMode="auto">
          <a:xfrm>
            <a:off x="2928938" y="3571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13"/>
          <p:cNvSpPr>
            <a:spLocks noChangeArrowheads="1"/>
          </p:cNvSpPr>
          <p:nvPr/>
        </p:nvSpPr>
        <p:spPr bwMode="auto">
          <a:xfrm>
            <a:off x="4786313" y="2571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7" name="矩形 14"/>
          <p:cNvSpPr>
            <a:spLocks noChangeArrowheads="1"/>
          </p:cNvSpPr>
          <p:nvPr/>
        </p:nvSpPr>
        <p:spPr bwMode="auto">
          <a:xfrm>
            <a:off x="4071938" y="4429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8" name="矩形 15"/>
          <p:cNvSpPr>
            <a:spLocks noChangeArrowheads="1"/>
          </p:cNvSpPr>
          <p:nvPr/>
        </p:nvSpPr>
        <p:spPr bwMode="auto">
          <a:xfrm>
            <a:off x="4286250" y="1714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0" y="2441575"/>
            <a:ext cx="44831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50" y="4060825"/>
            <a:ext cx="4483100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图片 12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89213" y="846138"/>
            <a:ext cx="4483100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30" name="矩形 12"/>
          <p:cNvSpPr>
            <a:spLocks noChangeArrowheads="1"/>
          </p:cNvSpPr>
          <p:nvPr/>
        </p:nvSpPr>
        <p:spPr bwMode="auto">
          <a:xfrm>
            <a:off x="4287838" y="4857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1" name="矩形 13"/>
          <p:cNvSpPr>
            <a:spLocks noChangeArrowheads="1"/>
          </p:cNvSpPr>
          <p:nvPr/>
        </p:nvSpPr>
        <p:spPr bwMode="auto">
          <a:xfrm>
            <a:off x="4429125" y="1643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2" name="矩形 14"/>
          <p:cNvSpPr>
            <a:spLocks noChangeArrowheads="1"/>
          </p:cNvSpPr>
          <p:nvPr/>
        </p:nvSpPr>
        <p:spPr bwMode="auto">
          <a:xfrm>
            <a:off x="4357688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25" y="385763"/>
            <a:ext cx="568325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2" name="矩形 13"/>
          <p:cNvSpPr>
            <a:spLocks noChangeArrowheads="1"/>
          </p:cNvSpPr>
          <p:nvPr/>
        </p:nvSpPr>
        <p:spPr bwMode="auto">
          <a:xfrm>
            <a:off x="5143500" y="1571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14"/>
          <p:cNvSpPr>
            <a:spLocks noChangeArrowheads="1"/>
          </p:cNvSpPr>
          <p:nvPr/>
        </p:nvSpPr>
        <p:spPr bwMode="auto">
          <a:xfrm>
            <a:off x="5214938" y="4500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15"/>
          <p:cNvSpPr>
            <a:spLocks noChangeArrowheads="1"/>
          </p:cNvSpPr>
          <p:nvPr/>
        </p:nvSpPr>
        <p:spPr bwMode="auto">
          <a:xfrm>
            <a:off x="1785938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7200" y="381000"/>
            <a:ext cx="56896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38" y="739775"/>
            <a:ext cx="6096000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7" name="矩形 12"/>
          <p:cNvSpPr>
            <a:spLocks noChangeArrowheads="1"/>
          </p:cNvSpPr>
          <p:nvPr/>
        </p:nvSpPr>
        <p:spPr bwMode="auto">
          <a:xfrm>
            <a:off x="2643188" y="4500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8" name="矩形 13"/>
          <p:cNvSpPr>
            <a:spLocks noChangeArrowheads="1"/>
          </p:cNvSpPr>
          <p:nvPr/>
        </p:nvSpPr>
        <p:spPr bwMode="auto">
          <a:xfrm>
            <a:off x="5500688" y="1857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9" name="矩形 14"/>
          <p:cNvSpPr>
            <a:spLocks noChangeArrowheads="1"/>
          </p:cNvSpPr>
          <p:nvPr/>
        </p:nvSpPr>
        <p:spPr bwMode="auto">
          <a:xfrm>
            <a:off x="5429250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0" name="矩形 15"/>
          <p:cNvSpPr>
            <a:spLocks noChangeArrowheads="1"/>
          </p:cNvSpPr>
          <p:nvPr/>
        </p:nvSpPr>
        <p:spPr bwMode="auto">
          <a:xfrm>
            <a:off x="2500313" y="1785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857250"/>
            <a:ext cx="5778500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0" name="矩形 12"/>
          <p:cNvSpPr>
            <a:spLocks noChangeArrowheads="1"/>
          </p:cNvSpPr>
          <p:nvPr/>
        </p:nvSpPr>
        <p:spPr bwMode="auto">
          <a:xfrm>
            <a:off x="2357438" y="2428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1" name="矩形 13"/>
          <p:cNvSpPr>
            <a:spLocks noChangeArrowheads="1"/>
          </p:cNvSpPr>
          <p:nvPr/>
        </p:nvSpPr>
        <p:spPr bwMode="auto">
          <a:xfrm>
            <a:off x="5072063" y="1500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14"/>
          <p:cNvSpPr>
            <a:spLocks noChangeArrowheads="1"/>
          </p:cNvSpPr>
          <p:nvPr/>
        </p:nvSpPr>
        <p:spPr bwMode="auto">
          <a:xfrm>
            <a:off x="5429250" y="4643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3" name="矩形 15"/>
          <p:cNvSpPr>
            <a:spLocks noChangeArrowheads="1"/>
          </p:cNvSpPr>
          <p:nvPr/>
        </p:nvSpPr>
        <p:spPr bwMode="auto">
          <a:xfrm>
            <a:off x="2714625" y="4643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3839</TotalTime>
  <Words>341</Words>
  <Application>Microsoft Office PowerPoint</Application>
  <PresentationFormat>全屏显示(4:3)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279</cp:revision>
  <dcterms:created xsi:type="dcterms:W3CDTF">2013-10-30T09:04:50Z</dcterms:created>
  <dcterms:modified xsi:type="dcterms:W3CDTF">2015-06-30T09:19:18Z</dcterms:modified>
</cp:coreProperties>
</file>