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8" r:id="rId3"/>
    <p:sldId id="262" r:id="rId4"/>
    <p:sldId id="263" r:id="rId5"/>
    <p:sldId id="261" r:id="rId6"/>
    <p:sldId id="264" r:id="rId7"/>
    <p:sldId id="265" r:id="rId8"/>
    <p:sldId id="271" r:id="rId9"/>
    <p:sldId id="266" r:id="rId10"/>
    <p:sldId id="268" r:id="rId11"/>
    <p:sldId id="269" r:id="rId12"/>
    <p:sldId id="267" r:id="rId13"/>
    <p:sldId id="274" r:id="rId14"/>
    <p:sldId id="270" r:id="rId15"/>
    <p:sldId id="275" r:id="rId16"/>
    <p:sldId id="273" r:id="rId17"/>
    <p:sldId id="276" r:id="rId18"/>
  </p:sldIdLst>
  <p:sldSz cx="9144000" cy="5143500" type="screen16x9"/>
  <p:notesSz cx="6858000" cy="9144000"/>
  <p:embeddedFontLst>
    <p:embeddedFont>
      <p:font typeface="Meiryo" panose="020B0604030504040204" pitchFamily="34" charset="-128"/>
      <p:regular r:id="rId20"/>
      <p:bold r:id="rId21"/>
      <p:italic r:id="rId22"/>
      <p:boldItalic r:id="rId23"/>
    </p:embeddedFont>
    <p:embeddedFont>
      <p:font typeface="Arial Unicode MS" panose="02010600030101010101" charset="-122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方正中等线简体" panose="02010600030101010101" charset="-122"/>
      <p:regular r:id="rId29"/>
    </p:embeddedFont>
    <p:embeddedFont>
      <p:font typeface="华文细黑" panose="02010600030101010101" charset="-122"/>
      <p:regular r:id="rId30"/>
    </p:embeddedFont>
    <p:embeddedFont>
      <p:font typeface="微软雅黑" panose="020B0503020204020204" pitchFamily="34" charset="-122"/>
      <p:regular r:id="rId31"/>
      <p:bold r:id="rId32"/>
    </p:embeddedFont>
    <p:embeddedFont>
      <p:font typeface="Calibri Light" panose="020F0302020204030204" pitchFamily="34" charset="0"/>
      <p:regular r:id="rId33"/>
      <p:italic r:id="rId34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B46"/>
    <a:srgbClr val="292929"/>
    <a:srgbClr val="C20F2A"/>
    <a:srgbClr val="FFFFFF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37" autoAdjust="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28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46653-6963-41CC-8A6C-75A2E864F59E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2A50F01-4C86-4CE0-979E-F3CECC90519F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altLang="zh-CN" sz="1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90C65B1-A173-4738-8D7A-1ACF69BAE1F6}" type="par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D642BCE3-2BC1-4D78-946F-CCDA6234DDBD}" type="sib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FD827EC8-676A-46F0-89CB-46BE036F60AA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D303573D-56E9-40BA-8E22-7D5C7F5D75AD}" type="parTrans" cxnId="{0C522F4B-9790-4BB1-B3B9-C638B9202569}">
      <dgm:prSet/>
      <dgm:spPr/>
      <dgm:t>
        <a:bodyPr/>
        <a:lstStyle/>
        <a:p>
          <a:endParaRPr lang="zh-CN" altLang="en-US"/>
        </a:p>
      </dgm:t>
    </dgm:pt>
    <dgm:pt modelId="{A5C95621-42F0-430B-9939-C24716EE1C4D}" type="sibTrans" cxnId="{0C522F4B-9790-4BB1-B3B9-C638B9202569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0EAD53DF-8AC7-441E-9A3F-9730F3987106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50E27D8-0027-479B-A296-A91A3851A777}" type="parTrans" cxnId="{88E041B0-657E-4B92-B22E-EF974DBB140D}">
      <dgm:prSet/>
      <dgm:spPr/>
      <dgm:t>
        <a:bodyPr/>
        <a:lstStyle/>
        <a:p>
          <a:endParaRPr lang="zh-CN" altLang="en-US"/>
        </a:p>
      </dgm:t>
    </dgm:pt>
    <dgm:pt modelId="{6947E02B-AA04-46DB-98BA-BEA425BA27B4}" type="sibTrans" cxnId="{88E041B0-657E-4B92-B22E-EF974DBB140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636A197B-4BDA-4D76-B542-7773F684F5F2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270A505-B9B1-4CDD-97BE-3C307387AA73}" type="parTrans" cxnId="{EE10B3E5-77D0-4AD1-AD83-32EDC5F78890}">
      <dgm:prSet/>
      <dgm:spPr/>
      <dgm:t>
        <a:bodyPr/>
        <a:lstStyle/>
        <a:p>
          <a:endParaRPr lang="zh-CN" altLang="en-US"/>
        </a:p>
      </dgm:t>
    </dgm:pt>
    <dgm:pt modelId="{7C8F1221-78B8-4DB3-98AD-119AD8BAD1B1}" type="sibTrans" cxnId="{EE10B3E5-77D0-4AD1-AD83-32EDC5F78890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457ADE10-1C4B-4E6F-83AC-87E05D5DCE7F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7CC1CC7C-755F-42C7-B48C-FBF2DF5A2D45}" type="parTrans" cxnId="{26984A0D-B3E4-41A1-9975-DC177F95A7DD}">
      <dgm:prSet/>
      <dgm:spPr/>
      <dgm:t>
        <a:bodyPr/>
        <a:lstStyle/>
        <a:p>
          <a:endParaRPr lang="zh-CN" altLang="en-US"/>
        </a:p>
      </dgm:t>
    </dgm:pt>
    <dgm:pt modelId="{FE2E1D2B-9CEE-4975-80A5-EEF8A19F8A23}" type="sibTrans" cxnId="{26984A0D-B3E4-41A1-9975-DC177F95A7D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90B8B745-96DB-4CC5-BBFD-D0D057E42576}" type="pres">
      <dgm:prSet presAssocID="{10B46653-6963-41CC-8A6C-75A2E864F5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1F889C-50B6-47B9-AC3F-57441CC62727}" type="pres">
      <dgm:prSet presAssocID="{72A50F01-4C86-4CE0-979E-F3CECC90519F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0CD16593-3C0D-4E2E-B74A-F16BE7255BDB}" type="pres">
      <dgm:prSet presAssocID="{FD827EC8-676A-46F0-89CB-46BE036F60A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B537C8-FF96-47B4-94B3-89050AFD98D7}" type="pres">
      <dgm:prSet presAssocID="{FD827EC8-676A-46F0-89CB-46BE036F60AA}" presName="dummy" presStyleCnt="0"/>
      <dgm:spPr/>
    </dgm:pt>
    <dgm:pt modelId="{98AEC7FE-23E8-4404-99EA-F97B83D19D80}" type="pres">
      <dgm:prSet presAssocID="{A5C95621-42F0-430B-9939-C24716EE1C4D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B9D15024-915A-49DA-909E-F19F557C7BE9}" type="pres">
      <dgm:prSet presAssocID="{0EAD53DF-8AC7-441E-9A3F-9730F398710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EF9B77-FF82-4170-AB3B-07CB227070CF}" type="pres">
      <dgm:prSet presAssocID="{0EAD53DF-8AC7-441E-9A3F-9730F3987106}" presName="dummy" presStyleCnt="0"/>
      <dgm:spPr/>
    </dgm:pt>
    <dgm:pt modelId="{F38C7DB7-4010-4997-BF7C-041524032768}" type="pres">
      <dgm:prSet presAssocID="{6947E02B-AA04-46DB-98BA-BEA425BA27B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2FCFBB84-F833-43EB-84C5-3F4659E5D5B4}" type="pres">
      <dgm:prSet presAssocID="{636A197B-4BDA-4D76-B542-7773F684F5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A4155C-0822-48A7-81BD-602CB3B8CC16}" type="pres">
      <dgm:prSet presAssocID="{636A197B-4BDA-4D76-B542-7773F684F5F2}" presName="dummy" presStyleCnt="0"/>
      <dgm:spPr/>
    </dgm:pt>
    <dgm:pt modelId="{4DC21DBB-1205-4528-AD29-237231F29519}" type="pres">
      <dgm:prSet presAssocID="{7C8F1221-78B8-4DB3-98AD-119AD8BAD1B1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55DB5AF5-1E33-4E8E-90F9-F749D7260220}" type="pres">
      <dgm:prSet presAssocID="{457ADE10-1C4B-4E6F-83AC-87E05D5DCE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0699E3-AEFB-4351-8D6A-A92056977A6D}" type="pres">
      <dgm:prSet presAssocID="{457ADE10-1C4B-4E6F-83AC-87E05D5DCE7F}" presName="dummy" presStyleCnt="0"/>
      <dgm:spPr/>
    </dgm:pt>
    <dgm:pt modelId="{EF458D7C-505B-4183-85B1-8E43FEF53A82}" type="pres">
      <dgm:prSet presAssocID="{FE2E1D2B-9CEE-4975-80A5-EEF8A19F8A23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D7F69125-08D3-4403-9909-4BFA912DE6CA}" type="presOf" srcId="{636A197B-4BDA-4D76-B542-7773F684F5F2}" destId="{2FCFBB84-F833-43EB-84C5-3F4659E5D5B4}" srcOrd="0" destOrd="0" presId="urn:microsoft.com/office/officeart/2005/8/layout/radial6"/>
    <dgm:cxn modelId="{313DB221-9EA7-45E5-A437-5B5F71D22522}" type="presOf" srcId="{FE2E1D2B-9CEE-4975-80A5-EEF8A19F8A23}" destId="{EF458D7C-505B-4183-85B1-8E43FEF53A82}" srcOrd="0" destOrd="0" presId="urn:microsoft.com/office/officeart/2005/8/layout/radial6"/>
    <dgm:cxn modelId="{364C0D46-BF6A-4AA1-8E76-3EBCA7CB7E5E}" srcId="{10B46653-6963-41CC-8A6C-75A2E864F59E}" destId="{72A50F01-4C86-4CE0-979E-F3CECC90519F}" srcOrd="0" destOrd="0" parTransId="{E90C65B1-A173-4738-8D7A-1ACF69BAE1F6}" sibTransId="{D642BCE3-2BC1-4D78-946F-CCDA6234DDBD}"/>
    <dgm:cxn modelId="{FB6AF25F-E780-46A4-8249-27EF7FAC55CF}" type="presOf" srcId="{6947E02B-AA04-46DB-98BA-BEA425BA27B4}" destId="{F38C7DB7-4010-4997-BF7C-041524032768}" srcOrd="0" destOrd="0" presId="urn:microsoft.com/office/officeart/2005/8/layout/radial6"/>
    <dgm:cxn modelId="{DC65A5E5-A0BC-4E0A-918C-4156982B9B0E}" type="presOf" srcId="{72A50F01-4C86-4CE0-979E-F3CECC90519F}" destId="{AD1F889C-50B6-47B9-AC3F-57441CC62727}" srcOrd="0" destOrd="0" presId="urn:microsoft.com/office/officeart/2005/8/layout/radial6"/>
    <dgm:cxn modelId="{EE10B3E5-77D0-4AD1-AD83-32EDC5F78890}" srcId="{72A50F01-4C86-4CE0-979E-F3CECC90519F}" destId="{636A197B-4BDA-4D76-B542-7773F684F5F2}" srcOrd="2" destOrd="0" parTransId="{1270A505-B9B1-4CDD-97BE-3C307387AA73}" sibTransId="{7C8F1221-78B8-4DB3-98AD-119AD8BAD1B1}"/>
    <dgm:cxn modelId="{6BEFE03A-65D0-427F-9E00-C14805EB6FC3}" type="presOf" srcId="{A5C95621-42F0-430B-9939-C24716EE1C4D}" destId="{98AEC7FE-23E8-4404-99EA-F97B83D19D80}" srcOrd="0" destOrd="0" presId="urn:microsoft.com/office/officeart/2005/8/layout/radial6"/>
    <dgm:cxn modelId="{8DA27ADD-FB0E-443A-B034-92FE19E3FBE5}" type="presOf" srcId="{10B46653-6963-41CC-8A6C-75A2E864F59E}" destId="{90B8B745-96DB-4CC5-BBFD-D0D057E42576}" srcOrd="0" destOrd="0" presId="urn:microsoft.com/office/officeart/2005/8/layout/radial6"/>
    <dgm:cxn modelId="{F2F29C34-01D4-4972-BABB-CF27294EB7BA}" type="presOf" srcId="{457ADE10-1C4B-4E6F-83AC-87E05D5DCE7F}" destId="{55DB5AF5-1E33-4E8E-90F9-F749D7260220}" srcOrd="0" destOrd="0" presId="urn:microsoft.com/office/officeart/2005/8/layout/radial6"/>
    <dgm:cxn modelId="{88E041B0-657E-4B92-B22E-EF974DBB140D}" srcId="{72A50F01-4C86-4CE0-979E-F3CECC90519F}" destId="{0EAD53DF-8AC7-441E-9A3F-9730F3987106}" srcOrd="1" destOrd="0" parTransId="{350E27D8-0027-479B-A296-A91A3851A777}" sibTransId="{6947E02B-AA04-46DB-98BA-BEA425BA27B4}"/>
    <dgm:cxn modelId="{26984A0D-B3E4-41A1-9975-DC177F95A7DD}" srcId="{72A50F01-4C86-4CE0-979E-F3CECC90519F}" destId="{457ADE10-1C4B-4E6F-83AC-87E05D5DCE7F}" srcOrd="3" destOrd="0" parTransId="{7CC1CC7C-755F-42C7-B48C-FBF2DF5A2D45}" sibTransId="{FE2E1D2B-9CEE-4975-80A5-EEF8A19F8A23}"/>
    <dgm:cxn modelId="{67EEAFB1-78D7-4D41-9029-2E16EF3DFB32}" type="presOf" srcId="{0EAD53DF-8AC7-441E-9A3F-9730F3987106}" destId="{B9D15024-915A-49DA-909E-F19F557C7BE9}" srcOrd="0" destOrd="0" presId="urn:microsoft.com/office/officeart/2005/8/layout/radial6"/>
    <dgm:cxn modelId="{FA2C8110-FA51-4767-AECC-F5904E8B3962}" type="presOf" srcId="{FD827EC8-676A-46F0-89CB-46BE036F60AA}" destId="{0CD16593-3C0D-4E2E-B74A-F16BE7255BDB}" srcOrd="0" destOrd="0" presId="urn:microsoft.com/office/officeart/2005/8/layout/radial6"/>
    <dgm:cxn modelId="{0C522F4B-9790-4BB1-B3B9-C638B9202569}" srcId="{72A50F01-4C86-4CE0-979E-F3CECC90519F}" destId="{FD827EC8-676A-46F0-89CB-46BE036F60AA}" srcOrd="0" destOrd="0" parTransId="{D303573D-56E9-40BA-8E22-7D5C7F5D75AD}" sibTransId="{A5C95621-42F0-430B-9939-C24716EE1C4D}"/>
    <dgm:cxn modelId="{E923BAF6-41C3-4331-B00C-CE6FB4B37BED}" type="presOf" srcId="{7C8F1221-78B8-4DB3-98AD-119AD8BAD1B1}" destId="{4DC21DBB-1205-4528-AD29-237231F29519}" srcOrd="0" destOrd="0" presId="urn:microsoft.com/office/officeart/2005/8/layout/radial6"/>
    <dgm:cxn modelId="{0AD089E4-8655-4687-B53A-A90B9C1D4817}" type="presParOf" srcId="{90B8B745-96DB-4CC5-BBFD-D0D057E42576}" destId="{AD1F889C-50B6-47B9-AC3F-57441CC62727}" srcOrd="0" destOrd="0" presId="urn:microsoft.com/office/officeart/2005/8/layout/radial6"/>
    <dgm:cxn modelId="{3026DA55-91D9-46E3-83DF-7D8B9C3CA3E9}" type="presParOf" srcId="{90B8B745-96DB-4CC5-BBFD-D0D057E42576}" destId="{0CD16593-3C0D-4E2E-B74A-F16BE7255BDB}" srcOrd="1" destOrd="0" presId="urn:microsoft.com/office/officeart/2005/8/layout/radial6"/>
    <dgm:cxn modelId="{D2925B84-4365-45B2-B865-8F4179655CBF}" type="presParOf" srcId="{90B8B745-96DB-4CC5-BBFD-D0D057E42576}" destId="{B9B537C8-FF96-47B4-94B3-89050AFD98D7}" srcOrd="2" destOrd="0" presId="urn:microsoft.com/office/officeart/2005/8/layout/radial6"/>
    <dgm:cxn modelId="{8E6D9F1E-DD9A-4D99-9F03-D2670FACBA35}" type="presParOf" srcId="{90B8B745-96DB-4CC5-BBFD-D0D057E42576}" destId="{98AEC7FE-23E8-4404-99EA-F97B83D19D80}" srcOrd="3" destOrd="0" presId="urn:microsoft.com/office/officeart/2005/8/layout/radial6"/>
    <dgm:cxn modelId="{BD957D76-FBBC-4408-81DF-2FEB6F95971F}" type="presParOf" srcId="{90B8B745-96DB-4CC5-BBFD-D0D057E42576}" destId="{B9D15024-915A-49DA-909E-F19F557C7BE9}" srcOrd="4" destOrd="0" presId="urn:microsoft.com/office/officeart/2005/8/layout/radial6"/>
    <dgm:cxn modelId="{CD702421-C260-426A-AB82-643F5F2EE58E}" type="presParOf" srcId="{90B8B745-96DB-4CC5-BBFD-D0D057E42576}" destId="{B6EF9B77-FF82-4170-AB3B-07CB227070CF}" srcOrd="5" destOrd="0" presId="urn:microsoft.com/office/officeart/2005/8/layout/radial6"/>
    <dgm:cxn modelId="{7BD85A54-C46D-4226-AD74-54216681B76C}" type="presParOf" srcId="{90B8B745-96DB-4CC5-BBFD-D0D057E42576}" destId="{F38C7DB7-4010-4997-BF7C-041524032768}" srcOrd="6" destOrd="0" presId="urn:microsoft.com/office/officeart/2005/8/layout/radial6"/>
    <dgm:cxn modelId="{E944DCA8-FEFC-4727-A98F-2F34034014B4}" type="presParOf" srcId="{90B8B745-96DB-4CC5-BBFD-D0D057E42576}" destId="{2FCFBB84-F833-43EB-84C5-3F4659E5D5B4}" srcOrd="7" destOrd="0" presId="urn:microsoft.com/office/officeart/2005/8/layout/radial6"/>
    <dgm:cxn modelId="{DBCD53AA-864C-4C6A-97C2-F55490FD4948}" type="presParOf" srcId="{90B8B745-96DB-4CC5-BBFD-D0D057E42576}" destId="{CAA4155C-0822-48A7-81BD-602CB3B8CC16}" srcOrd="8" destOrd="0" presId="urn:microsoft.com/office/officeart/2005/8/layout/radial6"/>
    <dgm:cxn modelId="{3E48B0FC-2C3D-4E98-9098-84C0B9EC125D}" type="presParOf" srcId="{90B8B745-96DB-4CC5-BBFD-D0D057E42576}" destId="{4DC21DBB-1205-4528-AD29-237231F29519}" srcOrd="9" destOrd="0" presId="urn:microsoft.com/office/officeart/2005/8/layout/radial6"/>
    <dgm:cxn modelId="{D9443462-81D2-4253-A48B-1DC02762400C}" type="presParOf" srcId="{90B8B745-96DB-4CC5-BBFD-D0D057E42576}" destId="{55DB5AF5-1E33-4E8E-90F9-F749D7260220}" srcOrd="10" destOrd="0" presId="urn:microsoft.com/office/officeart/2005/8/layout/radial6"/>
    <dgm:cxn modelId="{34DFD0B3-4C50-4D31-B9B4-23D6BA688D69}" type="presParOf" srcId="{90B8B745-96DB-4CC5-BBFD-D0D057E42576}" destId="{410699E3-AEFB-4351-8D6A-A92056977A6D}" srcOrd="11" destOrd="0" presId="urn:microsoft.com/office/officeart/2005/8/layout/radial6"/>
    <dgm:cxn modelId="{05D910E5-087E-40E8-A631-FD20995A246B}" type="presParOf" srcId="{90B8B745-96DB-4CC5-BBFD-D0D057E42576}" destId="{EF458D7C-505B-4183-85B1-8E43FEF53A8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3CA59-E96E-4A51-8407-0D042DA131F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8EE382B-8317-4366-A4BB-7600F5F42648}">
      <dgm:prSet phldrT="[文本]" custT="1"/>
      <dgm:spPr>
        <a:solidFill>
          <a:srgbClr val="C20F2A"/>
        </a:solidFill>
      </dgm:spPr>
      <dgm:t>
        <a:bodyPr/>
        <a:lstStyle/>
        <a:p>
          <a:endParaRPr lang="zh-CN" altLang="en-US" sz="1600" spc="110" baseline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6BC5BF06-F579-4C1B-9776-5B38DB06CEBB}" type="parTrans" cxnId="{86E85F7E-BE98-4BC5-B407-E6ADEA4C0CFF}">
      <dgm:prSet/>
      <dgm:spPr/>
      <dgm:t>
        <a:bodyPr/>
        <a:lstStyle/>
        <a:p>
          <a:endParaRPr lang="zh-CN" altLang="en-US" sz="1600"/>
        </a:p>
      </dgm:t>
    </dgm:pt>
    <dgm:pt modelId="{AAA36AE5-291E-481F-8411-D6DDAC6E7161}" type="sibTrans" cxnId="{86E85F7E-BE98-4BC5-B407-E6ADEA4C0CFF}">
      <dgm:prSet/>
      <dgm:spPr/>
      <dgm:t>
        <a:bodyPr/>
        <a:lstStyle/>
        <a:p>
          <a:endParaRPr lang="zh-CN" altLang="en-US" sz="1600"/>
        </a:p>
      </dgm:t>
    </dgm:pt>
    <dgm:pt modelId="{29F99EB4-91FB-46FF-A666-03EE11A36587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0B59B060-AF52-4715-AA95-A1A58440D725}" type="parTrans" cxnId="{B28EE93A-DE95-4EDC-9BE5-F86E9F15918C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784E9937-0D44-42C9-8818-433CF683174F}" type="sibTrans" cxnId="{B28EE93A-DE95-4EDC-9BE5-F86E9F15918C}">
      <dgm:prSet/>
      <dgm:spPr/>
      <dgm:t>
        <a:bodyPr/>
        <a:lstStyle/>
        <a:p>
          <a:endParaRPr lang="zh-CN" altLang="en-US" sz="1600"/>
        </a:p>
      </dgm:t>
    </dgm:pt>
    <dgm:pt modelId="{9C61A653-1F6B-45BF-A3C8-8935D48D20F5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8A78859-7D60-41AA-B02A-01C804CCE7AF}" type="parTrans" cxnId="{7B2AB337-AC76-4A49-8B60-6FC5456B67F0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FBFE4850-4CE5-4BD9-88B5-ACB2C18F9234}" type="sibTrans" cxnId="{7B2AB337-AC76-4A49-8B60-6FC5456B67F0}">
      <dgm:prSet/>
      <dgm:spPr/>
      <dgm:t>
        <a:bodyPr/>
        <a:lstStyle/>
        <a:p>
          <a:endParaRPr lang="zh-CN" altLang="en-US" sz="1600"/>
        </a:p>
      </dgm:t>
    </dgm:pt>
    <dgm:pt modelId="{CF4AB1CC-B8F6-4011-96FD-4F14992F9AC2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BAAC82B-3A25-41EC-9D8A-6A3FAC8EDCDF}" type="parTrans" cxnId="{4C4AE677-86C1-47A8-A3D3-D6E4C35C32B3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5A0141A7-B310-4652-8374-580F184DD519}" type="sibTrans" cxnId="{4C4AE677-86C1-47A8-A3D3-D6E4C35C32B3}">
      <dgm:prSet/>
      <dgm:spPr/>
      <dgm:t>
        <a:bodyPr/>
        <a:lstStyle/>
        <a:p>
          <a:endParaRPr lang="zh-CN" altLang="en-US" sz="1600"/>
        </a:p>
      </dgm:t>
    </dgm:pt>
    <dgm:pt modelId="{F90F45FB-24A2-4113-A5E0-063757EF8152}" type="pres">
      <dgm:prSet presAssocID="{9AB3CA59-E96E-4A51-8407-0D042DA131F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BAFF942-AF0D-4BA0-914A-98AE9A0B22ED}" type="pres">
      <dgm:prSet presAssocID="{98EE382B-8317-4366-A4BB-7600F5F42648}" presName="root1" presStyleCnt="0"/>
      <dgm:spPr/>
    </dgm:pt>
    <dgm:pt modelId="{FBA1D8E3-B212-40A4-9367-F5B80382E11F}" type="pres">
      <dgm:prSet presAssocID="{98EE382B-8317-4366-A4BB-7600F5F4264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92E778-BDA4-44F2-ADC9-1101F3BB498D}" type="pres">
      <dgm:prSet presAssocID="{98EE382B-8317-4366-A4BB-7600F5F42648}" presName="level2hierChild" presStyleCnt="0"/>
      <dgm:spPr/>
    </dgm:pt>
    <dgm:pt modelId="{EFD6EA81-108C-4404-B3BE-DED838D72A94}" type="pres">
      <dgm:prSet presAssocID="{0B59B060-AF52-4715-AA95-A1A58440D725}" presName="conn2-1" presStyleLbl="parChTrans1D2" presStyleIdx="0" presStyleCnt="3"/>
      <dgm:spPr/>
      <dgm:t>
        <a:bodyPr/>
        <a:lstStyle/>
        <a:p>
          <a:endParaRPr lang="zh-CN" altLang="en-US"/>
        </a:p>
      </dgm:t>
    </dgm:pt>
    <dgm:pt modelId="{C1474064-A0C3-41AD-8B02-78360F534617}" type="pres">
      <dgm:prSet presAssocID="{0B59B060-AF52-4715-AA95-A1A58440D725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852A1EDB-1D3E-4384-86AD-9BEA2AA673D9}" type="pres">
      <dgm:prSet presAssocID="{29F99EB4-91FB-46FF-A666-03EE11A36587}" presName="root2" presStyleCnt="0"/>
      <dgm:spPr/>
    </dgm:pt>
    <dgm:pt modelId="{DB573871-A674-4273-8830-F03050226792}" type="pres">
      <dgm:prSet presAssocID="{29F99EB4-91FB-46FF-A666-03EE11A3658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9F4509B-9C4E-4AE5-88F8-CBE322B26861}" type="pres">
      <dgm:prSet presAssocID="{29F99EB4-91FB-46FF-A666-03EE11A36587}" presName="level3hierChild" presStyleCnt="0"/>
      <dgm:spPr/>
    </dgm:pt>
    <dgm:pt modelId="{7A9A4601-A49B-4AC0-B106-F566AA2B3F7F}" type="pres">
      <dgm:prSet presAssocID="{48A78859-7D60-41AA-B02A-01C804CCE7AF}" presName="conn2-1" presStyleLbl="parChTrans1D2" presStyleIdx="1" presStyleCnt="3"/>
      <dgm:spPr/>
      <dgm:t>
        <a:bodyPr/>
        <a:lstStyle/>
        <a:p>
          <a:endParaRPr lang="zh-CN" altLang="en-US"/>
        </a:p>
      </dgm:t>
    </dgm:pt>
    <dgm:pt modelId="{0CA1DF54-A73F-4976-9AE8-34960E66F091}" type="pres">
      <dgm:prSet presAssocID="{48A78859-7D60-41AA-B02A-01C804CCE7AF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A8D09188-D839-4132-8C5E-BCC87E93EE62}" type="pres">
      <dgm:prSet presAssocID="{9C61A653-1F6B-45BF-A3C8-8935D48D20F5}" presName="root2" presStyleCnt="0"/>
      <dgm:spPr/>
    </dgm:pt>
    <dgm:pt modelId="{8819E659-93F6-4A4C-9A75-2CB74E769F7A}" type="pres">
      <dgm:prSet presAssocID="{9C61A653-1F6B-45BF-A3C8-8935D48D20F5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F974027-6F88-4284-9A20-15496962C9C1}" type="pres">
      <dgm:prSet presAssocID="{9C61A653-1F6B-45BF-A3C8-8935D48D20F5}" presName="level3hierChild" presStyleCnt="0"/>
      <dgm:spPr/>
    </dgm:pt>
    <dgm:pt modelId="{402788B0-960A-4BD5-89ED-BF08D8DDE226}" type="pres">
      <dgm:prSet presAssocID="{9BAAC82B-3A25-41EC-9D8A-6A3FAC8EDCDF}" presName="conn2-1" presStyleLbl="parChTrans1D2" presStyleIdx="2" presStyleCnt="3"/>
      <dgm:spPr/>
      <dgm:t>
        <a:bodyPr/>
        <a:lstStyle/>
        <a:p>
          <a:endParaRPr lang="zh-CN" altLang="en-US"/>
        </a:p>
      </dgm:t>
    </dgm:pt>
    <dgm:pt modelId="{0F196CDD-0F77-4F1E-9BB2-BE2BE8E3C512}" type="pres">
      <dgm:prSet presAssocID="{9BAAC82B-3A25-41EC-9D8A-6A3FAC8EDCDF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1D81258F-D55F-4AF3-8585-072C1525A24F}" type="pres">
      <dgm:prSet presAssocID="{CF4AB1CC-B8F6-4011-96FD-4F14992F9AC2}" presName="root2" presStyleCnt="0"/>
      <dgm:spPr/>
    </dgm:pt>
    <dgm:pt modelId="{DABAD4C4-0E3F-4F0D-92DA-1D069C1BE552}" type="pres">
      <dgm:prSet presAssocID="{CF4AB1CC-B8F6-4011-96FD-4F14992F9AC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56196BE-650E-4A6D-AF9D-FCEC08C71CBF}" type="pres">
      <dgm:prSet presAssocID="{CF4AB1CC-B8F6-4011-96FD-4F14992F9AC2}" presName="level3hierChild" presStyleCnt="0"/>
      <dgm:spPr/>
    </dgm:pt>
  </dgm:ptLst>
  <dgm:cxnLst>
    <dgm:cxn modelId="{0B9B5CA9-A988-4914-ACAD-5D98D75EA2BB}" type="presOf" srcId="{98EE382B-8317-4366-A4BB-7600F5F42648}" destId="{FBA1D8E3-B212-40A4-9367-F5B80382E11F}" srcOrd="0" destOrd="0" presId="urn:microsoft.com/office/officeart/2008/layout/HorizontalMultiLevelHierarchy"/>
    <dgm:cxn modelId="{CCD4BD59-EB2C-4738-B6C7-7E8D9ED98E51}" type="presOf" srcId="{0B59B060-AF52-4715-AA95-A1A58440D725}" destId="{EFD6EA81-108C-4404-B3BE-DED838D72A94}" srcOrd="0" destOrd="0" presId="urn:microsoft.com/office/officeart/2008/layout/HorizontalMultiLevelHierarchy"/>
    <dgm:cxn modelId="{2612DAF3-CC5F-48C8-97AF-CAF6539F3E0A}" type="presOf" srcId="{9AB3CA59-E96E-4A51-8407-0D042DA131F7}" destId="{F90F45FB-24A2-4113-A5E0-063757EF8152}" srcOrd="0" destOrd="0" presId="urn:microsoft.com/office/officeart/2008/layout/HorizontalMultiLevelHierarchy"/>
    <dgm:cxn modelId="{3CA94F37-9E80-41FB-B301-3B7D60D5A22F}" type="presOf" srcId="{9C61A653-1F6B-45BF-A3C8-8935D48D20F5}" destId="{8819E659-93F6-4A4C-9A75-2CB74E769F7A}" srcOrd="0" destOrd="0" presId="urn:microsoft.com/office/officeart/2008/layout/HorizontalMultiLevelHierarchy"/>
    <dgm:cxn modelId="{86E85F7E-BE98-4BC5-B407-E6ADEA4C0CFF}" srcId="{9AB3CA59-E96E-4A51-8407-0D042DA131F7}" destId="{98EE382B-8317-4366-A4BB-7600F5F42648}" srcOrd="0" destOrd="0" parTransId="{6BC5BF06-F579-4C1B-9776-5B38DB06CEBB}" sibTransId="{AAA36AE5-291E-481F-8411-D6DDAC6E7161}"/>
    <dgm:cxn modelId="{8DEED5DF-DE47-476D-A7DB-2E5639699446}" type="presOf" srcId="{CF4AB1CC-B8F6-4011-96FD-4F14992F9AC2}" destId="{DABAD4C4-0E3F-4F0D-92DA-1D069C1BE552}" srcOrd="0" destOrd="0" presId="urn:microsoft.com/office/officeart/2008/layout/HorizontalMultiLevelHierarchy"/>
    <dgm:cxn modelId="{338603E8-15BB-4B23-B342-DCB5362DE25F}" type="presOf" srcId="{9BAAC82B-3A25-41EC-9D8A-6A3FAC8EDCDF}" destId="{402788B0-960A-4BD5-89ED-BF08D8DDE226}" srcOrd="0" destOrd="0" presId="urn:microsoft.com/office/officeart/2008/layout/HorizontalMultiLevelHierarchy"/>
    <dgm:cxn modelId="{381C0438-7052-4303-966C-FA2A6B93E2F0}" type="presOf" srcId="{9BAAC82B-3A25-41EC-9D8A-6A3FAC8EDCDF}" destId="{0F196CDD-0F77-4F1E-9BB2-BE2BE8E3C512}" srcOrd="1" destOrd="0" presId="urn:microsoft.com/office/officeart/2008/layout/HorizontalMultiLevelHierarchy"/>
    <dgm:cxn modelId="{A6C74755-7452-4804-9B74-4747E0E208DF}" type="presOf" srcId="{0B59B060-AF52-4715-AA95-A1A58440D725}" destId="{C1474064-A0C3-41AD-8B02-78360F534617}" srcOrd="1" destOrd="0" presId="urn:microsoft.com/office/officeart/2008/layout/HorizontalMultiLevelHierarchy"/>
    <dgm:cxn modelId="{0AD6CF54-A984-49C2-B558-DEA516C051D6}" type="presOf" srcId="{48A78859-7D60-41AA-B02A-01C804CCE7AF}" destId="{0CA1DF54-A73F-4976-9AE8-34960E66F091}" srcOrd="1" destOrd="0" presId="urn:microsoft.com/office/officeart/2008/layout/HorizontalMultiLevelHierarchy"/>
    <dgm:cxn modelId="{E31872A2-10EB-4465-84CF-EEA1541C258E}" type="presOf" srcId="{29F99EB4-91FB-46FF-A666-03EE11A36587}" destId="{DB573871-A674-4273-8830-F03050226792}" srcOrd="0" destOrd="0" presId="urn:microsoft.com/office/officeart/2008/layout/HorizontalMultiLevelHierarchy"/>
    <dgm:cxn modelId="{B28EE93A-DE95-4EDC-9BE5-F86E9F15918C}" srcId="{98EE382B-8317-4366-A4BB-7600F5F42648}" destId="{29F99EB4-91FB-46FF-A666-03EE11A36587}" srcOrd="0" destOrd="0" parTransId="{0B59B060-AF52-4715-AA95-A1A58440D725}" sibTransId="{784E9937-0D44-42C9-8818-433CF683174F}"/>
    <dgm:cxn modelId="{4C4AE677-86C1-47A8-A3D3-D6E4C35C32B3}" srcId="{98EE382B-8317-4366-A4BB-7600F5F42648}" destId="{CF4AB1CC-B8F6-4011-96FD-4F14992F9AC2}" srcOrd="2" destOrd="0" parTransId="{9BAAC82B-3A25-41EC-9D8A-6A3FAC8EDCDF}" sibTransId="{5A0141A7-B310-4652-8374-580F184DD519}"/>
    <dgm:cxn modelId="{7B2AB337-AC76-4A49-8B60-6FC5456B67F0}" srcId="{98EE382B-8317-4366-A4BB-7600F5F42648}" destId="{9C61A653-1F6B-45BF-A3C8-8935D48D20F5}" srcOrd="1" destOrd="0" parTransId="{48A78859-7D60-41AA-B02A-01C804CCE7AF}" sibTransId="{FBFE4850-4CE5-4BD9-88B5-ACB2C18F9234}"/>
    <dgm:cxn modelId="{EDF49915-38D7-4D89-9D77-D0ED04345556}" type="presOf" srcId="{48A78859-7D60-41AA-B02A-01C804CCE7AF}" destId="{7A9A4601-A49B-4AC0-B106-F566AA2B3F7F}" srcOrd="0" destOrd="0" presId="urn:microsoft.com/office/officeart/2008/layout/HorizontalMultiLevelHierarchy"/>
    <dgm:cxn modelId="{5533B9AF-5484-4B65-AAC8-230E6272EF99}" type="presParOf" srcId="{F90F45FB-24A2-4113-A5E0-063757EF8152}" destId="{FBAFF942-AF0D-4BA0-914A-98AE9A0B22ED}" srcOrd="0" destOrd="0" presId="urn:microsoft.com/office/officeart/2008/layout/HorizontalMultiLevelHierarchy"/>
    <dgm:cxn modelId="{EE6D9D12-4A30-4DDB-B9DA-0F4A527923F9}" type="presParOf" srcId="{FBAFF942-AF0D-4BA0-914A-98AE9A0B22ED}" destId="{FBA1D8E3-B212-40A4-9367-F5B80382E11F}" srcOrd="0" destOrd="0" presId="urn:microsoft.com/office/officeart/2008/layout/HorizontalMultiLevelHierarchy"/>
    <dgm:cxn modelId="{23549E2A-F0BB-4DD2-A762-B0544D71D3D5}" type="presParOf" srcId="{FBAFF942-AF0D-4BA0-914A-98AE9A0B22ED}" destId="{4192E778-BDA4-44F2-ADC9-1101F3BB498D}" srcOrd="1" destOrd="0" presId="urn:microsoft.com/office/officeart/2008/layout/HorizontalMultiLevelHierarchy"/>
    <dgm:cxn modelId="{F3C510AA-1773-4589-809A-F49B382273FD}" type="presParOf" srcId="{4192E778-BDA4-44F2-ADC9-1101F3BB498D}" destId="{EFD6EA81-108C-4404-B3BE-DED838D72A94}" srcOrd="0" destOrd="0" presId="urn:microsoft.com/office/officeart/2008/layout/HorizontalMultiLevelHierarchy"/>
    <dgm:cxn modelId="{9870D355-D098-4983-9BE5-4AF1E2405A1E}" type="presParOf" srcId="{EFD6EA81-108C-4404-B3BE-DED838D72A94}" destId="{C1474064-A0C3-41AD-8B02-78360F534617}" srcOrd="0" destOrd="0" presId="urn:microsoft.com/office/officeart/2008/layout/HorizontalMultiLevelHierarchy"/>
    <dgm:cxn modelId="{E9DBF856-B15F-4F8C-B734-0E499AB9F011}" type="presParOf" srcId="{4192E778-BDA4-44F2-ADC9-1101F3BB498D}" destId="{852A1EDB-1D3E-4384-86AD-9BEA2AA673D9}" srcOrd="1" destOrd="0" presId="urn:microsoft.com/office/officeart/2008/layout/HorizontalMultiLevelHierarchy"/>
    <dgm:cxn modelId="{8803A23B-DF0D-4EF2-9AAA-78B19E8C167D}" type="presParOf" srcId="{852A1EDB-1D3E-4384-86AD-9BEA2AA673D9}" destId="{DB573871-A674-4273-8830-F03050226792}" srcOrd="0" destOrd="0" presId="urn:microsoft.com/office/officeart/2008/layout/HorizontalMultiLevelHierarchy"/>
    <dgm:cxn modelId="{A0B69CC3-3A61-46FB-BC73-E7375DA7FC7C}" type="presParOf" srcId="{852A1EDB-1D3E-4384-86AD-9BEA2AA673D9}" destId="{A9F4509B-9C4E-4AE5-88F8-CBE322B26861}" srcOrd="1" destOrd="0" presId="urn:microsoft.com/office/officeart/2008/layout/HorizontalMultiLevelHierarchy"/>
    <dgm:cxn modelId="{F7DE8BF9-8B89-4FA0-BDE1-6B4BDE380459}" type="presParOf" srcId="{4192E778-BDA4-44F2-ADC9-1101F3BB498D}" destId="{7A9A4601-A49B-4AC0-B106-F566AA2B3F7F}" srcOrd="2" destOrd="0" presId="urn:microsoft.com/office/officeart/2008/layout/HorizontalMultiLevelHierarchy"/>
    <dgm:cxn modelId="{37344B85-4DEA-4977-B52E-67F9C45F028A}" type="presParOf" srcId="{7A9A4601-A49B-4AC0-B106-F566AA2B3F7F}" destId="{0CA1DF54-A73F-4976-9AE8-34960E66F091}" srcOrd="0" destOrd="0" presId="urn:microsoft.com/office/officeart/2008/layout/HorizontalMultiLevelHierarchy"/>
    <dgm:cxn modelId="{D396EEEC-AD72-46A2-B49A-563983CA46A8}" type="presParOf" srcId="{4192E778-BDA4-44F2-ADC9-1101F3BB498D}" destId="{A8D09188-D839-4132-8C5E-BCC87E93EE62}" srcOrd="3" destOrd="0" presId="urn:microsoft.com/office/officeart/2008/layout/HorizontalMultiLevelHierarchy"/>
    <dgm:cxn modelId="{FF5678D8-00E2-4DAD-8D57-079B6B7B9CCF}" type="presParOf" srcId="{A8D09188-D839-4132-8C5E-BCC87E93EE62}" destId="{8819E659-93F6-4A4C-9A75-2CB74E769F7A}" srcOrd="0" destOrd="0" presId="urn:microsoft.com/office/officeart/2008/layout/HorizontalMultiLevelHierarchy"/>
    <dgm:cxn modelId="{63DE8B47-F8BB-4997-8883-E347841E96D5}" type="presParOf" srcId="{A8D09188-D839-4132-8C5E-BCC87E93EE62}" destId="{7F974027-6F88-4284-9A20-15496962C9C1}" srcOrd="1" destOrd="0" presId="urn:microsoft.com/office/officeart/2008/layout/HorizontalMultiLevelHierarchy"/>
    <dgm:cxn modelId="{713B4457-6901-4EB3-AEFA-EAAF0D0D1F98}" type="presParOf" srcId="{4192E778-BDA4-44F2-ADC9-1101F3BB498D}" destId="{402788B0-960A-4BD5-89ED-BF08D8DDE226}" srcOrd="4" destOrd="0" presId="urn:microsoft.com/office/officeart/2008/layout/HorizontalMultiLevelHierarchy"/>
    <dgm:cxn modelId="{75F52EB5-5319-48CA-B8D0-AC239482AB65}" type="presParOf" srcId="{402788B0-960A-4BD5-89ED-BF08D8DDE226}" destId="{0F196CDD-0F77-4F1E-9BB2-BE2BE8E3C512}" srcOrd="0" destOrd="0" presId="urn:microsoft.com/office/officeart/2008/layout/HorizontalMultiLevelHierarchy"/>
    <dgm:cxn modelId="{2B325A1C-E536-4D27-8694-175591886966}" type="presParOf" srcId="{4192E778-BDA4-44F2-ADC9-1101F3BB498D}" destId="{1D81258F-D55F-4AF3-8585-072C1525A24F}" srcOrd="5" destOrd="0" presId="urn:microsoft.com/office/officeart/2008/layout/HorizontalMultiLevelHierarchy"/>
    <dgm:cxn modelId="{74F996B9-8E62-4B67-9E68-0D4ECE74A28E}" type="presParOf" srcId="{1D81258F-D55F-4AF3-8585-072C1525A24F}" destId="{DABAD4C4-0E3F-4F0D-92DA-1D069C1BE552}" srcOrd="0" destOrd="0" presId="urn:microsoft.com/office/officeart/2008/layout/HorizontalMultiLevelHierarchy"/>
    <dgm:cxn modelId="{85BC9636-5723-42FC-A6A6-2FC48226162B}" type="presParOf" srcId="{1D81258F-D55F-4AF3-8585-072C1525A24F}" destId="{756196BE-650E-4A6D-AF9D-FCEC08C71CB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234881-BAA4-44B9-9195-739C5DE99BA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AEA9EB-E4BB-4896-98C3-E105765DA101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1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940014E-8A57-47F7-8999-B579E68F813A}" type="parTrans" cxnId="{D10BC3C5-E9E4-41A7-898D-031FDE23EF09}">
      <dgm:prSet/>
      <dgm:spPr/>
      <dgm:t>
        <a:bodyPr/>
        <a:lstStyle/>
        <a:p>
          <a:endParaRPr lang="zh-CN" altLang="en-US"/>
        </a:p>
      </dgm:t>
    </dgm:pt>
    <dgm:pt modelId="{6753FD53-B7A6-4A65-AAF0-7006B3679730}" type="sibTrans" cxnId="{D10BC3C5-E9E4-41A7-898D-031FDE23EF09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9CD6B1F-6F59-49E8-87E2-6449E9C15B5B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C2E71C7-AA79-4FFF-BF6F-8D2D282BF1BF}" type="parTrans" cxnId="{A9BD556A-DD39-43F5-9887-A4E310738A1E}">
      <dgm:prSet/>
      <dgm:spPr/>
      <dgm:t>
        <a:bodyPr/>
        <a:lstStyle/>
        <a:p>
          <a:endParaRPr lang="zh-CN" altLang="en-US"/>
        </a:p>
      </dgm:t>
    </dgm:pt>
    <dgm:pt modelId="{2E5064BF-14C5-4673-8738-4B8F60A4C023}" type="sibTrans" cxnId="{A9BD556A-DD39-43F5-9887-A4E310738A1E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C820DD37-537E-4F08-BA2E-E0821D1F8F7E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E69E620-4BA7-41D7-8954-6671C414A1EC}" type="parTrans" cxnId="{D06ED8C0-3AAF-4C26-B2C3-227F5CA425BA}">
      <dgm:prSet/>
      <dgm:spPr/>
      <dgm:t>
        <a:bodyPr/>
        <a:lstStyle/>
        <a:p>
          <a:endParaRPr lang="zh-CN" altLang="en-US"/>
        </a:p>
      </dgm:t>
    </dgm:pt>
    <dgm:pt modelId="{4549C671-6A49-42CD-A6D1-A4B37434B886}" type="sibTrans" cxnId="{D06ED8C0-3AAF-4C26-B2C3-227F5CA425BA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DE76FDF-87E2-4D93-9894-32DE5C923DF5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0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52D41E68-A396-49A1-9826-EDAF1685DF05}" type="par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35A4D627-C046-480F-B35D-1F35BC284EAE}" type="sib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D96BE575-9B57-4274-8499-02B861278200}" type="pres">
      <dgm:prSet presAssocID="{FB234881-BAA4-44B9-9195-739C5DE99BAF}" presName="Name0" presStyleCnt="0">
        <dgm:presLayoutVars>
          <dgm:dir/>
          <dgm:resizeHandles val="exact"/>
        </dgm:presLayoutVars>
      </dgm:prSet>
      <dgm:spPr/>
    </dgm:pt>
    <dgm:pt modelId="{3A5B4CE7-35F6-4767-99AC-70A8BA34D79F}" type="pres">
      <dgm:prSet presAssocID="{2FAEA9EB-E4BB-4896-98C3-E105765DA101}" presName="node" presStyleLbl="node1" presStyleIdx="0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99CEF93-A13E-4042-A2DA-9BDDFA591027}" type="pres">
      <dgm:prSet presAssocID="{6753FD53-B7A6-4A65-AAF0-7006B3679730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B285EC92-9714-49EC-8AB8-940A99ACBE2E}" type="pres">
      <dgm:prSet presAssocID="{6753FD53-B7A6-4A65-AAF0-7006B3679730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31E970E5-DBA2-4A9D-AF0C-6917814E6025}" type="pres">
      <dgm:prSet presAssocID="{99CD6B1F-6F59-49E8-87E2-6449E9C15B5B}" presName="node" presStyleLbl="node1" presStyleIdx="1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D21C90F-FE9B-4871-917F-1E051F677DDA}" type="pres">
      <dgm:prSet presAssocID="{2E5064BF-14C5-4673-8738-4B8F60A4C023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F6D03C52-2E58-429B-9EEF-98237E561266}" type="pres">
      <dgm:prSet presAssocID="{2E5064BF-14C5-4673-8738-4B8F60A4C023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094AE5B-82BD-4BB4-829F-588187D11B1C}" type="pres">
      <dgm:prSet presAssocID="{C820DD37-537E-4F08-BA2E-E0821D1F8F7E}" presName="node" presStyleLbl="node1" presStyleIdx="2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C67F7D43-069A-4CE5-8066-2F3CEDAAF34F}" type="pres">
      <dgm:prSet presAssocID="{4549C671-6A49-42CD-A6D1-A4B37434B886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4C1F1273-C52C-461E-8756-636182C5B8A4}" type="pres">
      <dgm:prSet presAssocID="{4549C671-6A49-42CD-A6D1-A4B37434B886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0FEB2EF-EA84-4D9D-BD99-88E47A240ECA}" type="pres">
      <dgm:prSet presAssocID="{4DE76FDF-87E2-4D93-9894-32DE5C923DF5}" presName="node" presStyleLbl="node1" presStyleIdx="3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EB69D552-167D-47E9-99FE-D6C0027CC593}" type="presOf" srcId="{2E5064BF-14C5-4673-8738-4B8F60A4C023}" destId="{2D21C90F-FE9B-4871-917F-1E051F677DDA}" srcOrd="0" destOrd="0" presId="urn:microsoft.com/office/officeart/2005/8/layout/process1"/>
    <dgm:cxn modelId="{3185A6C4-599B-4F32-90CF-D8199A559BE5}" type="presOf" srcId="{4549C671-6A49-42CD-A6D1-A4B37434B886}" destId="{C67F7D43-069A-4CE5-8066-2F3CEDAAF34F}" srcOrd="0" destOrd="0" presId="urn:microsoft.com/office/officeart/2005/8/layout/process1"/>
    <dgm:cxn modelId="{FAA8A2EF-6B42-4439-8971-65F2C40F3357}" type="presOf" srcId="{4DE76FDF-87E2-4D93-9894-32DE5C923DF5}" destId="{A0FEB2EF-EA84-4D9D-BD99-88E47A240ECA}" srcOrd="0" destOrd="0" presId="urn:microsoft.com/office/officeart/2005/8/layout/process1"/>
    <dgm:cxn modelId="{D8F7B0F0-2B2A-4D27-8CED-E8FF04CB7E2D}" type="presOf" srcId="{C820DD37-537E-4F08-BA2E-E0821D1F8F7E}" destId="{2094AE5B-82BD-4BB4-829F-588187D11B1C}" srcOrd="0" destOrd="0" presId="urn:microsoft.com/office/officeart/2005/8/layout/process1"/>
    <dgm:cxn modelId="{A8E2BD63-01E6-4A2E-9B34-CD83EED4BDC7}" srcId="{FB234881-BAA4-44B9-9195-739C5DE99BAF}" destId="{4DE76FDF-87E2-4D93-9894-32DE5C923DF5}" srcOrd="3" destOrd="0" parTransId="{52D41E68-A396-49A1-9826-EDAF1685DF05}" sibTransId="{35A4D627-C046-480F-B35D-1F35BC284EAE}"/>
    <dgm:cxn modelId="{A870C897-928D-400B-B3EE-A71D26D185B0}" type="presOf" srcId="{2FAEA9EB-E4BB-4896-98C3-E105765DA101}" destId="{3A5B4CE7-35F6-4767-99AC-70A8BA34D79F}" srcOrd="0" destOrd="0" presId="urn:microsoft.com/office/officeart/2005/8/layout/process1"/>
    <dgm:cxn modelId="{1F021EEB-DE0B-4848-AD03-67A62C9B1BA9}" type="presOf" srcId="{6753FD53-B7A6-4A65-AAF0-7006B3679730}" destId="{B285EC92-9714-49EC-8AB8-940A99ACBE2E}" srcOrd="1" destOrd="0" presId="urn:microsoft.com/office/officeart/2005/8/layout/process1"/>
    <dgm:cxn modelId="{A989AD35-BA88-4F96-BD62-DB0B4E7BB9FA}" type="presOf" srcId="{99CD6B1F-6F59-49E8-87E2-6449E9C15B5B}" destId="{31E970E5-DBA2-4A9D-AF0C-6917814E6025}" srcOrd="0" destOrd="0" presId="urn:microsoft.com/office/officeart/2005/8/layout/process1"/>
    <dgm:cxn modelId="{A9BD556A-DD39-43F5-9887-A4E310738A1E}" srcId="{FB234881-BAA4-44B9-9195-739C5DE99BAF}" destId="{99CD6B1F-6F59-49E8-87E2-6449E9C15B5B}" srcOrd="1" destOrd="0" parTransId="{3C2E71C7-AA79-4FFF-BF6F-8D2D282BF1BF}" sibTransId="{2E5064BF-14C5-4673-8738-4B8F60A4C023}"/>
    <dgm:cxn modelId="{D10BC3C5-E9E4-41A7-898D-031FDE23EF09}" srcId="{FB234881-BAA4-44B9-9195-739C5DE99BAF}" destId="{2FAEA9EB-E4BB-4896-98C3-E105765DA101}" srcOrd="0" destOrd="0" parTransId="{3940014E-8A57-47F7-8999-B579E68F813A}" sibTransId="{6753FD53-B7A6-4A65-AAF0-7006B3679730}"/>
    <dgm:cxn modelId="{43626F8B-F498-4AF5-A260-444D4925C391}" type="presOf" srcId="{2E5064BF-14C5-4673-8738-4B8F60A4C023}" destId="{F6D03C52-2E58-429B-9EEF-98237E561266}" srcOrd="1" destOrd="0" presId="urn:microsoft.com/office/officeart/2005/8/layout/process1"/>
    <dgm:cxn modelId="{AE4AE3A7-5154-4C80-B3F6-ADABE403E746}" type="presOf" srcId="{6753FD53-B7A6-4A65-AAF0-7006B3679730}" destId="{299CEF93-A13E-4042-A2DA-9BDDFA591027}" srcOrd="0" destOrd="0" presId="urn:microsoft.com/office/officeart/2005/8/layout/process1"/>
    <dgm:cxn modelId="{D55F72A9-3669-4769-81A1-DCD61530D509}" type="presOf" srcId="{FB234881-BAA4-44B9-9195-739C5DE99BAF}" destId="{D96BE575-9B57-4274-8499-02B861278200}" srcOrd="0" destOrd="0" presId="urn:microsoft.com/office/officeart/2005/8/layout/process1"/>
    <dgm:cxn modelId="{5EFF13ED-2609-48FD-BC21-B062188E84D3}" type="presOf" srcId="{4549C671-6A49-42CD-A6D1-A4B37434B886}" destId="{4C1F1273-C52C-461E-8756-636182C5B8A4}" srcOrd="1" destOrd="0" presId="urn:microsoft.com/office/officeart/2005/8/layout/process1"/>
    <dgm:cxn modelId="{D06ED8C0-3AAF-4C26-B2C3-227F5CA425BA}" srcId="{FB234881-BAA4-44B9-9195-739C5DE99BAF}" destId="{C820DD37-537E-4F08-BA2E-E0821D1F8F7E}" srcOrd="2" destOrd="0" parTransId="{EE69E620-4BA7-41D7-8954-6671C414A1EC}" sibTransId="{4549C671-6A49-42CD-A6D1-A4B37434B886}"/>
    <dgm:cxn modelId="{2D786FAC-90F1-43FA-948C-E7AE26FAEB91}" type="presParOf" srcId="{D96BE575-9B57-4274-8499-02B861278200}" destId="{3A5B4CE7-35F6-4767-99AC-70A8BA34D79F}" srcOrd="0" destOrd="0" presId="urn:microsoft.com/office/officeart/2005/8/layout/process1"/>
    <dgm:cxn modelId="{EFD1E3B0-7BCB-4F86-837A-5F4AA95DDBE7}" type="presParOf" srcId="{D96BE575-9B57-4274-8499-02B861278200}" destId="{299CEF93-A13E-4042-A2DA-9BDDFA591027}" srcOrd="1" destOrd="0" presId="urn:microsoft.com/office/officeart/2005/8/layout/process1"/>
    <dgm:cxn modelId="{A7E1CBD9-1185-47D9-BBAD-D67AE3D86E5C}" type="presParOf" srcId="{299CEF93-A13E-4042-A2DA-9BDDFA591027}" destId="{B285EC92-9714-49EC-8AB8-940A99ACBE2E}" srcOrd="0" destOrd="0" presId="urn:microsoft.com/office/officeart/2005/8/layout/process1"/>
    <dgm:cxn modelId="{7941B8C3-74DC-4AA3-B07E-4E450C32DAC7}" type="presParOf" srcId="{D96BE575-9B57-4274-8499-02B861278200}" destId="{31E970E5-DBA2-4A9D-AF0C-6917814E6025}" srcOrd="2" destOrd="0" presId="urn:microsoft.com/office/officeart/2005/8/layout/process1"/>
    <dgm:cxn modelId="{E3A021C2-F023-481B-AC22-C9CDEE333127}" type="presParOf" srcId="{D96BE575-9B57-4274-8499-02B861278200}" destId="{2D21C90F-FE9B-4871-917F-1E051F677DDA}" srcOrd="3" destOrd="0" presId="urn:microsoft.com/office/officeart/2005/8/layout/process1"/>
    <dgm:cxn modelId="{9FD991D1-A98B-40FD-8661-29474726744A}" type="presParOf" srcId="{2D21C90F-FE9B-4871-917F-1E051F677DDA}" destId="{F6D03C52-2E58-429B-9EEF-98237E561266}" srcOrd="0" destOrd="0" presId="urn:microsoft.com/office/officeart/2005/8/layout/process1"/>
    <dgm:cxn modelId="{A42040E1-CEF1-46ED-ACA5-238E79DB2AF1}" type="presParOf" srcId="{D96BE575-9B57-4274-8499-02B861278200}" destId="{2094AE5B-82BD-4BB4-829F-588187D11B1C}" srcOrd="4" destOrd="0" presId="urn:microsoft.com/office/officeart/2005/8/layout/process1"/>
    <dgm:cxn modelId="{DA968AFB-53F0-4B16-AA1B-4330BF8ED0E9}" type="presParOf" srcId="{D96BE575-9B57-4274-8499-02B861278200}" destId="{C67F7D43-069A-4CE5-8066-2F3CEDAAF34F}" srcOrd="5" destOrd="0" presId="urn:microsoft.com/office/officeart/2005/8/layout/process1"/>
    <dgm:cxn modelId="{1171895C-14B3-499D-98FF-F55B37EC901C}" type="presParOf" srcId="{C67F7D43-069A-4CE5-8066-2F3CEDAAF34F}" destId="{4C1F1273-C52C-461E-8756-636182C5B8A4}" srcOrd="0" destOrd="0" presId="urn:microsoft.com/office/officeart/2005/8/layout/process1"/>
    <dgm:cxn modelId="{5AE9E064-9628-48A0-8FDF-28B815718807}" type="presParOf" srcId="{D96BE575-9B57-4274-8499-02B861278200}" destId="{A0FEB2EF-EA84-4D9D-BD99-88E47A240EC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234881-BAA4-44B9-9195-739C5DE99BA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AEA9EB-E4BB-4896-98C3-E105765DA101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1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1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940014E-8A57-47F7-8999-B579E68F813A}" type="parTrans" cxnId="{D10BC3C5-E9E4-41A7-898D-031FDE23EF09}">
      <dgm:prSet/>
      <dgm:spPr/>
      <dgm:t>
        <a:bodyPr/>
        <a:lstStyle/>
        <a:p>
          <a:endParaRPr lang="zh-CN" altLang="en-US"/>
        </a:p>
      </dgm:t>
    </dgm:pt>
    <dgm:pt modelId="{6753FD53-B7A6-4A65-AAF0-7006B3679730}" type="sibTrans" cxnId="{D10BC3C5-E9E4-41A7-898D-031FDE23EF09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9CD6B1F-6F59-49E8-87E2-6449E9C15B5B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0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000" dirty="0">
            <a:solidFill>
              <a:srgbClr val="C20F2A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C2E71C7-AA79-4FFF-BF6F-8D2D282BF1BF}" type="parTrans" cxnId="{A9BD556A-DD39-43F5-9887-A4E310738A1E}">
      <dgm:prSet/>
      <dgm:spPr/>
      <dgm:t>
        <a:bodyPr/>
        <a:lstStyle/>
        <a:p>
          <a:endParaRPr lang="zh-CN" altLang="en-US"/>
        </a:p>
      </dgm:t>
    </dgm:pt>
    <dgm:pt modelId="{2E5064BF-14C5-4673-8738-4B8F60A4C023}" type="sibTrans" cxnId="{A9BD556A-DD39-43F5-9887-A4E310738A1E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C820DD37-537E-4F08-BA2E-E0821D1F8F7E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1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1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E69E620-4BA7-41D7-8954-6671C414A1EC}" type="parTrans" cxnId="{D06ED8C0-3AAF-4C26-B2C3-227F5CA425BA}">
      <dgm:prSet/>
      <dgm:spPr/>
      <dgm:t>
        <a:bodyPr/>
        <a:lstStyle/>
        <a:p>
          <a:endParaRPr lang="zh-CN" altLang="en-US"/>
        </a:p>
      </dgm:t>
    </dgm:pt>
    <dgm:pt modelId="{4549C671-6A49-42CD-A6D1-A4B37434B886}" type="sibTrans" cxnId="{D06ED8C0-3AAF-4C26-B2C3-227F5CA425BA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DE76FDF-87E2-4D93-9894-32DE5C923DF5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0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0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52D41E68-A396-49A1-9826-EDAF1685DF05}" type="par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35A4D627-C046-480F-B35D-1F35BC284EAE}" type="sib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D96BE575-9B57-4274-8499-02B861278200}" type="pres">
      <dgm:prSet presAssocID="{FB234881-BAA4-44B9-9195-739C5DE99BAF}" presName="Name0" presStyleCnt="0">
        <dgm:presLayoutVars>
          <dgm:dir/>
          <dgm:resizeHandles val="exact"/>
        </dgm:presLayoutVars>
      </dgm:prSet>
      <dgm:spPr/>
    </dgm:pt>
    <dgm:pt modelId="{3A5B4CE7-35F6-4767-99AC-70A8BA34D79F}" type="pres">
      <dgm:prSet presAssocID="{2FAEA9EB-E4BB-4896-98C3-E105765DA101}" presName="node" presStyleLbl="node1" presStyleIdx="0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99CEF93-A13E-4042-A2DA-9BDDFA591027}" type="pres">
      <dgm:prSet presAssocID="{6753FD53-B7A6-4A65-AAF0-7006B3679730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B285EC92-9714-49EC-8AB8-940A99ACBE2E}" type="pres">
      <dgm:prSet presAssocID="{6753FD53-B7A6-4A65-AAF0-7006B3679730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31E970E5-DBA2-4A9D-AF0C-6917814E6025}" type="pres">
      <dgm:prSet presAssocID="{99CD6B1F-6F59-49E8-87E2-6449E9C15B5B}" presName="node" presStyleLbl="node1" presStyleIdx="1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D21C90F-FE9B-4871-917F-1E051F677DDA}" type="pres">
      <dgm:prSet presAssocID="{2E5064BF-14C5-4673-8738-4B8F60A4C023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F6D03C52-2E58-429B-9EEF-98237E561266}" type="pres">
      <dgm:prSet presAssocID="{2E5064BF-14C5-4673-8738-4B8F60A4C023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094AE5B-82BD-4BB4-829F-588187D11B1C}" type="pres">
      <dgm:prSet presAssocID="{C820DD37-537E-4F08-BA2E-E0821D1F8F7E}" presName="node" presStyleLbl="node1" presStyleIdx="2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C67F7D43-069A-4CE5-8066-2F3CEDAAF34F}" type="pres">
      <dgm:prSet presAssocID="{4549C671-6A49-42CD-A6D1-A4B37434B886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4C1F1273-C52C-461E-8756-636182C5B8A4}" type="pres">
      <dgm:prSet presAssocID="{4549C671-6A49-42CD-A6D1-A4B37434B886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0FEB2EF-EA84-4D9D-BD99-88E47A240ECA}" type="pres">
      <dgm:prSet presAssocID="{4DE76FDF-87E2-4D93-9894-32DE5C923DF5}" presName="node" presStyleLbl="node1" presStyleIdx="3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D06ED8C0-3AAF-4C26-B2C3-227F5CA425BA}" srcId="{FB234881-BAA4-44B9-9195-739C5DE99BAF}" destId="{C820DD37-537E-4F08-BA2E-E0821D1F8F7E}" srcOrd="2" destOrd="0" parTransId="{EE69E620-4BA7-41D7-8954-6671C414A1EC}" sibTransId="{4549C671-6A49-42CD-A6D1-A4B37434B886}"/>
    <dgm:cxn modelId="{FC527B97-7CB1-42A4-BE11-2748E3AD7C3B}" type="presOf" srcId="{2E5064BF-14C5-4673-8738-4B8F60A4C023}" destId="{2D21C90F-FE9B-4871-917F-1E051F677DDA}" srcOrd="0" destOrd="0" presId="urn:microsoft.com/office/officeart/2005/8/layout/process1"/>
    <dgm:cxn modelId="{01A64FC2-52A1-4320-B553-3B8C9DEB34B0}" type="presOf" srcId="{6753FD53-B7A6-4A65-AAF0-7006B3679730}" destId="{B285EC92-9714-49EC-8AB8-940A99ACBE2E}" srcOrd="1" destOrd="0" presId="urn:microsoft.com/office/officeart/2005/8/layout/process1"/>
    <dgm:cxn modelId="{2CE459DD-59DE-4CB5-A92F-38822070B7F2}" type="presOf" srcId="{2FAEA9EB-E4BB-4896-98C3-E105765DA101}" destId="{3A5B4CE7-35F6-4767-99AC-70A8BA34D79F}" srcOrd="0" destOrd="0" presId="urn:microsoft.com/office/officeart/2005/8/layout/process1"/>
    <dgm:cxn modelId="{958DF52E-EAFF-4965-904C-EE51EE82CF67}" type="presOf" srcId="{4DE76FDF-87E2-4D93-9894-32DE5C923DF5}" destId="{A0FEB2EF-EA84-4D9D-BD99-88E47A240ECA}" srcOrd="0" destOrd="0" presId="urn:microsoft.com/office/officeart/2005/8/layout/process1"/>
    <dgm:cxn modelId="{A8E2BD63-01E6-4A2E-9B34-CD83EED4BDC7}" srcId="{FB234881-BAA4-44B9-9195-739C5DE99BAF}" destId="{4DE76FDF-87E2-4D93-9894-32DE5C923DF5}" srcOrd="3" destOrd="0" parTransId="{52D41E68-A396-49A1-9826-EDAF1685DF05}" sibTransId="{35A4D627-C046-480F-B35D-1F35BC284EAE}"/>
    <dgm:cxn modelId="{C812AE7D-0DD6-4B33-9BCB-0E9F1F9A1A22}" type="presOf" srcId="{6753FD53-B7A6-4A65-AAF0-7006B3679730}" destId="{299CEF93-A13E-4042-A2DA-9BDDFA591027}" srcOrd="0" destOrd="0" presId="urn:microsoft.com/office/officeart/2005/8/layout/process1"/>
    <dgm:cxn modelId="{D10BC3C5-E9E4-41A7-898D-031FDE23EF09}" srcId="{FB234881-BAA4-44B9-9195-739C5DE99BAF}" destId="{2FAEA9EB-E4BB-4896-98C3-E105765DA101}" srcOrd="0" destOrd="0" parTransId="{3940014E-8A57-47F7-8999-B579E68F813A}" sibTransId="{6753FD53-B7A6-4A65-AAF0-7006B3679730}"/>
    <dgm:cxn modelId="{1915A585-3D04-4D0A-9801-A86D6C23F7DB}" type="presOf" srcId="{4549C671-6A49-42CD-A6D1-A4B37434B886}" destId="{4C1F1273-C52C-461E-8756-636182C5B8A4}" srcOrd="1" destOrd="0" presId="urn:microsoft.com/office/officeart/2005/8/layout/process1"/>
    <dgm:cxn modelId="{9DB88C93-3871-42E3-A5A5-E19373034235}" type="presOf" srcId="{C820DD37-537E-4F08-BA2E-E0821D1F8F7E}" destId="{2094AE5B-82BD-4BB4-829F-588187D11B1C}" srcOrd="0" destOrd="0" presId="urn:microsoft.com/office/officeart/2005/8/layout/process1"/>
    <dgm:cxn modelId="{40406582-4CA6-48D2-9BC8-14CD11F12F29}" type="presOf" srcId="{99CD6B1F-6F59-49E8-87E2-6449E9C15B5B}" destId="{31E970E5-DBA2-4A9D-AF0C-6917814E6025}" srcOrd="0" destOrd="0" presId="urn:microsoft.com/office/officeart/2005/8/layout/process1"/>
    <dgm:cxn modelId="{9DF658E5-F8FC-45D8-B8C4-F6E0203D32F8}" type="presOf" srcId="{2E5064BF-14C5-4673-8738-4B8F60A4C023}" destId="{F6D03C52-2E58-429B-9EEF-98237E561266}" srcOrd="1" destOrd="0" presId="urn:microsoft.com/office/officeart/2005/8/layout/process1"/>
    <dgm:cxn modelId="{A9BD556A-DD39-43F5-9887-A4E310738A1E}" srcId="{FB234881-BAA4-44B9-9195-739C5DE99BAF}" destId="{99CD6B1F-6F59-49E8-87E2-6449E9C15B5B}" srcOrd="1" destOrd="0" parTransId="{3C2E71C7-AA79-4FFF-BF6F-8D2D282BF1BF}" sibTransId="{2E5064BF-14C5-4673-8738-4B8F60A4C023}"/>
    <dgm:cxn modelId="{CFF7A346-C47F-4467-82A5-FEC89D014688}" type="presOf" srcId="{4549C671-6A49-42CD-A6D1-A4B37434B886}" destId="{C67F7D43-069A-4CE5-8066-2F3CEDAAF34F}" srcOrd="0" destOrd="0" presId="urn:microsoft.com/office/officeart/2005/8/layout/process1"/>
    <dgm:cxn modelId="{A58014E2-B01E-4314-843D-E1E4A8CF67A7}" type="presOf" srcId="{FB234881-BAA4-44B9-9195-739C5DE99BAF}" destId="{D96BE575-9B57-4274-8499-02B861278200}" srcOrd="0" destOrd="0" presId="urn:microsoft.com/office/officeart/2005/8/layout/process1"/>
    <dgm:cxn modelId="{D141A472-F5BD-4EB0-A463-3B36C5D46FC2}" type="presParOf" srcId="{D96BE575-9B57-4274-8499-02B861278200}" destId="{3A5B4CE7-35F6-4767-99AC-70A8BA34D79F}" srcOrd="0" destOrd="0" presId="urn:microsoft.com/office/officeart/2005/8/layout/process1"/>
    <dgm:cxn modelId="{9E675E10-DF46-4024-B568-E3271D6F9F16}" type="presParOf" srcId="{D96BE575-9B57-4274-8499-02B861278200}" destId="{299CEF93-A13E-4042-A2DA-9BDDFA591027}" srcOrd="1" destOrd="0" presId="urn:microsoft.com/office/officeart/2005/8/layout/process1"/>
    <dgm:cxn modelId="{E2BED471-501D-4734-8DBB-0A4380D47C46}" type="presParOf" srcId="{299CEF93-A13E-4042-A2DA-9BDDFA591027}" destId="{B285EC92-9714-49EC-8AB8-940A99ACBE2E}" srcOrd="0" destOrd="0" presId="urn:microsoft.com/office/officeart/2005/8/layout/process1"/>
    <dgm:cxn modelId="{01685F78-2BF9-4A6A-A8B8-B0464035BB79}" type="presParOf" srcId="{D96BE575-9B57-4274-8499-02B861278200}" destId="{31E970E5-DBA2-4A9D-AF0C-6917814E6025}" srcOrd="2" destOrd="0" presId="urn:microsoft.com/office/officeart/2005/8/layout/process1"/>
    <dgm:cxn modelId="{A5E9276B-C744-4967-B87A-8EEE67EDAFA5}" type="presParOf" srcId="{D96BE575-9B57-4274-8499-02B861278200}" destId="{2D21C90F-FE9B-4871-917F-1E051F677DDA}" srcOrd="3" destOrd="0" presId="urn:microsoft.com/office/officeart/2005/8/layout/process1"/>
    <dgm:cxn modelId="{FD6E4FA2-5D73-4E32-BD67-99B2B120518D}" type="presParOf" srcId="{2D21C90F-FE9B-4871-917F-1E051F677DDA}" destId="{F6D03C52-2E58-429B-9EEF-98237E561266}" srcOrd="0" destOrd="0" presId="urn:microsoft.com/office/officeart/2005/8/layout/process1"/>
    <dgm:cxn modelId="{C40726B7-B3CF-4DDA-982C-027F90C9CBF1}" type="presParOf" srcId="{D96BE575-9B57-4274-8499-02B861278200}" destId="{2094AE5B-82BD-4BB4-829F-588187D11B1C}" srcOrd="4" destOrd="0" presId="urn:microsoft.com/office/officeart/2005/8/layout/process1"/>
    <dgm:cxn modelId="{10D0A5FD-A58E-46C9-8AF0-44086F4FB889}" type="presParOf" srcId="{D96BE575-9B57-4274-8499-02B861278200}" destId="{C67F7D43-069A-4CE5-8066-2F3CEDAAF34F}" srcOrd="5" destOrd="0" presId="urn:microsoft.com/office/officeart/2005/8/layout/process1"/>
    <dgm:cxn modelId="{A252787F-BB93-4CBA-893C-88AE2AF06D8C}" type="presParOf" srcId="{C67F7D43-069A-4CE5-8066-2F3CEDAAF34F}" destId="{4C1F1273-C52C-461E-8756-636182C5B8A4}" srcOrd="0" destOrd="0" presId="urn:microsoft.com/office/officeart/2005/8/layout/process1"/>
    <dgm:cxn modelId="{4E9FDF2F-50FA-44A1-8A30-09472B85140F}" type="presParOf" srcId="{D96BE575-9B57-4274-8499-02B861278200}" destId="{A0FEB2EF-EA84-4D9D-BD99-88E47A240EC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788B0-960A-4BD5-89ED-BF08D8DDE226}">
      <dsp:nvSpPr>
        <dsp:cNvPr id="0" name=""/>
        <dsp:cNvSpPr/>
      </dsp:nvSpPr>
      <dsp:spPr>
        <a:xfrm>
          <a:off x="1385002" y="1470028"/>
          <a:ext cx="366448" cy="698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224" y="0"/>
              </a:lnTo>
              <a:lnTo>
                <a:pt x="183224" y="698263"/>
              </a:lnTo>
              <a:lnTo>
                <a:pt x="366448" y="698263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48512" y="1799445"/>
        <a:ext cx="39428" cy="39428"/>
      </dsp:txXfrm>
    </dsp:sp>
    <dsp:sp modelId="{7A9A4601-A49B-4AC0-B106-F566AA2B3F7F}">
      <dsp:nvSpPr>
        <dsp:cNvPr id="0" name=""/>
        <dsp:cNvSpPr/>
      </dsp:nvSpPr>
      <dsp:spPr>
        <a:xfrm>
          <a:off x="1385002" y="1424308"/>
          <a:ext cx="3664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6448" y="45720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59065" y="1460867"/>
        <a:ext cx="18322" cy="18322"/>
      </dsp:txXfrm>
    </dsp:sp>
    <dsp:sp modelId="{EFD6EA81-108C-4404-B3BE-DED838D72A94}">
      <dsp:nvSpPr>
        <dsp:cNvPr id="0" name=""/>
        <dsp:cNvSpPr/>
      </dsp:nvSpPr>
      <dsp:spPr>
        <a:xfrm>
          <a:off x="1385002" y="771764"/>
          <a:ext cx="366448" cy="698263"/>
        </a:xfrm>
        <a:custGeom>
          <a:avLst/>
          <a:gdLst/>
          <a:ahLst/>
          <a:cxnLst/>
          <a:rect l="0" t="0" r="0" b="0"/>
          <a:pathLst>
            <a:path>
              <a:moveTo>
                <a:pt x="0" y="698263"/>
              </a:moveTo>
              <a:lnTo>
                <a:pt x="183224" y="698263"/>
              </a:lnTo>
              <a:lnTo>
                <a:pt x="183224" y="0"/>
              </a:lnTo>
              <a:lnTo>
                <a:pt x="366448" y="0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48512" y="1101182"/>
        <a:ext cx="39428" cy="39428"/>
      </dsp:txXfrm>
    </dsp:sp>
    <dsp:sp modelId="{FBA1D8E3-B212-40A4-9367-F5B80382E11F}">
      <dsp:nvSpPr>
        <dsp:cNvPr id="0" name=""/>
        <dsp:cNvSpPr/>
      </dsp:nvSpPr>
      <dsp:spPr>
        <a:xfrm rot="16200000">
          <a:off x="-364331" y="1190723"/>
          <a:ext cx="2940057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 spc="110" baseline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-364331" y="1190723"/>
        <a:ext cx="2940057" cy="558610"/>
      </dsp:txXfrm>
    </dsp:sp>
    <dsp:sp modelId="{DB573871-A674-4273-8830-F03050226792}">
      <dsp:nvSpPr>
        <dsp:cNvPr id="0" name=""/>
        <dsp:cNvSpPr/>
      </dsp:nvSpPr>
      <dsp:spPr>
        <a:xfrm>
          <a:off x="1751451" y="492459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51451" y="492459"/>
        <a:ext cx="1832243" cy="558610"/>
      </dsp:txXfrm>
    </dsp:sp>
    <dsp:sp modelId="{8819E659-93F6-4A4C-9A75-2CB74E769F7A}">
      <dsp:nvSpPr>
        <dsp:cNvPr id="0" name=""/>
        <dsp:cNvSpPr/>
      </dsp:nvSpPr>
      <dsp:spPr>
        <a:xfrm>
          <a:off x="1751451" y="1190723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751451" y="1190723"/>
        <a:ext cx="1832243" cy="558610"/>
      </dsp:txXfrm>
    </dsp:sp>
    <dsp:sp modelId="{DABAD4C4-0E3F-4F0D-92DA-1D069C1BE552}">
      <dsp:nvSpPr>
        <dsp:cNvPr id="0" name=""/>
        <dsp:cNvSpPr/>
      </dsp:nvSpPr>
      <dsp:spPr>
        <a:xfrm>
          <a:off x="1751451" y="1888986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51451" y="1888986"/>
        <a:ext cx="1832243" cy="5586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0777C-BC17-41E1-A63A-58E1F886BD07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C5027-1B9A-4378-94C2-79844A44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59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F132E-7E6D-4A52-8388-2B66AAC9BAD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31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07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6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01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6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1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65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14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0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2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0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37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1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23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769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434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0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30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9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60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4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94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52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47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79F9-BBF5-4900-BE9A-025A71615D69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45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pidppt.com/" TargetMode="External"/><Relationship Id="rId5" Type="http://schemas.openxmlformats.org/officeDocument/2006/relationships/hyperlink" Target="http://www.rapidbbs.cn/" TargetMode="Externa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2" name="Freeform 58"/>
          <p:cNvSpPr>
            <a:spLocks/>
          </p:cNvSpPr>
          <p:nvPr/>
        </p:nvSpPr>
        <p:spPr bwMode="auto">
          <a:xfrm flipV="1">
            <a:off x="4258935" y="2585097"/>
            <a:ext cx="624792" cy="573734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3" name="矩形 42"/>
          <p:cNvSpPr/>
          <p:nvPr/>
        </p:nvSpPr>
        <p:spPr>
          <a:xfrm>
            <a:off x="4158010" y="2564315"/>
            <a:ext cx="825566" cy="71226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Freeform 58"/>
          <p:cNvSpPr>
            <a:spLocks/>
          </p:cNvSpPr>
          <p:nvPr/>
        </p:nvSpPr>
        <p:spPr bwMode="auto">
          <a:xfrm>
            <a:off x="4262792" y="1724544"/>
            <a:ext cx="616577" cy="483115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49370" y="1095210"/>
            <a:ext cx="825566" cy="619946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023874" y="725018"/>
            <a:ext cx="920637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201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764822" y="735263"/>
            <a:ext cx="429990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4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764822" y="735263"/>
            <a:ext cx="429990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5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80" y="112210"/>
            <a:ext cx="742887" cy="289358"/>
          </a:xfrm>
          <a:prstGeom prst="rect">
            <a:avLst/>
          </a:prstGeom>
        </p:spPr>
      </p:pic>
      <p:sp>
        <p:nvSpPr>
          <p:cNvPr id="10" name="矩形 9">
            <a:hlinkClick r:id="rId2"/>
          </p:cNvPr>
          <p:cNvSpPr/>
          <p:nvPr/>
        </p:nvSpPr>
        <p:spPr>
          <a:xfrm>
            <a:off x="0" y="3044534"/>
            <a:ext cx="9144000" cy="209896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9" name="文本框 58"/>
          <p:cNvSpPr txBox="1"/>
          <p:nvPr/>
        </p:nvSpPr>
        <p:spPr>
          <a:xfrm>
            <a:off x="3885829" y="3923160"/>
            <a:ext cx="1369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1200" spc="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POWERPIONT</a:t>
            </a:r>
            <a:endParaRPr lang="zh-CN" altLang="en-US" sz="1200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28500" y="4155039"/>
            <a:ext cx="228700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88" spc="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适用于年终、总结、汇报及相关类别演示</a:t>
            </a:r>
          </a:p>
        </p:txBody>
      </p:sp>
      <p:sp>
        <p:nvSpPr>
          <p:cNvPr id="54" name="椭圆 53">
            <a:hlinkClick r:id="rId2"/>
          </p:cNvPr>
          <p:cNvSpPr/>
          <p:nvPr/>
        </p:nvSpPr>
        <p:spPr>
          <a:xfrm>
            <a:off x="4138411" y="4742151"/>
            <a:ext cx="151071" cy="151071"/>
          </a:xfrm>
          <a:prstGeom prst="ellipse">
            <a:avLst/>
          </a:prstGeom>
          <a:solidFill>
            <a:srgbClr val="C20F2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5" name="椭圆 54">
            <a:hlinkClick r:id="rId2"/>
          </p:cNvPr>
          <p:cNvSpPr/>
          <p:nvPr/>
        </p:nvSpPr>
        <p:spPr>
          <a:xfrm>
            <a:off x="4370803" y="4742151"/>
            <a:ext cx="151071" cy="151071"/>
          </a:xfrm>
          <a:prstGeom prst="ellipse">
            <a:avLst/>
          </a:prstGeom>
          <a:solidFill>
            <a:srgbClr val="2929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6" name="椭圆 55">
            <a:hlinkClick r:id="rId2"/>
          </p:cNvPr>
          <p:cNvSpPr/>
          <p:nvPr/>
        </p:nvSpPr>
        <p:spPr>
          <a:xfrm>
            <a:off x="4603195" y="4742151"/>
            <a:ext cx="151071" cy="151071"/>
          </a:xfrm>
          <a:prstGeom prst="ellipse">
            <a:avLst/>
          </a:prstGeom>
          <a:solidFill>
            <a:srgbClr val="3333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7" name="椭圆 56">
            <a:hlinkClick r:id="rId2"/>
          </p:cNvPr>
          <p:cNvSpPr/>
          <p:nvPr/>
        </p:nvSpPr>
        <p:spPr>
          <a:xfrm>
            <a:off x="4835587" y="4742151"/>
            <a:ext cx="151071" cy="1510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63" name="Freeform 5">
            <a:hlinkClick r:id="rId2"/>
          </p:cNvPr>
          <p:cNvSpPr>
            <a:spLocks noEditPoints="1"/>
          </p:cNvSpPr>
          <p:nvPr/>
        </p:nvSpPr>
        <p:spPr bwMode="auto">
          <a:xfrm>
            <a:off x="4783055" y="3327021"/>
            <a:ext cx="309069" cy="310124"/>
          </a:xfrm>
          <a:custGeom>
            <a:avLst/>
            <a:gdLst>
              <a:gd name="T0" fmla="*/ 111 w 121"/>
              <a:gd name="T1" fmla="*/ 50 h 121"/>
              <a:gd name="T2" fmla="*/ 109 w 121"/>
              <a:gd name="T3" fmla="*/ 44 h 121"/>
              <a:gd name="T4" fmla="*/ 116 w 121"/>
              <a:gd name="T5" fmla="*/ 36 h 121"/>
              <a:gd name="T6" fmla="*/ 109 w 121"/>
              <a:gd name="T7" fmla="*/ 24 h 121"/>
              <a:gd name="T8" fmla="*/ 99 w 121"/>
              <a:gd name="T9" fmla="*/ 26 h 121"/>
              <a:gd name="T10" fmla="*/ 95 w 121"/>
              <a:gd name="T11" fmla="*/ 22 h 121"/>
              <a:gd name="T12" fmla="*/ 97 w 121"/>
              <a:gd name="T13" fmla="*/ 11 h 121"/>
              <a:gd name="T14" fmla="*/ 84 w 121"/>
              <a:gd name="T15" fmla="*/ 4 h 121"/>
              <a:gd name="T16" fmla="*/ 76 w 121"/>
              <a:gd name="T17" fmla="*/ 11 h 121"/>
              <a:gd name="T18" fmla="*/ 71 w 121"/>
              <a:gd name="T19" fmla="*/ 10 h 121"/>
              <a:gd name="T20" fmla="*/ 68 w 121"/>
              <a:gd name="T21" fmla="*/ 0 h 121"/>
              <a:gd name="T22" fmla="*/ 60 w 121"/>
              <a:gd name="T23" fmla="*/ 0 h 121"/>
              <a:gd name="T24" fmla="*/ 53 w 121"/>
              <a:gd name="T25" fmla="*/ 0 h 121"/>
              <a:gd name="T26" fmla="*/ 50 w 121"/>
              <a:gd name="T27" fmla="*/ 10 h 121"/>
              <a:gd name="T28" fmla="*/ 44 w 121"/>
              <a:gd name="T29" fmla="*/ 11 h 121"/>
              <a:gd name="T30" fmla="*/ 36 w 121"/>
              <a:gd name="T31" fmla="*/ 4 h 121"/>
              <a:gd name="T32" fmla="*/ 24 w 121"/>
              <a:gd name="T33" fmla="*/ 11 h 121"/>
              <a:gd name="T34" fmla="*/ 26 w 121"/>
              <a:gd name="T35" fmla="*/ 22 h 121"/>
              <a:gd name="T36" fmla="*/ 22 w 121"/>
              <a:gd name="T37" fmla="*/ 26 h 121"/>
              <a:gd name="T38" fmla="*/ 11 w 121"/>
              <a:gd name="T39" fmla="*/ 24 h 121"/>
              <a:gd name="T40" fmla="*/ 4 w 121"/>
              <a:gd name="T41" fmla="*/ 36 h 121"/>
              <a:gd name="T42" fmla="*/ 11 w 121"/>
              <a:gd name="T43" fmla="*/ 44 h 121"/>
              <a:gd name="T44" fmla="*/ 10 w 121"/>
              <a:gd name="T45" fmla="*/ 50 h 121"/>
              <a:gd name="T46" fmla="*/ 0 w 121"/>
              <a:gd name="T47" fmla="*/ 53 h 121"/>
              <a:gd name="T48" fmla="*/ 0 w 121"/>
              <a:gd name="T49" fmla="*/ 60 h 121"/>
              <a:gd name="T50" fmla="*/ 0 w 121"/>
              <a:gd name="T51" fmla="*/ 67 h 121"/>
              <a:gd name="T52" fmla="*/ 10 w 121"/>
              <a:gd name="T53" fmla="*/ 71 h 121"/>
              <a:gd name="T54" fmla="*/ 11 w 121"/>
              <a:gd name="T55" fmla="*/ 76 h 121"/>
              <a:gd name="T56" fmla="*/ 4 w 121"/>
              <a:gd name="T57" fmla="*/ 84 h 121"/>
              <a:gd name="T58" fmla="*/ 11 w 121"/>
              <a:gd name="T59" fmla="*/ 97 h 121"/>
              <a:gd name="T60" fmla="*/ 22 w 121"/>
              <a:gd name="T61" fmla="*/ 95 h 121"/>
              <a:gd name="T62" fmla="*/ 26 w 121"/>
              <a:gd name="T63" fmla="*/ 99 h 121"/>
              <a:gd name="T64" fmla="*/ 24 w 121"/>
              <a:gd name="T65" fmla="*/ 109 h 121"/>
              <a:gd name="T66" fmla="*/ 36 w 121"/>
              <a:gd name="T67" fmla="*/ 116 h 121"/>
              <a:gd name="T68" fmla="*/ 44 w 121"/>
              <a:gd name="T69" fmla="*/ 109 h 121"/>
              <a:gd name="T70" fmla="*/ 50 w 121"/>
              <a:gd name="T71" fmla="*/ 111 h 121"/>
              <a:gd name="T72" fmla="*/ 53 w 121"/>
              <a:gd name="T73" fmla="*/ 121 h 121"/>
              <a:gd name="T74" fmla="*/ 60 w 121"/>
              <a:gd name="T75" fmla="*/ 121 h 121"/>
              <a:gd name="T76" fmla="*/ 68 w 121"/>
              <a:gd name="T77" fmla="*/ 121 h 121"/>
              <a:gd name="T78" fmla="*/ 71 w 121"/>
              <a:gd name="T79" fmla="*/ 111 h 121"/>
              <a:gd name="T80" fmla="*/ 76 w 121"/>
              <a:gd name="T81" fmla="*/ 109 h 121"/>
              <a:gd name="T82" fmla="*/ 84 w 121"/>
              <a:gd name="T83" fmla="*/ 116 h 121"/>
              <a:gd name="T84" fmla="*/ 97 w 121"/>
              <a:gd name="T85" fmla="*/ 109 h 121"/>
              <a:gd name="T86" fmla="*/ 95 w 121"/>
              <a:gd name="T87" fmla="*/ 99 h 121"/>
              <a:gd name="T88" fmla="*/ 99 w 121"/>
              <a:gd name="T89" fmla="*/ 95 h 121"/>
              <a:gd name="T90" fmla="*/ 109 w 121"/>
              <a:gd name="T91" fmla="*/ 97 h 121"/>
              <a:gd name="T92" fmla="*/ 116 w 121"/>
              <a:gd name="T93" fmla="*/ 84 h 121"/>
              <a:gd name="T94" fmla="*/ 109 w 121"/>
              <a:gd name="T95" fmla="*/ 76 h 121"/>
              <a:gd name="T96" fmla="*/ 111 w 121"/>
              <a:gd name="T97" fmla="*/ 71 h 121"/>
              <a:gd name="T98" fmla="*/ 121 w 121"/>
              <a:gd name="T99" fmla="*/ 67 h 121"/>
              <a:gd name="T100" fmla="*/ 121 w 121"/>
              <a:gd name="T101" fmla="*/ 60 h 121"/>
              <a:gd name="T102" fmla="*/ 121 w 121"/>
              <a:gd name="T103" fmla="*/ 53 h 121"/>
              <a:gd name="T104" fmla="*/ 111 w 121"/>
              <a:gd name="T105" fmla="*/ 50 h 121"/>
              <a:gd name="T106" fmla="*/ 60 w 121"/>
              <a:gd name="T107" fmla="*/ 83 h 121"/>
              <a:gd name="T108" fmla="*/ 38 w 121"/>
              <a:gd name="T109" fmla="*/ 60 h 121"/>
              <a:gd name="T110" fmla="*/ 60 w 121"/>
              <a:gd name="T111" fmla="*/ 38 h 121"/>
              <a:gd name="T112" fmla="*/ 83 w 121"/>
              <a:gd name="T113" fmla="*/ 60 h 121"/>
              <a:gd name="T114" fmla="*/ 60 w 121"/>
              <a:gd name="T115" fmla="*/ 8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121">
                <a:moveTo>
                  <a:pt x="111" y="50"/>
                </a:moveTo>
                <a:cubicBezTo>
                  <a:pt x="110" y="48"/>
                  <a:pt x="110" y="46"/>
                  <a:pt x="109" y="44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99" y="26"/>
                  <a:pt x="99" y="26"/>
                  <a:pt x="99" y="26"/>
                </a:cubicBezTo>
                <a:cubicBezTo>
                  <a:pt x="97" y="24"/>
                  <a:pt x="96" y="23"/>
                  <a:pt x="95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6" y="11"/>
                  <a:pt x="76" y="11"/>
                  <a:pt x="76" y="11"/>
                </a:cubicBezTo>
                <a:cubicBezTo>
                  <a:pt x="75" y="11"/>
                  <a:pt x="73" y="10"/>
                  <a:pt x="71" y="10"/>
                </a:cubicBez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6" y="11"/>
                  <a:pt x="44" y="11"/>
                </a:cubicBezTo>
                <a:cubicBezTo>
                  <a:pt x="36" y="4"/>
                  <a:pt x="36" y="4"/>
                  <a:pt x="36" y="4"/>
                </a:cubicBezTo>
                <a:cubicBezTo>
                  <a:pt x="24" y="11"/>
                  <a:pt x="24" y="11"/>
                  <a:pt x="24" y="11"/>
                </a:cubicBezTo>
                <a:cubicBezTo>
                  <a:pt x="26" y="22"/>
                  <a:pt x="26" y="22"/>
                  <a:pt x="26" y="22"/>
                </a:cubicBezTo>
                <a:cubicBezTo>
                  <a:pt x="24" y="23"/>
                  <a:pt x="23" y="24"/>
                  <a:pt x="22" y="26"/>
                </a:cubicBezTo>
                <a:cubicBezTo>
                  <a:pt x="11" y="24"/>
                  <a:pt x="11" y="24"/>
                  <a:pt x="11" y="24"/>
                </a:cubicBezTo>
                <a:cubicBezTo>
                  <a:pt x="4" y="36"/>
                  <a:pt x="4" y="36"/>
                  <a:pt x="4" y="3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6"/>
                  <a:pt x="10" y="48"/>
                  <a:pt x="10" y="50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7"/>
                  <a:pt x="0" y="67"/>
                  <a:pt x="0" y="67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5"/>
                  <a:pt x="11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11" y="97"/>
                  <a:pt x="11" y="97"/>
                  <a:pt x="11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6"/>
                  <a:pt x="24" y="97"/>
                  <a:pt x="26" y="9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6" y="110"/>
                  <a:pt x="48" y="110"/>
                  <a:pt x="50" y="111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3" y="110"/>
                  <a:pt x="75" y="110"/>
                  <a:pt x="76" y="109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5" y="99"/>
                  <a:pt x="95" y="99"/>
                  <a:pt x="95" y="99"/>
                </a:cubicBezTo>
                <a:cubicBezTo>
                  <a:pt x="96" y="97"/>
                  <a:pt x="97" y="96"/>
                  <a:pt x="99" y="95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10" y="75"/>
                  <a:pt x="110" y="73"/>
                  <a:pt x="111" y="71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53"/>
                  <a:pt x="121" y="53"/>
                  <a:pt x="121" y="53"/>
                </a:cubicBezTo>
                <a:lnTo>
                  <a:pt x="111" y="50"/>
                </a:lnTo>
                <a:close/>
                <a:moveTo>
                  <a:pt x="60" y="83"/>
                </a:moveTo>
                <a:cubicBezTo>
                  <a:pt x="48" y="83"/>
                  <a:pt x="38" y="73"/>
                  <a:pt x="38" y="60"/>
                </a:cubicBezTo>
                <a:cubicBezTo>
                  <a:pt x="38" y="48"/>
                  <a:pt x="48" y="38"/>
                  <a:pt x="60" y="38"/>
                </a:cubicBezTo>
                <a:cubicBezTo>
                  <a:pt x="73" y="38"/>
                  <a:pt x="83" y="48"/>
                  <a:pt x="83" y="60"/>
                </a:cubicBezTo>
                <a:cubicBezTo>
                  <a:pt x="83" y="73"/>
                  <a:pt x="73" y="83"/>
                  <a:pt x="60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66" name="Group 8"/>
          <p:cNvGrpSpPr>
            <a:grpSpLocks noChangeAspect="1"/>
          </p:cNvGrpSpPr>
          <p:nvPr/>
        </p:nvGrpSpPr>
        <p:grpSpPr bwMode="auto">
          <a:xfrm>
            <a:off x="4100410" y="3317554"/>
            <a:ext cx="249526" cy="333089"/>
            <a:chOff x="4993" y="-497"/>
            <a:chExt cx="215" cy="287"/>
          </a:xfrm>
        </p:grpSpPr>
        <p:sp>
          <p:nvSpPr>
            <p:cNvPr id="68" name="Freeform 9">
              <a:hlinkClick r:id="rId2"/>
            </p:cNvPr>
            <p:cNvSpPr>
              <a:spLocks/>
            </p:cNvSpPr>
            <p:nvPr/>
          </p:nvSpPr>
          <p:spPr bwMode="auto">
            <a:xfrm>
              <a:off x="4993" y="-497"/>
              <a:ext cx="215" cy="287"/>
            </a:xfrm>
            <a:custGeom>
              <a:avLst/>
              <a:gdLst>
                <a:gd name="T0" fmla="*/ 88 w 88"/>
                <a:gd name="T1" fmla="*/ 44 h 118"/>
                <a:gd name="T2" fmla="*/ 44 w 88"/>
                <a:gd name="T3" fmla="*/ 0 h 118"/>
                <a:gd name="T4" fmla="*/ 0 w 88"/>
                <a:gd name="T5" fmla="*/ 44 h 118"/>
                <a:gd name="T6" fmla="*/ 44 w 88"/>
                <a:gd name="T7" fmla="*/ 118 h 118"/>
                <a:gd name="T8" fmla="*/ 88 w 88"/>
                <a:gd name="T9" fmla="*/ 4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8">
                  <a:moveTo>
                    <a:pt x="88" y="44"/>
                  </a:move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44" y="118"/>
                    <a:pt x="44" y="118"/>
                  </a:cubicBezTo>
                  <a:cubicBezTo>
                    <a:pt x="44" y="118"/>
                    <a:pt x="88" y="68"/>
                    <a:pt x="8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Oval 10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059" y="-434"/>
              <a:ext cx="83" cy="83"/>
            </a:xfrm>
            <a:prstGeom prst="ellipse">
              <a:avLst/>
            </a:prstGeom>
            <a:solidFill>
              <a:srgbClr val="C20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7" name="Freeform 18">
            <a:hlinkClick r:id="rId2"/>
          </p:cNvPr>
          <p:cNvSpPr>
            <a:spLocks noEditPoints="1"/>
          </p:cNvSpPr>
          <p:nvPr/>
        </p:nvSpPr>
        <p:spPr bwMode="auto">
          <a:xfrm>
            <a:off x="3397160" y="3329079"/>
            <a:ext cx="299976" cy="305131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86" name="组合 85"/>
          <p:cNvGrpSpPr/>
          <p:nvPr/>
        </p:nvGrpSpPr>
        <p:grpSpPr>
          <a:xfrm>
            <a:off x="5463873" y="3333791"/>
            <a:ext cx="294712" cy="293699"/>
            <a:chOff x="8886825" y="5241925"/>
            <a:chExt cx="461963" cy="460375"/>
          </a:xfrm>
        </p:grpSpPr>
        <p:sp>
          <p:nvSpPr>
            <p:cNvPr id="8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8886825" y="5241925"/>
              <a:ext cx="461963" cy="457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22">
              <a:hlinkClick r:id="rId2"/>
            </p:cNvPr>
            <p:cNvSpPr>
              <a:spLocks/>
            </p:cNvSpPr>
            <p:nvPr/>
          </p:nvSpPr>
          <p:spPr bwMode="auto">
            <a:xfrm>
              <a:off x="8886825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23">
              <a:hlinkClick r:id="rId2"/>
            </p:cNvPr>
            <p:cNvSpPr>
              <a:spLocks/>
            </p:cNvSpPr>
            <p:nvPr/>
          </p:nvSpPr>
          <p:spPr bwMode="auto">
            <a:xfrm>
              <a:off x="9132888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24">
              <a:hlinkClick r:id="rId2"/>
            </p:cNvPr>
            <p:cNvSpPr>
              <a:spLocks/>
            </p:cNvSpPr>
            <p:nvPr/>
          </p:nvSpPr>
          <p:spPr bwMode="auto">
            <a:xfrm>
              <a:off x="8886825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25">
              <a:hlinkClick r:id="rId2"/>
            </p:cNvPr>
            <p:cNvSpPr>
              <a:spLocks/>
            </p:cNvSpPr>
            <p:nvPr/>
          </p:nvSpPr>
          <p:spPr bwMode="auto">
            <a:xfrm>
              <a:off x="9132888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8123" y="1303597"/>
            <a:ext cx="578597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hlinkClick r:id="rId2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7567" y="1303597"/>
            <a:ext cx="602600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直接连接符 4"/>
          <p:cNvCxnSpPr/>
          <p:nvPr/>
        </p:nvCxnSpPr>
        <p:spPr>
          <a:xfrm>
            <a:off x="-74277" y="3049364"/>
            <a:ext cx="4293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921331" y="3049364"/>
            <a:ext cx="4680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半闭框 52">
            <a:hlinkClick r:id="rId2"/>
          </p:cNvPr>
          <p:cNvSpPr/>
          <p:nvPr/>
        </p:nvSpPr>
        <p:spPr>
          <a:xfrm rot="2690402" flipH="1">
            <a:off x="6861937" y="1429297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0" name="半闭框 59">
            <a:hlinkClick r:id="rId2"/>
          </p:cNvPr>
          <p:cNvSpPr/>
          <p:nvPr/>
        </p:nvSpPr>
        <p:spPr>
          <a:xfrm rot="18909598">
            <a:off x="2100823" y="1425215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6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6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6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1.85185E-6 L 1.66667E-6 0.1283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2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61111E-6 -2.59259E-6 L 3.61111E-6 0.128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2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xit" presetSubtype="4" fill="hold" grpId="4" nodeType="withEffect">
                                  <p:stCondLst>
                                    <p:cond delay="2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6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6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6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6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6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5" grpId="1" animBg="1"/>
      <p:bldP spid="46" grpId="0"/>
      <p:bldP spid="47" grpId="0"/>
      <p:bldP spid="47" grpId="4"/>
      <p:bldP spid="48" grpId="2"/>
      <p:bldP spid="10" grpId="0" animBg="1"/>
      <p:bldP spid="59" grpId="0"/>
      <p:bldP spid="50" grpId="0"/>
      <p:bldP spid="54" grpId="0" animBg="1"/>
      <p:bldP spid="55" grpId="0" animBg="1"/>
      <p:bldP spid="56" grpId="0" animBg="1"/>
      <p:bldP spid="57" grpId="0" animBg="1"/>
      <p:bldP spid="63" grpId="0" animBg="1"/>
      <p:bldP spid="77" grpId="0" animBg="1"/>
      <p:bldP spid="53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7577" y="1266313"/>
            <a:ext cx="2509135" cy="2509135"/>
            <a:chOff x="675976" y="1235930"/>
            <a:chExt cx="2509135" cy="2509135"/>
          </a:xfrm>
        </p:grpSpPr>
        <p:sp>
          <p:nvSpPr>
            <p:cNvPr id="9" name="等腰三角形 8">
              <a:hlinkClick r:id="rId2"/>
            </p:cNvPr>
            <p:cNvSpPr/>
            <p:nvPr/>
          </p:nvSpPr>
          <p:spPr>
            <a:xfrm>
              <a:off x="675976" y="1235930"/>
              <a:ext cx="2509135" cy="2509135"/>
            </a:xfrm>
            <a:prstGeom prst="triangle">
              <a:avLst/>
            </a:prstGeom>
            <a:solidFill>
              <a:srgbClr val="C20F2A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37">
              <a:hlinkClick r:id="rId2"/>
            </p:cNvPr>
            <p:cNvSpPr>
              <a:spLocks/>
            </p:cNvSpPr>
            <p:nvPr/>
          </p:nvSpPr>
          <p:spPr bwMode="auto">
            <a:xfrm rot="20458948">
              <a:off x="1329943" y="2344872"/>
              <a:ext cx="934171" cy="547860"/>
            </a:xfrm>
            <a:custGeom>
              <a:avLst/>
              <a:gdLst>
                <a:gd name="T0" fmla="*/ 399 w 399"/>
                <a:gd name="T1" fmla="*/ 0 h 234"/>
                <a:gd name="T2" fmla="*/ 286 w 399"/>
                <a:gd name="T3" fmla="*/ 0 h 234"/>
                <a:gd name="T4" fmla="*/ 334 w 399"/>
                <a:gd name="T5" fmla="*/ 46 h 234"/>
                <a:gd name="T6" fmla="*/ 212 w 399"/>
                <a:gd name="T7" fmla="*/ 152 h 234"/>
                <a:gd name="T8" fmla="*/ 130 w 399"/>
                <a:gd name="T9" fmla="*/ 82 h 234"/>
                <a:gd name="T10" fmla="*/ 0 w 399"/>
                <a:gd name="T11" fmla="*/ 188 h 234"/>
                <a:gd name="T12" fmla="*/ 0 w 399"/>
                <a:gd name="T13" fmla="*/ 234 h 234"/>
                <a:gd name="T14" fmla="*/ 130 w 399"/>
                <a:gd name="T15" fmla="*/ 128 h 234"/>
                <a:gd name="T16" fmla="*/ 212 w 399"/>
                <a:gd name="T17" fmla="*/ 198 h 234"/>
                <a:gd name="T18" fmla="*/ 358 w 399"/>
                <a:gd name="T19" fmla="*/ 73 h 234"/>
                <a:gd name="T20" fmla="*/ 399 w 399"/>
                <a:gd name="T21" fmla="*/ 111 h 234"/>
                <a:gd name="T22" fmla="*/ 399 w 399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9" h="234">
                  <a:moveTo>
                    <a:pt x="399" y="0"/>
                  </a:moveTo>
                  <a:lnTo>
                    <a:pt x="286" y="0"/>
                  </a:lnTo>
                  <a:lnTo>
                    <a:pt x="334" y="46"/>
                  </a:lnTo>
                  <a:lnTo>
                    <a:pt x="212" y="152"/>
                  </a:lnTo>
                  <a:lnTo>
                    <a:pt x="130" y="82"/>
                  </a:lnTo>
                  <a:lnTo>
                    <a:pt x="0" y="188"/>
                  </a:lnTo>
                  <a:lnTo>
                    <a:pt x="0" y="234"/>
                  </a:lnTo>
                  <a:lnTo>
                    <a:pt x="130" y="128"/>
                  </a:lnTo>
                  <a:lnTo>
                    <a:pt x="212" y="198"/>
                  </a:lnTo>
                  <a:lnTo>
                    <a:pt x="358" y="73"/>
                  </a:lnTo>
                  <a:lnTo>
                    <a:pt x="399" y="111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1" name="文本框 10">
              <a:hlinkClick r:id="rId2"/>
            </p:cNvPr>
            <p:cNvSpPr txBox="1"/>
            <p:nvPr/>
          </p:nvSpPr>
          <p:spPr>
            <a:xfrm>
              <a:off x="1668273" y="2776576"/>
              <a:ext cx="41229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任意多边形 11">
            <a:hlinkClick r:id="rId2"/>
          </p:cNvPr>
          <p:cNvSpPr/>
          <p:nvPr/>
        </p:nvSpPr>
        <p:spPr>
          <a:xfrm>
            <a:off x="2279817" y="1518574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 smtClean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kern="1200" dirty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>
            <a:hlinkClick r:id="rId2"/>
          </p:cNvPr>
          <p:cNvSpPr/>
          <p:nvPr/>
        </p:nvSpPr>
        <p:spPr>
          <a:xfrm>
            <a:off x="2279817" y="2186778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</p:txBody>
      </p:sp>
      <p:sp>
        <p:nvSpPr>
          <p:cNvPr id="14" name="任意多边形 13">
            <a:hlinkClick r:id="rId2"/>
          </p:cNvPr>
          <p:cNvSpPr/>
          <p:nvPr/>
        </p:nvSpPr>
        <p:spPr>
          <a:xfrm>
            <a:off x="2279817" y="2854982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116168" y="2005235"/>
            <a:ext cx="4611702" cy="1338828"/>
            <a:chOff x="4241896" y="1447197"/>
            <a:chExt cx="4631760" cy="1338828"/>
          </a:xfrm>
        </p:grpSpPr>
        <p:sp>
          <p:nvSpPr>
            <p:cNvPr id="16" name="矩形 15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4241897" y="1447197"/>
              <a:ext cx="463175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  <p:sp>
          <p:nvSpPr>
            <p:cNvPr id="17" name="矩形 16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4241896" y="2116611"/>
              <a:ext cx="4631760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fontAlgn="auto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5years of making professional PPT, 500 case studies for the classical PPT, make sure you will be satisfied. ……RAPIDPPT differs from the traditional production model, and create a new PPT experience.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16168" y="1536156"/>
            <a:ext cx="2191565" cy="392415"/>
            <a:chOff x="4024549" y="1733700"/>
            <a:chExt cx="2191565" cy="392415"/>
          </a:xfrm>
        </p:grpSpPr>
        <p:sp>
          <p:nvSpPr>
            <p:cNvPr id="19" name="文本框 18">
              <a:hlinkClick r:id="rId2"/>
            </p:cNvPr>
            <p:cNvSpPr txBox="1"/>
            <p:nvPr/>
          </p:nvSpPr>
          <p:spPr>
            <a:xfrm>
              <a:off x="4024549" y="1733700"/>
              <a:ext cx="124074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0" name="文本框 19">
              <a:hlinkClick r:id="rId2"/>
            </p:cNvPr>
            <p:cNvSpPr txBox="1"/>
            <p:nvPr/>
          </p:nvSpPr>
          <p:spPr>
            <a:xfrm>
              <a:off x="5136206" y="1749219"/>
              <a:ext cx="1079908" cy="357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en-US" altLang="zh-CN" sz="1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5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9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>
            <a:spLocks noChangeArrowheads="1"/>
          </p:cNvSpPr>
          <p:nvPr/>
        </p:nvSpPr>
        <p:spPr bwMode="auto">
          <a:xfrm>
            <a:off x="700860" y="951247"/>
            <a:ext cx="7845138" cy="45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9" name="矩形 8">
            <a:hlinkClick r:id="rId2"/>
          </p:cNvPr>
          <p:cNvSpPr>
            <a:spLocks noChangeArrowheads="1"/>
          </p:cNvSpPr>
          <p:nvPr/>
        </p:nvSpPr>
        <p:spPr bwMode="auto">
          <a:xfrm>
            <a:off x="700860" y="1435008"/>
            <a:ext cx="7845138" cy="65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RAPIDPPT, the leader of professional PPT designer in China.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……RAPIDPPT differs from the traditional production model, and create a new PPT experience.</a:t>
            </a:r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3991572541"/>
              </p:ext>
            </p:extLst>
          </p:nvPr>
        </p:nvGraphicFramePr>
        <p:xfrm>
          <a:off x="1539387" y="2191060"/>
          <a:ext cx="6096000" cy="1393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140315151"/>
              </p:ext>
            </p:extLst>
          </p:nvPr>
        </p:nvGraphicFramePr>
        <p:xfrm>
          <a:off x="1538962" y="3090091"/>
          <a:ext cx="6096000" cy="128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2042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0" grpId="0">
        <p:bldAsOne/>
      </p:bldGraphic>
      <p:bldGraphic spid="1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26" name="Picture 4" descr="E:\JGQ\PPT 制作素材\shutterstock\shutterstock_103970726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8" r="6656"/>
          <a:stretch/>
        </p:blipFill>
        <p:spPr bwMode="auto">
          <a:xfrm>
            <a:off x="5930848" y="1098134"/>
            <a:ext cx="2088232" cy="1727904"/>
          </a:xfrm>
          <a:prstGeom prst="hexagon">
            <a:avLst/>
          </a:prstGeom>
          <a:solidFill>
            <a:schemeClr val="bg2">
              <a:lumMod val="25000"/>
            </a:schemeClr>
          </a:solidFill>
          <a:ln w="3175">
            <a:solidFill>
              <a:srgbClr val="C20F2A"/>
            </a:solidFill>
          </a:ln>
          <a:effectLst/>
          <a:extLst/>
        </p:spPr>
      </p:pic>
      <p:pic>
        <p:nvPicPr>
          <p:cNvPr id="327" name="Picture 2" descr="E:\JGQ\PPT 制作素材\shutterstock\shutterstock_78307930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28" y="1098134"/>
            <a:ext cx="2088232" cy="1727904"/>
          </a:xfrm>
          <a:prstGeom prst="hexagon">
            <a:avLst/>
          </a:prstGeom>
          <a:solidFill>
            <a:srgbClr val="00B1B4"/>
          </a:solidFill>
          <a:ln w="3175">
            <a:solidFill>
              <a:srgbClr val="C20F2A"/>
            </a:solidFill>
          </a:ln>
          <a:effectLst/>
          <a:extLst/>
        </p:spPr>
      </p:pic>
      <p:pic>
        <p:nvPicPr>
          <p:cNvPr id="328" name="Picture 3" descr="E:\JGQ\PPT 制作素材\shutterstock\shutterstock_125860454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21" t="156966" r="-254186" b="-150598"/>
          <a:stretch/>
        </p:blipFill>
        <p:spPr bwMode="auto">
          <a:xfrm>
            <a:off x="3556115" y="1098131"/>
            <a:ext cx="2157178" cy="1727904"/>
          </a:xfrm>
          <a:prstGeom prst="hexagon">
            <a:avLst/>
          </a:prstGeom>
          <a:blipFill>
            <a:blip r:embed="rId6"/>
            <a:stretch>
              <a:fillRect/>
            </a:stretch>
          </a:blipFill>
          <a:ln w="3175">
            <a:solidFill>
              <a:srgbClr val="C20F2A"/>
            </a:solidFill>
          </a:ln>
          <a:effectLst/>
          <a:extLst/>
        </p:spPr>
      </p:pic>
      <p:grpSp>
        <p:nvGrpSpPr>
          <p:cNvPr id="329" name="组合 328"/>
          <p:cNvGrpSpPr>
            <a:grpSpLocks/>
          </p:cNvGrpSpPr>
          <p:nvPr/>
        </p:nvGrpSpPr>
        <p:grpSpPr bwMode="auto">
          <a:xfrm>
            <a:off x="3177950" y="1098164"/>
            <a:ext cx="2901950" cy="598488"/>
            <a:chOff x="3043240" y="1339815"/>
            <a:chExt cx="2902064" cy="598310"/>
          </a:xfrm>
          <a:solidFill>
            <a:srgbClr val="C20F2A"/>
          </a:solidFill>
          <a:effectLst/>
        </p:grpSpPr>
        <p:sp>
          <p:nvSpPr>
            <p:cNvPr id="330" name="等腰三角形 41">
              <a:hlinkClick r:id="rId2"/>
            </p:cNvPr>
            <p:cNvSpPr/>
            <p:nvPr/>
          </p:nvSpPr>
          <p:spPr>
            <a:xfrm rot="10800000">
              <a:off x="5403945" y="1339815"/>
              <a:ext cx="541359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1" name="等腰三角形 41">
              <a:hlinkClick r:id="rId2"/>
            </p:cNvPr>
            <p:cNvSpPr/>
            <p:nvPr/>
          </p:nvSpPr>
          <p:spPr>
            <a:xfrm rot="10800000">
              <a:off x="3043240" y="1339815"/>
              <a:ext cx="541358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 cap="sq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216" rIns="0" bIns="47546"/>
            <a:lstStyle/>
            <a:p>
              <a:pPr algn="ctr" defTabSz="9506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332" name="组合 331"/>
          <p:cNvGrpSpPr>
            <a:grpSpLocks/>
          </p:cNvGrpSpPr>
          <p:nvPr/>
        </p:nvGrpSpPr>
        <p:grpSpPr bwMode="auto">
          <a:xfrm>
            <a:off x="3177950" y="2228464"/>
            <a:ext cx="2901950" cy="596900"/>
            <a:chOff x="3043240" y="2469414"/>
            <a:chExt cx="2902064" cy="598310"/>
          </a:xfrm>
          <a:solidFill>
            <a:srgbClr val="C20F2A"/>
          </a:solidFill>
          <a:effectLst/>
        </p:grpSpPr>
        <p:sp>
          <p:nvSpPr>
            <p:cNvPr id="333" name="等腰三角形 41">
              <a:hlinkClick r:id="rId2"/>
            </p:cNvPr>
            <p:cNvSpPr/>
            <p:nvPr/>
          </p:nvSpPr>
          <p:spPr>
            <a:xfrm>
              <a:off x="5403945" y="2469414"/>
              <a:ext cx="541359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 cap="sq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216" rIns="0" bIns="47546"/>
            <a:lstStyle/>
            <a:p>
              <a:pPr algn="ctr" defTabSz="9506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334" name="等腰三角形 41">
              <a:hlinkClick r:id="rId2"/>
            </p:cNvPr>
            <p:cNvSpPr/>
            <p:nvPr/>
          </p:nvSpPr>
          <p:spPr>
            <a:xfrm>
              <a:off x="3043240" y="2469414"/>
              <a:ext cx="541358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35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223169" y="3083921"/>
            <a:ext cx="696413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336" name="矩形 335">
            <a:hlinkClick r:id="rId2"/>
          </p:cNvPr>
          <p:cNvSpPr>
            <a:spLocks noChangeArrowheads="1"/>
          </p:cNvSpPr>
          <p:nvPr/>
        </p:nvSpPr>
        <p:spPr bwMode="auto">
          <a:xfrm>
            <a:off x="1223169" y="3544080"/>
            <a:ext cx="688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RAPIDPPT, the leader of professional PPT designer in China.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397255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0"/>
      <p:bldP spid="3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3" name="Group 4"/>
          <p:cNvGrpSpPr>
            <a:grpSpLocks noChangeAspect="1"/>
          </p:cNvGrpSpPr>
          <p:nvPr/>
        </p:nvGrpSpPr>
        <p:grpSpPr bwMode="auto">
          <a:xfrm>
            <a:off x="496695" y="1228845"/>
            <a:ext cx="5095397" cy="2692409"/>
            <a:chOff x="964" y="531"/>
            <a:chExt cx="4506" cy="2381"/>
          </a:xfrm>
          <a:solidFill>
            <a:srgbClr val="C20F2A"/>
          </a:solidFill>
        </p:grpSpPr>
        <p:sp>
          <p:nvSpPr>
            <p:cNvPr id="164" name="Freeform 5"/>
            <p:cNvSpPr>
              <a:spLocks/>
            </p:cNvSpPr>
            <p:nvPr/>
          </p:nvSpPr>
          <p:spPr bwMode="auto">
            <a:xfrm>
              <a:off x="5058" y="912"/>
              <a:ext cx="36" cy="15"/>
            </a:xfrm>
            <a:custGeom>
              <a:avLst/>
              <a:gdLst>
                <a:gd name="T0" fmla="*/ 24 w 30"/>
                <a:gd name="T1" fmla="*/ 12 h 12"/>
                <a:gd name="T2" fmla="*/ 11 w 30"/>
                <a:gd name="T3" fmla="*/ 6 h 12"/>
                <a:gd name="T4" fmla="*/ 5 w 30"/>
                <a:gd name="T5" fmla="*/ 7 h 12"/>
                <a:gd name="T6" fmla="*/ 3 w 30"/>
                <a:gd name="T7" fmla="*/ 1 h 12"/>
                <a:gd name="T8" fmla="*/ 11 w 30"/>
                <a:gd name="T9" fmla="*/ 4 h 12"/>
                <a:gd name="T10" fmla="*/ 18 w 30"/>
                <a:gd name="T11" fmla="*/ 1 h 12"/>
                <a:gd name="T12" fmla="*/ 30 w 30"/>
                <a:gd name="T13" fmla="*/ 9 h 12"/>
                <a:gd name="T14" fmla="*/ 24 w 30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5" name="Freeform 6"/>
            <p:cNvSpPr>
              <a:spLocks/>
            </p:cNvSpPr>
            <p:nvPr/>
          </p:nvSpPr>
          <p:spPr bwMode="auto">
            <a:xfrm>
              <a:off x="5058" y="912"/>
              <a:ext cx="36" cy="15"/>
            </a:xfrm>
            <a:custGeom>
              <a:avLst/>
              <a:gdLst>
                <a:gd name="T0" fmla="*/ 24 w 30"/>
                <a:gd name="T1" fmla="*/ 12 h 12"/>
                <a:gd name="T2" fmla="*/ 11 w 30"/>
                <a:gd name="T3" fmla="*/ 6 h 12"/>
                <a:gd name="T4" fmla="*/ 5 w 30"/>
                <a:gd name="T5" fmla="*/ 7 h 12"/>
                <a:gd name="T6" fmla="*/ 3 w 30"/>
                <a:gd name="T7" fmla="*/ 1 h 12"/>
                <a:gd name="T8" fmla="*/ 11 w 30"/>
                <a:gd name="T9" fmla="*/ 4 h 12"/>
                <a:gd name="T10" fmla="*/ 18 w 30"/>
                <a:gd name="T11" fmla="*/ 1 h 12"/>
                <a:gd name="T12" fmla="*/ 30 w 30"/>
                <a:gd name="T13" fmla="*/ 9 h 12"/>
                <a:gd name="T14" fmla="*/ 24 w 30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6" name="Freeform 7"/>
            <p:cNvSpPr>
              <a:spLocks/>
            </p:cNvSpPr>
            <p:nvPr/>
          </p:nvSpPr>
          <p:spPr bwMode="auto">
            <a:xfrm>
              <a:off x="1943" y="601"/>
              <a:ext cx="39" cy="33"/>
            </a:xfrm>
            <a:custGeom>
              <a:avLst/>
              <a:gdLst>
                <a:gd name="T0" fmla="*/ 5 w 32"/>
                <a:gd name="T1" fmla="*/ 7 h 27"/>
                <a:gd name="T2" fmla="*/ 11 w 32"/>
                <a:gd name="T3" fmla="*/ 4 h 27"/>
                <a:gd name="T4" fmla="*/ 16 w 32"/>
                <a:gd name="T5" fmla="*/ 3 h 27"/>
                <a:gd name="T6" fmla="*/ 16 w 32"/>
                <a:gd name="T7" fmla="*/ 6 h 27"/>
                <a:gd name="T8" fmla="*/ 10 w 32"/>
                <a:gd name="T9" fmla="*/ 10 h 27"/>
                <a:gd name="T10" fmla="*/ 6 w 32"/>
                <a:gd name="T11" fmla="*/ 16 h 27"/>
                <a:gd name="T12" fmla="*/ 9 w 32"/>
                <a:gd name="T13" fmla="*/ 17 h 27"/>
                <a:gd name="T14" fmla="*/ 12 w 32"/>
                <a:gd name="T15" fmla="*/ 22 h 27"/>
                <a:gd name="T16" fmla="*/ 19 w 32"/>
                <a:gd name="T17" fmla="*/ 26 h 27"/>
                <a:gd name="T18" fmla="*/ 27 w 32"/>
                <a:gd name="T19" fmla="*/ 25 h 27"/>
                <a:gd name="T20" fmla="*/ 28 w 32"/>
                <a:gd name="T21" fmla="*/ 20 h 27"/>
                <a:gd name="T22" fmla="*/ 31 w 32"/>
                <a:gd name="T23" fmla="*/ 14 h 27"/>
                <a:gd name="T24" fmla="*/ 31 w 32"/>
                <a:gd name="T25" fmla="*/ 7 h 27"/>
                <a:gd name="T26" fmla="*/ 28 w 32"/>
                <a:gd name="T27" fmla="*/ 1 h 27"/>
                <a:gd name="T28" fmla="*/ 18 w 32"/>
                <a:gd name="T29" fmla="*/ 0 h 27"/>
                <a:gd name="T30" fmla="*/ 5 w 32"/>
                <a:gd name="T31" fmla="*/ 0 h 27"/>
                <a:gd name="T32" fmla="*/ 1 w 32"/>
                <a:gd name="T33" fmla="*/ 2 h 27"/>
                <a:gd name="T34" fmla="*/ 5 w 32"/>
                <a:gd name="T35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7">
                  <a:moveTo>
                    <a:pt x="5" y="7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7" y="3"/>
                    <a:pt x="16" y="4"/>
                    <a:pt x="16" y="6"/>
                  </a:cubicBezTo>
                  <a:cubicBezTo>
                    <a:pt x="16" y="7"/>
                    <a:pt x="12" y="8"/>
                    <a:pt x="10" y="10"/>
                  </a:cubicBezTo>
                  <a:cubicBezTo>
                    <a:pt x="7" y="11"/>
                    <a:pt x="6" y="13"/>
                    <a:pt x="6" y="16"/>
                  </a:cubicBezTo>
                  <a:cubicBezTo>
                    <a:pt x="6" y="18"/>
                    <a:pt x="8" y="17"/>
                    <a:pt x="9" y="17"/>
                  </a:cubicBezTo>
                  <a:cubicBezTo>
                    <a:pt x="10" y="16"/>
                    <a:pt x="10" y="21"/>
                    <a:pt x="12" y="22"/>
                  </a:cubicBezTo>
                  <a:cubicBezTo>
                    <a:pt x="14" y="23"/>
                    <a:pt x="17" y="25"/>
                    <a:pt x="19" y="26"/>
                  </a:cubicBezTo>
                  <a:cubicBezTo>
                    <a:pt x="21" y="27"/>
                    <a:pt x="25" y="26"/>
                    <a:pt x="27" y="25"/>
                  </a:cubicBezTo>
                  <a:cubicBezTo>
                    <a:pt x="30" y="25"/>
                    <a:pt x="29" y="20"/>
                    <a:pt x="28" y="20"/>
                  </a:cubicBezTo>
                  <a:cubicBezTo>
                    <a:pt x="28" y="19"/>
                    <a:pt x="30" y="15"/>
                    <a:pt x="31" y="14"/>
                  </a:cubicBezTo>
                  <a:cubicBezTo>
                    <a:pt x="31" y="13"/>
                    <a:pt x="32" y="8"/>
                    <a:pt x="31" y="7"/>
                  </a:cubicBezTo>
                  <a:cubicBezTo>
                    <a:pt x="30" y="7"/>
                    <a:pt x="30" y="2"/>
                    <a:pt x="28" y="1"/>
                  </a:cubicBezTo>
                  <a:cubicBezTo>
                    <a:pt x="27" y="0"/>
                    <a:pt x="21" y="0"/>
                    <a:pt x="18" y="0"/>
                  </a:cubicBezTo>
                  <a:cubicBezTo>
                    <a:pt x="15" y="1"/>
                    <a:pt x="10" y="0"/>
                    <a:pt x="5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4" y="5"/>
                    <a:pt x="5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7" name="Freeform 8"/>
            <p:cNvSpPr>
              <a:spLocks/>
            </p:cNvSpPr>
            <p:nvPr/>
          </p:nvSpPr>
          <p:spPr bwMode="auto">
            <a:xfrm>
              <a:off x="1660" y="1858"/>
              <a:ext cx="16" cy="15"/>
            </a:xfrm>
            <a:custGeom>
              <a:avLst/>
              <a:gdLst>
                <a:gd name="T0" fmla="*/ 7 w 13"/>
                <a:gd name="T1" fmla="*/ 1 h 12"/>
                <a:gd name="T2" fmla="*/ 6 w 13"/>
                <a:gd name="T3" fmla="*/ 6 h 12"/>
                <a:gd name="T4" fmla="*/ 4 w 13"/>
                <a:gd name="T5" fmla="*/ 12 h 12"/>
                <a:gd name="T6" fmla="*/ 12 w 13"/>
                <a:gd name="T7" fmla="*/ 8 h 12"/>
                <a:gd name="T8" fmla="*/ 7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7" y="1"/>
                  </a:moveTo>
                  <a:cubicBezTo>
                    <a:pt x="5" y="0"/>
                    <a:pt x="5" y="4"/>
                    <a:pt x="6" y="6"/>
                  </a:cubicBezTo>
                  <a:cubicBezTo>
                    <a:pt x="7" y="9"/>
                    <a:pt x="0" y="12"/>
                    <a:pt x="4" y="12"/>
                  </a:cubicBezTo>
                  <a:cubicBezTo>
                    <a:pt x="6" y="12"/>
                    <a:pt x="11" y="9"/>
                    <a:pt x="12" y="8"/>
                  </a:cubicBezTo>
                  <a:cubicBezTo>
                    <a:pt x="13" y="7"/>
                    <a:pt x="9" y="2"/>
                    <a:pt x="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8" name="Freeform 9"/>
            <p:cNvSpPr>
              <a:spLocks/>
            </p:cNvSpPr>
            <p:nvPr/>
          </p:nvSpPr>
          <p:spPr bwMode="auto">
            <a:xfrm>
              <a:off x="2686" y="858"/>
              <a:ext cx="126" cy="70"/>
            </a:xfrm>
            <a:custGeom>
              <a:avLst/>
              <a:gdLst>
                <a:gd name="T0" fmla="*/ 75 w 103"/>
                <a:gd name="T1" fmla="*/ 43 h 57"/>
                <a:gd name="T2" fmla="*/ 85 w 103"/>
                <a:gd name="T3" fmla="*/ 41 h 57"/>
                <a:gd name="T4" fmla="*/ 91 w 103"/>
                <a:gd name="T5" fmla="*/ 34 h 57"/>
                <a:gd name="T6" fmla="*/ 99 w 103"/>
                <a:gd name="T7" fmla="*/ 27 h 57"/>
                <a:gd name="T8" fmla="*/ 99 w 103"/>
                <a:gd name="T9" fmla="*/ 20 h 57"/>
                <a:gd name="T10" fmla="*/ 93 w 103"/>
                <a:gd name="T11" fmla="*/ 15 h 57"/>
                <a:gd name="T12" fmla="*/ 90 w 103"/>
                <a:gd name="T13" fmla="*/ 9 h 57"/>
                <a:gd name="T14" fmla="*/ 90 w 103"/>
                <a:gd name="T15" fmla="*/ 5 h 57"/>
                <a:gd name="T16" fmla="*/ 89 w 103"/>
                <a:gd name="T17" fmla="*/ 3 h 57"/>
                <a:gd name="T18" fmla="*/ 84 w 103"/>
                <a:gd name="T19" fmla="*/ 6 h 57"/>
                <a:gd name="T20" fmla="*/ 80 w 103"/>
                <a:gd name="T21" fmla="*/ 0 h 57"/>
                <a:gd name="T22" fmla="*/ 76 w 103"/>
                <a:gd name="T23" fmla="*/ 5 h 57"/>
                <a:gd name="T24" fmla="*/ 72 w 103"/>
                <a:gd name="T25" fmla="*/ 8 h 57"/>
                <a:gd name="T26" fmla="*/ 68 w 103"/>
                <a:gd name="T27" fmla="*/ 11 h 57"/>
                <a:gd name="T28" fmla="*/ 62 w 103"/>
                <a:gd name="T29" fmla="*/ 9 h 57"/>
                <a:gd name="T30" fmla="*/ 62 w 103"/>
                <a:gd name="T31" fmla="*/ 15 h 57"/>
                <a:gd name="T32" fmla="*/ 57 w 103"/>
                <a:gd name="T33" fmla="*/ 11 h 57"/>
                <a:gd name="T34" fmla="*/ 52 w 103"/>
                <a:gd name="T35" fmla="*/ 9 h 57"/>
                <a:gd name="T36" fmla="*/ 49 w 103"/>
                <a:gd name="T37" fmla="*/ 15 h 57"/>
                <a:gd name="T38" fmla="*/ 42 w 103"/>
                <a:gd name="T39" fmla="*/ 10 h 57"/>
                <a:gd name="T40" fmla="*/ 40 w 103"/>
                <a:gd name="T41" fmla="*/ 15 h 57"/>
                <a:gd name="T42" fmla="*/ 37 w 103"/>
                <a:gd name="T43" fmla="*/ 16 h 57"/>
                <a:gd name="T44" fmla="*/ 32 w 103"/>
                <a:gd name="T45" fmla="*/ 23 h 57"/>
                <a:gd name="T46" fmla="*/ 30 w 103"/>
                <a:gd name="T47" fmla="*/ 12 h 57"/>
                <a:gd name="T48" fmla="*/ 27 w 103"/>
                <a:gd name="T49" fmla="*/ 8 h 57"/>
                <a:gd name="T50" fmla="*/ 17 w 103"/>
                <a:gd name="T51" fmla="*/ 5 h 57"/>
                <a:gd name="T52" fmla="*/ 22 w 103"/>
                <a:gd name="T53" fmla="*/ 12 h 57"/>
                <a:gd name="T54" fmla="*/ 13 w 103"/>
                <a:gd name="T55" fmla="*/ 9 h 57"/>
                <a:gd name="T56" fmla="*/ 14 w 103"/>
                <a:gd name="T57" fmla="*/ 15 h 57"/>
                <a:gd name="T58" fmla="*/ 7 w 103"/>
                <a:gd name="T59" fmla="*/ 14 h 57"/>
                <a:gd name="T60" fmla="*/ 9 w 103"/>
                <a:gd name="T61" fmla="*/ 17 h 57"/>
                <a:gd name="T62" fmla="*/ 3 w 103"/>
                <a:gd name="T63" fmla="*/ 19 h 57"/>
                <a:gd name="T64" fmla="*/ 8 w 103"/>
                <a:gd name="T65" fmla="*/ 21 h 57"/>
                <a:gd name="T66" fmla="*/ 24 w 103"/>
                <a:gd name="T67" fmla="*/ 21 h 57"/>
                <a:gd name="T68" fmla="*/ 22 w 103"/>
                <a:gd name="T69" fmla="*/ 24 h 57"/>
                <a:gd name="T70" fmla="*/ 22 w 103"/>
                <a:gd name="T71" fmla="*/ 25 h 57"/>
                <a:gd name="T72" fmla="*/ 26 w 103"/>
                <a:gd name="T73" fmla="*/ 28 h 57"/>
                <a:gd name="T74" fmla="*/ 6 w 103"/>
                <a:gd name="T75" fmla="*/ 30 h 57"/>
                <a:gd name="T76" fmla="*/ 16 w 103"/>
                <a:gd name="T77" fmla="*/ 32 h 57"/>
                <a:gd name="T78" fmla="*/ 22 w 103"/>
                <a:gd name="T79" fmla="*/ 37 h 57"/>
                <a:gd name="T80" fmla="*/ 24 w 103"/>
                <a:gd name="T81" fmla="*/ 42 h 57"/>
                <a:gd name="T82" fmla="*/ 14 w 103"/>
                <a:gd name="T83" fmla="*/ 46 h 57"/>
                <a:gd name="T84" fmla="*/ 20 w 103"/>
                <a:gd name="T85" fmla="*/ 50 h 57"/>
                <a:gd name="T86" fmla="*/ 33 w 103"/>
                <a:gd name="T87" fmla="*/ 53 h 57"/>
                <a:gd name="T88" fmla="*/ 49 w 103"/>
                <a:gd name="T89" fmla="*/ 56 h 57"/>
                <a:gd name="T90" fmla="*/ 56 w 103"/>
                <a:gd name="T91" fmla="*/ 51 h 57"/>
                <a:gd name="T92" fmla="*/ 66 w 103"/>
                <a:gd name="T93" fmla="*/ 49 h 57"/>
                <a:gd name="T94" fmla="*/ 75 w 103"/>
                <a:gd name="T95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" h="57">
                  <a:moveTo>
                    <a:pt x="75" y="43"/>
                  </a:moveTo>
                  <a:cubicBezTo>
                    <a:pt x="78" y="41"/>
                    <a:pt x="82" y="41"/>
                    <a:pt x="85" y="41"/>
                  </a:cubicBezTo>
                  <a:cubicBezTo>
                    <a:pt x="87" y="41"/>
                    <a:pt x="90" y="36"/>
                    <a:pt x="91" y="34"/>
                  </a:cubicBezTo>
                  <a:cubicBezTo>
                    <a:pt x="91" y="31"/>
                    <a:pt x="96" y="28"/>
                    <a:pt x="99" y="27"/>
                  </a:cubicBezTo>
                  <a:cubicBezTo>
                    <a:pt x="103" y="26"/>
                    <a:pt x="98" y="23"/>
                    <a:pt x="99" y="20"/>
                  </a:cubicBezTo>
                  <a:cubicBezTo>
                    <a:pt x="99" y="17"/>
                    <a:pt x="97" y="16"/>
                    <a:pt x="93" y="15"/>
                  </a:cubicBezTo>
                  <a:cubicBezTo>
                    <a:pt x="89" y="14"/>
                    <a:pt x="92" y="10"/>
                    <a:pt x="90" y="9"/>
                  </a:cubicBezTo>
                  <a:cubicBezTo>
                    <a:pt x="88" y="8"/>
                    <a:pt x="88" y="7"/>
                    <a:pt x="90" y="5"/>
                  </a:cubicBezTo>
                  <a:cubicBezTo>
                    <a:pt x="92" y="3"/>
                    <a:pt x="92" y="2"/>
                    <a:pt x="89" y="3"/>
                  </a:cubicBezTo>
                  <a:cubicBezTo>
                    <a:pt x="86" y="3"/>
                    <a:pt x="86" y="5"/>
                    <a:pt x="84" y="6"/>
                  </a:cubicBezTo>
                  <a:cubicBezTo>
                    <a:pt x="82" y="6"/>
                    <a:pt x="82" y="0"/>
                    <a:pt x="80" y="0"/>
                  </a:cubicBezTo>
                  <a:cubicBezTo>
                    <a:pt x="78" y="0"/>
                    <a:pt x="75" y="3"/>
                    <a:pt x="76" y="5"/>
                  </a:cubicBezTo>
                  <a:cubicBezTo>
                    <a:pt x="77" y="6"/>
                    <a:pt x="75" y="8"/>
                    <a:pt x="72" y="8"/>
                  </a:cubicBezTo>
                  <a:cubicBezTo>
                    <a:pt x="69" y="8"/>
                    <a:pt x="70" y="9"/>
                    <a:pt x="68" y="11"/>
                  </a:cubicBezTo>
                  <a:cubicBezTo>
                    <a:pt x="66" y="12"/>
                    <a:pt x="64" y="8"/>
                    <a:pt x="62" y="9"/>
                  </a:cubicBezTo>
                  <a:cubicBezTo>
                    <a:pt x="60" y="9"/>
                    <a:pt x="62" y="12"/>
                    <a:pt x="62" y="15"/>
                  </a:cubicBezTo>
                  <a:cubicBezTo>
                    <a:pt x="62" y="17"/>
                    <a:pt x="59" y="15"/>
                    <a:pt x="57" y="11"/>
                  </a:cubicBezTo>
                  <a:cubicBezTo>
                    <a:pt x="56" y="8"/>
                    <a:pt x="55" y="7"/>
                    <a:pt x="52" y="9"/>
                  </a:cubicBezTo>
                  <a:cubicBezTo>
                    <a:pt x="49" y="10"/>
                    <a:pt x="51" y="12"/>
                    <a:pt x="49" y="15"/>
                  </a:cubicBezTo>
                  <a:cubicBezTo>
                    <a:pt x="47" y="17"/>
                    <a:pt x="44" y="10"/>
                    <a:pt x="42" y="10"/>
                  </a:cubicBezTo>
                  <a:cubicBezTo>
                    <a:pt x="39" y="10"/>
                    <a:pt x="41" y="13"/>
                    <a:pt x="40" y="15"/>
                  </a:cubicBezTo>
                  <a:cubicBezTo>
                    <a:pt x="39" y="18"/>
                    <a:pt x="39" y="15"/>
                    <a:pt x="37" y="16"/>
                  </a:cubicBezTo>
                  <a:cubicBezTo>
                    <a:pt x="35" y="17"/>
                    <a:pt x="34" y="23"/>
                    <a:pt x="32" y="23"/>
                  </a:cubicBezTo>
                  <a:cubicBezTo>
                    <a:pt x="30" y="24"/>
                    <a:pt x="32" y="12"/>
                    <a:pt x="30" y="12"/>
                  </a:cubicBezTo>
                  <a:cubicBezTo>
                    <a:pt x="29" y="11"/>
                    <a:pt x="29" y="10"/>
                    <a:pt x="27" y="8"/>
                  </a:cubicBezTo>
                  <a:cubicBezTo>
                    <a:pt x="25" y="5"/>
                    <a:pt x="21" y="3"/>
                    <a:pt x="17" y="5"/>
                  </a:cubicBezTo>
                  <a:cubicBezTo>
                    <a:pt x="13" y="6"/>
                    <a:pt x="22" y="10"/>
                    <a:pt x="22" y="12"/>
                  </a:cubicBezTo>
                  <a:cubicBezTo>
                    <a:pt x="21" y="15"/>
                    <a:pt x="15" y="8"/>
                    <a:pt x="13" y="9"/>
                  </a:cubicBezTo>
                  <a:cubicBezTo>
                    <a:pt x="11" y="10"/>
                    <a:pt x="14" y="13"/>
                    <a:pt x="14" y="15"/>
                  </a:cubicBezTo>
                  <a:cubicBezTo>
                    <a:pt x="13" y="17"/>
                    <a:pt x="10" y="14"/>
                    <a:pt x="7" y="14"/>
                  </a:cubicBezTo>
                  <a:cubicBezTo>
                    <a:pt x="3" y="15"/>
                    <a:pt x="8" y="15"/>
                    <a:pt x="9" y="17"/>
                  </a:cubicBezTo>
                  <a:cubicBezTo>
                    <a:pt x="10" y="18"/>
                    <a:pt x="5" y="17"/>
                    <a:pt x="3" y="19"/>
                  </a:cubicBezTo>
                  <a:cubicBezTo>
                    <a:pt x="0" y="21"/>
                    <a:pt x="5" y="21"/>
                    <a:pt x="8" y="21"/>
                  </a:cubicBezTo>
                  <a:cubicBezTo>
                    <a:pt x="12" y="20"/>
                    <a:pt x="21" y="20"/>
                    <a:pt x="24" y="21"/>
                  </a:cubicBezTo>
                  <a:cubicBezTo>
                    <a:pt x="27" y="22"/>
                    <a:pt x="26" y="22"/>
                    <a:pt x="22" y="24"/>
                  </a:cubicBezTo>
                  <a:cubicBezTo>
                    <a:pt x="18" y="25"/>
                    <a:pt x="21" y="26"/>
                    <a:pt x="22" y="25"/>
                  </a:cubicBezTo>
                  <a:cubicBezTo>
                    <a:pt x="24" y="25"/>
                    <a:pt x="25" y="25"/>
                    <a:pt x="26" y="28"/>
                  </a:cubicBezTo>
                  <a:cubicBezTo>
                    <a:pt x="27" y="30"/>
                    <a:pt x="10" y="28"/>
                    <a:pt x="6" y="30"/>
                  </a:cubicBezTo>
                  <a:cubicBezTo>
                    <a:pt x="2" y="33"/>
                    <a:pt x="13" y="32"/>
                    <a:pt x="16" y="32"/>
                  </a:cubicBezTo>
                  <a:cubicBezTo>
                    <a:pt x="19" y="32"/>
                    <a:pt x="19" y="37"/>
                    <a:pt x="22" y="37"/>
                  </a:cubicBezTo>
                  <a:cubicBezTo>
                    <a:pt x="24" y="37"/>
                    <a:pt x="23" y="37"/>
                    <a:pt x="24" y="42"/>
                  </a:cubicBezTo>
                  <a:cubicBezTo>
                    <a:pt x="25" y="47"/>
                    <a:pt x="17" y="45"/>
                    <a:pt x="14" y="46"/>
                  </a:cubicBezTo>
                  <a:cubicBezTo>
                    <a:pt x="10" y="47"/>
                    <a:pt x="16" y="49"/>
                    <a:pt x="20" y="50"/>
                  </a:cubicBezTo>
                  <a:cubicBezTo>
                    <a:pt x="24" y="50"/>
                    <a:pt x="31" y="51"/>
                    <a:pt x="33" y="53"/>
                  </a:cubicBezTo>
                  <a:cubicBezTo>
                    <a:pt x="35" y="55"/>
                    <a:pt x="44" y="57"/>
                    <a:pt x="49" y="56"/>
                  </a:cubicBezTo>
                  <a:cubicBezTo>
                    <a:pt x="52" y="56"/>
                    <a:pt x="54" y="52"/>
                    <a:pt x="56" y="51"/>
                  </a:cubicBezTo>
                  <a:cubicBezTo>
                    <a:pt x="58" y="49"/>
                    <a:pt x="63" y="50"/>
                    <a:pt x="66" y="49"/>
                  </a:cubicBezTo>
                  <a:cubicBezTo>
                    <a:pt x="69" y="49"/>
                    <a:pt x="73" y="45"/>
                    <a:pt x="75" y="4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9" name="Freeform 10"/>
            <p:cNvSpPr>
              <a:spLocks/>
            </p:cNvSpPr>
            <p:nvPr/>
          </p:nvSpPr>
          <p:spPr bwMode="auto">
            <a:xfrm>
              <a:off x="2871" y="1019"/>
              <a:ext cx="97" cy="154"/>
            </a:xfrm>
            <a:custGeom>
              <a:avLst/>
              <a:gdLst>
                <a:gd name="T0" fmla="*/ 4 w 80"/>
                <a:gd name="T1" fmla="*/ 21 h 126"/>
                <a:gd name="T2" fmla="*/ 1 w 80"/>
                <a:gd name="T3" fmla="*/ 25 h 126"/>
                <a:gd name="T4" fmla="*/ 7 w 80"/>
                <a:gd name="T5" fmla="*/ 30 h 126"/>
                <a:gd name="T6" fmla="*/ 11 w 80"/>
                <a:gd name="T7" fmla="*/ 29 h 126"/>
                <a:gd name="T8" fmla="*/ 9 w 80"/>
                <a:gd name="T9" fmla="*/ 33 h 126"/>
                <a:gd name="T10" fmla="*/ 6 w 80"/>
                <a:gd name="T11" fmla="*/ 38 h 126"/>
                <a:gd name="T12" fmla="*/ 13 w 80"/>
                <a:gd name="T13" fmla="*/ 35 h 126"/>
                <a:gd name="T14" fmla="*/ 15 w 80"/>
                <a:gd name="T15" fmla="*/ 40 h 126"/>
                <a:gd name="T16" fmla="*/ 16 w 80"/>
                <a:gd name="T17" fmla="*/ 46 h 126"/>
                <a:gd name="T18" fmla="*/ 14 w 80"/>
                <a:gd name="T19" fmla="*/ 54 h 126"/>
                <a:gd name="T20" fmla="*/ 18 w 80"/>
                <a:gd name="T21" fmla="*/ 60 h 126"/>
                <a:gd name="T22" fmla="*/ 27 w 80"/>
                <a:gd name="T23" fmla="*/ 58 h 126"/>
                <a:gd name="T24" fmla="*/ 29 w 80"/>
                <a:gd name="T25" fmla="*/ 68 h 126"/>
                <a:gd name="T26" fmla="*/ 32 w 80"/>
                <a:gd name="T27" fmla="*/ 74 h 126"/>
                <a:gd name="T28" fmla="*/ 23 w 80"/>
                <a:gd name="T29" fmla="*/ 81 h 126"/>
                <a:gd name="T30" fmla="*/ 16 w 80"/>
                <a:gd name="T31" fmla="*/ 83 h 126"/>
                <a:gd name="T32" fmla="*/ 18 w 80"/>
                <a:gd name="T33" fmla="*/ 88 h 126"/>
                <a:gd name="T34" fmla="*/ 20 w 80"/>
                <a:gd name="T35" fmla="*/ 92 h 126"/>
                <a:gd name="T36" fmla="*/ 9 w 80"/>
                <a:gd name="T37" fmla="*/ 100 h 126"/>
                <a:gd name="T38" fmla="*/ 19 w 80"/>
                <a:gd name="T39" fmla="*/ 104 h 126"/>
                <a:gd name="T40" fmla="*/ 28 w 80"/>
                <a:gd name="T41" fmla="*/ 107 h 126"/>
                <a:gd name="T42" fmla="*/ 17 w 80"/>
                <a:gd name="T43" fmla="*/ 111 h 126"/>
                <a:gd name="T44" fmla="*/ 12 w 80"/>
                <a:gd name="T45" fmla="*/ 118 h 126"/>
                <a:gd name="T46" fmla="*/ 6 w 80"/>
                <a:gd name="T47" fmla="*/ 125 h 126"/>
                <a:gd name="T48" fmla="*/ 18 w 80"/>
                <a:gd name="T49" fmla="*/ 121 h 126"/>
                <a:gd name="T50" fmla="*/ 26 w 80"/>
                <a:gd name="T51" fmla="*/ 120 h 126"/>
                <a:gd name="T52" fmla="*/ 32 w 80"/>
                <a:gd name="T53" fmla="*/ 115 h 126"/>
                <a:gd name="T54" fmla="*/ 42 w 80"/>
                <a:gd name="T55" fmla="*/ 116 h 126"/>
                <a:gd name="T56" fmla="*/ 57 w 80"/>
                <a:gd name="T57" fmla="*/ 113 h 126"/>
                <a:gd name="T58" fmla="*/ 71 w 80"/>
                <a:gd name="T59" fmla="*/ 109 h 126"/>
                <a:gd name="T60" fmla="*/ 67 w 80"/>
                <a:gd name="T61" fmla="*/ 103 h 126"/>
                <a:gd name="T62" fmla="*/ 77 w 80"/>
                <a:gd name="T63" fmla="*/ 90 h 126"/>
                <a:gd name="T64" fmla="*/ 64 w 80"/>
                <a:gd name="T65" fmla="*/ 86 h 126"/>
                <a:gd name="T66" fmla="*/ 64 w 80"/>
                <a:gd name="T67" fmla="*/ 82 h 126"/>
                <a:gd name="T68" fmla="*/ 61 w 80"/>
                <a:gd name="T69" fmla="*/ 75 h 126"/>
                <a:gd name="T70" fmla="*/ 55 w 80"/>
                <a:gd name="T71" fmla="*/ 64 h 126"/>
                <a:gd name="T72" fmla="*/ 46 w 80"/>
                <a:gd name="T73" fmla="*/ 55 h 126"/>
                <a:gd name="T74" fmla="*/ 42 w 80"/>
                <a:gd name="T75" fmla="*/ 43 h 126"/>
                <a:gd name="T76" fmla="*/ 37 w 80"/>
                <a:gd name="T77" fmla="*/ 36 h 126"/>
                <a:gd name="T78" fmla="*/ 45 w 80"/>
                <a:gd name="T79" fmla="*/ 26 h 126"/>
                <a:gd name="T80" fmla="*/ 46 w 80"/>
                <a:gd name="T81" fmla="*/ 18 h 126"/>
                <a:gd name="T82" fmla="*/ 36 w 80"/>
                <a:gd name="T83" fmla="*/ 16 h 126"/>
                <a:gd name="T84" fmla="*/ 23 w 80"/>
                <a:gd name="T85" fmla="*/ 20 h 126"/>
                <a:gd name="T86" fmla="*/ 30 w 80"/>
                <a:gd name="T87" fmla="*/ 10 h 126"/>
                <a:gd name="T88" fmla="*/ 36 w 80"/>
                <a:gd name="T89" fmla="*/ 3 h 126"/>
                <a:gd name="T90" fmla="*/ 28 w 80"/>
                <a:gd name="T91" fmla="*/ 2 h 126"/>
                <a:gd name="T92" fmla="*/ 15 w 80"/>
                <a:gd name="T93" fmla="*/ 3 h 126"/>
                <a:gd name="T94" fmla="*/ 12 w 80"/>
                <a:gd name="T95" fmla="*/ 9 h 126"/>
                <a:gd name="T96" fmla="*/ 15 w 80"/>
                <a:gd name="T97" fmla="*/ 13 h 126"/>
                <a:gd name="T98" fmla="*/ 9 w 80"/>
                <a:gd name="T99" fmla="*/ 19 h 126"/>
                <a:gd name="T100" fmla="*/ 8 w 80"/>
                <a:gd name="T101" fmla="*/ 24 h 126"/>
                <a:gd name="T102" fmla="*/ 4 w 80"/>
                <a:gd name="T103" fmla="*/ 2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" h="126">
                  <a:moveTo>
                    <a:pt x="4" y="21"/>
                  </a:moveTo>
                  <a:cubicBezTo>
                    <a:pt x="4" y="22"/>
                    <a:pt x="0" y="24"/>
                    <a:pt x="1" y="25"/>
                  </a:cubicBezTo>
                  <a:cubicBezTo>
                    <a:pt x="2" y="27"/>
                    <a:pt x="4" y="30"/>
                    <a:pt x="7" y="30"/>
                  </a:cubicBezTo>
                  <a:cubicBezTo>
                    <a:pt x="9" y="29"/>
                    <a:pt x="12" y="28"/>
                    <a:pt x="11" y="29"/>
                  </a:cubicBezTo>
                  <a:cubicBezTo>
                    <a:pt x="11" y="31"/>
                    <a:pt x="11" y="32"/>
                    <a:pt x="9" y="33"/>
                  </a:cubicBezTo>
                  <a:cubicBezTo>
                    <a:pt x="7" y="34"/>
                    <a:pt x="4" y="37"/>
                    <a:pt x="6" y="38"/>
                  </a:cubicBezTo>
                  <a:cubicBezTo>
                    <a:pt x="7" y="38"/>
                    <a:pt x="14" y="34"/>
                    <a:pt x="13" y="35"/>
                  </a:cubicBezTo>
                  <a:cubicBezTo>
                    <a:pt x="13" y="37"/>
                    <a:pt x="14" y="39"/>
                    <a:pt x="15" y="40"/>
                  </a:cubicBezTo>
                  <a:cubicBezTo>
                    <a:pt x="16" y="41"/>
                    <a:pt x="16" y="44"/>
                    <a:pt x="16" y="46"/>
                  </a:cubicBezTo>
                  <a:cubicBezTo>
                    <a:pt x="15" y="48"/>
                    <a:pt x="15" y="53"/>
                    <a:pt x="14" y="54"/>
                  </a:cubicBezTo>
                  <a:cubicBezTo>
                    <a:pt x="13" y="55"/>
                    <a:pt x="14" y="60"/>
                    <a:pt x="18" y="60"/>
                  </a:cubicBezTo>
                  <a:cubicBezTo>
                    <a:pt x="21" y="60"/>
                    <a:pt x="26" y="57"/>
                    <a:pt x="27" y="58"/>
                  </a:cubicBezTo>
                  <a:cubicBezTo>
                    <a:pt x="28" y="60"/>
                    <a:pt x="27" y="66"/>
                    <a:pt x="29" y="68"/>
                  </a:cubicBezTo>
                  <a:cubicBezTo>
                    <a:pt x="32" y="70"/>
                    <a:pt x="33" y="72"/>
                    <a:pt x="32" y="74"/>
                  </a:cubicBezTo>
                  <a:cubicBezTo>
                    <a:pt x="31" y="76"/>
                    <a:pt x="25" y="81"/>
                    <a:pt x="23" y="81"/>
                  </a:cubicBezTo>
                  <a:cubicBezTo>
                    <a:pt x="22" y="81"/>
                    <a:pt x="17" y="80"/>
                    <a:pt x="16" y="83"/>
                  </a:cubicBezTo>
                  <a:cubicBezTo>
                    <a:pt x="15" y="85"/>
                    <a:pt x="16" y="89"/>
                    <a:pt x="18" y="88"/>
                  </a:cubicBezTo>
                  <a:cubicBezTo>
                    <a:pt x="20" y="87"/>
                    <a:pt x="23" y="88"/>
                    <a:pt x="20" y="92"/>
                  </a:cubicBezTo>
                  <a:cubicBezTo>
                    <a:pt x="16" y="95"/>
                    <a:pt x="9" y="98"/>
                    <a:pt x="9" y="100"/>
                  </a:cubicBezTo>
                  <a:cubicBezTo>
                    <a:pt x="9" y="101"/>
                    <a:pt x="15" y="103"/>
                    <a:pt x="19" y="104"/>
                  </a:cubicBezTo>
                  <a:cubicBezTo>
                    <a:pt x="22" y="105"/>
                    <a:pt x="29" y="106"/>
                    <a:pt x="28" y="107"/>
                  </a:cubicBezTo>
                  <a:cubicBezTo>
                    <a:pt x="27" y="108"/>
                    <a:pt x="19" y="109"/>
                    <a:pt x="17" y="111"/>
                  </a:cubicBezTo>
                  <a:cubicBezTo>
                    <a:pt x="15" y="112"/>
                    <a:pt x="13" y="117"/>
                    <a:pt x="12" y="118"/>
                  </a:cubicBezTo>
                  <a:cubicBezTo>
                    <a:pt x="10" y="120"/>
                    <a:pt x="3" y="124"/>
                    <a:pt x="6" y="125"/>
                  </a:cubicBezTo>
                  <a:cubicBezTo>
                    <a:pt x="9" y="126"/>
                    <a:pt x="15" y="121"/>
                    <a:pt x="18" y="121"/>
                  </a:cubicBezTo>
                  <a:cubicBezTo>
                    <a:pt x="20" y="121"/>
                    <a:pt x="23" y="123"/>
                    <a:pt x="26" y="120"/>
                  </a:cubicBezTo>
                  <a:cubicBezTo>
                    <a:pt x="29" y="117"/>
                    <a:pt x="30" y="114"/>
                    <a:pt x="32" y="115"/>
                  </a:cubicBezTo>
                  <a:cubicBezTo>
                    <a:pt x="34" y="116"/>
                    <a:pt x="37" y="119"/>
                    <a:pt x="42" y="116"/>
                  </a:cubicBezTo>
                  <a:cubicBezTo>
                    <a:pt x="47" y="113"/>
                    <a:pt x="53" y="113"/>
                    <a:pt x="57" y="113"/>
                  </a:cubicBezTo>
                  <a:cubicBezTo>
                    <a:pt x="62" y="112"/>
                    <a:pt x="74" y="110"/>
                    <a:pt x="71" y="109"/>
                  </a:cubicBezTo>
                  <a:cubicBezTo>
                    <a:pt x="69" y="107"/>
                    <a:pt x="64" y="106"/>
                    <a:pt x="67" y="103"/>
                  </a:cubicBezTo>
                  <a:cubicBezTo>
                    <a:pt x="70" y="100"/>
                    <a:pt x="80" y="93"/>
                    <a:pt x="77" y="90"/>
                  </a:cubicBezTo>
                  <a:cubicBezTo>
                    <a:pt x="74" y="86"/>
                    <a:pt x="67" y="85"/>
                    <a:pt x="64" y="86"/>
                  </a:cubicBezTo>
                  <a:cubicBezTo>
                    <a:pt x="61" y="87"/>
                    <a:pt x="64" y="84"/>
                    <a:pt x="64" y="82"/>
                  </a:cubicBezTo>
                  <a:cubicBezTo>
                    <a:pt x="63" y="80"/>
                    <a:pt x="62" y="78"/>
                    <a:pt x="61" y="75"/>
                  </a:cubicBezTo>
                  <a:cubicBezTo>
                    <a:pt x="61" y="72"/>
                    <a:pt x="58" y="66"/>
                    <a:pt x="55" y="64"/>
                  </a:cubicBezTo>
                  <a:cubicBezTo>
                    <a:pt x="52" y="63"/>
                    <a:pt x="47" y="59"/>
                    <a:pt x="46" y="55"/>
                  </a:cubicBezTo>
                  <a:cubicBezTo>
                    <a:pt x="44" y="50"/>
                    <a:pt x="46" y="45"/>
                    <a:pt x="42" y="43"/>
                  </a:cubicBezTo>
                  <a:cubicBezTo>
                    <a:pt x="38" y="40"/>
                    <a:pt x="34" y="40"/>
                    <a:pt x="37" y="36"/>
                  </a:cubicBezTo>
                  <a:cubicBezTo>
                    <a:pt x="40" y="33"/>
                    <a:pt x="43" y="28"/>
                    <a:pt x="45" y="26"/>
                  </a:cubicBezTo>
                  <a:cubicBezTo>
                    <a:pt x="47" y="23"/>
                    <a:pt x="51" y="19"/>
                    <a:pt x="46" y="18"/>
                  </a:cubicBezTo>
                  <a:cubicBezTo>
                    <a:pt x="43" y="17"/>
                    <a:pt x="39" y="16"/>
                    <a:pt x="36" y="16"/>
                  </a:cubicBezTo>
                  <a:cubicBezTo>
                    <a:pt x="34" y="16"/>
                    <a:pt x="23" y="21"/>
                    <a:pt x="23" y="20"/>
                  </a:cubicBezTo>
                  <a:cubicBezTo>
                    <a:pt x="24" y="18"/>
                    <a:pt x="29" y="12"/>
                    <a:pt x="30" y="10"/>
                  </a:cubicBezTo>
                  <a:cubicBezTo>
                    <a:pt x="32" y="9"/>
                    <a:pt x="36" y="6"/>
                    <a:pt x="36" y="3"/>
                  </a:cubicBezTo>
                  <a:cubicBezTo>
                    <a:pt x="36" y="0"/>
                    <a:pt x="31" y="2"/>
                    <a:pt x="28" y="2"/>
                  </a:cubicBezTo>
                  <a:cubicBezTo>
                    <a:pt x="25" y="2"/>
                    <a:pt x="16" y="2"/>
                    <a:pt x="15" y="3"/>
                  </a:cubicBezTo>
                  <a:cubicBezTo>
                    <a:pt x="14" y="3"/>
                    <a:pt x="14" y="8"/>
                    <a:pt x="12" y="9"/>
                  </a:cubicBezTo>
                  <a:cubicBezTo>
                    <a:pt x="11" y="9"/>
                    <a:pt x="16" y="11"/>
                    <a:pt x="15" y="13"/>
                  </a:cubicBezTo>
                  <a:cubicBezTo>
                    <a:pt x="13" y="15"/>
                    <a:pt x="8" y="17"/>
                    <a:pt x="9" y="19"/>
                  </a:cubicBezTo>
                  <a:cubicBezTo>
                    <a:pt x="10" y="20"/>
                    <a:pt x="10" y="24"/>
                    <a:pt x="8" y="24"/>
                  </a:cubicBezTo>
                  <a:cubicBezTo>
                    <a:pt x="6" y="24"/>
                    <a:pt x="5" y="20"/>
                    <a:pt x="4" y="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0" name="Freeform 11"/>
            <p:cNvSpPr>
              <a:spLocks/>
            </p:cNvSpPr>
            <p:nvPr/>
          </p:nvSpPr>
          <p:spPr bwMode="auto">
            <a:xfrm>
              <a:off x="2815" y="1085"/>
              <a:ext cx="63" cy="61"/>
            </a:xfrm>
            <a:custGeom>
              <a:avLst/>
              <a:gdLst>
                <a:gd name="T0" fmla="*/ 15 w 51"/>
                <a:gd name="T1" fmla="*/ 50 h 50"/>
                <a:gd name="T2" fmla="*/ 31 w 51"/>
                <a:gd name="T3" fmla="*/ 43 h 50"/>
                <a:gd name="T4" fmla="*/ 43 w 51"/>
                <a:gd name="T5" fmla="*/ 41 h 50"/>
                <a:gd name="T6" fmla="*/ 49 w 51"/>
                <a:gd name="T7" fmla="*/ 26 h 50"/>
                <a:gd name="T8" fmla="*/ 48 w 51"/>
                <a:gd name="T9" fmla="*/ 16 h 50"/>
                <a:gd name="T10" fmla="*/ 49 w 51"/>
                <a:gd name="T11" fmla="*/ 15 h 50"/>
                <a:gd name="T12" fmla="*/ 49 w 51"/>
                <a:gd name="T13" fmla="*/ 15 h 50"/>
                <a:gd name="T14" fmla="*/ 49 w 51"/>
                <a:gd name="T15" fmla="*/ 13 h 50"/>
                <a:gd name="T16" fmla="*/ 49 w 51"/>
                <a:gd name="T17" fmla="*/ 13 h 50"/>
                <a:gd name="T18" fmla="*/ 50 w 51"/>
                <a:gd name="T19" fmla="*/ 12 h 50"/>
                <a:gd name="T20" fmla="*/ 50 w 51"/>
                <a:gd name="T21" fmla="*/ 11 h 50"/>
                <a:gd name="T22" fmla="*/ 50 w 51"/>
                <a:gd name="T23" fmla="*/ 10 h 50"/>
                <a:gd name="T24" fmla="*/ 50 w 51"/>
                <a:gd name="T25" fmla="*/ 9 h 50"/>
                <a:gd name="T26" fmla="*/ 51 w 51"/>
                <a:gd name="T27" fmla="*/ 8 h 50"/>
                <a:gd name="T28" fmla="*/ 51 w 51"/>
                <a:gd name="T29" fmla="*/ 7 h 50"/>
                <a:gd name="T30" fmla="*/ 51 w 51"/>
                <a:gd name="T31" fmla="*/ 6 h 50"/>
                <a:gd name="T32" fmla="*/ 51 w 51"/>
                <a:gd name="T33" fmla="*/ 6 h 50"/>
                <a:gd name="T34" fmla="*/ 51 w 51"/>
                <a:gd name="T35" fmla="*/ 5 h 50"/>
                <a:gd name="T36" fmla="*/ 51 w 51"/>
                <a:gd name="T37" fmla="*/ 4 h 50"/>
                <a:gd name="T38" fmla="*/ 51 w 51"/>
                <a:gd name="T39" fmla="*/ 3 h 50"/>
                <a:gd name="T40" fmla="*/ 50 w 51"/>
                <a:gd name="T41" fmla="*/ 3 h 50"/>
                <a:gd name="T42" fmla="*/ 50 w 51"/>
                <a:gd name="T43" fmla="*/ 3 h 50"/>
                <a:gd name="T44" fmla="*/ 49 w 51"/>
                <a:gd name="T45" fmla="*/ 2 h 50"/>
                <a:gd name="T46" fmla="*/ 48 w 51"/>
                <a:gd name="T47" fmla="*/ 2 h 50"/>
                <a:gd name="T48" fmla="*/ 47 w 51"/>
                <a:gd name="T49" fmla="*/ 2 h 50"/>
                <a:gd name="T50" fmla="*/ 46 w 51"/>
                <a:gd name="T51" fmla="*/ 1 h 50"/>
                <a:gd name="T52" fmla="*/ 44 w 51"/>
                <a:gd name="T53" fmla="*/ 1 h 50"/>
                <a:gd name="T54" fmla="*/ 44 w 51"/>
                <a:gd name="T55" fmla="*/ 1 h 50"/>
                <a:gd name="T56" fmla="*/ 42 w 51"/>
                <a:gd name="T57" fmla="*/ 1 h 50"/>
                <a:gd name="T58" fmla="*/ 41 w 51"/>
                <a:gd name="T59" fmla="*/ 1 h 50"/>
                <a:gd name="T60" fmla="*/ 39 w 51"/>
                <a:gd name="T61" fmla="*/ 1 h 50"/>
                <a:gd name="T62" fmla="*/ 38 w 51"/>
                <a:gd name="T63" fmla="*/ 0 h 50"/>
                <a:gd name="T64" fmla="*/ 36 w 51"/>
                <a:gd name="T65" fmla="*/ 0 h 50"/>
                <a:gd name="T66" fmla="*/ 36 w 51"/>
                <a:gd name="T67" fmla="*/ 0 h 50"/>
                <a:gd name="T68" fmla="*/ 34 w 51"/>
                <a:gd name="T69" fmla="*/ 1 h 50"/>
                <a:gd name="T70" fmla="*/ 24 w 51"/>
                <a:gd name="T71" fmla="*/ 7 h 50"/>
                <a:gd name="T72" fmla="*/ 26 w 51"/>
                <a:gd name="T73" fmla="*/ 12 h 50"/>
                <a:gd name="T74" fmla="*/ 12 w 51"/>
                <a:gd name="T75" fmla="*/ 13 h 50"/>
                <a:gd name="T76" fmla="*/ 16 w 51"/>
                <a:gd name="T77" fmla="*/ 18 h 50"/>
                <a:gd name="T78" fmla="*/ 12 w 51"/>
                <a:gd name="T79" fmla="*/ 23 h 50"/>
                <a:gd name="T80" fmla="*/ 16 w 51"/>
                <a:gd name="T81" fmla="*/ 26 h 50"/>
                <a:gd name="T82" fmla="*/ 18 w 51"/>
                <a:gd name="T83" fmla="*/ 29 h 50"/>
                <a:gd name="T84" fmla="*/ 15 w 51"/>
                <a:gd name="T85" fmla="*/ 35 h 50"/>
                <a:gd name="T86" fmla="*/ 16 w 51"/>
                <a:gd name="T87" fmla="*/ 37 h 50"/>
                <a:gd name="T88" fmla="*/ 6 w 51"/>
                <a:gd name="T89" fmla="*/ 42 h 50"/>
                <a:gd name="T90" fmla="*/ 15 w 51"/>
                <a:gd name="T9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" h="50">
                  <a:moveTo>
                    <a:pt x="15" y="50"/>
                  </a:moveTo>
                  <a:cubicBezTo>
                    <a:pt x="20" y="50"/>
                    <a:pt x="28" y="45"/>
                    <a:pt x="31" y="43"/>
                  </a:cubicBezTo>
                  <a:cubicBezTo>
                    <a:pt x="33" y="42"/>
                    <a:pt x="41" y="41"/>
                    <a:pt x="43" y="41"/>
                  </a:cubicBezTo>
                  <a:cubicBezTo>
                    <a:pt x="45" y="41"/>
                    <a:pt x="49" y="29"/>
                    <a:pt x="49" y="26"/>
                  </a:cubicBezTo>
                  <a:cubicBezTo>
                    <a:pt x="49" y="24"/>
                    <a:pt x="47" y="19"/>
                    <a:pt x="48" y="16"/>
                  </a:cubicBezTo>
                  <a:cubicBezTo>
                    <a:pt x="48" y="16"/>
                    <a:pt x="48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9"/>
                    <a:pt x="50" y="9"/>
                  </a:cubicBezTo>
                  <a:cubicBezTo>
                    <a:pt x="51" y="9"/>
                    <a:pt x="51" y="8"/>
                    <a:pt x="51" y="8"/>
                  </a:cubicBezTo>
                  <a:cubicBezTo>
                    <a:pt x="51" y="8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1" y="3"/>
                    <a:pt x="51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2"/>
                    <a:pt x="49" y="2"/>
                  </a:cubicBezTo>
                  <a:cubicBezTo>
                    <a:pt x="49" y="2"/>
                    <a:pt x="48" y="2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1"/>
                    <a:pt x="34" y="1"/>
                  </a:cubicBezTo>
                  <a:cubicBezTo>
                    <a:pt x="30" y="1"/>
                    <a:pt x="25" y="6"/>
                    <a:pt x="24" y="7"/>
                  </a:cubicBezTo>
                  <a:cubicBezTo>
                    <a:pt x="23" y="8"/>
                    <a:pt x="27" y="11"/>
                    <a:pt x="26" y="12"/>
                  </a:cubicBezTo>
                  <a:cubicBezTo>
                    <a:pt x="24" y="13"/>
                    <a:pt x="18" y="13"/>
                    <a:pt x="12" y="13"/>
                  </a:cubicBezTo>
                  <a:cubicBezTo>
                    <a:pt x="7" y="14"/>
                    <a:pt x="13" y="15"/>
                    <a:pt x="16" y="18"/>
                  </a:cubicBezTo>
                  <a:cubicBezTo>
                    <a:pt x="18" y="21"/>
                    <a:pt x="16" y="20"/>
                    <a:pt x="12" y="23"/>
                  </a:cubicBezTo>
                  <a:cubicBezTo>
                    <a:pt x="8" y="26"/>
                    <a:pt x="11" y="25"/>
                    <a:pt x="16" y="26"/>
                  </a:cubicBezTo>
                  <a:cubicBezTo>
                    <a:pt x="21" y="26"/>
                    <a:pt x="21" y="27"/>
                    <a:pt x="18" y="29"/>
                  </a:cubicBezTo>
                  <a:cubicBezTo>
                    <a:pt x="16" y="30"/>
                    <a:pt x="12" y="35"/>
                    <a:pt x="15" y="35"/>
                  </a:cubicBezTo>
                  <a:cubicBezTo>
                    <a:pt x="18" y="35"/>
                    <a:pt x="19" y="36"/>
                    <a:pt x="16" y="37"/>
                  </a:cubicBezTo>
                  <a:cubicBezTo>
                    <a:pt x="14" y="38"/>
                    <a:pt x="11" y="39"/>
                    <a:pt x="6" y="42"/>
                  </a:cubicBezTo>
                  <a:cubicBezTo>
                    <a:pt x="0" y="44"/>
                    <a:pt x="11" y="50"/>
                    <a:pt x="15" y="5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1" name="Freeform 12"/>
            <p:cNvSpPr>
              <a:spLocks/>
            </p:cNvSpPr>
            <p:nvPr/>
          </p:nvSpPr>
          <p:spPr bwMode="auto">
            <a:xfrm>
              <a:off x="2867" y="1025"/>
              <a:ext cx="16" cy="16"/>
            </a:xfrm>
            <a:custGeom>
              <a:avLst/>
              <a:gdLst>
                <a:gd name="T0" fmla="*/ 3 w 13"/>
                <a:gd name="T1" fmla="*/ 11 h 13"/>
                <a:gd name="T2" fmla="*/ 10 w 13"/>
                <a:gd name="T3" fmla="*/ 2 h 13"/>
                <a:gd name="T4" fmla="*/ 0 w 13"/>
                <a:gd name="T5" fmla="*/ 7 h 13"/>
                <a:gd name="T6" fmla="*/ 3 w 13"/>
                <a:gd name="T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1"/>
                  </a:moveTo>
                  <a:cubicBezTo>
                    <a:pt x="6" y="9"/>
                    <a:pt x="13" y="0"/>
                    <a:pt x="10" y="2"/>
                  </a:cubicBezTo>
                  <a:cubicBezTo>
                    <a:pt x="7" y="3"/>
                    <a:pt x="1" y="6"/>
                    <a:pt x="0" y="7"/>
                  </a:cubicBezTo>
                  <a:cubicBezTo>
                    <a:pt x="0" y="9"/>
                    <a:pt x="0" y="13"/>
                    <a:pt x="3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2" name="Freeform 13"/>
            <p:cNvSpPr>
              <a:spLocks/>
            </p:cNvSpPr>
            <p:nvPr/>
          </p:nvSpPr>
          <p:spPr bwMode="auto">
            <a:xfrm>
              <a:off x="3037" y="1281"/>
              <a:ext cx="16" cy="26"/>
            </a:xfrm>
            <a:custGeom>
              <a:avLst/>
              <a:gdLst>
                <a:gd name="T0" fmla="*/ 11 w 13"/>
                <a:gd name="T1" fmla="*/ 11 h 21"/>
                <a:gd name="T2" fmla="*/ 10 w 13"/>
                <a:gd name="T3" fmla="*/ 1 h 21"/>
                <a:gd name="T4" fmla="*/ 2 w 13"/>
                <a:gd name="T5" fmla="*/ 8 h 21"/>
                <a:gd name="T6" fmla="*/ 5 w 13"/>
                <a:gd name="T7" fmla="*/ 20 h 21"/>
                <a:gd name="T8" fmla="*/ 11 w 13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1">
                  <a:moveTo>
                    <a:pt x="11" y="11"/>
                  </a:moveTo>
                  <a:cubicBezTo>
                    <a:pt x="11" y="8"/>
                    <a:pt x="13" y="0"/>
                    <a:pt x="10" y="1"/>
                  </a:cubicBezTo>
                  <a:cubicBezTo>
                    <a:pt x="8" y="2"/>
                    <a:pt x="4" y="5"/>
                    <a:pt x="2" y="8"/>
                  </a:cubicBezTo>
                  <a:cubicBezTo>
                    <a:pt x="0" y="10"/>
                    <a:pt x="3" y="21"/>
                    <a:pt x="5" y="20"/>
                  </a:cubicBezTo>
                  <a:cubicBezTo>
                    <a:pt x="7" y="20"/>
                    <a:pt x="11" y="15"/>
                    <a:pt x="11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3" name="Freeform 14"/>
            <p:cNvSpPr>
              <a:spLocks/>
            </p:cNvSpPr>
            <p:nvPr/>
          </p:nvSpPr>
          <p:spPr bwMode="auto">
            <a:xfrm>
              <a:off x="3032" y="1304"/>
              <a:ext cx="23" cy="38"/>
            </a:xfrm>
            <a:custGeom>
              <a:avLst/>
              <a:gdLst>
                <a:gd name="T0" fmla="*/ 3 w 19"/>
                <a:gd name="T1" fmla="*/ 30 h 31"/>
                <a:gd name="T2" fmla="*/ 15 w 19"/>
                <a:gd name="T3" fmla="*/ 23 h 31"/>
                <a:gd name="T4" fmla="*/ 11 w 19"/>
                <a:gd name="T5" fmla="*/ 5 h 31"/>
                <a:gd name="T6" fmla="*/ 3 w 19"/>
                <a:gd name="T7" fmla="*/ 16 h 31"/>
                <a:gd name="T8" fmla="*/ 3 w 1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3" y="30"/>
                  </a:moveTo>
                  <a:cubicBezTo>
                    <a:pt x="6" y="31"/>
                    <a:pt x="14" y="27"/>
                    <a:pt x="15" y="23"/>
                  </a:cubicBezTo>
                  <a:cubicBezTo>
                    <a:pt x="15" y="20"/>
                    <a:pt x="19" y="0"/>
                    <a:pt x="11" y="5"/>
                  </a:cubicBezTo>
                  <a:cubicBezTo>
                    <a:pt x="8" y="7"/>
                    <a:pt x="3" y="14"/>
                    <a:pt x="3" y="16"/>
                  </a:cubicBezTo>
                  <a:cubicBezTo>
                    <a:pt x="3" y="18"/>
                    <a:pt x="0" y="28"/>
                    <a:pt x="3" y="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4" name="Freeform 15"/>
            <p:cNvSpPr>
              <a:spLocks/>
            </p:cNvSpPr>
            <p:nvPr/>
          </p:nvSpPr>
          <p:spPr bwMode="auto">
            <a:xfrm>
              <a:off x="3082" y="1353"/>
              <a:ext cx="38" cy="22"/>
            </a:xfrm>
            <a:custGeom>
              <a:avLst/>
              <a:gdLst>
                <a:gd name="T0" fmla="*/ 21 w 31"/>
                <a:gd name="T1" fmla="*/ 3 h 18"/>
                <a:gd name="T2" fmla="*/ 8 w 31"/>
                <a:gd name="T3" fmla="*/ 2 h 18"/>
                <a:gd name="T4" fmla="*/ 1 w 31"/>
                <a:gd name="T5" fmla="*/ 3 h 18"/>
                <a:gd name="T6" fmla="*/ 13 w 31"/>
                <a:gd name="T7" fmla="*/ 10 h 18"/>
                <a:gd name="T8" fmla="*/ 25 w 31"/>
                <a:gd name="T9" fmla="*/ 16 h 18"/>
                <a:gd name="T10" fmla="*/ 29 w 31"/>
                <a:gd name="T11" fmla="*/ 9 h 18"/>
                <a:gd name="T12" fmla="*/ 30 w 31"/>
                <a:gd name="T13" fmla="*/ 2 h 18"/>
                <a:gd name="T14" fmla="*/ 21 w 31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8">
                  <a:moveTo>
                    <a:pt x="21" y="3"/>
                  </a:moveTo>
                  <a:cubicBezTo>
                    <a:pt x="18" y="4"/>
                    <a:pt x="11" y="3"/>
                    <a:pt x="8" y="2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10" y="8"/>
                    <a:pt x="13" y="10"/>
                  </a:cubicBezTo>
                  <a:cubicBezTo>
                    <a:pt x="16" y="11"/>
                    <a:pt x="19" y="14"/>
                    <a:pt x="25" y="16"/>
                  </a:cubicBezTo>
                  <a:cubicBezTo>
                    <a:pt x="30" y="18"/>
                    <a:pt x="29" y="12"/>
                    <a:pt x="29" y="9"/>
                  </a:cubicBezTo>
                  <a:cubicBezTo>
                    <a:pt x="28" y="7"/>
                    <a:pt x="29" y="4"/>
                    <a:pt x="30" y="2"/>
                  </a:cubicBezTo>
                  <a:cubicBezTo>
                    <a:pt x="31" y="1"/>
                    <a:pt x="24" y="2"/>
                    <a:pt x="21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5" name="Freeform 16"/>
            <p:cNvSpPr>
              <a:spLocks/>
            </p:cNvSpPr>
            <p:nvPr/>
          </p:nvSpPr>
          <p:spPr bwMode="auto">
            <a:xfrm>
              <a:off x="3218" y="1388"/>
              <a:ext cx="43" cy="7"/>
            </a:xfrm>
            <a:custGeom>
              <a:avLst/>
              <a:gdLst>
                <a:gd name="T0" fmla="*/ 29 w 35"/>
                <a:gd name="T1" fmla="*/ 6 h 6"/>
                <a:gd name="T2" fmla="*/ 13 w 35"/>
                <a:gd name="T3" fmla="*/ 1 h 6"/>
                <a:gd name="T4" fmla="*/ 1 w 35"/>
                <a:gd name="T5" fmla="*/ 2 h 6"/>
                <a:gd name="T6" fmla="*/ 12 w 35"/>
                <a:gd name="T7" fmla="*/ 5 h 6"/>
                <a:gd name="T8" fmla="*/ 29 w 3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">
                  <a:moveTo>
                    <a:pt x="29" y="6"/>
                  </a:moveTo>
                  <a:cubicBezTo>
                    <a:pt x="35" y="5"/>
                    <a:pt x="17" y="1"/>
                    <a:pt x="13" y="1"/>
                  </a:cubicBezTo>
                  <a:cubicBezTo>
                    <a:pt x="8" y="0"/>
                    <a:pt x="3" y="1"/>
                    <a:pt x="1" y="2"/>
                  </a:cubicBezTo>
                  <a:cubicBezTo>
                    <a:pt x="0" y="3"/>
                    <a:pt x="9" y="4"/>
                    <a:pt x="12" y="5"/>
                  </a:cubicBezTo>
                  <a:cubicBezTo>
                    <a:pt x="16" y="6"/>
                    <a:pt x="22" y="6"/>
                    <a:pt x="29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6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2683" y="531"/>
              <a:ext cx="2384" cy="1872"/>
            </a:xfrm>
            <a:custGeom>
              <a:avLst/>
              <a:gdLst>
                <a:gd name="T0" fmla="*/ 1724 w 1948"/>
                <a:gd name="T1" fmla="*/ 199 h 1528"/>
                <a:gd name="T2" fmla="*/ 1461 w 1948"/>
                <a:gd name="T3" fmla="*/ 147 h 1528"/>
                <a:gd name="T4" fmla="*/ 1350 w 1948"/>
                <a:gd name="T5" fmla="*/ 143 h 1528"/>
                <a:gd name="T6" fmla="*/ 1209 w 1948"/>
                <a:gd name="T7" fmla="*/ 95 h 1528"/>
                <a:gd name="T8" fmla="*/ 1098 w 1948"/>
                <a:gd name="T9" fmla="*/ 37 h 1528"/>
                <a:gd name="T10" fmla="*/ 955 w 1948"/>
                <a:gd name="T11" fmla="*/ 142 h 1528"/>
                <a:gd name="T12" fmla="*/ 892 w 1948"/>
                <a:gd name="T13" fmla="*/ 202 h 1528"/>
                <a:gd name="T14" fmla="*/ 873 w 1948"/>
                <a:gd name="T15" fmla="*/ 158 h 1528"/>
                <a:gd name="T16" fmla="*/ 754 w 1948"/>
                <a:gd name="T17" fmla="*/ 219 h 1528"/>
                <a:gd name="T18" fmla="*/ 634 w 1948"/>
                <a:gd name="T19" fmla="*/ 257 h 1528"/>
                <a:gd name="T20" fmla="*/ 521 w 1948"/>
                <a:gd name="T21" fmla="*/ 253 h 1528"/>
                <a:gd name="T22" fmla="*/ 495 w 1948"/>
                <a:gd name="T23" fmla="*/ 192 h 1528"/>
                <a:gd name="T24" fmla="*/ 435 w 1948"/>
                <a:gd name="T25" fmla="*/ 183 h 1528"/>
                <a:gd name="T26" fmla="*/ 373 w 1948"/>
                <a:gd name="T27" fmla="*/ 227 h 1528"/>
                <a:gd name="T28" fmla="*/ 297 w 1948"/>
                <a:gd name="T29" fmla="*/ 331 h 1528"/>
                <a:gd name="T30" fmla="*/ 319 w 1948"/>
                <a:gd name="T31" fmla="*/ 386 h 1528"/>
                <a:gd name="T32" fmla="*/ 383 w 1948"/>
                <a:gd name="T33" fmla="*/ 353 h 1528"/>
                <a:gd name="T34" fmla="*/ 445 w 1948"/>
                <a:gd name="T35" fmla="*/ 378 h 1528"/>
                <a:gd name="T36" fmla="*/ 415 w 1948"/>
                <a:gd name="T37" fmla="*/ 445 h 1528"/>
                <a:gd name="T38" fmla="*/ 312 w 1948"/>
                <a:gd name="T39" fmla="*/ 460 h 1528"/>
                <a:gd name="T40" fmla="*/ 297 w 1948"/>
                <a:gd name="T41" fmla="*/ 456 h 1528"/>
                <a:gd name="T42" fmla="*/ 229 w 1948"/>
                <a:gd name="T43" fmla="*/ 508 h 1528"/>
                <a:gd name="T44" fmla="*/ 118 w 1948"/>
                <a:gd name="T45" fmla="*/ 629 h 1528"/>
                <a:gd name="T46" fmla="*/ 236 w 1948"/>
                <a:gd name="T47" fmla="*/ 625 h 1528"/>
                <a:gd name="T48" fmla="*/ 373 w 1948"/>
                <a:gd name="T49" fmla="*/ 657 h 1528"/>
                <a:gd name="T50" fmla="*/ 376 w 1948"/>
                <a:gd name="T51" fmla="*/ 612 h 1528"/>
                <a:gd name="T52" fmla="*/ 421 w 1948"/>
                <a:gd name="T53" fmla="*/ 669 h 1528"/>
                <a:gd name="T54" fmla="*/ 477 w 1948"/>
                <a:gd name="T55" fmla="*/ 638 h 1528"/>
                <a:gd name="T56" fmla="*/ 549 w 1948"/>
                <a:gd name="T57" fmla="*/ 589 h 1528"/>
                <a:gd name="T58" fmla="*/ 607 w 1948"/>
                <a:gd name="T59" fmla="*/ 609 h 1528"/>
                <a:gd name="T60" fmla="*/ 488 w 1948"/>
                <a:gd name="T61" fmla="*/ 684 h 1528"/>
                <a:gd name="T62" fmla="*/ 550 w 1948"/>
                <a:gd name="T63" fmla="*/ 739 h 1528"/>
                <a:gd name="T64" fmla="*/ 315 w 1948"/>
                <a:gd name="T65" fmla="*/ 728 h 1528"/>
                <a:gd name="T66" fmla="*/ 104 w 1948"/>
                <a:gd name="T67" fmla="*/ 737 h 1528"/>
                <a:gd name="T68" fmla="*/ 11 w 1948"/>
                <a:gd name="T69" fmla="*/ 917 h 1528"/>
                <a:gd name="T70" fmla="*/ 42 w 1948"/>
                <a:gd name="T71" fmla="*/ 997 h 1528"/>
                <a:gd name="T72" fmla="*/ 164 w 1948"/>
                <a:gd name="T73" fmla="*/ 1032 h 1528"/>
                <a:gd name="T74" fmla="*/ 224 w 1948"/>
                <a:gd name="T75" fmla="*/ 1016 h 1528"/>
                <a:gd name="T76" fmla="*/ 273 w 1948"/>
                <a:gd name="T77" fmla="*/ 1094 h 1528"/>
                <a:gd name="T78" fmla="*/ 300 w 1948"/>
                <a:gd name="T79" fmla="*/ 1273 h 1528"/>
                <a:gd name="T80" fmla="*/ 352 w 1948"/>
                <a:gd name="T81" fmla="*/ 1457 h 1528"/>
                <a:gd name="T82" fmla="*/ 570 w 1948"/>
                <a:gd name="T83" fmla="*/ 1370 h 1528"/>
                <a:gd name="T84" fmla="*/ 630 w 1948"/>
                <a:gd name="T85" fmla="*/ 1103 h 1528"/>
                <a:gd name="T86" fmla="*/ 598 w 1948"/>
                <a:gd name="T87" fmla="*/ 895 h 1528"/>
                <a:gd name="T88" fmla="*/ 636 w 1948"/>
                <a:gd name="T89" fmla="*/ 902 h 1528"/>
                <a:gd name="T90" fmla="*/ 777 w 1948"/>
                <a:gd name="T91" fmla="*/ 890 h 1528"/>
                <a:gd name="T92" fmla="*/ 725 w 1948"/>
                <a:gd name="T93" fmla="*/ 818 h 1528"/>
                <a:gd name="T94" fmla="*/ 699 w 1948"/>
                <a:gd name="T95" fmla="*/ 761 h 1528"/>
                <a:gd name="T96" fmla="*/ 908 w 1948"/>
                <a:gd name="T97" fmla="*/ 843 h 1528"/>
                <a:gd name="T98" fmla="*/ 1122 w 1948"/>
                <a:gd name="T99" fmla="*/ 851 h 1528"/>
                <a:gd name="T100" fmla="*/ 1234 w 1948"/>
                <a:gd name="T101" fmla="*/ 946 h 1528"/>
                <a:gd name="T102" fmla="*/ 1313 w 1948"/>
                <a:gd name="T103" fmla="*/ 1069 h 1528"/>
                <a:gd name="T104" fmla="*/ 1265 w 1948"/>
                <a:gd name="T105" fmla="*/ 946 h 1528"/>
                <a:gd name="T106" fmla="*/ 1306 w 1948"/>
                <a:gd name="T107" fmla="*/ 864 h 1528"/>
                <a:gd name="T108" fmla="*/ 1440 w 1948"/>
                <a:gd name="T109" fmla="*/ 783 h 1528"/>
                <a:gd name="T110" fmla="*/ 1441 w 1948"/>
                <a:gd name="T111" fmla="*/ 652 h 1528"/>
                <a:gd name="T112" fmla="*/ 1495 w 1948"/>
                <a:gd name="T113" fmla="*/ 674 h 1528"/>
                <a:gd name="T114" fmla="*/ 1535 w 1948"/>
                <a:gd name="T115" fmla="*/ 467 h 1528"/>
                <a:gd name="T116" fmla="*/ 1667 w 1948"/>
                <a:gd name="T117" fmla="*/ 387 h 1528"/>
                <a:gd name="T118" fmla="*/ 1725 w 1948"/>
                <a:gd name="T119" fmla="*/ 512 h 1528"/>
                <a:gd name="T120" fmla="*/ 1786 w 1948"/>
                <a:gd name="T121" fmla="*/ 367 h 1528"/>
                <a:gd name="T122" fmla="*/ 1866 w 1948"/>
                <a:gd name="T123" fmla="*/ 278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8" h="1528">
                  <a:moveTo>
                    <a:pt x="1940" y="269"/>
                  </a:moveTo>
                  <a:cubicBezTo>
                    <a:pt x="1934" y="268"/>
                    <a:pt x="1933" y="263"/>
                    <a:pt x="1932" y="261"/>
                  </a:cubicBezTo>
                  <a:cubicBezTo>
                    <a:pt x="1930" y="259"/>
                    <a:pt x="1929" y="260"/>
                    <a:pt x="1928" y="261"/>
                  </a:cubicBezTo>
                  <a:cubicBezTo>
                    <a:pt x="1926" y="262"/>
                    <a:pt x="1923" y="254"/>
                    <a:pt x="1921" y="255"/>
                  </a:cubicBezTo>
                  <a:cubicBezTo>
                    <a:pt x="1918" y="255"/>
                    <a:pt x="1914" y="253"/>
                    <a:pt x="1913" y="253"/>
                  </a:cubicBezTo>
                  <a:cubicBezTo>
                    <a:pt x="1912" y="254"/>
                    <a:pt x="1905" y="252"/>
                    <a:pt x="1904" y="254"/>
                  </a:cubicBezTo>
                  <a:cubicBezTo>
                    <a:pt x="1902" y="255"/>
                    <a:pt x="1906" y="265"/>
                    <a:pt x="1904" y="265"/>
                  </a:cubicBezTo>
                  <a:cubicBezTo>
                    <a:pt x="1903" y="266"/>
                    <a:pt x="1897" y="249"/>
                    <a:pt x="1897" y="248"/>
                  </a:cubicBezTo>
                  <a:cubicBezTo>
                    <a:pt x="1896" y="246"/>
                    <a:pt x="1893" y="242"/>
                    <a:pt x="1892" y="242"/>
                  </a:cubicBezTo>
                  <a:cubicBezTo>
                    <a:pt x="1891" y="242"/>
                    <a:pt x="1882" y="241"/>
                    <a:pt x="1877" y="241"/>
                  </a:cubicBezTo>
                  <a:cubicBezTo>
                    <a:pt x="1873" y="240"/>
                    <a:pt x="1869" y="233"/>
                    <a:pt x="1866" y="232"/>
                  </a:cubicBezTo>
                  <a:cubicBezTo>
                    <a:pt x="1862" y="232"/>
                    <a:pt x="1856" y="230"/>
                    <a:pt x="1852" y="228"/>
                  </a:cubicBezTo>
                  <a:cubicBezTo>
                    <a:pt x="1848" y="226"/>
                    <a:pt x="1847" y="225"/>
                    <a:pt x="1840" y="223"/>
                  </a:cubicBezTo>
                  <a:cubicBezTo>
                    <a:pt x="1834" y="220"/>
                    <a:pt x="1833" y="218"/>
                    <a:pt x="1830" y="216"/>
                  </a:cubicBezTo>
                  <a:cubicBezTo>
                    <a:pt x="1827" y="214"/>
                    <a:pt x="1825" y="215"/>
                    <a:pt x="1823" y="214"/>
                  </a:cubicBezTo>
                  <a:cubicBezTo>
                    <a:pt x="1820" y="213"/>
                    <a:pt x="1819" y="208"/>
                    <a:pt x="1816" y="207"/>
                  </a:cubicBezTo>
                  <a:cubicBezTo>
                    <a:pt x="1813" y="206"/>
                    <a:pt x="1806" y="204"/>
                    <a:pt x="1802" y="203"/>
                  </a:cubicBezTo>
                  <a:cubicBezTo>
                    <a:pt x="1798" y="202"/>
                    <a:pt x="1799" y="199"/>
                    <a:pt x="1792" y="196"/>
                  </a:cubicBezTo>
                  <a:cubicBezTo>
                    <a:pt x="1785" y="194"/>
                    <a:pt x="1765" y="196"/>
                    <a:pt x="1758" y="195"/>
                  </a:cubicBezTo>
                  <a:cubicBezTo>
                    <a:pt x="1752" y="195"/>
                    <a:pt x="1747" y="190"/>
                    <a:pt x="1746" y="192"/>
                  </a:cubicBezTo>
                  <a:cubicBezTo>
                    <a:pt x="1744" y="194"/>
                    <a:pt x="1747" y="195"/>
                    <a:pt x="1749" y="197"/>
                  </a:cubicBezTo>
                  <a:cubicBezTo>
                    <a:pt x="1750" y="198"/>
                    <a:pt x="1744" y="198"/>
                    <a:pt x="1745" y="200"/>
                  </a:cubicBezTo>
                  <a:cubicBezTo>
                    <a:pt x="1745" y="202"/>
                    <a:pt x="1747" y="204"/>
                    <a:pt x="1750" y="204"/>
                  </a:cubicBezTo>
                  <a:cubicBezTo>
                    <a:pt x="1753" y="205"/>
                    <a:pt x="1752" y="206"/>
                    <a:pt x="1752" y="208"/>
                  </a:cubicBezTo>
                  <a:cubicBezTo>
                    <a:pt x="1751" y="210"/>
                    <a:pt x="1752" y="212"/>
                    <a:pt x="1755" y="213"/>
                  </a:cubicBezTo>
                  <a:cubicBezTo>
                    <a:pt x="1757" y="214"/>
                    <a:pt x="1755" y="216"/>
                    <a:pt x="1753" y="217"/>
                  </a:cubicBezTo>
                  <a:cubicBezTo>
                    <a:pt x="1752" y="217"/>
                    <a:pt x="1753" y="222"/>
                    <a:pt x="1751" y="222"/>
                  </a:cubicBezTo>
                  <a:cubicBezTo>
                    <a:pt x="1750" y="223"/>
                    <a:pt x="1747" y="219"/>
                    <a:pt x="1746" y="218"/>
                  </a:cubicBezTo>
                  <a:cubicBezTo>
                    <a:pt x="1744" y="218"/>
                    <a:pt x="1746" y="222"/>
                    <a:pt x="1745" y="223"/>
                  </a:cubicBezTo>
                  <a:cubicBezTo>
                    <a:pt x="1745" y="224"/>
                    <a:pt x="1740" y="217"/>
                    <a:pt x="1740" y="215"/>
                  </a:cubicBezTo>
                  <a:cubicBezTo>
                    <a:pt x="1739" y="213"/>
                    <a:pt x="1731" y="210"/>
                    <a:pt x="1729" y="208"/>
                  </a:cubicBezTo>
                  <a:cubicBezTo>
                    <a:pt x="1727" y="206"/>
                    <a:pt x="1726" y="200"/>
                    <a:pt x="1724" y="199"/>
                  </a:cubicBezTo>
                  <a:cubicBezTo>
                    <a:pt x="1721" y="198"/>
                    <a:pt x="1722" y="199"/>
                    <a:pt x="1722" y="201"/>
                  </a:cubicBezTo>
                  <a:cubicBezTo>
                    <a:pt x="1722" y="203"/>
                    <a:pt x="1705" y="202"/>
                    <a:pt x="1699" y="201"/>
                  </a:cubicBezTo>
                  <a:cubicBezTo>
                    <a:pt x="1694" y="199"/>
                    <a:pt x="1682" y="198"/>
                    <a:pt x="1679" y="199"/>
                  </a:cubicBezTo>
                  <a:cubicBezTo>
                    <a:pt x="1675" y="200"/>
                    <a:pt x="1672" y="203"/>
                    <a:pt x="1672" y="206"/>
                  </a:cubicBezTo>
                  <a:cubicBezTo>
                    <a:pt x="1671" y="208"/>
                    <a:pt x="1674" y="216"/>
                    <a:pt x="1673" y="217"/>
                  </a:cubicBezTo>
                  <a:cubicBezTo>
                    <a:pt x="1672" y="218"/>
                    <a:pt x="1668" y="210"/>
                    <a:pt x="1668" y="208"/>
                  </a:cubicBezTo>
                  <a:cubicBezTo>
                    <a:pt x="1669" y="207"/>
                    <a:pt x="1665" y="206"/>
                    <a:pt x="1662" y="204"/>
                  </a:cubicBezTo>
                  <a:cubicBezTo>
                    <a:pt x="1658" y="201"/>
                    <a:pt x="1656" y="199"/>
                    <a:pt x="1653" y="197"/>
                  </a:cubicBezTo>
                  <a:cubicBezTo>
                    <a:pt x="1650" y="195"/>
                    <a:pt x="1652" y="196"/>
                    <a:pt x="1652" y="194"/>
                  </a:cubicBezTo>
                  <a:cubicBezTo>
                    <a:pt x="1652" y="192"/>
                    <a:pt x="1650" y="190"/>
                    <a:pt x="1648" y="187"/>
                  </a:cubicBezTo>
                  <a:cubicBezTo>
                    <a:pt x="1646" y="183"/>
                    <a:pt x="1640" y="176"/>
                    <a:pt x="1634" y="174"/>
                  </a:cubicBezTo>
                  <a:cubicBezTo>
                    <a:pt x="1628" y="172"/>
                    <a:pt x="1613" y="173"/>
                    <a:pt x="1605" y="174"/>
                  </a:cubicBezTo>
                  <a:cubicBezTo>
                    <a:pt x="1598" y="175"/>
                    <a:pt x="1588" y="178"/>
                    <a:pt x="1584" y="178"/>
                  </a:cubicBezTo>
                  <a:cubicBezTo>
                    <a:pt x="1580" y="178"/>
                    <a:pt x="1575" y="175"/>
                    <a:pt x="1572" y="173"/>
                  </a:cubicBezTo>
                  <a:cubicBezTo>
                    <a:pt x="1569" y="172"/>
                    <a:pt x="1560" y="163"/>
                    <a:pt x="1557" y="161"/>
                  </a:cubicBezTo>
                  <a:cubicBezTo>
                    <a:pt x="1555" y="158"/>
                    <a:pt x="1550" y="159"/>
                    <a:pt x="1551" y="157"/>
                  </a:cubicBezTo>
                  <a:cubicBezTo>
                    <a:pt x="1551" y="155"/>
                    <a:pt x="1555" y="157"/>
                    <a:pt x="1557" y="157"/>
                  </a:cubicBezTo>
                  <a:cubicBezTo>
                    <a:pt x="1558" y="158"/>
                    <a:pt x="1556" y="152"/>
                    <a:pt x="1554" y="150"/>
                  </a:cubicBezTo>
                  <a:cubicBezTo>
                    <a:pt x="1552" y="148"/>
                    <a:pt x="1547" y="145"/>
                    <a:pt x="1542" y="145"/>
                  </a:cubicBezTo>
                  <a:cubicBezTo>
                    <a:pt x="1537" y="145"/>
                    <a:pt x="1535" y="143"/>
                    <a:pt x="1530" y="143"/>
                  </a:cubicBezTo>
                  <a:cubicBezTo>
                    <a:pt x="1526" y="143"/>
                    <a:pt x="1528" y="144"/>
                    <a:pt x="1527" y="145"/>
                  </a:cubicBezTo>
                  <a:cubicBezTo>
                    <a:pt x="1525" y="145"/>
                    <a:pt x="1522" y="144"/>
                    <a:pt x="1520" y="144"/>
                  </a:cubicBezTo>
                  <a:cubicBezTo>
                    <a:pt x="1517" y="144"/>
                    <a:pt x="1515" y="147"/>
                    <a:pt x="1514" y="148"/>
                  </a:cubicBezTo>
                  <a:cubicBezTo>
                    <a:pt x="1512" y="149"/>
                    <a:pt x="1507" y="148"/>
                    <a:pt x="1503" y="148"/>
                  </a:cubicBezTo>
                  <a:cubicBezTo>
                    <a:pt x="1499" y="148"/>
                    <a:pt x="1502" y="147"/>
                    <a:pt x="1503" y="145"/>
                  </a:cubicBezTo>
                  <a:cubicBezTo>
                    <a:pt x="1505" y="144"/>
                    <a:pt x="1504" y="143"/>
                    <a:pt x="1503" y="142"/>
                  </a:cubicBezTo>
                  <a:cubicBezTo>
                    <a:pt x="1502" y="141"/>
                    <a:pt x="1504" y="140"/>
                    <a:pt x="1506" y="140"/>
                  </a:cubicBezTo>
                  <a:cubicBezTo>
                    <a:pt x="1509" y="140"/>
                    <a:pt x="1521" y="143"/>
                    <a:pt x="1524" y="143"/>
                  </a:cubicBezTo>
                  <a:cubicBezTo>
                    <a:pt x="1527" y="142"/>
                    <a:pt x="1508" y="137"/>
                    <a:pt x="1502" y="137"/>
                  </a:cubicBezTo>
                  <a:cubicBezTo>
                    <a:pt x="1495" y="137"/>
                    <a:pt x="1479" y="135"/>
                    <a:pt x="1476" y="136"/>
                  </a:cubicBezTo>
                  <a:cubicBezTo>
                    <a:pt x="1473" y="137"/>
                    <a:pt x="1463" y="140"/>
                    <a:pt x="1461" y="140"/>
                  </a:cubicBezTo>
                  <a:cubicBezTo>
                    <a:pt x="1459" y="140"/>
                    <a:pt x="1459" y="144"/>
                    <a:pt x="1461" y="147"/>
                  </a:cubicBezTo>
                  <a:cubicBezTo>
                    <a:pt x="1462" y="150"/>
                    <a:pt x="1462" y="147"/>
                    <a:pt x="1464" y="146"/>
                  </a:cubicBezTo>
                  <a:cubicBezTo>
                    <a:pt x="1465" y="145"/>
                    <a:pt x="1466" y="147"/>
                    <a:pt x="1469" y="148"/>
                  </a:cubicBezTo>
                  <a:cubicBezTo>
                    <a:pt x="1472" y="149"/>
                    <a:pt x="1466" y="148"/>
                    <a:pt x="1467" y="149"/>
                  </a:cubicBezTo>
                  <a:cubicBezTo>
                    <a:pt x="1467" y="150"/>
                    <a:pt x="1466" y="150"/>
                    <a:pt x="1464" y="152"/>
                  </a:cubicBezTo>
                  <a:cubicBezTo>
                    <a:pt x="1463" y="155"/>
                    <a:pt x="1471" y="160"/>
                    <a:pt x="1472" y="162"/>
                  </a:cubicBezTo>
                  <a:cubicBezTo>
                    <a:pt x="1473" y="163"/>
                    <a:pt x="1471" y="162"/>
                    <a:pt x="1469" y="162"/>
                  </a:cubicBezTo>
                  <a:cubicBezTo>
                    <a:pt x="1467" y="162"/>
                    <a:pt x="1467" y="163"/>
                    <a:pt x="1465" y="164"/>
                  </a:cubicBezTo>
                  <a:cubicBezTo>
                    <a:pt x="1464" y="165"/>
                    <a:pt x="1460" y="160"/>
                    <a:pt x="1461" y="159"/>
                  </a:cubicBezTo>
                  <a:cubicBezTo>
                    <a:pt x="1461" y="158"/>
                    <a:pt x="1456" y="158"/>
                    <a:pt x="1454" y="159"/>
                  </a:cubicBezTo>
                  <a:cubicBezTo>
                    <a:pt x="1452" y="160"/>
                    <a:pt x="1456" y="164"/>
                    <a:pt x="1457" y="165"/>
                  </a:cubicBezTo>
                  <a:cubicBezTo>
                    <a:pt x="1459" y="167"/>
                    <a:pt x="1456" y="166"/>
                    <a:pt x="1454" y="166"/>
                  </a:cubicBezTo>
                  <a:cubicBezTo>
                    <a:pt x="1453" y="166"/>
                    <a:pt x="1455" y="171"/>
                    <a:pt x="1453" y="171"/>
                  </a:cubicBezTo>
                  <a:cubicBezTo>
                    <a:pt x="1451" y="171"/>
                    <a:pt x="1447" y="165"/>
                    <a:pt x="1444" y="164"/>
                  </a:cubicBezTo>
                  <a:cubicBezTo>
                    <a:pt x="1440" y="162"/>
                    <a:pt x="1439" y="161"/>
                    <a:pt x="1436" y="161"/>
                  </a:cubicBezTo>
                  <a:cubicBezTo>
                    <a:pt x="1433" y="162"/>
                    <a:pt x="1432" y="159"/>
                    <a:pt x="1427" y="159"/>
                  </a:cubicBezTo>
                  <a:cubicBezTo>
                    <a:pt x="1423" y="158"/>
                    <a:pt x="1422" y="161"/>
                    <a:pt x="1421" y="162"/>
                  </a:cubicBezTo>
                  <a:cubicBezTo>
                    <a:pt x="1420" y="163"/>
                    <a:pt x="1417" y="163"/>
                    <a:pt x="1414" y="163"/>
                  </a:cubicBezTo>
                  <a:cubicBezTo>
                    <a:pt x="1412" y="163"/>
                    <a:pt x="1408" y="155"/>
                    <a:pt x="1405" y="153"/>
                  </a:cubicBezTo>
                  <a:cubicBezTo>
                    <a:pt x="1403" y="151"/>
                    <a:pt x="1404" y="153"/>
                    <a:pt x="1402" y="157"/>
                  </a:cubicBezTo>
                  <a:cubicBezTo>
                    <a:pt x="1400" y="160"/>
                    <a:pt x="1400" y="164"/>
                    <a:pt x="1402" y="169"/>
                  </a:cubicBezTo>
                  <a:cubicBezTo>
                    <a:pt x="1403" y="174"/>
                    <a:pt x="1398" y="178"/>
                    <a:pt x="1397" y="179"/>
                  </a:cubicBezTo>
                  <a:cubicBezTo>
                    <a:pt x="1396" y="180"/>
                    <a:pt x="1395" y="176"/>
                    <a:pt x="1394" y="175"/>
                  </a:cubicBezTo>
                  <a:cubicBezTo>
                    <a:pt x="1393" y="174"/>
                    <a:pt x="1390" y="174"/>
                    <a:pt x="1389" y="174"/>
                  </a:cubicBezTo>
                  <a:cubicBezTo>
                    <a:pt x="1387" y="174"/>
                    <a:pt x="1386" y="171"/>
                    <a:pt x="1385" y="169"/>
                  </a:cubicBezTo>
                  <a:cubicBezTo>
                    <a:pt x="1385" y="167"/>
                    <a:pt x="1383" y="166"/>
                    <a:pt x="1382" y="165"/>
                  </a:cubicBezTo>
                  <a:cubicBezTo>
                    <a:pt x="1380" y="163"/>
                    <a:pt x="1380" y="162"/>
                    <a:pt x="1376" y="160"/>
                  </a:cubicBezTo>
                  <a:cubicBezTo>
                    <a:pt x="1372" y="158"/>
                    <a:pt x="1374" y="158"/>
                    <a:pt x="1372" y="155"/>
                  </a:cubicBezTo>
                  <a:cubicBezTo>
                    <a:pt x="1371" y="153"/>
                    <a:pt x="1370" y="155"/>
                    <a:pt x="1369" y="155"/>
                  </a:cubicBezTo>
                  <a:cubicBezTo>
                    <a:pt x="1368" y="155"/>
                    <a:pt x="1367" y="153"/>
                    <a:pt x="1367" y="152"/>
                  </a:cubicBezTo>
                  <a:cubicBezTo>
                    <a:pt x="1366" y="150"/>
                    <a:pt x="1364" y="151"/>
                    <a:pt x="1363" y="152"/>
                  </a:cubicBezTo>
                  <a:cubicBezTo>
                    <a:pt x="1362" y="152"/>
                    <a:pt x="1359" y="146"/>
                    <a:pt x="1358" y="145"/>
                  </a:cubicBezTo>
                  <a:cubicBezTo>
                    <a:pt x="1356" y="144"/>
                    <a:pt x="1352" y="143"/>
                    <a:pt x="1350" y="143"/>
                  </a:cubicBezTo>
                  <a:cubicBezTo>
                    <a:pt x="1347" y="144"/>
                    <a:pt x="1343" y="140"/>
                    <a:pt x="1343" y="138"/>
                  </a:cubicBezTo>
                  <a:cubicBezTo>
                    <a:pt x="1343" y="137"/>
                    <a:pt x="1353" y="140"/>
                    <a:pt x="1357" y="142"/>
                  </a:cubicBezTo>
                  <a:cubicBezTo>
                    <a:pt x="1361" y="143"/>
                    <a:pt x="1361" y="145"/>
                    <a:pt x="1365" y="148"/>
                  </a:cubicBezTo>
                  <a:cubicBezTo>
                    <a:pt x="1368" y="150"/>
                    <a:pt x="1371" y="151"/>
                    <a:pt x="1371" y="149"/>
                  </a:cubicBezTo>
                  <a:cubicBezTo>
                    <a:pt x="1370" y="147"/>
                    <a:pt x="1369" y="134"/>
                    <a:pt x="1369" y="132"/>
                  </a:cubicBezTo>
                  <a:cubicBezTo>
                    <a:pt x="1368" y="129"/>
                    <a:pt x="1364" y="128"/>
                    <a:pt x="1360" y="126"/>
                  </a:cubicBezTo>
                  <a:cubicBezTo>
                    <a:pt x="1356" y="123"/>
                    <a:pt x="1358" y="120"/>
                    <a:pt x="1354" y="119"/>
                  </a:cubicBezTo>
                  <a:cubicBezTo>
                    <a:pt x="1350" y="118"/>
                    <a:pt x="1352" y="117"/>
                    <a:pt x="1349" y="117"/>
                  </a:cubicBezTo>
                  <a:cubicBezTo>
                    <a:pt x="1346" y="117"/>
                    <a:pt x="1342" y="115"/>
                    <a:pt x="1341" y="116"/>
                  </a:cubicBezTo>
                  <a:cubicBezTo>
                    <a:pt x="1340" y="117"/>
                    <a:pt x="1338" y="117"/>
                    <a:pt x="1333" y="116"/>
                  </a:cubicBezTo>
                  <a:cubicBezTo>
                    <a:pt x="1329" y="115"/>
                    <a:pt x="1326" y="116"/>
                    <a:pt x="1324" y="114"/>
                  </a:cubicBezTo>
                  <a:cubicBezTo>
                    <a:pt x="1322" y="111"/>
                    <a:pt x="1322" y="110"/>
                    <a:pt x="1318" y="110"/>
                  </a:cubicBezTo>
                  <a:cubicBezTo>
                    <a:pt x="1315" y="110"/>
                    <a:pt x="1313" y="108"/>
                    <a:pt x="1311" y="108"/>
                  </a:cubicBezTo>
                  <a:cubicBezTo>
                    <a:pt x="1309" y="108"/>
                    <a:pt x="1307" y="111"/>
                    <a:pt x="1306" y="113"/>
                  </a:cubicBezTo>
                  <a:cubicBezTo>
                    <a:pt x="1306" y="115"/>
                    <a:pt x="1310" y="117"/>
                    <a:pt x="1312" y="119"/>
                  </a:cubicBezTo>
                  <a:cubicBezTo>
                    <a:pt x="1315" y="120"/>
                    <a:pt x="1315" y="121"/>
                    <a:pt x="1312" y="122"/>
                  </a:cubicBezTo>
                  <a:cubicBezTo>
                    <a:pt x="1310" y="123"/>
                    <a:pt x="1311" y="123"/>
                    <a:pt x="1314" y="126"/>
                  </a:cubicBezTo>
                  <a:cubicBezTo>
                    <a:pt x="1317" y="129"/>
                    <a:pt x="1310" y="126"/>
                    <a:pt x="1312" y="129"/>
                  </a:cubicBezTo>
                  <a:cubicBezTo>
                    <a:pt x="1314" y="132"/>
                    <a:pt x="1306" y="131"/>
                    <a:pt x="1300" y="129"/>
                  </a:cubicBezTo>
                  <a:cubicBezTo>
                    <a:pt x="1294" y="127"/>
                    <a:pt x="1289" y="129"/>
                    <a:pt x="1287" y="129"/>
                  </a:cubicBezTo>
                  <a:cubicBezTo>
                    <a:pt x="1284" y="129"/>
                    <a:pt x="1281" y="121"/>
                    <a:pt x="1281" y="120"/>
                  </a:cubicBezTo>
                  <a:cubicBezTo>
                    <a:pt x="1280" y="119"/>
                    <a:pt x="1273" y="118"/>
                    <a:pt x="1269" y="119"/>
                  </a:cubicBezTo>
                  <a:cubicBezTo>
                    <a:pt x="1264" y="119"/>
                    <a:pt x="1258" y="115"/>
                    <a:pt x="1256" y="115"/>
                  </a:cubicBezTo>
                  <a:cubicBezTo>
                    <a:pt x="1253" y="114"/>
                    <a:pt x="1254" y="115"/>
                    <a:pt x="1252" y="116"/>
                  </a:cubicBezTo>
                  <a:cubicBezTo>
                    <a:pt x="1251" y="118"/>
                    <a:pt x="1241" y="112"/>
                    <a:pt x="1237" y="112"/>
                  </a:cubicBezTo>
                  <a:cubicBezTo>
                    <a:pt x="1233" y="112"/>
                    <a:pt x="1229" y="110"/>
                    <a:pt x="1228" y="113"/>
                  </a:cubicBezTo>
                  <a:cubicBezTo>
                    <a:pt x="1227" y="116"/>
                    <a:pt x="1233" y="120"/>
                    <a:pt x="1235" y="123"/>
                  </a:cubicBezTo>
                  <a:cubicBezTo>
                    <a:pt x="1237" y="126"/>
                    <a:pt x="1231" y="129"/>
                    <a:pt x="1229" y="130"/>
                  </a:cubicBezTo>
                  <a:cubicBezTo>
                    <a:pt x="1227" y="131"/>
                    <a:pt x="1230" y="126"/>
                    <a:pt x="1229" y="124"/>
                  </a:cubicBezTo>
                  <a:cubicBezTo>
                    <a:pt x="1229" y="122"/>
                    <a:pt x="1222" y="108"/>
                    <a:pt x="1221" y="106"/>
                  </a:cubicBezTo>
                  <a:cubicBezTo>
                    <a:pt x="1221" y="103"/>
                    <a:pt x="1217" y="104"/>
                    <a:pt x="1214" y="104"/>
                  </a:cubicBezTo>
                  <a:cubicBezTo>
                    <a:pt x="1211" y="105"/>
                    <a:pt x="1210" y="97"/>
                    <a:pt x="1209" y="95"/>
                  </a:cubicBezTo>
                  <a:cubicBezTo>
                    <a:pt x="1209" y="94"/>
                    <a:pt x="1208" y="97"/>
                    <a:pt x="1204" y="98"/>
                  </a:cubicBezTo>
                  <a:cubicBezTo>
                    <a:pt x="1201" y="99"/>
                    <a:pt x="1202" y="99"/>
                    <a:pt x="1198" y="102"/>
                  </a:cubicBezTo>
                  <a:cubicBezTo>
                    <a:pt x="1195" y="106"/>
                    <a:pt x="1193" y="106"/>
                    <a:pt x="1189" y="108"/>
                  </a:cubicBezTo>
                  <a:cubicBezTo>
                    <a:pt x="1185" y="110"/>
                    <a:pt x="1178" y="122"/>
                    <a:pt x="1174" y="125"/>
                  </a:cubicBezTo>
                  <a:cubicBezTo>
                    <a:pt x="1170" y="127"/>
                    <a:pt x="1173" y="119"/>
                    <a:pt x="1173" y="113"/>
                  </a:cubicBezTo>
                  <a:cubicBezTo>
                    <a:pt x="1173" y="107"/>
                    <a:pt x="1171" y="105"/>
                    <a:pt x="1170" y="103"/>
                  </a:cubicBezTo>
                  <a:cubicBezTo>
                    <a:pt x="1170" y="101"/>
                    <a:pt x="1176" y="105"/>
                    <a:pt x="1178" y="104"/>
                  </a:cubicBezTo>
                  <a:cubicBezTo>
                    <a:pt x="1180" y="103"/>
                    <a:pt x="1190" y="90"/>
                    <a:pt x="1193" y="88"/>
                  </a:cubicBezTo>
                  <a:cubicBezTo>
                    <a:pt x="1195" y="87"/>
                    <a:pt x="1196" y="86"/>
                    <a:pt x="1200" y="83"/>
                  </a:cubicBezTo>
                  <a:cubicBezTo>
                    <a:pt x="1204" y="81"/>
                    <a:pt x="1207" y="82"/>
                    <a:pt x="1212" y="78"/>
                  </a:cubicBezTo>
                  <a:cubicBezTo>
                    <a:pt x="1217" y="74"/>
                    <a:pt x="1216" y="60"/>
                    <a:pt x="1216" y="55"/>
                  </a:cubicBezTo>
                  <a:cubicBezTo>
                    <a:pt x="1215" y="50"/>
                    <a:pt x="1215" y="46"/>
                    <a:pt x="1213" y="44"/>
                  </a:cubicBezTo>
                  <a:cubicBezTo>
                    <a:pt x="1210" y="42"/>
                    <a:pt x="1211" y="40"/>
                    <a:pt x="1209" y="37"/>
                  </a:cubicBezTo>
                  <a:cubicBezTo>
                    <a:pt x="1206" y="33"/>
                    <a:pt x="1204" y="32"/>
                    <a:pt x="1202" y="32"/>
                  </a:cubicBezTo>
                  <a:cubicBezTo>
                    <a:pt x="1199" y="32"/>
                    <a:pt x="1196" y="30"/>
                    <a:pt x="1196" y="30"/>
                  </a:cubicBezTo>
                  <a:cubicBezTo>
                    <a:pt x="1195" y="30"/>
                    <a:pt x="1192" y="32"/>
                    <a:pt x="1190" y="32"/>
                  </a:cubicBezTo>
                  <a:cubicBezTo>
                    <a:pt x="1188" y="33"/>
                    <a:pt x="1167" y="31"/>
                    <a:pt x="1160" y="31"/>
                  </a:cubicBezTo>
                  <a:cubicBezTo>
                    <a:pt x="1154" y="32"/>
                    <a:pt x="1156" y="35"/>
                    <a:pt x="1153" y="36"/>
                  </a:cubicBezTo>
                  <a:cubicBezTo>
                    <a:pt x="1150" y="38"/>
                    <a:pt x="1147" y="40"/>
                    <a:pt x="1145" y="41"/>
                  </a:cubicBezTo>
                  <a:cubicBezTo>
                    <a:pt x="1144" y="42"/>
                    <a:pt x="1144" y="35"/>
                    <a:pt x="1144" y="34"/>
                  </a:cubicBezTo>
                  <a:cubicBezTo>
                    <a:pt x="1145" y="32"/>
                    <a:pt x="1147" y="25"/>
                    <a:pt x="1148" y="23"/>
                  </a:cubicBezTo>
                  <a:cubicBezTo>
                    <a:pt x="1149" y="22"/>
                    <a:pt x="1142" y="22"/>
                    <a:pt x="1140" y="22"/>
                  </a:cubicBezTo>
                  <a:cubicBezTo>
                    <a:pt x="1138" y="22"/>
                    <a:pt x="1143" y="19"/>
                    <a:pt x="1144" y="17"/>
                  </a:cubicBezTo>
                  <a:cubicBezTo>
                    <a:pt x="1145" y="16"/>
                    <a:pt x="1146" y="16"/>
                    <a:pt x="1146" y="12"/>
                  </a:cubicBezTo>
                  <a:cubicBezTo>
                    <a:pt x="1145" y="9"/>
                    <a:pt x="1146" y="9"/>
                    <a:pt x="1141" y="7"/>
                  </a:cubicBezTo>
                  <a:cubicBezTo>
                    <a:pt x="1137" y="6"/>
                    <a:pt x="1136" y="3"/>
                    <a:pt x="1132" y="2"/>
                  </a:cubicBezTo>
                  <a:cubicBezTo>
                    <a:pt x="1128" y="0"/>
                    <a:pt x="1128" y="0"/>
                    <a:pt x="1126" y="0"/>
                  </a:cubicBezTo>
                  <a:cubicBezTo>
                    <a:pt x="1124" y="0"/>
                    <a:pt x="1124" y="1"/>
                    <a:pt x="1121" y="2"/>
                  </a:cubicBezTo>
                  <a:cubicBezTo>
                    <a:pt x="1118" y="3"/>
                    <a:pt x="1112" y="5"/>
                    <a:pt x="1112" y="8"/>
                  </a:cubicBezTo>
                  <a:cubicBezTo>
                    <a:pt x="1111" y="10"/>
                    <a:pt x="1111" y="13"/>
                    <a:pt x="1108" y="17"/>
                  </a:cubicBezTo>
                  <a:cubicBezTo>
                    <a:pt x="1104" y="21"/>
                    <a:pt x="1107" y="24"/>
                    <a:pt x="1107" y="29"/>
                  </a:cubicBezTo>
                  <a:cubicBezTo>
                    <a:pt x="1107" y="34"/>
                    <a:pt x="1105" y="36"/>
                    <a:pt x="1098" y="37"/>
                  </a:cubicBezTo>
                  <a:cubicBezTo>
                    <a:pt x="1090" y="39"/>
                    <a:pt x="1090" y="35"/>
                    <a:pt x="1087" y="38"/>
                  </a:cubicBezTo>
                  <a:cubicBezTo>
                    <a:pt x="1085" y="41"/>
                    <a:pt x="1090" y="45"/>
                    <a:pt x="1099" y="50"/>
                  </a:cubicBezTo>
                  <a:cubicBezTo>
                    <a:pt x="1108" y="54"/>
                    <a:pt x="1107" y="52"/>
                    <a:pt x="1107" y="54"/>
                  </a:cubicBezTo>
                  <a:cubicBezTo>
                    <a:pt x="1106" y="56"/>
                    <a:pt x="1101" y="54"/>
                    <a:pt x="1098" y="54"/>
                  </a:cubicBezTo>
                  <a:cubicBezTo>
                    <a:pt x="1096" y="55"/>
                    <a:pt x="1100" y="57"/>
                    <a:pt x="1102" y="57"/>
                  </a:cubicBezTo>
                  <a:cubicBezTo>
                    <a:pt x="1105" y="57"/>
                    <a:pt x="1106" y="58"/>
                    <a:pt x="1108" y="61"/>
                  </a:cubicBezTo>
                  <a:cubicBezTo>
                    <a:pt x="1110" y="65"/>
                    <a:pt x="1107" y="68"/>
                    <a:pt x="1106" y="69"/>
                  </a:cubicBezTo>
                  <a:cubicBezTo>
                    <a:pt x="1106" y="71"/>
                    <a:pt x="1106" y="66"/>
                    <a:pt x="1105" y="63"/>
                  </a:cubicBezTo>
                  <a:cubicBezTo>
                    <a:pt x="1104" y="61"/>
                    <a:pt x="1102" y="61"/>
                    <a:pt x="1098" y="62"/>
                  </a:cubicBezTo>
                  <a:cubicBezTo>
                    <a:pt x="1095" y="63"/>
                    <a:pt x="1093" y="60"/>
                    <a:pt x="1092" y="58"/>
                  </a:cubicBezTo>
                  <a:cubicBezTo>
                    <a:pt x="1091" y="55"/>
                    <a:pt x="1088" y="52"/>
                    <a:pt x="1084" y="51"/>
                  </a:cubicBezTo>
                  <a:cubicBezTo>
                    <a:pt x="1079" y="50"/>
                    <a:pt x="1079" y="51"/>
                    <a:pt x="1075" y="52"/>
                  </a:cubicBezTo>
                  <a:cubicBezTo>
                    <a:pt x="1072" y="53"/>
                    <a:pt x="1074" y="49"/>
                    <a:pt x="1071" y="47"/>
                  </a:cubicBezTo>
                  <a:cubicBezTo>
                    <a:pt x="1069" y="45"/>
                    <a:pt x="1069" y="45"/>
                    <a:pt x="1066" y="45"/>
                  </a:cubicBezTo>
                  <a:cubicBezTo>
                    <a:pt x="1063" y="46"/>
                    <a:pt x="1062" y="47"/>
                    <a:pt x="1058" y="46"/>
                  </a:cubicBezTo>
                  <a:cubicBezTo>
                    <a:pt x="1053" y="46"/>
                    <a:pt x="1053" y="48"/>
                    <a:pt x="1049" y="48"/>
                  </a:cubicBezTo>
                  <a:cubicBezTo>
                    <a:pt x="1046" y="48"/>
                    <a:pt x="1048" y="46"/>
                    <a:pt x="1048" y="44"/>
                  </a:cubicBezTo>
                  <a:cubicBezTo>
                    <a:pt x="1048" y="43"/>
                    <a:pt x="1044" y="47"/>
                    <a:pt x="1040" y="48"/>
                  </a:cubicBezTo>
                  <a:cubicBezTo>
                    <a:pt x="1037" y="48"/>
                    <a:pt x="1033" y="51"/>
                    <a:pt x="1031" y="53"/>
                  </a:cubicBezTo>
                  <a:cubicBezTo>
                    <a:pt x="1029" y="54"/>
                    <a:pt x="1018" y="56"/>
                    <a:pt x="1012" y="60"/>
                  </a:cubicBezTo>
                  <a:cubicBezTo>
                    <a:pt x="1006" y="63"/>
                    <a:pt x="1004" y="69"/>
                    <a:pt x="1001" y="72"/>
                  </a:cubicBezTo>
                  <a:cubicBezTo>
                    <a:pt x="997" y="74"/>
                    <a:pt x="999" y="76"/>
                    <a:pt x="996" y="77"/>
                  </a:cubicBezTo>
                  <a:cubicBezTo>
                    <a:pt x="992" y="79"/>
                    <a:pt x="988" y="80"/>
                    <a:pt x="985" y="82"/>
                  </a:cubicBezTo>
                  <a:cubicBezTo>
                    <a:pt x="982" y="84"/>
                    <a:pt x="983" y="86"/>
                    <a:pt x="979" y="87"/>
                  </a:cubicBezTo>
                  <a:cubicBezTo>
                    <a:pt x="976" y="89"/>
                    <a:pt x="977" y="92"/>
                    <a:pt x="978" y="95"/>
                  </a:cubicBezTo>
                  <a:cubicBezTo>
                    <a:pt x="978" y="97"/>
                    <a:pt x="983" y="98"/>
                    <a:pt x="981" y="99"/>
                  </a:cubicBezTo>
                  <a:cubicBezTo>
                    <a:pt x="980" y="101"/>
                    <a:pt x="981" y="104"/>
                    <a:pt x="975" y="104"/>
                  </a:cubicBezTo>
                  <a:cubicBezTo>
                    <a:pt x="970" y="104"/>
                    <a:pt x="969" y="107"/>
                    <a:pt x="962" y="109"/>
                  </a:cubicBezTo>
                  <a:cubicBezTo>
                    <a:pt x="954" y="111"/>
                    <a:pt x="949" y="110"/>
                    <a:pt x="946" y="111"/>
                  </a:cubicBezTo>
                  <a:cubicBezTo>
                    <a:pt x="943" y="113"/>
                    <a:pt x="946" y="121"/>
                    <a:pt x="945" y="124"/>
                  </a:cubicBezTo>
                  <a:cubicBezTo>
                    <a:pt x="944" y="128"/>
                    <a:pt x="946" y="130"/>
                    <a:pt x="948" y="134"/>
                  </a:cubicBezTo>
                  <a:cubicBezTo>
                    <a:pt x="950" y="138"/>
                    <a:pt x="952" y="140"/>
                    <a:pt x="955" y="142"/>
                  </a:cubicBezTo>
                  <a:cubicBezTo>
                    <a:pt x="958" y="143"/>
                    <a:pt x="963" y="146"/>
                    <a:pt x="966" y="148"/>
                  </a:cubicBezTo>
                  <a:cubicBezTo>
                    <a:pt x="968" y="151"/>
                    <a:pt x="971" y="151"/>
                    <a:pt x="973" y="153"/>
                  </a:cubicBezTo>
                  <a:cubicBezTo>
                    <a:pt x="976" y="154"/>
                    <a:pt x="976" y="162"/>
                    <a:pt x="975" y="164"/>
                  </a:cubicBezTo>
                  <a:cubicBezTo>
                    <a:pt x="975" y="166"/>
                    <a:pt x="974" y="176"/>
                    <a:pt x="974" y="178"/>
                  </a:cubicBezTo>
                  <a:cubicBezTo>
                    <a:pt x="973" y="181"/>
                    <a:pt x="970" y="173"/>
                    <a:pt x="969" y="173"/>
                  </a:cubicBezTo>
                  <a:cubicBezTo>
                    <a:pt x="969" y="172"/>
                    <a:pt x="966" y="172"/>
                    <a:pt x="964" y="173"/>
                  </a:cubicBezTo>
                  <a:cubicBezTo>
                    <a:pt x="962" y="175"/>
                    <a:pt x="966" y="168"/>
                    <a:pt x="968" y="166"/>
                  </a:cubicBezTo>
                  <a:cubicBezTo>
                    <a:pt x="970" y="164"/>
                    <a:pt x="970" y="160"/>
                    <a:pt x="971" y="158"/>
                  </a:cubicBezTo>
                  <a:cubicBezTo>
                    <a:pt x="972" y="156"/>
                    <a:pt x="956" y="154"/>
                    <a:pt x="952" y="152"/>
                  </a:cubicBezTo>
                  <a:cubicBezTo>
                    <a:pt x="948" y="151"/>
                    <a:pt x="940" y="136"/>
                    <a:pt x="938" y="132"/>
                  </a:cubicBezTo>
                  <a:cubicBezTo>
                    <a:pt x="936" y="129"/>
                    <a:pt x="931" y="128"/>
                    <a:pt x="929" y="129"/>
                  </a:cubicBezTo>
                  <a:cubicBezTo>
                    <a:pt x="928" y="129"/>
                    <a:pt x="922" y="133"/>
                    <a:pt x="922" y="134"/>
                  </a:cubicBezTo>
                  <a:cubicBezTo>
                    <a:pt x="921" y="136"/>
                    <a:pt x="925" y="137"/>
                    <a:pt x="927" y="138"/>
                  </a:cubicBezTo>
                  <a:cubicBezTo>
                    <a:pt x="930" y="139"/>
                    <a:pt x="930" y="142"/>
                    <a:pt x="928" y="143"/>
                  </a:cubicBezTo>
                  <a:cubicBezTo>
                    <a:pt x="927" y="144"/>
                    <a:pt x="926" y="139"/>
                    <a:pt x="924" y="141"/>
                  </a:cubicBezTo>
                  <a:cubicBezTo>
                    <a:pt x="922" y="142"/>
                    <a:pt x="919" y="139"/>
                    <a:pt x="916" y="138"/>
                  </a:cubicBezTo>
                  <a:cubicBezTo>
                    <a:pt x="913" y="138"/>
                    <a:pt x="907" y="138"/>
                    <a:pt x="908" y="140"/>
                  </a:cubicBezTo>
                  <a:cubicBezTo>
                    <a:pt x="910" y="141"/>
                    <a:pt x="908" y="144"/>
                    <a:pt x="909" y="146"/>
                  </a:cubicBezTo>
                  <a:cubicBezTo>
                    <a:pt x="910" y="149"/>
                    <a:pt x="916" y="153"/>
                    <a:pt x="918" y="154"/>
                  </a:cubicBezTo>
                  <a:cubicBezTo>
                    <a:pt x="920" y="155"/>
                    <a:pt x="926" y="155"/>
                    <a:pt x="927" y="157"/>
                  </a:cubicBezTo>
                  <a:cubicBezTo>
                    <a:pt x="929" y="159"/>
                    <a:pt x="930" y="164"/>
                    <a:pt x="928" y="165"/>
                  </a:cubicBezTo>
                  <a:cubicBezTo>
                    <a:pt x="927" y="167"/>
                    <a:pt x="922" y="162"/>
                    <a:pt x="919" y="163"/>
                  </a:cubicBezTo>
                  <a:cubicBezTo>
                    <a:pt x="915" y="164"/>
                    <a:pt x="911" y="164"/>
                    <a:pt x="909" y="164"/>
                  </a:cubicBezTo>
                  <a:cubicBezTo>
                    <a:pt x="906" y="164"/>
                    <a:pt x="904" y="162"/>
                    <a:pt x="904" y="158"/>
                  </a:cubicBezTo>
                  <a:cubicBezTo>
                    <a:pt x="904" y="155"/>
                    <a:pt x="904" y="136"/>
                    <a:pt x="902" y="133"/>
                  </a:cubicBezTo>
                  <a:cubicBezTo>
                    <a:pt x="899" y="131"/>
                    <a:pt x="896" y="129"/>
                    <a:pt x="896" y="129"/>
                  </a:cubicBezTo>
                  <a:cubicBezTo>
                    <a:pt x="895" y="130"/>
                    <a:pt x="896" y="140"/>
                    <a:pt x="896" y="143"/>
                  </a:cubicBezTo>
                  <a:cubicBezTo>
                    <a:pt x="896" y="146"/>
                    <a:pt x="886" y="150"/>
                    <a:pt x="887" y="154"/>
                  </a:cubicBezTo>
                  <a:cubicBezTo>
                    <a:pt x="887" y="157"/>
                    <a:pt x="884" y="159"/>
                    <a:pt x="883" y="162"/>
                  </a:cubicBezTo>
                  <a:cubicBezTo>
                    <a:pt x="882" y="165"/>
                    <a:pt x="892" y="172"/>
                    <a:pt x="894" y="174"/>
                  </a:cubicBezTo>
                  <a:cubicBezTo>
                    <a:pt x="896" y="176"/>
                    <a:pt x="893" y="180"/>
                    <a:pt x="893" y="181"/>
                  </a:cubicBezTo>
                  <a:cubicBezTo>
                    <a:pt x="893" y="182"/>
                    <a:pt x="892" y="197"/>
                    <a:pt x="892" y="202"/>
                  </a:cubicBezTo>
                  <a:cubicBezTo>
                    <a:pt x="893" y="207"/>
                    <a:pt x="894" y="212"/>
                    <a:pt x="896" y="213"/>
                  </a:cubicBezTo>
                  <a:cubicBezTo>
                    <a:pt x="898" y="214"/>
                    <a:pt x="899" y="212"/>
                    <a:pt x="901" y="212"/>
                  </a:cubicBezTo>
                  <a:cubicBezTo>
                    <a:pt x="904" y="212"/>
                    <a:pt x="905" y="209"/>
                    <a:pt x="908" y="209"/>
                  </a:cubicBezTo>
                  <a:cubicBezTo>
                    <a:pt x="911" y="209"/>
                    <a:pt x="918" y="208"/>
                    <a:pt x="923" y="209"/>
                  </a:cubicBezTo>
                  <a:cubicBezTo>
                    <a:pt x="928" y="211"/>
                    <a:pt x="928" y="214"/>
                    <a:pt x="929" y="217"/>
                  </a:cubicBezTo>
                  <a:cubicBezTo>
                    <a:pt x="931" y="221"/>
                    <a:pt x="935" y="225"/>
                    <a:pt x="937" y="228"/>
                  </a:cubicBezTo>
                  <a:cubicBezTo>
                    <a:pt x="939" y="232"/>
                    <a:pt x="932" y="232"/>
                    <a:pt x="932" y="238"/>
                  </a:cubicBezTo>
                  <a:cubicBezTo>
                    <a:pt x="932" y="245"/>
                    <a:pt x="936" y="247"/>
                    <a:pt x="941" y="248"/>
                  </a:cubicBezTo>
                  <a:cubicBezTo>
                    <a:pt x="945" y="250"/>
                    <a:pt x="939" y="250"/>
                    <a:pt x="937" y="250"/>
                  </a:cubicBezTo>
                  <a:cubicBezTo>
                    <a:pt x="934" y="250"/>
                    <a:pt x="932" y="252"/>
                    <a:pt x="931" y="254"/>
                  </a:cubicBezTo>
                  <a:cubicBezTo>
                    <a:pt x="930" y="255"/>
                    <a:pt x="928" y="252"/>
                    <a:pt x="926" y="250"/>
                  </a:cubicBezTo>
                  <a:cubicBezTo>
                    <a:pt x="924" y="249"/>
                    <a:pt x="924" y="236"/>
                    <a:pt x="923" y="231"/>
                  </a:cubicBezTo>
                  <a:cubicBezTo>
                    <a:pt x="922" y="226"/>
                    <a:pt x="920" y="219"/>
                    <a:pt x="917" y="218"/>
                  </a:cubicBezTo>
                  <a:cubicBezTo>
                    <a:pt x="914" y="216"/>
                    <a:pt x="899" y="226"/>
                    <a:pt x="899" y="228"/>
                  </a:cubicBezTo>
                  <a:cubicBezTo>
                    <a:pt x="898" y="230"/>
                    <a:pt x="900" y="231"/>
                    <a:pt x="902" y="234"/>
                  </a:cubicBezTo>
                  <a:cubicBezTo>
                    <a:pt x="904" y="237"/>
                    <a:pt x="900" y="244"/>
                    <a:pt x="897" y="251"/>
                  </a:cubicBezTo>
                  <a:cubicBezTo>
                    <a:pt x="895" y="257"/>
                    <a:pt x="889" y="266"/>
                    <a:pt x="887" y="267"/>
                  </a:cubicBezTo>
                  <a:cubicBezTo>
                    <a:pt x="884" y="269"/>
                    <a:pt x="890" y="272"/>
                    <a:pt x="893" y="276"/>
                  </a:cubicBezTo>
                  <a:cubicBezTo>
                    <a:pt x="896" y="279"/>
                    <a:pt x="896" y="282"/>
                    <a:pt x="894" y="285"/>
                  </a:cubicBezTo>
                  <a:cubicBezTo>
                    <a:pt x="892" y="288"/>
                    <a:pt x="886" y="274"/>
                    <a:pt x="884" y="271"/>
                  </a:cubicBezTo>
                  <a:cubicBezTo>
                    <a:pt x="881" y="269"/>
                    <a:pt x="874" y="269"/>
                    <a:pt x="869" y="269"/>
                  </a:cubicBezTo>
                  <a:cubicBezTo>
                    <a:pt x="863" y="269"/>
                    <a:pt x="858" y="266"/>
                    <a:pt x="855" y="263"/>
                  </a:cubicBezTo>
                  <a:cubicBezTo>
                    <a:pt x="852" y="260"/>
                    <a:pt x="851" y="262"/>
                    <a:pt x="849" y="263"/>
                  </a:cubicBezTo>
                  <a:cubicBezTo>
                    <a:pt x="847" y="264"/>
                    <a:pt x="847" y="261"/>
                    <a:pt x="848" y="259"/>
                  </a:cubicBezTo>
                  <a:cubicBezTo>
                    <a:pt x="850" y="257"/>
                    <a:pt x="862" y="259"/>
                    <a:pt x="867" y="259"/>
                  </a:cubicBezTo>
                  <a:cubicBezTo>
                    <a:pt x="873" y="259"/>
                    <a:pt x="874" y="258"/>
                    <a:pt x="879" y="256"/>
                  </a:cubicBezTo>
                  <a:cubicBezTo>
                    <a:pt x="883" y="253"/>
                    <a:pt x="889" y="230"/>
                    <a:pt x="889" y="228"/>
                  </a:cubicBezTo>
                  <a:cubicBezTo>
                    <a:pt x="890" y="226"/>
                    <a:pt x="888" y="222"/>
                    <a:pt x="885" y="220"/>
                  </a:cubicBezTo>
                  <a:cubicBezTo>
                    <a:pt x="882" y="218"/>
                    <a:pt x="879" y="207"/>
                    <a:pt x="879" y="199"/>
                  </a:cubicBezTo>
                  <a:cubicBezTo>
                    <a:pt x="878" y="192"/>
                    <a:pt x="879" y="183"/>
                    <a:pt x="879" y="179"/>
                  </a:cubicBezTo>
                  <a:cubicBezTo>
                    <a:pt x="878" y="176"/>
                    <a:pt x="872" y="169"/>
                    <a:pt x="870" y="166"/>
                  </a:cubicBezTo>
                  <a:cubicBezTo>
                    <a:pt x="869" y="163"/>
                    <a:pt x="871" y="160"/>
                    <a:pt x="873" y="158"/>
                  </a:cubicBezTo>
                  <a:cubicBezTo>
                    <a:pt x="874" y="156"/>
                    <a:pt x="875" y="141"/>
                    <a:pt x="875" y="139"/>
                  </a:cubicBezTo>
                  <a:cubicBezTo>
                    <a:pt x="875" y="136"/>
                    <a:pt x="878" y="135"/>
                    <a:pt x="878" y="133"/>
                  </a:cubicBezTo>
                  <a:cubicBezTo>
                    <a:pt x="878" y="131"/>
                    <a:pt x="874" y="129"/>
                    <a:pt x="871" y="129"/>
                  </a:cubicBezTo>
                  <a:cubicBezTo>
                    <a:pt x="868" y="129"/>
                    <a:pt x="864" y="130"/>
                    <a:pt x="859" y="130"/>
                  </a:cubicBezTo>
                  <a:cubicBezTo>
                    <a:pt x="853" y="130"/>
                    <a:pt x="852" y="129"/>
                    <a:pt x="851" y="128"/>
                  </a:cubicBezTo>
                  <a:cubicBezTo>
                    <a:pt x="850" y="127"/>
                    <a:pt x="847" y="129"/>
                    <a:pt x="845" y="131"/>
                  </a:cubicBezTo>
                  <a:cubicBezTo>
                    <a:pt x="844" y="132"/>
                    <a:pt x="846" y="136"/>
                    <a:pt x="841" y="150"/>
                  </a:cubicBezTo>
                  <a:cubicBezTo>
                    <a:pt x="837" y="164"/>
                    <a:pt x="826" y="165"/>
                    <a:pt x="826" y="167"/>
                  </a:cubicBezTo>
                  <a:cubicBezTo>
                    <a:pt x="826" y="170"/>
                    <a:pt x="824" y="172"/>
                    <a:pt x="823" y="174"/>
                  </a:cubicBezTo>
                  <a:cubicBezTo>
                    <a:pt x="822" y="177"/>
                    <a:pt x="824" y="176"/>
                    <a:pt x="826" y="176"/>
                  </a:cubicBezTo>
                  <a:cubicBezTo>
                    <a:pt x="829" y="176"/>
                    <a:pt x="829" y="190"/>
                    <a:pt x="829" y="193"/>
                  </a:cubicBezTo>
                  <a:cubicBezTo>
                    <a:pt x="829" y="195"/>
                    <a:pt x="827" y="193"/>
                    <a:pt x="826" y="193"/>
                  </a:cubicBezTo>
                  <a:cubicBezTo>
                    <a:pt x="825" y="194"/>
                    <a:pt x="825" y="202"/>
                    <a:pt x="828" y="204"/>
                  </a:cubicBezTo>
                  <a:cubicBezTo>
                    <a:pt x="830" y="206"/>
                    <a:pt x="830" y="203"/>
                    <a:pt x="832" y="202"/>
                  </a:cubicBezTo>
                  <a:cubicBezTo>
                    <a:pt x="834" y="202"/>
                    <a:pt x="835" y="210"/>
                    <a:pt x="837" y="213"/>
                  </a:cubicBezTo>
                  <a:cubicBezTo>
                    <a:pt x="840" y="216"/>
                    <a:pt x="844" y="217"/>
                    <a:pt x="846" y="216"/>
                  </a:cubicBezTo>
                  <a:cubicBezTo>
                    <a:pt x="849" y="215"/>
                    <a:pt x="847" y="229"/>
                    <a:pt x="845" y="231"/>
                  </a:cubicBezTo>
                  <a:cubicBezTo>
                    <a:pt x="843" y="233"/>
                    <a:pt x="841" y="223"/>
                    <a:pt x="836" y="219"/>
                  </a:cubicBezTo>
                  <a:cubicBezTo>
                    <a:pt x="830" y="216"/>
                    <a:pt x="824" y="212"/>
                    <a:pt x="822" y="211"/>
                  </a:cubicBezTo>
                  <a:cubicBezTo>
                    <a:pt x="820" y="210"/>
                    <a:pt x="810" y="202"/>
                    <a:pt x="804" y="202"/>
                  </a:cubicBezTo>
                  <a:cubicBezTo>
                    <a:pt x="799" y="202"/>
                    <a:pt x="793" y="199"/>
                    <a:pt x="787" y="199"/>
                  </a:cubicBezTo>
                  <a:cubicBezTo>
                    <a:pt x="781" y="199"/>
                    <a:pt x="780" y="197"/>
                    <a:pt x="778" y="196"/>
                  </a:cubicBezTo>
                  <a:cubicBezTo>
                    <a:pt x="776" y="194"/>
                    <a:pt x="773" y="196"/>
                    <a:pt x="774" y="198"/>
                  </a:cubicBezTo>
                  <a:cubicBezTo>
                    <a:pt x="774" y="199"/>
                    <a:pt x="770" y="202"/>
                    <a:pt x="772" y="206"/>
                  </a:cubicBezTo>
                  <a:cubicBezTo>
                    <a:pt x="774" y="210"/>
                    <a:pt x="776" y="213"/>
                    <a:pt x="778" y="216"/>
                  </a:cubicBezTo>
                  <a:cubicBezTo>
                    <a:pt x="779" y="219"/>
                    <a:pt x="774" y="220"/>
                    <a:pt x="771" y="220"/>
                  </a:cubicBezTo>
                  <a:cubicBezTo>
                    <a:pt x="768" y="221"/>
                    <a:pt x="770" y="224"/>
                    <a:pt x="770" y="228"/>
                  </a:cubicBezTo>
                  <a:cubicBezTo>
                    <a:pt x="770" y="232"/>
                    <a:pt x="767" y="227"/>
                    <a:pt x="765" y="226"/>
                  </a:cubicBezTo>
                  <a:cubicBezTo>
                    <a:pt x="762" y="226"/>
                    <a:pt x="763" y="225"/>
                    <a:pt x="764" y="225"/>
                  </a:cubicBezTo>
                  <a:cubicBezTo>
                    <a:pt x="766" y="224"/>
                    <a:pt x="765" y="222"/>
                    <a:pt x="765" y="221"/>
                  </a:cubicBezTo>
                  <a:cubicBezTo>
                    <a:pt x="766" y="220"/>
                    <a:pt x="764" y="218"/>
                    <a:pt x="762" y="217"/>
                  </a:cubicBezTo>
                  <a:cubicBezTo>
                    <a:pt x="760" y="216"/>
                    <a:pt x="758" y="217"/>
                    <a:pt x="754" y="219"/>
                  </a:cubicBezTo>
                  <a:cubicBezTo>
                    <a:pt x="750" y="222"/>
                    <a:pt x="749" y="222"/>
                    <a:pt x="743" y="223"/>
                  </a:cubicBezTo>
                  <a:cubicBezTo>
                    <a:pt x="737" y="224"/>
                    <a:pt x="737" y="222"/>
                    <a:pt x="733" y="223"/>
                  </a:cubicBezTo>
                  <a:cubicBezTo>
                    <a:pt x="729" y="225"/>
                    <a:pt x="728" y="225"/>
                    <a:pt x="727" y="227"/>
                  </a:cubicBezTo>
                  <a:cubicBezTo>
                    <a:pt x="725" y="229"/>
                    <a:pt x="728" y="230"/>
                    <a:pt x="725" y="231"/>
                  </a:cubicBezTo>
                  <a:cubicBezTo>
                    <a:pt x="722" y="232"/>
                    <a:pt x="722" y="229"/>
                    <a:pt x="720" y="232"/>
                  </a:cubicBezTo>
                  <a:cubicBezTo>
                    <a:pt x="719" y="235"/>
                    <a:pt x="717" y="235"/>
                    <a:pt x="715" y="236"/>
                  </a:cubicBezTo>
                  <a:cubicBezTo>
                    <a:pt x="713" y="237"/>
                    <a:pt x="714" y="236"/>
                    <a:pt x="711" y="236"/>
                  </a:cubicBezTo>
                  <a:cubicBezTo>
                    <a:pt x="709" y="237"/>
                    <a:pt x="710" y="234"/>
                    <a:pt x="708" y="235"/>
                  </a:cubicBezTo>
                  <a:cubicBezTo>
                    <a:pt x="705" y="236"/>
                    <a:pt x="707" y="233"/>
                    <a:pt x="708" y="232"/>
                  </a:cubicBezTo>
                  <a:cubicBezTo>
                    <a:pt x="709" y="231"/>
                    <a:pt x="715" y="228"/>
                    <a:pt x="716" y="227"/>
                  </a:cubicBezTo>
                  <a:cubicBezTo>
                    <a:pt x="717" y="226"/>
                    <a:pt x="717" y="219"/>
                    <a:pt x="716" y="218"/>
                  </a:cubicBezTo>
                  <a:cubicBezTo>
                    <a:pt x="716" y="217"/>
                    <a:pt x="720" y="215"/>
                    <a:pt x="721" y="214"/>
                  </a:cubicBezTo>
                  <a:cubicBezTo>
                    <a:pt x="722" y="214"/>
                    <a:pt x="716" y="216"/>
                    <a:pt x="713" y="217"/>
                  </a:cubicBezTo>
                  <a:cubicBezTo>
                    <a:pt x="710" y="218"/>
                    <a:pt x="705" y="222"/>
                    <a:pt x="702" y="224"/>
                  </a:cubicBezTo>
                  <a:cubicBezTo>
                    <a:pt x="700" y="225"/>
                    <a:pt x="697" y="226"/>
                    <a:pt x="691" y="227"/>
                  </a:cubicBezTo>
                  <a:cubicBezTo>
                    <a:pt x="684" y="229"/>
                    <a:pt x="682" y="235"/>
                    <a:pt x="680" y="236"/>
                  </a:cubicBezTo>
                  <a:cubicBezTo>
                    <a:pt x="679" y="236"/>
                    <a:pt x="675" y="235"/>
                    <a:pt x="673" y="235"/>
                  </a:cubicBezTo>
                  <a:cubicBezTo>
                    <a:pt x="671" y="235"/>
                    <a:pt x="674" y="238"/>
                    <a:pt x="675" y="239"/>
                  </a:cubicBezTo>
                  <a:cubicBezTo>
                    <a:pt x="676" y="240"/>
                    <a:pt x="668" y="241"/>
                    <a:pt x="667" y="242"/>
                  </a:cubicBezTo>
                  <a:cubicBezTo>
                    <a:pt x="665" y="242"/>
                    <a:pt x="667" y="247"/>
                    <a:pt x="666" y="252"/>
                  </a:cubicBezTo>
                  <a:cubicBezTo>
                    <a:pt x="665" y="258"/>
                    <a:pt x="656" y="255"/>
                    <a:pt x="651" y="256"/>
                  </a:cubicBezTo>
                  <a:cubicBezTo>
                    <a:pt x="646" y="257"/>
                    <a:pt x="647" y="253"/>
                    <a:pt x="645" y="250"/>
                  </a:cubicBezTo>
                  <a:cubicBezTo>
                    <a:pt x="643" y="248"/>
                    <a:pt x="641" y="248"/>
                    <a:pt x="639" y="247"/>
                  </a:cubicBezTo>
                  <a:cubicBezTo>
                    <a:pt x="637" y="246"/>
                    <a:pt x="639" y="242"/>
                    <a:pt x="641" y="240"/>
                  </a:cubicBezTo>
                  <a:cubicBezTo>
                    <a:pt x="643" y="238"/>
                    <a:pt x="650" y="236"/>
                    <a:pt x="651" y="235"/>
                  </a:cubicBezTo>
                  <a:cubicBezTo>
                    <a:pt x="653" y="234"/>
                    <a:pt x="647" y="230"/>
                    <a:pt x="646" y="227"/>
                  </a:cubicBezTo>
                  <a:cubicBezTo>
                    <a:pt x="645" y="225"/>
                    <a:pt x="640" y="224"/>
                    <a:pt x="636" y="223"/>
                  </a:cubicBezTo>
                  <a:cubicBezTo>
                    <a:pt x="631" y="223"/>
                    <a:pt x="628" y="222"/>
                    <a:pt x="624" y="221"/>
                  </a:cubicBezTo>
                  <a:cubicBezTo>
                    <a:pt x="620" y="220"/>
                    <a:pt x="623" y="223"/>
                    <a:pt x="624" y="224"/>
                  </a:cubicBezTo>
                  <a:cubicBezTo>
                    <a:pt x="625" y="226"/>
                    <a:pt x="629" y="229"/>
                    <a:pt x="630" y="233"/>
                  </a:cubicBezTo>
                  <a:cubicBezTo>
                    <a:pt x="631" y="236"/>
                    <a:pt x="624" y="247"/>
                    <a:pt x="624" y="249"/>
                  </a:cubicBezTo>
                  <a:cubicBezTo>
                    <a:pt x="624" y="252"/>
                    <a:pt x="632" y="253"/>
                    <a:pt x="634" y="257"/>
                  </a:cubicBezTo>
                  <a:cubicBezTo>
                    <a:pt x="637" y="261"/>
                    <a:pt x="630" y="269"/>
                    <a:pt x="628" y="271"/>
                  </a:cubicBezTo>
                  <a:cubicBezTo>
                    <a:pt x="627" y="272"/>
                    <a:pt x="623" y="271"/>
                    <a:pt x="623" y="270"/>
                  </a:cubicBezTo>
                  <a:cubicBezTo>
                    <a:pt x="623" y="269"/>
                    <a:pt x="620" y="266"/>
                    <a:pt x="618" y="267"/>
                  </a:cubicBezTo>
                  <a:cubicBezTo>
                    <a:pt x="615" y="267"/>
                    <a:pt x="615" y="265"/>
                    <a:pt x="614" y="264"/>
                  </a:cubicBezTo>
                  <a:cubicBezTo>
                    <a:pt x="613" y="264"/>
                    <a:pt x="609" y="268"/>
                    <a:pt x="607" y="270"/>
                  </a:cubicBezTo>
                  <a:cubicBezTo>
                    <a:pt x="605" y="272"/>
                    <a:pt x="599" y="273"/>
                    <a:pt x="597" y="276"/>
                  </a:cubicBezTo>
                  <a:cubicBezTo>
                    <a:pt x="595" y="278"/>
                    <a:pt x="591" y="281"/>
                    <a:pt x="589" y="283"/>
                  </a:cubicBezTo>
                  <a:cubicBezTo>
                    <a:pt x="588" y="285"/>
                    <a:pt x="595" y="292"/>
                    <a:pt x="597" y="294"/>
                  </a:cubicBezTo>
                  <a:cubicBezTo>
                    <a:pt x="599" y="295"/>
                    <a:pt x="598" y="297"/>
                    <a:pt x="596" y="299"/>
                  </a:cubicBezTo>
                  <a:cubicBezTo>
                    <a:pt x="595" y="301"/>
                    <a:pt x="585" y="297"/>
                    <a:pt x="583" y="296"/>
                  </a:cubicBezTo>
                  <a:cubicBezTo>
                    <a:pt x="580" y="294"/>
                    <a:pt x="579" y="295"/>
                    <a:pt x="577" y="296"/>
                  </a:cubicBezTo>
                  <a:cubicBezTo>
                    <a:pt x="575" y="297"/>
                    <a:pt x="571" y="293"/>
                    <a:pt x="570" y="291"/>
                  </a:cubicBezTo>
                  <a:cubicBezTo>
                    <a:pt x="568" y="288"/>
                    <a:pt x="566" y="290"/>
                    <a:pt x="564" y="289"/>
                  </a:cubicBezTo>
                  <a:cubicBezTo>
                    <a:pt x="562" y="288"/>
                    <a:pt x="563" y="289"/>
                    <a:pt x="562" y="291"/>
                  </a:cubicBezTo>
                  <a:cubicBezTo>
                    <a:pt x="562" y="292"/>
                    <a:pt x="561" y="293"/>
                    <a:pt x="559" y="293"/>
                  </a:cubicBezTo>
                  <a:cubicBezTo>
                    <a:pt x="558" y="294"/>
                    <a:pt x="559" y="298"/>
                    <a:pt x="563" y="303"/>
                  </a:cubicBezTo>
                  <a:cubicBezTo>
                    <a:pt x="567" y="307"/>
                    <a:pt x="567" y="304"/>
                    <a:pt x="570" y="303"/>
                  </a:cubicBezTo>
                  <a:cubicBezTo>
                    <a:pt x="574" y="302"/>
                    <a:pt x="572" y="309"/>
                    <a:pt x="574" y="311"/>
                  </a:cubicBezTo>
                  <a:cubicBezTo>
                    <a:pt x="576" y="313"/>
                    <a:pt x="571" y="313"/>
                    <a:pt x="569" y="314"/>
                  </a:cubicBezTo>
                  <a:cubicBezTo>
                    <a:pt x="567" y="314"/>
                    <a:pt x="561" y="313"/>
                    <a:pt x="558" y="311"/>
                  </a:cubicBezTo>
                  <a:cubicBezTo>
                    <a:pt x="554" y="308"/>
                    <a:pt x="555" y="305"/>
                    <a:pt x="553" y="305"/>
                  </a:cubicBezTo>
                  <a:cubicBezTo>
                    <a:pt x="550" y="305"/>
                    <a:pt x="548" y="304"/>
                    <a:pt x="546" y="302"/>
                  </a:cubicBezTo>
                  <a:cubicBezTo>
                    <a:pt x="544" y="300"/>
                    <a:pt x="542" y="299"/>
                    <a:pt x="543" y="298"/>
                  </a:cubicBezTo>
                  <a:cubicBezTo>
                    <a:pt x="544" y="297"/>
                    <a:pt x="544" y="291"/>
                    <a:pt x="543" y="287"/>
                  </a:cubicBezTo>
                  <a:cubicBezTo>
                    <a:pt x="542" y="284"/>
                    <a:pt x="539" y="285"/>
                    <a:pt x="541" y="284"/>
                  </a:cubicBezTo>
                  <a:cubicBezTo>
                    <a:pt x="543" y="284"/>
                    <a:pt x="544" y="278"/>
                    <a:pt x="543" y="277"/>
                  </a:cubicBezTo>
                  <a:cubicBezTo>
                    <a:pt x="542" y="276"/>
                    <a:pt x="534" y="270"/>
                    <a:pt x="533" y="270"/>
                  </a:cubicBezTo>
                  <a:cubicBezTo>
                    <a:pt x="532" y="270"/>
                    <a:pt x="529" y="266"/>
                    <a:pt x="529" y="265"/>
                  </a:cubicBezTo>
                  <a:cubicBezTo>
                    <a:pt x="529" y="264"/>
                    <a:pt x="526" y="261"/>
                    <a:pt x="524" y="261"/>
                  </a:cubicBezTo>
                  <a:cubicBezTo>
                    <a:pt x="523" y="261"/>
                    <a:pt x="519" y="261"/>
                    <a:pt x="516" y="260"/>
                  </a:cubicBezTo>
                  <a:cubicBezTo>
                    <a:pt x="514" y="258"/>
                    <a:pt x="517" y="257"/>
                    <a:pt x="519" y="256"/>
                  </a:cubicBezTo>
                  <a:cubicBezTo>
                    <a:pt x="520" y="256"/>
                    <a:pt x="520" y="253"/>
                    <a:pt x="521" y="253"/>
                  </a:cubicBezTo>
                  <a:cubicBezTo>
                    <a:pt x="523" y="252"/>
                    <a:pt x="526" y="257"/>
                    <a:pt x="529" y="259"/>
                  </a:cubicBezTo>
                  <a:cubicBezTo>
                    <a:pt x="532" y="261"/>
                    <a:pt x="542" y="264"/>
                    <a:pt x="545" y="266"/>
                  </a:cubicBezTo>
                  <a:cubicBezTo>
                    <a:pt x="548" y="267"/>
                    <a:pt x="558" y="269"/>
                    <a:pt x="563" y="270"/>
                  </a:cubicBezTo>
                  <a:cubicBezTo>
                    <a:pt x="568" y="271"/>
                    <a:pt x="575" y="273"/>
                    <a:pt x="578" y="273"/>
                  </a:cubicBezTo>
                  <a:cubicBezTo>
                    <a:pt x="582" y="273"/>
                    <a:pt x="586" y="270"/>
                    <a:pt x="589" y="270"/>
                  </a:cubicBezTo>
                  <a:cubicBezTo>
                    <a:pt x="593" y="270"/>
                    <a:pt x="596" y="268"/>
                    <a:pt x="599" y="263"/>
                  </a:cubicBezTo>
                  <a:cubicBezTo>
                    <a:pt x="603" y="259"/>
                    <a:pt x="603" y="251"/>
                    <a:pt x="602" y="250"/>
                  </a:cubicBezTo>
                  <a:cubicBezTo>
                    <a:pt x="601" y="249"/>
                    <a:pt x="602" y="240"/>
                    <a:pt x="599" y="238"/>
                  </a:cubicBezTo>
                  <a:cubicBezTo>
                    <a:pt x="597" y="237"/>
                    <a:pt x="596" y="236"/>
                    <a:pt x="594" y="234"/>
                  </a:cubicBezTo>
                  <a:cubicBezTo>
                    <a:pt x="591" y="232"/>
                    <a:pt x="589" y="231"/>
                    <a:pt x="587" y="232"/>
                  </a:cubicBezTo>
                  <a:cubicBezTo>
                    <a:pt x="586" y="233"/>
                    <a:pt x="585" y="230"/>
                    <a:pt x="582" y="228"/>
                  </a:cubicBezTo>
                  <a:cubicBezTo>
                    <a:pt x="580" y="227"/>
                    <a:pt x="579" y="227"/>
                    <a:pt x="576" y="226"/>
                  </a:cubicBezTo>
                  <a:cubicBezTo>
                    <a:pt x="572" y="226"/>
                    <a:pt x="572" y="225"/>
                    <a:pt x="569" y="222"/>
                  </a:cubicBezTo>
                  <a:cubicBezTo>
                    <a:pt x="566" y="219"/>
                    <a:pt x="555" y="213"/>
                    <a:pt x="553" y="212"/>
                  </a:cubicBezTo>
                  <a:cubicBezTo>
                    <a:pt x="550" y="210"/>
                    <a:pt x="545" y="209"/>
                    <a:pt x="542" y="209"/>
                  </a:cubicBezTo>
                  <a:cubicBezTo>
                    <a:pt x="538" y="210"/>
                    <a:pt x="537" y="208"/>
                    <a:pt x="534" y="208"/>
                  </a:cubicBezTo>
                  <a:cubicBezTo>
                    <a:pt x="532" y="209"/>
                    <a:pt x="530" y="208"/>
                    <a:pt x="530" y="206"/>
                  </a:cubicBezTo>
                  <a:cubicBezTo>
                    <a:pt x="530" y="205"/>
                    <a:pt x="527" y="206"/>
                    <a:pt x="524" y="208"/>
                  </a:cubicBezTo>
                  <a:cubicBezTo>
                    <a:pt x="521" y="210"/>
                    <a:pt x="526" y="205"/>
                    <a:pt x="523" y="205"/>
                  </a:cubicBezTo>
                  <a:cubicBezTo>
                    <a:pt x="521" y="205"/>
                    <a:pt x="518" y="202"/>
                    <a:pt x="520" y="203"/>
                  </a:cubicBezTo>
                  <a:cubicBezTo>
                    <a:pt x="522" y="203"/>
                    <a:pt x="529" y="200"/>
                    <a:pt x="525" y="198"/>
                  </a:cubicBezTo>
                  <a:cubicBezTo>
                    <a:pt x="521" y="196"/>
                    <a:pt x="516" y="195"/>
                    <a:pt x="514" y="197"/>
                  </a:cubicBezTo>
                  <a:cubicBezTo>
                    <a:pt x="514" y="197"/>
                    <a:pt x="513" y="198"/>
                    <a:pt x="513" y="198"/>
                  </a:cubicBezTo>
                  <a:cubicBezTo>
                    <a:pt x="513" y="198"/>
                    <a:pt x="512" y="198"/>
                    <a:pt x="512" y="198"/>
                  </a:cubicBezTo>
                  <a:cubicBezTo>
                    <a:pt x="512" y="198"/>
                    <a:pt x="511" y="199"/>
                    <a:pt x="511" y="199"/>
                  </a:cubicBezTo>
                  <a:cubicBezTo>
                    <a:pt x="510" y="199"/>
                    <a:pt x="510" y="199"/>
                    <a:pt x="510" y="199"/>
                  </a:cubicBezTo>
                  <a:cubicBezTo>
                    <a:pt x="509" y="199"/>
                    <a:pt x="509" y="199"/>
                    <a:pt x="508" y="199"/>
                  </a:cubicBezTo>
                  <a:cubicBezTo>
                    <a:pt x="508" y="199"/>
                    <a:pt x="507" y="199"/>
                    <a:pt x="506" y="199"/>
                  </a:cubicBezTo>
                  <a:cubicBezTo>
                    <a:pt x="506" y="199"/>
                    <a:pt x="505" y="199"/>
                    <a:pt x="504" y="199"/>
                  </a:cubicBezTo>
                  <a:cubicBezTo>
                    <a:pt x="499" y="199"/>
                    <a:pt x="495" y="197"/>
                    <a:pt x="495" y="195"/>
                  </a:cubicBezTo>
                  <a:cubicBezTo>
                    <a:pt x="495" y="194"/>
                    <a:pt x="488" y="193"/>
                    <a:pt x="487" y="191"/>
                  </a:cubicBezTo>
                  <a:cubicBezTo>
                    <a:pt x="485" y="190"/>
                    <a:pt x="491" y="191"/>
                    <a:pt x="495" y="192"/>
                  </a:cubicBezTo>
                  <a:cubicBezTo>
                    <a:pt x="499" y="192"/>
                    <a:pt x="499" y="192"/>
                    <a:pt x="501" y="191"/>
                  </a:cubicBezTo>
                  <a:cubicBezTo>
                    <a:pt x="503" y="190"/>
                    <a:pt x="506" y="188"/>
                    <a:pt x="507" y="186"/>
                  </a:cubicBezTo>
                  <a:cubicBezTo>
                    <a:pt x="508" y="185"/>
                    <a:pt x="507" y="183"/>
                    <a:pt x="505" y="183"/>
                  </a:cubicBezTo>
                  <a:cubicBezTo>
                    <a:pt x="502" y="183"/>
                    <a:pt x="502" y="180"/>
                    <a:pt x="498" y="180"/>
                  </a:cubicBezTo>
                  <a:cubicBezTo>
                    <a:pt x="495" y="179"/>
                    <a:pt x="496" y="178"/>
                    <a:pt x="494" y="178"/>
                  </a:cubicBezTo>
                  <a:cubicBezTo>
                    <a:pt x="491" y="179"/>
                    <a:pt x="493" y="176"/>
                    <a:pt x="491" y="174"/>
                  </a:cubicBezTo>
                  <a:cubicBezTo>
                    <a:pt x="488" y="172"/>
                    <a:pt x="487" y="175"/>
                    <a:pt x="485" y="176"/>
                  </a:cubicBezTo>
                  <a:cubicBezTo>
                    <a:pt x="484" y="178"/>
                    <a:pt x="484" y="180"/>
                    <a:pt x="482" y="181"/>
                  </a:cubicBezTo>
                  <a:cubicBezTo>
                    <a:pt x="480" y="182"/>
                    <a:pt x="481" y="180"/>
                    <a:pt x="482" y="179"/>
                  </a:cubicBezTo>
                  <a:cubicBezTo>
                    <a:pt x="483" y="178"/>
                    <a:pt x="481" y="179"/>
                    <a:pt x="480" y="179"/>
                  </a:cubicBezTo>
                  <a:cubicBezTo>
                    <a:pt x="478" y="179"/>
                    <a:pt x="478" y="178"/>
                    <a:pt x="480" y="177"/>
                  </a:cubicBezTo>
                  <a:cubicBezTo>
                    <a:pt x="482" y="176"/>
                    <a:pt x="484" y="173"/>
                    <a:pt x="484" y="172"/>
                  </a:cubicBezTo>
                  <a:cubicBezTo>
                    <a:pt x="484" y="171"/>
                    <a:pt x="482" y="168"/>
                    <a:pt x="481" y="169"/>
                  </a:cubicBezTo>
                  <a:cubicBezTo>
                    <a:pt x="479" y="171"/>
                    <a:pt x="476" y="169"/>
                    <a:pt x="475" y="170"/>
                  </a:cubicBezTo>
                  <a:cubicBezTo>
                    <a:pt x="474" y="171"/>
                    <a:pt x="471" y="176"/>
                    <a:pt x="471" y="179"/>
                  </a:cubicBezTo>
                  <a:cubicBezTo>
                    <a:pt x="471" y="182"/>
                    <a:pt x="469" y="182"/>
                    <a:pt x="468" y="182"/>
                  </a:cubicBezTo>
                  <a:cubicBezTo>
                    <a:pt x="466" y="182"/>
                    <a:pt x="469" y="170"/>
                    <a:pt x="470" y="169"/>
                  </a:cubicBezTo>
                  <a:cubicBezTo>
                    <a:pt x="470" y="168"/>
                    <a:pt x="467" y="170"/>
                    <a:pt x="465" y="172"/>
                  </a:cubicBezTo>
                  <a:cubicBezTo>
                    <a:pt x="462" y="175"/>
                    <a:pt x="460" y="178"/>
                    <a:pt x="459" y="180"/>
                  </a:cubicBezTo>
                  <a:cubicBezTo>
                    <a:pt x="458" y="183"/>
                    <a:pt x="456" y="188"/>
                    <a:pt x="454" y="191"/>
                  </a:cubicBezTo>
                  <a:cubicBezTo>
                    <a:pt x="452" y="193"/>
                    <a:pt x="453" y="186"/>
                    <a:pt x="454" y="185"/>
                  </a:cubicBezTo>
                  <a:cubicBezTo>
                    <a:pt x="456" y="183"/>
                    <a:pt x="456" y="179"/>
                    <a:pt x="458" y="177"/>
                  </a:cubicBezTo>
                  <a:cubicBezTo>
                    <a:pt x="459" y="176"/>
                    <a:pt x="462" y="172"/>
                    <a:pt x="460" y="173"/>
                  </a:cubicBezTo>
                  <a:cubicBezTo>
                    <a:pt x="457" y="173"/>
                    <a:pt x="456" y="170"/>
                    <a:pt x="454" y="171"/>
                  </a:cubicBezTo>
                  <a:cubicBezTo>
                    <a:pt x="452" y="172"/>
                    <a:pt x="451" y="171"/>
                    <a:pt x="450" y="170"/>
                  </a:cubicBezTo>
                  <a:cubicBezTo>
                    <a:pt x="448" y="169"/>
                    <a:pt x="448" y="172"/>
                    <a:pt x="449" y="174"/>
                  </a:cubicBezTo>
                  <a:cubicBezTo>
                    <a:pt x="450" y="175"/>
                    <a:pt x="447" y="176"/>
                    <a:pt x="447" y="178"/>
                  </a:cubicBezTo>
                  <a:cubicBezTo>
                    <a:pt x="447" y="179"/>
                    <a:pt x="446" y="178"/>
                    <a:pt x="445" y="177"/>
                  </a:cubicBezTo>
                  <a:cubicBezTo>
                    <a:pt x="444" y="177"/>
                    <a:pt x="444" y="180"/>
                    <a:pt x="445" y="182"/>
                  </a:cubicBezTo>
                  <a:cubicBezTo>
                    <a:pt x="446" y="183"/>
                    <a:pt x="442" y="181"/>
                    <a:pt x="442" y="180"/>
                  </a:cubicBezTo>
                  <a:cubicBezTo>
                    <a:pt x="441" y="179"/>
                    <a:pt x="439" y="180"/>
                    <a:pt x="437" y="180"/>
                  </a:cubicBezTo>
                  <a:cubicBezTo>
                    <a:pt x="435" y="181"/>
                    <a:pt x="435" y="182"/>
                    <a:pt x="435" y="183"/>
                  </a:cubicBezTo>
                  <a:cubicBezTo>
                    <a:pt x="435" y="185"/>
                    <a:pt x="440" y="188"/>
                    <a:pt x="439" y="189"/>
                  </a:cubicBezTo>
                  <a:cubicBezTo>
                    <a:pt x="438" y="189"/>
                    <a:pt x="438" y="192"/>
                    <a:pt x="438" y="195"/>
                  </a:cubicBezTo>
                  <a:cubicBezTo>
                    <a:pt x="438" y="197"/>
                    <a:pt x="435" y="192"/>
                    <a:pt x="434" y="193"/>
                  </a:cubicBezTo>
                  <a:cubicBezTo>
                    <a:pt x="433" y="194"/>
                    <a:pt x="432" y="190"/>
                    <a:pt x="434" y="189"/>
                  </a:cubicBezTo>
                  <a:cubicBezTo>
                    <a:pt x="435" y="188"/>
                    <a:pt x="434" y="185"/>
                    <a:pt x="431" y="186"/>
                  </a:cubicBezTo>
                  <a:cubicBezTo>
                    <a:pt x="428" y="188"/>
                    <a:pt x="429" y="184"/>
                    <a:pt x="425" y="185"/>
                  </a:cubicBezTo>
                  <a:cubicBezTo>
                    <a:pt x="421" y="186"/>
                    <a:pt x="418" y="187"/>
                    <a:pt x="417" y="189"/>
                  </a:cubicBezTo>
                  <a:cubicBezTo>
                    <a:pt x="417" y="190"/>
                    <a:pt x="423" y="192"/>
                    <a:pt x="426" y="193"/>
                  </a:cubicBezTo>
                  <a:cubicBezTo>
                    <a:pt x="428" y="194"/>
                    <a:pt x="426" y="197"/>
                    <a:pt x="427" y="198"/>
                  </a:cubicBezTo>
                  <a:cubicBezTo>
                    <a:pt x="428" y="199"/>
                    <a:pt x="422" y="194"/>
                    <a:pt x="420" y="194"/>
                  </a:cubicBezTo>
                  <a:cubicBezTo>
                    <a:pt x="418" y="193"/>
                    <a:pt x="420" y="196"/>
                    <a:pt x="420" y="198"/>
                  </a:cubicBezTo>
                  <a:cubicBezTo>
                    <a:pt x="420" y="199"/>
                    <a:pt x="419" y="196"/>
                    <a:pt x="417" y="195"/>
                  </a:cubicBezTo>
                  <a:cubicBezTo>
                    <a:pt x="416" y="194"/>
                    <a:pt x="416" y="200"/>
                    <a:pt x="414" y="200"/>
                  </a:cubicBezTo>
                  <a:cubicBezTo>
                    <a:pt x="411" y="201"/>
                    <a:pt x="413" y="196"/>
                    <a:pt x="413" y="195"/>
                  </a:cubicBezTo>
                  <a:cubicBezTo>
                    <a:pt x="414" y="194"/>
                    <a:pt x="412" y="197"/>
                    <a:pt x="410" y="199"/>
                  </a:cubicBezTo>
                  <a:cubicBezTo>
                    <a:pt x="408" y="201"/>
                    <a:pt x="408" y="199"/>
                    <a:pt x="409" y="197"/>
                  </a:cubicBezTo>
                  <a:cubicBezTo>
                    <a:pt x="409" y="195"/>
                    <a:pt x="407" y="194"/>
                    <a:pt x="404" y="194"/>
                  </a:cubicBezTo>
                  <a:cubicBezTo>
                    <a:pt x="400" y="194"/>
                    <a:pt x="403" y="191"/>
                    <a:pt x="403" y="189"/>
                  </a:cubicBezTo>
                  <a:cubicBezTo>
                    <a:pt x="403" y="187"/>
                    <a:pt x="400" y="190"/>
                    <a:pt x="399" y="192"/>
                  </a:cubicBezTo>
                  <a:cubicBezTo>
                    <a:pt x="397" y="195"/>
                    <a:pt x="396" y="194"/>
                    <a:pt x="398" y="198"/>
                  </a:cubicBezTo>
                  <a:cubicBezTo>
                    <a:pt x="399" y="201"/>
                    <a:pt x="394" y="199"/>
                    <a:pt x="393" y="201"/>
                  </a:cubicBezTo>
                  <a:cubicBezTo>
                    <a:pt x="392" y="203"/>
                    <a:pt x="394" y="203"/>
                    <a:pt x="397" y="204"/>
                  </a:cubicBezTo>
                  <a:cubicBezTo>
                    <a:pt x="399" y="205"/>
                    <a:pt x="398" y="208"/>
                    <a:pt x="398" y="209"/>
                  </a:cubicBezTo>
                  <a:cubicBezTo>
                    <a:pt x="399" y="210"/>
                    <a:pt x="393" y="209"/>
                    <a:pt x="392" y="210"/>
                  </a:cubicBezTo>
                  <a:cubicBezTo>
                    <a:pt x="392" y="212"/>
                    <a:pt x="390" y="213"/>
                    <a:pt x="388" y="214"/>
                  </a:cubicBezTo>
                  <a:cubicBezTo>
                    <a:pt x="385" y="214"/>
                    <a:pt x="386" y="215"/>
                    <a:pt x="388" y="216"/>
                  </a:cubicBezTo>
                  <a:cubicBezTo>
                    <a:pt x="390" y="218"/>
                    <a:pt x="388" y="218"/>
                    <a:pt x="386" y="218"/>
                  </a:cubicBezTo>
                  <a:cubicBezTo>
                    <a:pt x="385" y="217"/>
                    <a:pt x="382" y="219"/>
                    <a:pt x="380" y="220"/>
                  </a:cubicBezTo>
                  <a:cubicBezTo>
                    <a:pt x="379" y="221"/>
                    <a:pt x="376" y="222"/>
                    <a:pt x="375" y="220"/>
                  </a:cubicBezTo>
                  <a:cubicBezTo>
                    <a:pt x="373" y="219"/>
                    <a:pt x="370" y="219"/>
                    <a:pt x="370" y="221"/>
                  </a:cubicBezTo>
                  <a:cubicBezTo>
                    <a:pt x="370" y="224"/>
                    <a:pt x="367" y="226"/>
                    <a:pt x="367" y="227"/>
                  </a:cubicBezTo>
                  <a:cubicBezTo>
                    <a:pt x="367" y="228"/>
                    <a:pt x="370" y="228"/>
                    <a:pt x="373" y="227"/>
                  </a:cubicBezTo>
                  <a:cubicBezTo>
                    <a:pt x="376" y="226"/>
                    <a:pt x="372" y="229"/>
                    <a:pt x="370" y="232"/>
                  </a:cubicBezTo>
                  <a:cubicBezTo>
                    <a:pt x="368" y="234"/>
                    <a:pt x="371" y="233"/>
                    <a:pt x="374" y="232"/>
                  </a:cubicBezTo>
                  <a:cubicBezTo>
                    <a:pt x="376" y="231"/>
                    <a:pt x="375" y="234"/>
                    <a:pt x="373" y="235"/>
                  </a:cubicBezTo>
                  <a:cubicBezTo>
                    <a:pt x="370" y="236"/>
                    <a:pt x="367" y="236"/>
                    <a:pt x="366" y="239"/>
                  </a:cubicBezTo>
                  <a:cubicBezTo>
                    <a:pt x="364" y="241"/>
                    <a:pt x="369" y="241"/>
                    <a:pt x="372" y="241"/>
                  </a:cubicBezTo>
                  <a:cubicBezTo>
                    <a:pt x="376" y="242"/>
                    <a:pt x="361" y="240"/>
                    <a:pt x="362" y="243"/>
                  </a:cubicBezTo>
                  <a:cubicBezTo>
                    <a:pt x="363" y="245"/>
                    <a:pt x="359" y="247"/>
                    <a:pt x="359" y="248"/>
                  </a:cubicBezTo>
                  <a:cubicBezTo>
                    <a:pt x="359" y="250"/>
                    <a:pt x="363" y="249"/>
                    <a:pt x="365" y="249"/>
                  </a:cubicBezTo>
                  <a:cubicBezTo>
                    <a:pt x="367" y="249"/>
                    <a:pt x="360" y="252"/>
                    <a:pt x="358" y="252"/>
                  </a:cubicBezTo>
                  <a:cubicBezTo>
                    <a:pt x="356" y="252"/>
                    <a:pt x="352" y="255"/>
                    <a:pt x="353" y="257"/>
                  </a:cubicBezTo>
                  <a:cubicBezTo>
                    <a:pt x="353" y="259"/>
                    <a:pt x="350" y="260"/>
                    <a:pt x="348" y="262"/>
                  </a:cubicBezTo>
                  <a:cubicBezTo>
                    <a:pt x="346" y="264"/>
                    <a:pt x="344" y="267"/>
                    <a:pt x="344" y="269"/>
                  </a:cubicBezTo>
                  <a:cubicBezTo>
                    <a:pt x="345" y="270"/>
                    <a:pt x="346" y="269"/>
                    <a:pt x="350" y="272"/>
                  </a:cubicBezTo>
                  <a:cubicBezTo>
                    <a:pt x="354" y="274"/>
                    <a:pt x="347" y="272"/>
                    <a:pt x="344" y="272"/>
                  </a:cubicBezTo>
                  <a:cubicBezTo>
                    <a:pt x="342" y="272"/>
                    <a:pt x="340" y="275"/>
                    <a:pt x="342" y="276"/>
                  </a:cubicBezTo>
                  <a:cubicBezTo>
                    <a:pt x="344" y="277"/>
                    <a:pt x="342" y="278"/>
                    <a:pt x="342" y="281"/>
                  </a:cubicBezTo>
                  <a:cubicBezTo>
                    <a:pt x="342" y="284"/>
                    <a:pt x="339" y="286"/>
                    <a:pt x="337" y="288"/>
                  </a:cubicBezTo>
                  <a:cubicBezTo>
                    <a:pt x="335" y="291"/>
                    <a:pt x="339" y="290"/>
                    <a:pt x="341" y="289"/>
                  </a:cubicBezTo>
                  <a:cubicBezTo>
                    <a:pt x="343" y="288"/>
                    <a:pt x="337" y="293"/>
                    <a:pt x="335" y="294"/>
                  </a:cubicBezTo>
                  <a:cubicBezTo>
                    <a:pt x="333" y="296"/>
                    <a:pt x="331" y="296"/>
                    <a:pt x="331" y="299"/>
                  </a:cubicBezTo>
                  <a:cubicBezTo>
                    <a:pt x="331" y="301"/>
                    <a:pt x="328" y="299"/>
                    <a:pt x="325" y="299"/>
                  </a:cubicBezTo>
                  <a:cubicBezTo>
                    <a:pt x="322" y="299"/>
                    <a:pt x="319" y="307"/>
                    <a:pt x="317" y="308"/>
                  </a:cubicBezTo>
                  <a:cubicBezTo>
                    <a:pt x="316" y="310"/>
                    <a:pt x="313" y="313"/>
                    <a:pt x="312" y="314"/>
                  </a:cubicBezTo>
                  <a:cubicBezTo>
                    <a:pt x="311" y="315"/>
                    <a:pt x="316" y="317"/>
                    <a:pt x="318" y="317"/>
                  </a:cubicBezTo>
                  <a:cubicBezTo>
                    <a:pt x="321" y="317"/>
                    <a:pt x="325" y="315"/>
                    <a:pt x="326" y="314"/>
                  </a:cubicBezTo>
                  <a:cubicBezTo>
                    <a:pt x="328" y="313"/>
                    <a:pt x="321" y="319"/>
                    <a:pt x="318" y="320"/>
                  </a:cubicBezTo>
                  <a:cubicBezTo>
                    <a:pt x="316" y="321"/>
                    <a:pt x="315" y="318"/>
                    <a:pt x="314" y="318"/>
                  </a:cubicBezTo>
                  <a:cubicBezTo>
                    <a:pt x="313" y="318"/>
                    <a:pt x="312" y="320"/>
                    <a:pt x="311" y="321"/>
                  </a:cubicBezTo>
                  <a:cubicBezTo>
                    <a:pt x="310" y="322"/>
                    <a:pt x="305" y="321"/>
                    <a:pt x="303" y="322"/>
                  </a:cubicBezTo>
                  <a:cubicBezTo>
                    <a:pt x="302" y="323"/>
                    <a:pt x="300" y="325"/>
                    <a:pt x="301" y="327"/>
                  </a:cubicBezTo>
                  <a:cubicBezTo>
                    <a:pt x="302" y="329"/>
                    <a:pt x="301" y="330"/>
                    <a:pt x="302" y="332"/>
                  </a:cubicBezTo>
                  <a:cubicBezTo>
                    <a:pt x="303" y="335"/>
                    <a:pt x="300" y="331"/>
                    <a:pt x="297" y="331"/>
                  </a:cubicBezTo>
                  <a:cubicBezTo>
                    <a:pt x="294" y="330"/>
                    <a:pt x="294" y="332"/>
                    <a:pt x="291" y="334"/>
                  </a:cubicBezTo>
                  <a:cubicBezTo>
                    <a:pt x="289" y="335"/>
                    <a:pt x="284" y="334"/>
                    <a:pt x="282" y="335"/>
                  </a:cubicBezTo>
                  <a:cubicBezTo>
                    <a:pt x="280" y="336"/>
                    <a:pt x="283" y="337"/>
                    <a:pt x="285" y="338"/>
                  </a:cubicBezTo>
                  <a:cubicBezTo>
                    <a:pt x="288" y="340"/>
                    <a:pt x="284" y="339"/>
                    <a:pt x="280" y="338"/>
                  </a:cubicBezTo>
                  <a:cubicBezTo>
                    <a:pt x="276" y="338"/>
                    <a:pt x="278" y="340"/>
                    <a:pt x="277" y="342"/>
                  </a:cubicBezTo>
                  <a:cubicBezTo>
                    <a:pt x="277" y="344"/>
                    <a:pt x="272" y="343"/>
                    <a:pt x="271" y="344"/>
                  </a:cubicBezTo>
                  <a:cubicBezTo>
                    <a:pt x="269" y="346"/>
                    <a:pt x="274" y="347"/>
                    <a:pt x="272" y="347"/>
                  </a:cubicBezTo>
                  <a:cubicBezTo>
                    <a:pt x="270" y="347"/>
                    <a:pt x="266" y="348"/>
                    <a:pt x="268" y="350"/>
                  </a:cubicBezTo>
                  <a:cubicBezTo>
                    <a:pt x="270" y="353"/>
                    <a:pt x="269" y="353"/>
                    <a:pt x="271" y="357"/>
                  </a:cubicBezTo>
                  <a:cubicBezTo>
                    <a:pt x="273" y="361"/>
                    <a:pt x="276" y="360"/>
                    <a:pt x="272" y="360"/>
                  </a:cubicBezTo>
                  <a:cubicBezTo>
                    <a:pt x="267" y="360"/>
                    <a:pt x="268" y="361"/>
                    <a:pt x="270" y="364"/>
                  </a:cubicBezTo>
                  <a:cubicBezTo>
                    <a:pt x="272" y="366"/>
                    <a:pt x="271" y="365"/>
                    <a:pt x="267" y="367"/>
                  </a:cubicBezTo>
                  <a:cubicBezTo>
                    <a:pt x="262" y="368"/>
                    <a:pt x="267" y="368"/>
                    <a:pt x="269" y="370"/>
                  </a:cubicBezTo>
                  <a:cubicBezTo>
                    <a:pt x="271" y="372"/>
                    <a:pt x="267" y="373"/>
                    <a:pt x="269" y="374"/>
                  </a:cubicBezTo>
                  <a:cubicBezTo>
                    <a:pt x="272" y="374"/>
                    <a:pt x="266" y="377"/>
                    <a:pt x="269" y="379"/>
                  </a:cubicBezTo>
                  <a:cubicBezTo>
                    <a:pt x="273" y="381"/>
                    <a:pt x="272" y="379"/>
                    <a:pt x="275" y="376"/>
                  </a:cubicBezTo>
                  <a:cubicBezTo>
                    <a:pt x="278" y="374"/>
                    <a:pt x="275" y="378"/>
                    <a:pt x="273" y="382"/>
                  </a:cubicBezTo>
                  <a:cubicBezTo>
                    <a:pt x="271" y="385"/>
                    <a:pt x="271" y="381"/>
                    <a:pt x="267" y="382"/>
                  </a:cubicBezTo>
                  <a:cubicBezTo>
                    <a:pt x="263" y="383"/>
                    <a:pt x="268" y="385"/>
                    <a:pt x="269" y="389"/>
                  </a:cubicBezTo>
                  <a:cubicBezTo>
                    <a:pt x="269" y="392"/>
                    <a:pt x="269" y="391"/>
                    <a:pt x="272" y="391"/>
                  </a:cubicBezTo>
                  <a:cubicBezTo>
                    <a:pt x="275" y="391"/>
                    <a:pt x="275" y="390"/>
                    <a:pt x="277" y="389"/>
                  </a:cubicBezTo>
                  <a:cubicBezTo>
                    <a:pt x="278" y="387"/>
                    <a:pt x="276" y="392"/>
                    <a:pt x="276" y="395"/>
                  </a:cubicBezTo>
                  <a:cubicBezTo>
                    <a:pt x="277" y="397"/>
                    <a:pt x="274" y="394"/>
                    <a:pt x="271" y="396"/>
                  </a:cubicBezTo>
                  <a:cubicBezTo>
                    <a:pt x="269" y="397"/>
                    <a:pt x="271" y="400"/>
                    <a:pt x="272" y="402"/>
                  </a:cubicBezTo>
                  <a:cubicBezTo>
                    <a:pt x="274" y="403"/>
                    <a:pt x="278" y="406"/>
                    <a:pt x="280" y="408"/>
                  </a:cubicBezTo>
                  <a:cubicBezTo>
                    <a:pt x="283" y="410"/>
                    <a:pt x="287" y="410"/>
                    <a:pt x="291" y="409"/>
                  </a:cubicBezTo>
                  <a:cubicBezTo>
                    <a:pt x="294" y="407"/>
                    <a:pt x="293" y="410"/>
                    <a:pt x="296" y="408"/>
                  </a:cubicBezTo>
                  <a:cubicBezTo>
                    <a:pt x="299" y="406"/>
                    <a:pt x="303" y="403"/>
                    <a:pt x="307" y="397"/>
                  </a:cubicBezTo>
                  <a:cubicBezTo>
                    <a:pt x="311" y="392"/>
                    <a:pt x="312" y="392"/>
                    <a:pt x="315" y="392"/>
                  </a:cubicBezTo>
                  <a:cubicBezTo>
                    <a:pt x="318" y="391"/>
                    <a:pt x="318" y="390"/>
                    <a:pt x="318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7"/>
                    <a:pt x="319" y="387"/>
                  </a:cubicBezTo>
                  <a:cubicBezTo>
                    <a:pt x="319" y="387"/>
                    <a:pt x="319" y="387"/>
                    <a:pt x="319" y="387"/>
                  </a:cubicBezTo>
                  <a:cubicBezTo>
                    <a:pt x="319" y="388"/>
                    <a:pt x="320" y="388"/>
                    <a:pt x="320" y="388"/>
                  </a:cubicBezTo>
                  <a:cubicBezTo>
                    <a:pt x="320" y="389"/>
                    <a:pt x="320" y="389"/>
                    <a:pt x="320" y="390"/>
                  </a:cubicBezTo>
                  <a:cubicBezTo>
                    <a:pt x="320" y="390"/>
                    <a:pt x="320" y="390"/>
                    <a:pt x="320" y="390"/>
                  </a:cubicBezTo>
                  <a:cubicBezTo>
                    <a:pt x="320" y="391"/>
                    <a:pt x="321" y="391"/>
                    <a:pt x="321" y="392"/>
                  </a:cubicBezTo>
                  <a:cubicBezTo>
                    <a:pt x="321" y="392"/>
                    <a:pt x="321" y="392"/>
                    <a:pt x="321" y="392"/>
                  </a:cubicBezTo>
                  <a:cubicBezTo>
                    <a:pt x="321" y="393"/>
                    <a:pt x="321" y="393"/>
                    <a:pt x="322" y="394"/>
                  </a:cubicBezTo>
                  <a:cubicBezTo>
                    <a:pt x="322" y="394"/>
                    <a:pt x="322" y="394"/>
                    <a:pt x="322" y="394"/>
                  </a:cubicBezTo>
                  <a:cubicBezTo>
                    <a:pt x="322" y="394"/>
                    <a:pt x="322" y="395"/>
                    <a:pt x="322" y="395"/>
                  </a:cubicBezTo>
                  <a:cubicBezTo>
                    <a:pt x="324" y="398"/>
                    <a:pt x="323" y="405"/>
                    <a:pt x="325" y="407"/>
                  </a:cubicBezTo>
                  <a:cubicBezTo>
                    <a:pt x="326" y="409"/>
                    <a:pt x="327" y="409"/>
                    <a:pt x="330" y="407"/>
                  </a:cubicBezTo>
                  <a:cubicBezTo>
                    <a:pt x="333" y="405"/>
                    <a:pt x="329" y="415"/>
                    <a:pt x="328" y="417"/>
                  </a:cubicBezTo>
                  <a:cubicBezTo>
                    <a:pt x="328" y="420"/>
                    <a:pt x="333" y="426"/>
                    <a:pt x="334" y="429"/>
                  </a:cubicBezTo>
                  <a:cubicBezTo>
                    <a:pt x="336" y="432"/>
                    <a:pt x="337" y="437"/>
                    <a:pt x="338" y="439"/>
                  </a:cubicBezTo>
                  <a:cubicBezTo>
                    <a:pt x="338" y="441"/>
                    <a:pt x="335" y="447"/>
                    <a:pt x="336" y="447"/>
                  </a:cubicBezTo>
                  <a:cubicBezTo>
                    <a:pt x="338" y="447"/>
                    <a:pt x="342" y="450"/>
                    <a:pt x="346" y="450"/>
                  </a:cubicBezTo>
                  <a:cubicBezTo>
                    <a:pt x="350" y="450"/>
                    <a:pt x="351" y="449"/>
                    <a:pt x="352" y="447"/>
                  </a:cubicBezTo>
                  <a:cubicBezTo>
                    <a:pt x="353" y="444"/>
                    <a:pt x="352" y="442"/>
                    <a:pt x="358" y="439"/>
                  </a:cubicBezTo>
                  <a:cubicBezTo>
                    <a:pt x="363" y="435"/>
                    <a:pt x="365" y="438"/>
                    <a:pt x="367" y="437"/>
                  </a:cubicBezTo>
                  <a:cubicBezTo>
                    <a:pt x="369" y="437"/>
                    <a:pt x="374" y="423"/>
                    <a:pt x="375" y="419"/>
                  </a:cubicBezTo>
                  <a:cubicBezTo>
                    <a:pt x="376" y="414"/>
                    <a:pt x="376" y="409"/>
                    <a:pt x="376" y="407"/>
                  </a:cubicBezTo>
                  <a:cubicBezTo>
                    <a:pt x="377" y="405"/>
                    <a:pt x="383" y="397"/>
                    <a:pt x="384" y="396"/>
                  </a:cubicBezTo>
                  <a:cubicBezTo>
                    <a:pt x="386" y="394"/>
                    <a:pt x="387" y="396"/>
                    <a:pt x="388" y="396"/>
                  </a:cubicBezTo>
                  <a:cubicBezTo>
                    <a:pt x="389" y="395"/>
                    <a:pt x="392" y="388"/>
                    <a:pt x="394" y="387"/>
                  </a:cubicBezTo>
                  <a:cubicBezTo>
                    <a:pt x="395" y="386"/>
                    <a:pt x="397" y="384"/>
                    <a:pt x="397" y="382"/>
                  </a:cubicBezTo>
                  <a:cubicBezTo>
                    <a:pt x="397" y="380"/>
                    <a:pt x="395" y="376"/>
                    <a:pt x="394" y="373"/>
                  </a:cubicBezTo>
                  <a:cubicBezTo>
                    <a:pt x="394" y="370"/>
                    <a:pt x="390" y="369"/>
                    <a:pt x="386" y="369"/>
                  </a:cubicBezTo>
                  <a:cubicBezTo>
                    <a:pt x="383" y="369"/>
                    <a:pt x="382" y="366"/>
                    <a:pt x="380" y="363"/>
                  </a:cubicBezTo>
                  <a:cubicBezTo>
                    <a:pt x="378" y="360"/>
                    <a:pt x="381" y="355"/>
                    <a:pt x="383" y="353"/>
                  </a:cubicBezTo>
                  <a:cubicBezTo>
                    <a:pt x="384" y="351"/>
                    <a:pt x="384" y="344"/>
                    <a:pt x="384" y="342"/>
                  </a:cubicBezTo>
                  <a:cubicBezTo>
                    <a:pt x="385" y="340"/>
                    <a:pt x="381" y="338"/>
                    <a:pt x="381" y="336"/>
                  </a:cubicBezTo>
                  <a:cubicBezTo>
                    <a:pt x="381" y="334"/>
                    <a:pt x="384" y="337"/>
                    <a:pt x="386" y="337"/>
                  </a:cubicBezTo>
                  <a:cubicBezTo>
                    <a:pt x="389" y="337"/>
                    <a:pt x="394" y="330"/>
                    <a:pt x="396" y="328"/>
                  </a:cubicBezTo>
                  <a:cubicBezTo>
                    <a:pt x="397" y="326"/>
                    <a:pt x="399" y="321"/>
                    <a:pt x="400" y="320"/>
                  </a:cubicBezTo>
                  <a:cubicBezTo>
                    <a:pt x="400" y="319"/>
                    <a:pt x="407" y="316"/>
                    <a:pt x="409" y="315"/>
                  </a:cubicBezTo>
                  <a:cubicBezTo>
                    <a:pt x="410" y="314"/>
                    <a:pt x="415" y="313"/>
                    <a:pt x="416" y="310"/>
                  </a:cubicBezTo>
                  <a:cubicBezTo>
                    <a:pt x="416" y="307"/>
                    <a:pt x="421" y="303"/>
                    <a:pt x="423" y="301"/>
                  </a:cubicBezTo>
                  <a:cubicBezTo>
                    <a:pt x="425" y="299"/>
                    <a:pt x="421" y="298"/>
                    <a:pt x="420" y="295"/>
                  </a:cubicBezTo>
                  <a:cubicBezTo>
                    <a:pt x="418" y="293"/>
                    <a:pt x="420" y="293"/>
                    <a:pt x="421" y="291"/>
                  </a:cubicBezTo>
                  <a:cubicBezTo>
                    <a:pt x="423" y="290"/>
                    <a:pt x="423" y="289"/>
                    <a:pt x="423" y="288"/>
                  </a:cubicBezTo>
                  <a:cubicBezTo>
                    <a:pt x="424" y="287"/>
                    <a:pt x="426" y="286"/>
                    <a:pt x="429" y="284"/>
                  </a:cubicBezTo>
                  <a:cubicBezTo>
                    <a:pt x="431" y="282"/>
                    <a:pt x="429" y="282"/>
                    <a:pt x="429" y="280"/>
                  </a:cubicBezTo>
                  <a:cubicBezTo>
                    <a:pt x="430" y="278"/>
                    <a:pt x="434" y="279"/>
                    <a:pt x="438" y="280"/>
                  </a:cubicBezTo>
                  <a:cubicBezTo>
                    <a:pt x="439" y="280"/>
                    <a:pt x="439" y="280"/>
                    <a:pt x="440" y="280"/>
                  </a:cubicBezTo>
                  <a:cubicBezTo>
                    <a:pt x="440" y="280"/>
                    <a:pt x="441" y="280"/>
                    <a:pt x="441" y="280"/>
                  </a:cubicBezTo>
                  <a:cubicBezTo>
                    <a:pt x="441" y="280"/>
                    <a:pt x="442" y="280"/>
                    <a:pt x="442" y="280"/>
                  </a:cubicBezTo>
                  <a:cubicBezTo>
                    <a:pt x="443" y="280"/>
                    <a:pt x="443" y="280"/>
                    <a:pt x="443" y="280"/>
                  </a:cubicBezTo>
                  <a:cubicBezTo>
                    <a:pt x="444" y="280"/>
                    <a:pt x="445" y="279"/>
                    <a:pt x="445" y="279"/>
                  </a:cubicBezTo>
                  <a:cubicBezTo>
                    <a:pt x="446" y="279"/>
                    <a:pt x="447" y="279"/>
                    <a:pt x="447" y="279"/>
                  </a:cubicBezTo>
                  <a:cubicBezTo>
                    <a:pt x="451" y="279"/>
                    <a:pt x="453" y="282"/>
                    <a:pt x="454" y="284"/>
                  </a:cubicBezTo>
                  <a:cubicBezTo>
                    <a:pt x="456" y="286"/>
                    <a:pt x="455" y="293"/>
                    <a:pt x="452" y="293"/>
                  </a:cubicBezTo>
                  <a:cubicBezTo>
                    <a:pt x="450" y="294"/>
                    <a:pt x="444" y="302"/>
                    <a:pt x="443" y="305"/>
                  </a:cubicBezTo>
                  <a:cubicBezTo>
                    <a:pt x="442" y="307"/>
                    <a:pt x="432" y="315"/>
                    <a:pt x="431" y="318"/>
                  </a:cubicBezTo>
                  <a:cubicBezTo>
                    <a:pt x="429" y="322"/>
                    <a:pt x="421" y="329"/>
                    <a:pt x="419" y="331"/>
                  </a:cubicBezTo>
                  <a:cubicBezTo>
                    <a:pt x="416" y="334"/>
                    <a:pt x="418" y="334"/>
                    <a:pt x="419" y="338"/>
                  </a:cubicBezTo>
                  <a:cubicBezTo>
                    <a:pt x="420" y="342"/>
                    <a:pt x="423" y="353"/>
                    <a:pt x="422" y="355"/>
                  </a:cubicBezTo>
                  <a:cubicBezTo>
                    <a:pt x="421" y="358"/>
                    <a:pt x="420" y="362"/>
                    <a:pt x="420" y="364"/>
                  </a:cubicBezTo>
                  <a:cubicBezTo>
                    <a:pt x="420" y="366"/>
                    <a:pt x="421" y="369"/>
                    <a:pt x="424" y="369"/>
                  </a:cubicBezTo>
                  <a:cubicBezTo>
                    <a:pt x="426" y="369"/>
                    <a:pt x="430" y="371"/>
                    <a:pt x="430" y="373"/>
                  </a:cubicBezTo>
                  <a:cubicBezTo>
                    <a:pt x="430" y="375"/>
                    <a:pt x="431" y="377"/>
                    <a:pt x="434" y="378"/>
                  </a:cubicBezTo>
                  <a:cubicBezTo>
                    <a:pt x="437" y="379"/>
                    <a:pt x="443" y="379"/>
                    <a:pt x="445" y="378"/>
                  </a:cubicBezTo>
                  <a:cubicBezTo>
                    <a:pt x="446" y="377"/>
                    <a:pt x="448" y="375"/>
                    <a:pt x="454" y="375"/>
                  </a:cubicBezTo>
                  <a:cubicBezTo>
                    <a:pt x="459" y="374"/>
                    <a:pt x="465" y="374"/>
                    <a:pt x="468" y="372"/>
                  </a:cubicBezTo>
                  <a:cubicBezTo>
                    <a:pt x="470" y="370"/>
                    <a:pt x="473" y="370"/>
                    <a:pt x="474" y="371"/>
                  </a:cubicBezTo>
                  <a:cubicBezTo>
                    <a:pt x="475" y="371"/>
                    <a:pt x="476" y="371"/>
                    <a:pt x="476" y="371"/>
                  </a:cubicBezTo>
                  <a:cubicBezTo>
                    <a:pt x="476" y="371"/>
                    <a:pt x="477" y="371"/>
                    <a:pt x="477" y="371"/>
                  </a:cubicBezTo>
                  <a:cubicBezTo>
                    <a:pt x="478" y="371"/>
                    <a:pt x="480" y="371"/>
                    <a:pt x="482" y="370"/>
                  </a:cubicBezTo>
                  <a:cubicBezTo>
                    <a:pt x="485" y="369"/>
                    <a:pt x="487" y="368"/>
                    <a:pt x="486" y="372"/>
                  </a:cubicBezTo>
                  <a:cubicBezTo>
                    <a:pt x="485" y="376"/>
                    <a:pt x="490" y="374"/>
                    <a:pt x="492" y="375"/>
                  </a:cubicBezTo>
                  <a:cubicBezTo>
                    <a:pt x="495" y="376"/>
                    <a:pt x="496" y="380"/>
                    <a:pt x="492" y="380"/>
                  </a:cubicBezTo>
                  <a:cubicBezTo>
                    <a:pt x="488" y="381"/>
                    <a:pt x="482" y="381"/>
                    <a:pt x="482" y="383"/>
                  </a:cubicBezTo>
                  <a:cubicBezTo>
                    <a:pt x="483" y="383"/>
                    <a:pt x="483" y="384"/>
                    <a:pt x="483" y="384"/>
                  </a:cubicBezTo>
                  <a:cubicBezTo>
                    <a:pt x="483" y="384"/>
                    <a:pt x="483" y="384"/>
                    <a:pt x="483" y="384"/>
                  </a:cubicBezTo>
                  <a:cubicBezTo>
                    <a:pt x="483" y="385"/>
                    <a:pt x="483" y="386"/>
                    <a:pt x="481" y="386"/>
                  </a:cubicBezTo>
                  <a:cubicBezTo>
                    <a:pt x="480" y="386"/>
                    <a:pt x="480" y="386"/>
                    <a:pt x="479" y="386"/>
                  </a:cubicBezTo>
                  <a:cubicBezTo>
                    <a:pt x="479" y="386"/>
                    <a:pt x="478" y="386"/>
                    <a:pt x="478" y="386"/>
                  </a:cubicBezTo>
                  <a:cubicBezTo>
                    <a:pt x="472" y="386"/>
                    <a:pt x="460" y="386"/>
                    <a:pt x="455" y="386"/>
                  </a:cubicBezTo>
                  <a:cubicBezTo>
                    <a:pt x="450" y="386"/>
                    <a:pt x="441" y="390"/>
                    <a:pt x="440" y="394"/>
                  </a:cubicBezTo>
                  <a:cubicBezTo>
                    <a:pt x="440" y="398"/>
                    <a:pt x="442" y="402"/>
                    <a:pt x="445" y="404"/>
                  </a:cubicBezTo>
                  <a:cubicBezTo>
                    <a:pt x="445" y="404"/>
                    <a:pt x="446" y="404"/>
                    <a:pt x="446" y="405"/>
                  </a:cubicBezTo>
                  <a:cubicBezTo>
                    <a:pt x="446" y="405"/>
                    <a:pt x="446" y="405"/>
                    <a:pt x="446" y="405"/>
                  </a:cubicBezTo>
                  <a:cubicBezTo>
                    <a:pt x="447" y="406"/>
                    <a:pt x="447" y="406"/>
                    <a:pt x="447" y="407"/>
                  </a:cubicBezTo>
                  <a:cubicBezTo>
                    <a:pt x="447" y="407"/>
                    <a:pt x="447" y="407"/>
                    <a:pt x="447" y="407"/>
                  </a:cubicBezTo>
                  <a:cubicBezTo>
                    <a:pt x="448" y="409"/>
                    <a:pt x="448" y="410"/>
                    <a:pt x="448" y="412"/>
                  </a:cubicBezTo>
                  <a:cubicBezTo>
                    <a:pt x="448" y="413"/>
                    <a:pt x="448" y="415"/>
                    <a:pt x="448" y="416"/>
                  </a:cubicBezTo>
                  <a:cubicBezTo>
                    <a:pt x="448" y="421"/>
                    <a:pt x="444" y="426"/>
                    <a:pt x="441" y="425"/>
                  </a:cubicBezTo>
                  <a:cubicBezTo>
                    <a:pt x="438" y="425"/>
                    <a:pt x="431" y="415"/>
                    <a:pt x="429" y="414"/>
                  </a:cubicBezTo>
                  <a:cubicBezTo>
                    <a:pt x="426" y="414"/>
                    <a:pt x="421" y="417"/>
                    <a:pt x="421" y="419"/>
                  </a:cubicBezTo>
                  <a:cubicBezTo>
                    <a:pt x="420" y="421"/>
                    <a:pt x="419" y="425"/>
                    <a:pt x="417" y="427"/>
                  </a:cubicBezTo>
                  <a:cubicBezTo>
                    <a:pt x="416" y="428"/>
                    <a:pt x="416" y="431"/>
                    <a:pt x="416" y="434"/>
                  </a:cubicBezTo>
                  <a:cubicBezTo>
                    <a:pt x="416" y="436"/>
                    <a:pt x="416" y="438"/>
                    <a:pt x="415" y="439"/>
                  </a:cubicBezTo>
                  <a:cubicBezTo>
                    <a:pt x="415" y="439"/>
                    <a:pt x="415" y="439"/>
                    <a:pt x="415" y="439"/>
                  </a:cubicBezTo>
                  <a:cubicBezTo>
                    <a:pt x="415" y="441"/>
                    <a:pt x="415" y="443"/>
                    <a:pt x="415" y="445"/>
                  </a:cubicBezTo>
                  <a:cubicBezTo>
                    <a:pt x="415" y="446"/>
                    <a:pt x="414" y="447"/>
                    <a:pt x="413" y="448"/>
                  </a:cubicBezTo>
                  <a:cubicBezTo>
                    <a:pt x="413" y="448"/>
                    <a:pt x="413" y="448"/>
                    <a:pt x="413" y="448"/>
                  </a:cubicBezTo>
                  <a:cubicBezTo>
                    <a:pt x="413" y="449"/>
                    <a:pt x="412" y="450"/>
                    <a:pt x="411" y="451"/>
                  </a:cubicBezTo>
                  <a:cubicBezTo>
                    <a:pt x="411" y="451"/>
                    <a:pt x="411" y="451"/>
                    <a:pt x="411" y="451"/>
                  </a:cubicBezTo>
                  <a:cubicBezTo>
                    <a:pt x="410" y="452"/>
                    <a:pt x="408" y="453"/>
                    <a:pt x="407" y="454"/>
                  </a:cubicBezTo>
                  <a:cubicBezTo>
                    <a:pt x="407" y="455"/>
                    <a:pt x="407" y="455"/>
                    <a:pt x="407" y="455"/>
                  </a:cubicBezTo>
                  <a:cubicBezTo>
                    <a:pt x="406" y="455"/>
                    <a:pt x="406" y="456"/>
                    <a:pt x="406" y="456"/>
                  </a:cubicBezTo>
                  <a:cubicBezTo>
                    <a:pt x="406" y="456"/>
                    <a:pt x="406" y="456"/>
                    <a:pt x="405" y="457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4" y="460"/>
                    <a:pt x="403" y="460"/>
                    <a:pt x="403" y="461"/>
                  </a:cubicBezTo>
                  <a:cubicBezTo>
                    <a:pt x="403" y="461"/>
                    <a:pt x="403" y="461"/>
                    <a:pt x="402" y="461"/>
                  </a:cubicBezTo>
                  <a:cubicBezTo>
                    <a:pt x="402" y="461"/>
                    <a:pt x="401" y="462"/>
                    <a:pt x="400" y="462"/>
                  </a:cubicBezTo>
                  <a:cubicBezTo>
                    <a:pt x="400" y="462"/>
                    <a:pt x="400" y="462"/>
                    <a:pt x="400" y="462"/>
                  </a:cubicBezTo>
                  <a:cubicBezTo>
                    <a:pt x="399" y="463"/>
                    <a:pt x="398" y="463"/>
                    <a:pt x="397" y="463"/>
                  </a:cubicBezTo>
                  <a:cubicBezTo>
                    <a:pt x="394" y="463"/>
                    <a:pt x="395" y="458"/>
                    <a:pt x="390" y="458"/>
                  </a:cubicBezTo>
                  <a:cubicBezTo>
                    <a:pt x="384" y="458"/>
                    <a:pt x="370" y="461"/>
                    <a:pt x="365" y="464"/>
                  </a:cubicBezTo>
                  <a:cubicBezTo>
                    <a:pt x="364" y="464"/>
                    <a:pt x="362" y="465"/>
                    <a:pt x="361" y="465"/>
                  </a:cubicBezTo>
                  <a:cubicBezTo>
                    <a:pt x="361" y="466"/>
                    <a:pt x="360" y="466"/>
                    <a:pt x="360" y="466"/>
                  </a:cubicBezTo>
                  <a:cubicBezTo>
                    <a:pt x="359" y="466"/>
                    <a:pt x="358" y="466"/>
                    <a:pt x="358" y="466"/>
                  </a:cubicBezTo>
                  <a:cubicBezTo>
                    <a:pt x="357" y="467"/>
                    <a:pt x="357" y="467"/>
                    <a:pt x="356" y="467"/>
                  </a:cubicBezTo>
                  <a:cubicBezTo>
                    <a:pt x="356" y="467"/>
                    <a:pt x="355" y="467"/>
                    <a:pt x="354" y="467"/>
                  </a:cubicBezTo>
                  <a:cubicBezTo>
                    <a:pt x="354" y="467"/>
                    <a:pt x="353" y="467"/>
                    <a:pt x="353" y="467"/>
                  </a:cubicBezTo>
                  <a:cubicBezTo>
                    <a:pt x="352" y="467"/>
                    <a:pt x="351" y="467"/>
                    <a:pt x="350" y="467"/>
                  </a:cubicBezTo>
                  <a:cubicBezTo>
                    <a:pt x="346" y="467"/>
                    <a:pt x="347" y="462"/>
                    <a:pt x="346" y="461"/>
                  </a:cubicBezTo>
                  <a:cubicBezTo>
                    <a:pt x="346" y="461"/>
                    <a:pt x="344" y="463"/>
                    <a:pt x="343" y="465"/>
                  </a:cubicBezTo>
                  <a:cubicBezTo>
                    <a:pt x="341" y="467"/>
                    <a:pt x="339" y="462"/>
                    <a:pt x="336" y="462"/>
                  </a:cubicBezTo>
                  <a:cubicBezTo>
                    <a:pt x="332" y="462"/>
                    <a:pt x="326" y="467"/>
                    <a:pt x="323" y="467"/>
                  </a:cubicBezTo>
                  <a:cubicBezTo>
                    <a:pt x="320" y="468"/>
                    <a:pt x="323" y="464"/>
                    <a:pt x="322" y="462"/>
                  </a:cubicBezTo>
                  <a:cubicBezTo>
                    <a:pt x="322" y="460"/>
                    <a:pt x="314" y="465"/>
                    <a:pt x="313" y="464"/>
                  </a:cubicBezTo>
                  <a:cubicBezTo>
                    <a:pt x="312" y="464"/>
                    <a:pt x="310" y="461"/>
                    <a:pt x="312" y="460"/>
                  </a:cubicBezTo>
                  <a:cubicBezTo>
                    <a:pt x="312" y="460"/>
                    <a:pt x="312" y="460"/>
                    <a:pt x="312" y="460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8"/>
                    <a:pt x="311" y="458"/>
                    <a:pt x="311" y="458"/>
                  </a:cubicBezTo>
                  <a:cubicBezTo>
                    <a:pt x="311" y="458"/>
                    <a:pt x="311" y="458"/>
                    <a:pt x="311" y="457"/>
                  </a:cubicBezTo>
                  <a:cubicBezTo>
                    <a:pt x="311" y="457"/>
                    <a:pt x="311" y="457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5"/>
                    <a:pt x="309" y="455"/>
                    <a:pt x="309" y="455"/>
                  </a:cubicBezTo>
                  <a:cubicBezTo>
                    <a:pt x="309" y="454"/>
                    <a:pt x="309" y="454"/>
                    <a:pt x="309" y="454"/>
                  </a:cubicBezTo>
                  <a:cubicBezTo>
                    <a:pt x="308" y="454"/>
                    <a:pt x="308" y="454"/>
                    <a:pt x="308" y="453"/>
                  </a:cubicBezTo>
                  <a:cubicBezTo>
                    <a:pt x="308" y="453"/>
                    <a:pt x="308" y="453"/>
                    <a:pt x="308" y="453"/>
                  </a:cubicBezTo>
                  <a:cubicBezTo>
                    <a:pt x="308" y="453"/>
                    <a:pt x="308" y="452"/>
                    <a:pt x="308" y="452"/>
                  </a:cubicBezTo>
                  <a:cubicBezTo>
                    <a:pt x="308" y="452"/>
                    <a:pt x="307" y="452"/>
                    <a:pt x="308" y="452"/>
                  </a:cubicBezTo>
                  <a:cubicBezTo>
                    <a:pt x="308" y="450"/>
                    <a:pt x="313" y="452"/>
                    <a:pt x="316" y="450"/>
                  </a:cubicBezTo>
                  <a:cubicBezTo>
                    <a:pt x="319" y="449"/>
                    <a:pt x="311" y="447"/>
                    <a:pt x="309" y="447"/>
                  </a:cubicBezTo>
                  <a:cubicBezTo>
                    <a:pt x="306" y="446"/>
                    <a:pt x="311" y="442"/>
                    <a:pt x="314" y="439"/>
                  </a:cubicBezTo>
                  <a:cubicBezTo>
                    <a:pt x="317" y="435"/>
                    <a:pt x="319" y="436"/>
                    <a:pt x="320" y="434"/>
                  </a:cubicBezTo>
                  <a:cubicBezTo>
                    <a:pt x="321" y="432"/>
                    <a:pt x="317" y="432"/>
                    <a:pt x="315" y="434"/>
                  </a:cubicBezTo>
                  <a:cubicBezTo>
                    <a:pt x="312" y="435"/>
                    <a:pt x="312" y="425"/>
                    <a:pt x="314" y="425"/>
                  </a:cubicBezTo>
                  <a:cubicBezTo>
                    <a:pt x="316" y="424"/>
                    <a:pt x="317" y="418"/>
                    <a:pt x="317" y="416"/>
                  </a:cubicBezTo>
                  <a:cubicBezTo>
                    <a:pt x="317" y="413"/>
                    <a:pt x="312" y="418"/>
                    <a:pt x="310" y="419"/>
                  </a:cubicBezTo>
                  <a:cubicBezTo>
                    <a:pt x="308" y="421"/>
                    <a:pt x="305" y="424"/>
                    <a:pt x="307" y="425"/>
                  </a:cubicBezTo>
                  <a:cubicBezTo>
                    <a:pt x="309" y="427"/>
                    <a:pt x="305" y="430"/>
                    <a:pt x="304" y="430"/>
                  </a:cubicBezTo>
                  <a:cubicBezTo>
                    <a:pt x="302" y="431"/>
                    <a:pt x="301" y="426"/>
                    <a:pt x="300" y="425"/>
                  </a:cubicBezTo>
                  <a:cubicBezTo>
                    <a:pt x="298" y="423"/>
                    <a:pt x="297" y="427"/>
                    <a:pt x="296" y="429"/>
                  </a:cubicBezTo>
                  <a:cubicBezTo>
                    <a:pt x="294" y="430"/>
                    <a:pt x="295" y="438"/>
                    <a:pt x="294" y="440"/>
                  </a:cubicBezTo>
                  <a:cubicBezTo>
                    <a:pt x="293" y="442"/>
                    <a:pt x="295" y="445"/>
                    <a:pt x="295" y="449"/>
                  </a:cubicBezTo>
                  <a:cubicBezTo>
                    <a:pt x="295" y="450"/>
                    <a:pt x="296" y="450"/>
                    <a:pt x="296" y="451"/>
                  </a:cubicBezTo>
                  <a:cubicBezTo>
                    <a:pt x="296" y="451"/>
                    <a:pt x="296" y="451"/>
                    <a:pt x="296" y="451"/>
                  </a:cubicBezTo>
                  <a:cubicBezTo>
                    <a:pt x="296" y="452"/>
                    <a:pt x="296" y="452"/>
                    <a:pt x="296" y="453"/>
                  </a:cubicBezTo>
                  <a:cubicBezTo>
                    <a:pt x="296" y="454"/>
                    <a:pt x="296" y="455"/>
                    <a:pt x="297" y="456"/>
                  </a:cubicBezTo>
                  <a:cubicBezTo>
                    <a:pt x="297" y="456"/>
                    <a:pt x="297" y="456"/>
                    <a:pt x="297" y="456"/>
                  </a:cubicBezTo>
                  <a:cubicBezTo>
                    <a:pt x="297" y="457"/>
                    <a:pt x="297" y="458"/>
                    <a:pt x="297" y="459"/>
                  </a:cubicBezTo>
                  <a:cubicBezTo>
                    <a:pt x="297" y="459"/>
                    <a:pt x="298" y="460"/>
                    <a:pt x="298" y="460"/>
                  </a:cubicBezTo>
                  <a:cubicBezTo>
                    <a:pt x="298" y="461"/>
                    <a:pt x="298" y="462"/>
                    <a:pt x="298" y="462"/>
                  </a:cubicBezTo>
                  <a:cubicBezTo>
                    <a:pt x="298" y="463"/>
                    <a:pt x="298" y="463"/>
                    <a:pt x="298" y="463"/>
                  </a:cubicBezTo>
                  <a:cubicBezTo>
                    <a:pt x="298" y="464"/>
                    <a:pt x="298" y="465"/>
                    <a:pt x="299" y="465"/>
                  </a:cubicBezTo>
                  <a:cubicBezTo>
                    <a:pt x="299" y="465"/>
                    <a:pt x="299" y="466"/>
                    <a:pt x="299" y="466"/>
                  </a:cubicBezTo>
                  <a:cubicBezTo>
                    <a:pt x="299" y="467"/>
                    <a:pt x="299" y="467"/>
                    <a:pt x="299" y="468"/>
                  </a:cubicBezTo>
                  <a:cubicBezTo>
                    <a:pt x="299" y="470"/>
                    <a:pt x="298" y="472"/>
                    <a:pt x="295" y="474"/>
                  </a:cubicBezTo>
                  <a:cubicBezTo>
                    <a:pt x="293" y="476"/>
                    <a:pt x="287" y="469"/>
                    <a:pt x="284" y="472"/>
                  </a:cubicBezTo>
                  <a:cubicBezTo>
                    <a:pt x="283" y="473"/>
                    <a:pt x="282" y="473"/>
                    <a:pt x="281" y="474"/>
                  </a:cubicBezTo>
                  <a:cubicBezTo>
                    <a:pt x="281" y="474"/>
                    <a:pt x="280" y="474"/>
                    <a:pt x="280" y="475"/>
                  </a:cubicBezTo>
                  <a:cubicBezTo>
                    <a:pt x="279" y="475"/>
                    <a:pt x="279" y="475"/>
                    <a:pt x="278" y="476"/>
                  </a:cubicBezTo>
                  <a:cubicBezTo>
                    <a:pt x="278" y="476"/>
                    <a:pt x="278" y="476"/>
                    <a:pt x="277" y="476"/>
                  </a:cubicBezTo>
                  <a:cubicBezTo>
                    <a:pt x="276" y="476"/>
                    <a:pt x="275" y="476"/>
                    <a:pt x="275" y="476"/>
                  </a:cubicBezTo>
                  <a:cubicBezTo>
                    <a:pt x="272" y="476"/>
                    <a:pt x="269" y="477"/>
                    <a:pt x="266" y="480"/>
                  </a:cubicBezTo>
                  <a:cubicBezTo>
                    <a:pt x="263" y="483"/>
                    <a:pt x="263" y="483"/>
                    <a:pt x="261" y="483"/>
                  </a:cubicBezTo>
                  <a:cubicBezTo>
                    <a:pt x="259" y="483"/>
                    <a:pt x="253" y="494"/>
                    <a:pt x="251" y="499"/>
                  </a:cubicBezTo>
                  <a:cubicBezTo>
                    <a:pt x="251" y="500"/>
                    <a:pt x="250" y="500"/>
                    <a:pt x="250" y="501"/>
                  </a:cubicBezTo>
                  <a:cubicBezTo>
                    <a:pt x="250" y="501"/>
                    <a:pt x="250" y="501"/>
                    <a:pt x="249" y="501"/>
                  </a:cubicBezTo>
                  <a:cubicBezTo>
                    <a:pt x="249" y="502"/>
                    <a:pt x="248" y="503"/>
                    <a:pt x="248" y="503"/>
                  </a:cubicBezTo>
                  <a:cubicBezTo>
                    <a:pt x="248" y="503"/>
                    <a:pt x="248" y="503"/>
                    <a:pt x="248" y="503"/>
                  </a:cubicBezTo>
                  <a:cubicBezTo>
                    <a:pt x="247" y="503"/>
                    <a:pt x="247" y="504"/>
                    <a:pt x="246" y="504"/>
                  </a:cubicBezTo>
                  <a:cubicBezTo>
                    <a:pt x="246" y="504"/>
                    <a:pt x="246" y="504"/>
                    <a:pt x="246" y="504"/>
                  </a:cubicBezTo>
                  <a:cubicBezTo>
                    <a:pt x="245" y="504"/>
                    <a:pt x="245" y="504"/>
                    <a:pt x="245" y="505"/>
                  </a:cubicBezTo>
                  <a:cubicBezTo>
                    <a:pt x="244" y="505"/>
                    <a:pt x="244" y="505"/>
                    <a:pt x="244" y="505"/>
                  </a:cubicBezTo>
                  <a:cubicBezTo>
                    <a:pt x="244" y="505"/>
                    <a:pt x="243" y="505"/>
                    <a:pt x="243" y="505"/>
                  </a:cubicBezTo>
                  <a:cubicBezTo>
                    <a:pt x="243" y="505"/>
                    <a:pt x="243" y="505"/>
                    <a:pt x="243" y="505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0" y="505"/>
                    <a:pt x="238" y="505"/>
                    <a:pt x="236" y="505"/>
                  </a:cubicBezTo>
                  <a:cubicBezTo>
                    <a:pt x="234" y="505"/>
                    <a:pt x="233" y="505"/>
                    <a:pt x="231" y="506"/>
                  </a:cubicBezTo>
                  <a:cubicBezTo>
                    <a:pt x="231" y="506"/>
                    <a:pt x="231" y="506"/>
                    <a:pt x="231" y="506"/>
                  </a:cubicBezTo>
                  <a:cubicBezTo>
                    <a:pt x="230" y="507"/>
                    <a:pt x="229" y="507"/>
                    <a:pt x="229" y="508"/>
                  </a:cubicBezTo>
                  <a:cubicBezTo>
                    <a:pt x="227" y="511"/>
                    <a:pt x="228" y="516"/>
                    <a:pt x="228" y="518"/>
                  </a:cubicBezTo>
                  <a:cubicBezTo>
                    <a:pt x="228" y="519"/>
                    <a:pt x="224" y="523"/>
                    <a:pt x="222" y="524"/>
                  </a:cubicBezTo>
                  <a:cubicBezTo>
                    <a:pt x="221" y="525"/>
                    <a:pt x="218" y="524"/>
                    <a:pt x="215" y="526"/>
                  </a:cubicBezTo>
                  <a:cubicBezTo>
                    <a:pt x="212" y="528"/>
                    <a:pt x="213" y="530"/>
                    <a:pt x="209" y="533"/>
                  </a:cubicBezTo>
                  <a:cubicBezTo>
                    <a:pt x="205" y="535"/>
                    <a:pt x="203" y="533"/>
                    <a:pt x="199" y="531"/>
                  </a:cubicBezTo>
                  <a:cubicBezTo>
                    <a:pt x="195" y="529"/>
                    <a:pt x="193" y="529"/>
                    <a:pt x="194" y="531"/>
                  </a:cubicBezTo>
                  <a:cubicBezTo>
                    <a:pt x="195" y="534"/>
                    <a:pt x="196" y="538"/>
                    <a:pt x="197" y="540"/>
                  </a:cubicBezTo>
                  <a:cubicBezTo>
                    <a:pt x="197" y="542"/>
                    <a:pt x="194" y="542"/>
                    <a:pt x="190" y="543"/>
                  </a:cubicBezTo>
                  <a:cubicBezTo>
                    <a:pt x="185" y="544"/>
                    <a:pt x="181" y="539"/>
                    <a:pt x="173" y="540"/>
                  </a:cubicBezTo>
                  <a:cubicBezTo>
                    <a:pt x="166" y="541"/>
                    <a:pt x="163" y="542"/>
                    <a:pt x="164" y="543"/>
                  </a:cubicBezTo>
                  <a:cubicBezTo>
                    <a:pt x="166" y="544"/>
                    <a:pt x="165" y="548"/>
                    <a:pt x="166" y="550"/>
                  </a:cubicBezTo>
                  <a:cubicBezTo>
                    <a:pt x="167" y="553"/>
                    <a:pt x="184" y="559"/>
                    <a:pt x="187" y="559"/>
                  </a:cubicBezTo>
                  <a:cubicBezTo>
                    <a:pt x="190" y="560"/>
                    <a:pt x="188" y="563"/>
                    <a:pt x="189" y="566"/>
                  </a:cubicBezTo>
                  <a:cubicBezTo>
                    <a:pt x="189" y="568"/>
                    <a:pt x="195" y="570"/>
                    <a:pt x="197" y="581"/>
                  </a:cubicBezTo>
                  <a:cubicBezTo>
                    <a:pt x="199" y="592"/>
                    <a:pt x="194" y="594"/>
                    <a:pt x="194" y="598"/>
                  </a:cubicBezTo>
                  <a:cubicBezTo>
                    <a:pt x="194" y="599"/>
                    <a:pt x="194" y="600"/>
                    <a:pt x="194" y="601"/>
                  </a:cubicBezTo>
                  <a:cubicBezTo>
                    <a:pt x="194" y="602"/>
                    <a:pt x="194" y="602"/>
                    <a:pt x="193" y="602"/>
                  </a:cubicBezTo>
                  <a:cubicBezTo>
                    <a:pt x="193" y="603"/>
                    <a:pt x="193" y="603"/>
                    <a:pt x="193" y="604"/>
                  </a:cubicBezTo>
                  <a:cubicBezTo>
                    <a:pt x="193" y="604"/>
                    <a:pt x="193" y="605"/>
                    <a:pt x="192" y="605"/>
                  </a:cubicBezTo>
                  <a:cubicBezTo>
                    <a:pt x="192" y="605"/>
                    <a:pt x="192" y="606"/>
                    <a:pt x="191" y="606"/>
                  </a:cubicBezTo>
                  <a:cubicBezTo>
                    <a:pt x="191" y="607"/>
                    <a:pt x="191" y="607"/>
                    <a:pt x="190" y="607"/>
                  </a:cubicBezTo>
                  <a:cubicBezTo>
                    <a:pt x="190" y="608"/>
                    <a:pt x="189" y="608"/>
                    <a:pt x="188" y="609"/>
                  </a:cubicBezTo>
                  <a:cubicBezTo>
                    <a:pt x="183" y="610"/>
                    <a:pt x="171" y="605"/>
                    <a:pt x="165" y="606"/>
                  </a:cubicBezTo>
                  <a:cubicBezTo>
                    <a:pt x="158" y="607"/>
                    <a:pt x="145" y="606"/>
                    <a:pt x="139" y="606"/>
                  </a:cubicBezTo>
                  <a:cubicBezTo>
                    <a:pt x="133" y="605"/>
                    <a:pt x="128" y="606"/>
                    <a:pt x="126" y="608"/>
                  </a:cubicBezTo>
                  <a:cubicBezTo>
                    <a:pt x="124" y="610"/>
                    <a:pt x="120" y="609"/>
                    <a:pt x="116" y="612"/>
                  </a:cubicBezTo>
                  <a:cubicBezTo>
                    <a:pt x="111" y="614"/>
                    <a:pt x="116" y="616"/>
                    <a:pt x="117" y="621"/>
                  </a:cubicBezTo>
                  <a:cubicBezTo>
                    <a:pt x="117" y="621"/>
                    <a:pt x="117" y="622"/>
                    <a:pt x="117" y="623"/>
                  </a:cubicBezTo>
                  <a:cubicBezTo>
                    <a:pt x="117" y="623"/>
                    <a:pt x="117" y="624"/>
                    <a:pt x="117" y="625"/>
                  </a:cubicBezTo>
                  <a:cubicBezTo>
                    <a:pt x="117" y="626"/>
                    <a:pt x="117" y="626"/>
                    <a:pt x="118" y="627"/>
                  </a:cubicBezTo>
                  <a:cubicBezTo>
                    <a:pt x="118" y="627"/>
                    <a:pt x="118" y="627"/>
                    <a:pt x="118" y="628"/>
                  </a:cubicBezTo>
                  <a:cubicBezTo>
                    <a:pt x="118" y="628"/>
                    <a:pt x="118" y="629"/>
                    <a:pt x="118" y="629"/>
                  </a:cubicBezTo>
                  <a:cubicBezTo>
                    <a:pt x="118" y="630"/>
                    <a:pt x="118" y="630"/>
                    <a:pt x="118" y="631"/>
                  </a:cubicBezTo>
                  <a:cubicBezTo>
                    <a:pt x="118" y="631"/>
                    <a:pt x="118" y="632"/>
                    <a:pt x="118" y="632"/>
                  </a:cubicBezTo>
                  <a:cubicBezTo>
                    <a:pt x="118" y="633"/>
                    <a:pt x="118" y="635"/>
                    <a:pt x="118" y="636"/>
                  </a:cubicBezTo>
                  <a:cubicBezTo>
                    <a:pt x="118" y="637"/>
                    <a:pt x="118" y="637"/>
                    <a:pt x="118" y="637"/>
                  </a:cubicBezTo>
                  <a:cubicBezTo>
                    <a:pt x="118" y="637"/>
                    <a:pt x="118" y="638"/>
                    <a:pt x="119" y="638"/>
                  </a:cubicBezTo>
                  <a:cubicBezTo>
                    <a:pt x="119" y="639"/>
                    <a:pt x="119" y="639"/>
                    <a:pt x="119" y="639"/>
                  </a:cubicBezTo>
                  <a:cubicBezTo>
                    <a:pt x="119" y="640"/>
                    <a:pt x="119" y="640"/>
                    <a:pt x="119" y="640"/>
                  </a:cubicBezTo>
                  <a:cubicBezTo>
                    <a:pt x="119" y="641"/>
                    <a:pt x="119" y="642"/>
                    <a:pt x="119" y="642"/>
                  </a:cubicBezTo>
                  <a:cubicBezTo>
                    <a:pt x="119" y="646"/>
                    <a:pt x="112" y="656"/>
                    <a:pt x="109" y="661"/>
                  </a:cubicBezTo>
                  <a:cubicBezTo>
                    <a:pt x="106" y="666"/>
                    <a:pt x="111" y="664"/>
                    <a:pt x="112" y="665"/>
                  </a:cubicBezTo>
                  <a:cubicBezTo>
                    <a:pt x="114" y="666"/>
                    <a:pt x="114" y="672"/>
                    <a:pt x="114" y="676"/>
                  </a:cubicBezTo>
                  <a:cubicBezTo>
                    <a:pt x="113" y="680"/>
                    <a:pt x="113" y="682"/>
                    <a:pt x="118" y="683"/>
                  </a:cubicBezTo>
                  <a:cubicBezTo>
                    <a:pt x="119" y="683"/>
                    <a:pt x="120" y="683"/>
                    <a:pt x="121" y="683"/>
                  </a:cubicBezTo>
                  <a:cubicBezTo>
                    <a:pt x="121" y="683"/>
                    <a:pt x="122" y="683"/>
                    <a:pt x="122" y="683"/>
                  </a:cubicBezTo>
                  <a:cubicBezTo>
                    <a:pt x="122" y="683"/>
                    <a:pt x="123" y="683"/>
                    <a:pt x="123" y="682"/>
                  </a:cubicBezTo>
                  <a:cubicBezTo>
                    <a:pt x="124" y="682"/>
                    <a:pt x="124" y="682"/>
                    <a:pt x="124" y="682"/>
                  </a:cubicBezTo>
                  <a:cubicBezTo>
                    <a:pt x="125" y="682"/>
                    <a:pt x="125" y="682"/>
                    <a:pt x="126" y="682"/>
                  </a:cubicBezTo>
                  <a:cubicBezTo>
                    <a:pt x="126" y="682"/>
                    <a:pt x="127" y="681"/>
                    <a:pt x="128" y="681"/>
                  </a:cubicBezTo>
                  <a:cubicBezTo>
                    <a:pt x="131" y="681"/>
                    <a:pt x="140" y="692"/>
                    <a:pt x="141" y="694"/>
                  </a:cubicBezTo>
                  <a:cubicBezTo>
                    <a:pt x="142" y="696"/>
                    <a:pt x="145" y="696"/>
                    <a:pt x="147" y="694"/>
                  </a:cubicBezTo>
                  <a:cubicBezTo>
                    <a:pt x="149" y="692"/>
                    <a:pt x="150" y="691"/>
                    <a:pt x="156" y="689"/>
                  </a:cubicBezTo>
                  <a:cubicBezTo>
                    <a:pt x="162" y="687"/>
                    <a:pt x="159" y="689"/>
                    <a:pt x="163" y="689"/>
                  </a:cubicBezTo>
                  <a:cubicBezTo>
                    <a:pt x="167" y="689"/>
                    <a:pt x="188" y="681"/>
                    <a:pt x="192" y="679"/>
                  </a:cubicBezTo>
                  <a:cubicBezTo>
                    <a:pt x="196" y="677"/>
                    <a:pt x="196" y="675"/>
                    <a:pt x="197" y="673"/>
                  </a:cubicBezTo>
                  <a:cubicBezTo>
                    <a:pt x="198" y="671"/>
                    <a:pt x="202" y="667"/>
                    <a:pt x="204" y="664"/>
                  </a:cubicBezTo>
                  <a:cubicBezTo>
                    <a:pt x="205" y="662"/>
                    <a:pt x="203" y="660"/>
                    <a:pt x="202" y="654"/>
                  </a:cubicBezTo>
                  <a:cubicBezTo>
                    <a:pt x="201" y="649"/>
                    <a:pt x="209" y="642"/>
                    <a:pt x="210" y="641"/>
                  </a:cubicBezTo>
                  <a:cubicBezTo>
                    <a:pt x="210" y="639"/>
                    <a:pt x="215" y="637"/>
                    <a:pt x="219" y="634"/>
                  </a:cubicBezTo>
                  <a:cubicBezTo>
                    <a:pt x="223" y="632"/>
                    <a:pt x="221" y="634"/>
                    <a:pt x="223" y="634"/>
                  </a:cubicBezTo>
                  <a:cubicBezTo>
                    <a:pt x="224" y="634"/>
                    <a:pt x="233" y="629"/>
                    <a:pt x="235" y="626"/>
                  </a:cubicBezTo>
                  <a:cubicBezTo>
                    <a:pt x="236" y="626"/>
                    <a:pt x="236" y="626"/>
                    <a:pt x="236" y="625"/>
                  </a:cubicBezTo>
                  <a:cubicBezTo>
                    <a:pt x="236" y="625"/>
                    <a:pt x="236" y="625"/>
                    <a:pt x="236" y="625"/>
                  </a:cubicBezTo>
                  <a:cubicBezTo>
                    <a:pt x="236" y="625"/>
                    <a:pt x="237" y="624"/>
                    <a:pt x="237" y="624"/>
                  </a:cubicBezTo>
                  <a:cubicBezTo>
                    <a:pt x="237" y="624"/>
                    <a:pt x="237" y="624"/>
                    <a:pt x="237" y="624"/>
                  </a:cubicBezTo>
                  <a:cubicBezTo>
                    <a:pt x="237" y="623"/>
                    <a:pt x="237" y="623"/>
                    <a:pt x="237" y="623"/>
                  </a:cubicBezTo>
                  <a:cubicBezTo>
                    <a:pt x="237" y="623"/>
                    <a:pt x="237" y="622"/>
                    <a:pt x="237" y="622"/>
                  </a:cubicBezTo>
                  <a:cubicBezTo>
                    <a:pt x="237" y="621"/>
                    <a:pt x="236" y="620"/>
                    <a:pt x="236" y="619"/>
                  </a:cubicBezTo>
                  <a:cubicBezTo>
                    <a:pt x="236" y="618"/>
                    <a:pt x="235" y="618"/>
                    <a:pt x="235" y="618"/>
                  </a:cubicBezTo>
                  <a:cubicBezTo>
                    <a:pt x="235" y="616"/>
                    <a:pt x="245" y="607"/>
                    <a:pt x="248" y="606"/>
                  </a:cubicBezTo>
                  <a:cubicBezTo>
                    <a:pt x="251" y="606"/>
                    <a:pt x="260" y="611"/>
                    <a:pt x="267" y="611"/>
                  </a:cubicBezTo>
                  <a:cubicBezTo>
                    <a:pt x="268" y="611"/>
                    <a:pt x="269" y="610"/>
                    <a:pt x="271" y="610"/>
                  </a:cubicBezTo>
                  <a:cubicBezTo>
                    <a:pt x="271" y="609"/>
                    <a:pt x="272" y="609"/>
                    <a:pt x="273" y="609"/>
                  </a:cubicBezTo>
                  <a:cubicBezTo>
                    <a:pt x="273" y="608"/>
                    <a:pt x="274" y="608"/>
                    <a:pt x="274" y="608"/>
                  </a:cubicBezTo>
                  <a:cubicBezTo>
                    <a:pt x="275" y="608"/>
                    <a:pt x="275" y="607"/>
                    <a:pt x="275" y="607"/>
                  </a:cubicBezTo>
                  <a:cubicBezTo>
                    <a:pt x="276" y="607"/>
                    <a:pt x="276" y="607"/>
                    <a:pt x="276" y="607"/>
                  </a:cubicBezTo>
                  <a:cubicBezTo>
                    <a:pt x="277" y="606"/>
                    <a:pt x="278" y="606"/>
                    <a:pt x="278" y="605"/>
                  </a:cubicBezTo>
                  <a:cubicBezTo>
                    <a:pt x="278" y="605"/>
                    <a:pt x="278" y="605"/>
                    <a:pt x="279" y="605"/>
                  </a:cubicBezTo>
                  <a:cubicBezTo>
                    <a:pt x="279" y="605"/>
                    <a:pt x="279" y="605"/>
                    <a:pt x="279" y="605"/>
                  </a:cubicBezTo>
                  <a:cubicBezTo>
                    <a:pt x="281" y="604"/>
                    <a:pt x="282" y="603"/>
                    <a:pt x="283" y="602"/>
                  </a:cubicBezTo>
                  <a:cubicBezTo>
                    <a:pt x="283" y="602"/>
                    <a:pt x="284" y="602"/>
                    <a:pt x="284" y="602"/>
                  </a:cubicBezTo>
                  <a:cubicBezTo>
                    <a:pt x="285" y="601"/>
                    <a:pt x="286" y="600"/>
                    <a:pt x="287" y="599"/>
                  </a:cubicBezTo>
                  <a:cubicBezTo>
                    <a:pt x="287" y="599"/>
                    <a:pt x="288" y="599"/>
                    <a:pt x="288" y="599"/>
                  </a:cubicBezTo>
                  <a:cubicBezTo>
                    <a:pt x="289" y="598"/>
                    <a:pt x="290" y="597"/>
                    <a:pt x="291" y="596"/>
                  </a:cubicBezTo>
                  <a:cubicBezTo>
                    <a:pt x="292" y="596"/>
                    <a:pt x="292" y="595"/>
                    <a:pt x="293" y="595"/>
                  </a:cubicBezTo>
                  <a:cubicBezTo>
                    <a:pt x="295" y="593"/>
                    <a:pt x="302" y="597"/>
                    <a:pt x="305" y="599"/>
                  </a:cubicBezTo>
                  <a:cubicBezTo>
                    <a:pt x="309" y="600"/>
                    <a:pt x="309" y="604"/>
                    <a:pt x="313" y="610"/>
                  </a:cubicBezTo>
                  <a:cubicBezTo>
                    <a:pt x="316" y="616"/>
                    <a:pt x="325" y="623"/>
                    <a:pt x="327" y="625"/>
                  </a:cubicBezTo>
                  <a:cubicBezTo>
                    <a:pt x="329" y="627"/>
                    <a:pt x="346" y="637"/>
                    <a:pt x="350" y="640"/>
                  </a:cubicBezTo>
                  <a:cubicBezTo>
                    <a:pt x="353" y="642"/>
                    <a:pt x="355" y="647"/>
                    <a:pt x="357" y="648"/>
                  </a:cubicBezTo>
                  <a:cubicBezTo>
                    <a:pt x="360" y="649"/>
                    <a:pt x="362" y="651"/>
                    <a:pt x="363" y="654"/>
                  </a:cubicBezTo>
                  <a:cubicBezTo>
                    <a:pt x="364" y="657"/>
                    <a:pt x="367" y="659"/>
                    <a:pt x="366" y="663"/>
                  </a:cubicBezTo>
                  <a:cubicBezTo>
                    <a:pt x="365" y="666"/>
                    <a:pt x="361" y="673"/>
                    <a:pt x="362" y="674"/>
                  </a:cubicBezTo>
                  <a:cubicBezTo>
                    <a:pt x="364" y="676"/>
                    <a:pt x="368" y="668"/>
                    <a:pt x="369" y="667"/>
                  </a:cubicBezTo>
                  <a:cubicBezTo>
                    <a:pt x="370" y="665"/>
                    <a:pt x="372" y="659"/>
                    <a:pt x="373" y="657"/>
                  </a:cubicBezTo>
                  <a:cubicBezTo>
                    <a:pt x="374" y="654"/>
                    <a:pt x="370" y="653"/>
                    <a:pt x="369" y="651"/>
                  </a:cubicBezTo>
                  <a:cubicBezTo>
                    <a:pt x="368" y="650"/>
                    <a:pt x="372" y="645"/>
                    <a:pt x="373" y="645"/>
                  </a:cubicBezTo>
                  <a:cubicBezTo>
                    <a:pt x="374" y="644"/>
                    <a:pt x="378" y="645"/>
                    <a:pt x="381" y="647"/>
                  </a:cubicBezTo>
                  <a:cubicBezTo>
                    <a:pt x="385" y="649"/>
                    <a:pt x="387" y="648"/>
                    <a:pt x="388" y="646"/>
                  </a:cubicBezTo>
                  <a:cubicBezTo>
                    <a:pt x="389" y="645"/>
                    <a:pt x="384" y="639"/>
                    <a:pt x="380" y="636"/>
                  </a:cubicBezTo>
                  <a:cubicBezTo>
                    <a:pt x="377" y="634"/>
                    <a:pt x="368" y="633"/>
                    <a:pt x="365" y="632"/>
                  </a:cubicBezTo>
                  <a:cubicBezTo>
                    <a:pt x="363" y="631"/>
                    <a:pt x="364" y="627"/>
                    <a:pt x="365" y="625"/>
                  </a:cubicBezTo>
                  <a:cubicBezTo>
                    <a:pt x="365" y="624"/>
                    <a:pt x="360" y="624"/>
                    <a:pt x="357" y="625"/>
                  </a:cubicBezTo>
                  <a:cubicBezTo>
                    <a:pt x="354" y="625"/>
                    <a:pt x="353" y="622"/>
                    <a:pt x="350" y="620"/>
                  </a:cubicBezTo>
                  <a:cubicBezTo>
                    <a:pt x="347" y="617"/>
                    <a:pt x="342" y="609"/>
                    <a:pt x="342" y="607"/>
                  </a:cubicBezTo>
                  <a:cubicBezTo>
                    <a:pt x="341" y="604"/>
                    <a:pt x="337" y="601"/>
                    <a:pt x="335" y="601"/>
                  </a:cubicBezTo>
                  <a:cubicBezTo>
                    <a:pt x="332" y="600"/>
                    <a:pt x="332" y="595"/>
                    <a:pt x="329" y="595"/>
                  </a:cubicBezTo>
                  <a:cubicBezTo>
                    <a:pt x="326" y="594"/>
                    <a:pt x="329" y="591"/>
                    <a:pt x="331" y="588"/>
                  </a:cubicBezTo>
                  <a:cubicBezTo>
                    <a:pt x="333" y="586"/>
                    <a:pt x="331" y="587"/>
                    <a:pt x="329" y="586"/>
                  </a:cubicBezTo>
                  <a:cubicBezTo>
                    <a:pt x="327" y="584"/>
                    <a:pt x="329" y="584"/>
                    <a:pt x="331" y="583"/>
                  </a:cubicBezTo>
                  <a:cubicBezTo>
                    <a:pt x="333" y="582"/>
                    <a:pt x="338" y="579"/>
                    <a:pt x="340" y="579"/>
                  </a:cubicBezTo>
                  <a:cubicBezTo>
                    <a:pt x="340" y="579"/>
                    <a:pt x="340" y="579"/>
                    <a:pt x="340" y="579"/>
                  </a:cubicBezTo>
                  <a:cubicBezTo>
                    <a:pt x="340" y="579"/>
                    <a:pt x="340" y="579"/>
                    <a:pt x="341" y="579"/>
                  </a:cubicBezTo>
                  <a:cubicBezTo>
                    <a:pt x="341" y="579"/>
                    <a:pt x="341" y="579"/>
                    <a:pt x="341" y="579"/>
                  </a:cubicBezTo>
                  <a:cubicBezTo>
                    <a:pt x="341" y="579"/>
                    <a:pt x="341" y="580"/>
                    <a:pt x="341" y="580"/>
                  </a:cubicBezTo>
                  <a:cubicBezTo>
                    <a:pt x="341" y="580"/>
                    <a:pt x="341" y="580"/>
                    <a:pt x="341" y="580"/>
                  </a:cubicBezTo>
                  <a:cubicBezTo>
                    <a:pt x="341" y="581"/>
                    <a:pt x="342" y="582"/>
                    <a:pt x="342" y="583"/>
                  </a:cubicBezTo>
                  <a:cubicBezTo>
                    <a:pt x="342" y="583"/>
                    <a:pt x="342" y="583"/>
                    <a:pt x="342" y="583"/>
                  </a:cubicBezTo>
                  <a:cubicBezTo>
                    <a:pt x="342" y="584"/>
                    <a:pt x="343" y="585"/>
                    <a:pt x="343" y="585"/>
                  </a:cubicBezTo>
                  <a:cubicBezTo>
                    <a:pt x="343" y="586"/>
                    <a:pt x="343" y="586"/>
                    <a:pt x="343" y="586"/>
                  </a:cubicBezTo>
                  <a:cubicBezTo>
                    <a:pt x="343" y="587"/>
                    <a:pt x="344" y="587"/>
                    <a:pt x="344" y="588"/>
                  </a:cubicBezTo>
                  <a:cubicBezTo>
                    <a:pt x="347" y="591"/>
                    <a:pt x="348" y="587"/>
                    <a:pt x="350" y="586"/>
                  </a:cubicBezTo>
                  <a:cubicBezTo>
                    <a:pt x="352" y="584"/>
                    <a:pt x="350" y="588"/>
                    <a:pt x="350" y="592"/>
                  </a:cubicBezTo>
                  <a:cubicBezTo>
                    <a:pt x="350" y="596"/>
                    <a:pt x="351" y="594"/>
                    <a:pt x="355" y="596"/>
                  </a:cubicBezTo>
                  <a:cubicBezTo>
                    <a:pt x="359" y="598"/>
                    <a:pt x="356" y="599"/>
                    <a:pt x="358" y="602"/>
                  </a:cubicBezTo>
                  <a:cubicBezTo>
                    <a:pt x="360" y="605"/>
                    <a:pt x="366" y="606"/>
                    <a:pt x="369" y="607"/>
                  </a:cubicBezTo>
                  <a:cubicBezTo>
                    <a:pt x="372" y="608"/>
                    <a:pt x="374" y="611"/>
                    <a:pt x="376" y="612"/>
                  </a:cubicBezTo>
                  <a:cubicBezTo>
                    <a:pt x="376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8" y="613"/>
                  </a:cubicBezTo>
                  <a:cubicBezTo>
                    <a:pt x="378" y="613"/>
                    <a:pt x="379" y="614"/>
                    <a:pt x="379" y="614"/>
                  </a:cubicBezTo>
                  <a:cubicBezTo>
                    <a:pt x="380" y="614"/>
                    <a:pt x="381" y="614"/>
                    <a:pt x="382" y="615"/>
                  </a:cubicBezTo>
                  <a:cubicBezTo>
                    <a:pt x="383" y="615"/>
                    <a:pt x="384" y="616"/>
                    <a:pt x="385" y="617"/>
                  </a:cubicBezTo>
                  <a:cubicBezTo>
                    <a:pt x="386" y="617"/>
                    <a:pt x="387" y="618"/>
                    <a:pt x="388" y="619"/>
                  </a:cubicBezTo>
                  <a:cubicBezTo>
                    <a:pt x="388" y="619"/>
                    <a:pt x="388" y="619"/>
                    <a:pt x="388" y="619"/>
                  </a:cubicBezTo>
                  <a:cubicBezTo>
                    <a:pt x="389" y="620"/>
                    <a:pt x="390" y="621"/>
                    <a:pt x="391" y="622"/>
                  </a:cubicBezTo>
                  <a:cubicBezTo>
                    <a:pt x="391" y="623"/>
                    <a:pt x="392" y="623"/>
                    <a:pt x="392" y="623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5" y="625"/>
                  </a:cubicBezTo>
                  <a:cubicBezTo>
                    <a:pt x="395" y="625"/>
                    <a:pt x="396" y="625"/>
                    <a:pt x="396" y="626"/>
                  </a:cubicBezTo>
                  <a:cubicBezTo>
                    <a:pt x="397" y="626"/>
                    <a:pt x="397" y="626"/>
                    <a:pt x="397" y="626"/>
                  </a:cubicBezTo>
                  <a:cubicBezTo>
                    <a:pt x="397" y="626"/>
                    <a:pt x="398" y="627"/>
                    <a:pt x="398" y="628"/>
                  </a:cubicBezTo>
                  <a:cubicBezTo>
                    <a:pt x="399" y="631"/>
                    <a:pt x="397" y="640"/>
                    <a:pt x="398" y="646"/>
                  </a:cubicBezTo>
                  <a:cubicBezTo>
                    <a:pt x="399" y="647"/>
                    <a:pt x="399" y="648"/>
                    <a:pt x="399" y="649"/>
                  </a:cubicBezTo>
                  <a:cubicBezTo>
                    <a:pt x="399" y="649"/>
                    <a:pt x="399" y="649"/>
                    <a:pt x="399" y="650"/>
                  </a:cubicBezTo>
                  <a:cubicBezTo>
                    <a:pt x="400" y="650"/>
                    <a:pt x="400" y="651"/>
                    <a:pt x="400" y="651"/>
                  </a:cubicBezTo>
                  <a:cubicBezTo>
                    <a:pt x="400" y="651"/>
                    <a:pt x="400" y="651"/>
                    <a:pt x="400" y="651"/>
                  </a:cubicBezTo>
                  <a:cubicBezTo>
                    <a:pt x="400" y="652"/>
                    <a:pt x="400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02" y="654"/>
                    <a:pt x="402" y="654"/>
                    <a:pt x="402" y="655"/>
                  </a:cubicBezTo>
                  <a:cubicBezTo>
                    <a:pt x="402" y="655"/>
                    <a:pt x="402" y="655"/>
                    <a:pt x="403" y="656"/>
                  </a:cubicBezTo>
                  <a:cubicBezTo>
                    <a:pt x="404" y="660"/>
                    <a:pt x="407" y="656"/>
                    <a:pt x="408" y="657"/>
                  </a:cubicBezTo>
                  <a:cubicBezTo>
                    <a:pt x="409" y="658"/>
                    <a:pt x="409" y="657"/>
                    <a:pt x="413" y="660"/>
                  </a:cubicBezTo>
                  <a:cubicBezTo>
                    <a:pt x="416" y="663"/>
                    <a:pt x="411" y="663"/>
                    <a:pt x="414" y="665"/>
                  </a:cubicBezTo>
                  <a:cubicBezTo>
                    <a:pt x="417" y="667"/>
                    <a:pt x="430" y="667"/>
                    <a:pt x="432" y="667"/>
                  </a:cubicBezTo>
                  <a:cubicBezTo>
                    <a:pt x="434" y="667"/>
                    <a:pt x="434" y="670"/>
                    <a:pt x="432" y="671"/>
                  </a:cubicBezTo>
                  <a:cubicBezTo>
                    <a:pt x="430" y="672"/>
                    <a:pt x="423" y="670"/>
                    <a:pt x="421" y="669"/>
                  </a:cubicBezTo>
                  <a:cubicBezTo>
                    <a:pt x="418" y="669"/>
                    <a:pt x="417" y="670"/>
                    <a:pt x="415" y="672"/>
                  </a:cubicBezTo>
                  <a:cubicBezTo>
                    <a:pt x="414" y="674"/>
                    <a:pt x="419" y="677"/>
                    <a:pt x="419" y="679"/>
                  </a:cubicBezTo>
                  <a:cubicBezTo>
                    <a:pt x="419" y="682"/>
                    <a:pt x="421" y="683"/>
                    <a:pt x="423" y="683"/>
                  </a:cubicBezTo>
                  <a:cubicBezTo>
                    <a:pt x="426" y="683"/>
                    <a:pt x="425" y="686"/>
                    <a:pt x="427" y="689"/>
                  </a:cubicBezTo>
                  <a:cubicBezTo>
                    <a:pt x="429" y="691"/>
                    <a:pt x="430" y="685"/>
                    <a:pt x="432" y="686"/>
                  </a:cubicBezTo>
                  <a:cubicBezTo>
                    <a:pt x="433" y="686"/>
                    <a:pt x="433" y="683"/>
                    <a:pt x="434" y="679"/>
                  </a:cubicBezTo>
                  <a:cubicBezTo>
                    <a:pt x="434" y="676"/>
                    <a:pt x="436" y="676"/>
                    <a:pt x="436" y="676"/>
                  </a:cubicBezTo>
                  <a:cubicBezTo>
                    <a:pt x="437" y="675"/>
                    <a:pt x="437" y="673"/>
                    <a:pt x="437" y="671"/>
                  </a:cubicBezTo>
                  <a:cubicBezTo>
                    <a:pt x="438" y="668"/>
                    <a:pt x="439" y="671"/>
                    <a:pt x="440" y="672"/>
                  </a:cubicBezTo>
                  <a:cubicBezTo>
                    <a:pt x="442" y="673"/>
                    <a:pt x="441" y="671"/>
                    <a:pt x="441" y="669"/>
                  </a:cubicBezTo>
                  <a:cubicBezTo>
                    <a:pt x="442" y="668"/>
                    <a:pt x="447" y="671"/>
                    <a:pt x="449" y="671"/>
                  </a:cubicBezTo>
                  <a:cubicBezTo>
                    <a:pt x="450" y="672"/>
                    <a:pt x="449" y="671"/>
                    <a:pt x="448" y="668"/>
                  </a:cubicBezTo>
                  <a:cubicBezTo>
                    <a:pt x="447" y="665"/>
                    <a:pt x="447" y="665"/>
                    <a:pt x="443" y="664"/>
                  </a:cubicBezTo>
                  <a:cubicBezTo>
                    <a:pt x="440" y="663"/>
                    <a:pt x="438" y="657"/>
                    <a:pt x="434" y="653"/>
                  </a:cubicBezTo>
                  <a:cubicBezTo>
                    <a:pt x="431" y="650"/>
                    <a:pt x="430" y="645"/>
                    <a:pt x="431" y="643"/>
                  </a:cubicBezTo>
                  <a:cubicBezTo>
                    <a:pt x="432" y="641"/>
                    <a:pt x="436" y="645"/>
                    <a:pt x="438" y="646"/>
                  </a:cubicBezTo>
                  <a:cubicBezTo>
                    <a:pt x="441" y="646"/>
                    <a:pt x="441" y="643"/>
                    <a:pt x="441" y="640"/>
                  </a:cubicBezTo>
                  <a:cubicBezTo>
                    <a:pt x="440" y="638"/>
                    <a:pt x="446" y="639"/>
                    <a:pt x="450" y="639"/>
                  </a:cubicBezTo>
                  <a:cubicBezTo>
                    <a:pt x="454" y="639"/>
                    <a:pt x="455" y="638"/>
                    <a:pt x="458" y="637"/>
                  </a:cubicBezTo>
                  <a:cubicBezTo>
                    <a:pt x="459" y="637"/>
                    <a:pt x="459" y="637"/>
                    <a:pt x="460" y="637"/>
                  </a:cubicBezTo>
                  <a:cubicBezTo>
                    <a:pt x="460" y="637"/>
                    <a:pt x="460" y="637"/>
                    <a:pt x="460" y="637"/>
                  </a:cubicBezTo>
                  <a:cubicBezTo>
                    <a:pt x="461" y="637"/>
                    <a:pt x="461" y="637"/>
                    <a:pt x="462" y="637"/>
                  </a:cubicBezTo>
                  <a:cubicBezTo>
                    <a:pt x="462" y="638"/>
                    <a:pt x="463" y="638"/>
                    <a:pt x="463" y="638"/>
                  </a:cubicBezTo>
                  <a:cubicBezTo>
                    <a:pt x="463" y="638"/>
                    <a:pt x="463" y="638"/>
                    <a:pt x="463" y="638"/>
                  </a:cubicBezTo>
                  <a:cubicBezTo>
                    <a:pt x="465" y="639"/>
                    <a:pt x="466" y="639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8" y="640"/>
                    <a:pt x="469" y="640"/>
                    <a:pt x="469" y="640"/>
                  </a:cubicBezTo>
                  <a:cubicBezTo>
                    <a:pt x="473" y="640"/>
                    <a:pt x="474" y="639"/>
                    <a:pt x="477" y="638"/>
                  </a:cubicBezTo>
                  <a:cubicBezTo>
                    <a:pt x="480" y="638"/>
                    <a:pt x="479" y="639"/>
                    <a:pt x="485" y="635"/>
                  </a:cubicBezTo>
                  <a:cubicBezTo>
                    <a:pt x="490" y="632"/>
                    <a:pt x="489" y="634"/>
                    <a:pt x="486" y="631"/>
                  </a:cubicBezTo>
                  <a:cubicBezTo>
                    <a:pt x="486" y="631"/>
                    <a:pt x="485" y="631"/>
                    <a:pt x="485" y="631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7"/>
                    <a:pt x="486" y="625"/>
                    <a:pt x="485" y="622"/>
                  </a:cubicBezTo>
                  <a:cubicBezTo>
                    <a:pt x="484" y="618"/>
                    <a:pt x="479" y="618"/>
                    <a:pt x="480" y="615"/>
                  </a:cubicBezTo>
                  <a:cubicBezTo>
                    <a:pt x="481" y="612"/>
                    <a:pt x="483" y="612"/>
                    <a:pt x="483" y="610"/>
                  </a:cubicBezTo>
                  <a:cubicBezTo>
                    <a:pt x="483" y="609"/>
                    <a:pt x="483" y="609"/>
                    <a:pt x="484" y="608"/>
                  </a:cubicBezTo>
                  <a:cubicBezTo>
                    <a:pt x="484" y="608"/>
                    <a:pt x="484" y="608"/>
                    <a:pt x="484" y="608"/>
                  </a:cubicBezTo>
                  <a:cubicBezTo>
                    <a:pt x="484" y="608"/>
                    <a:pt x="484" y="607"/>
                    <a:pt x="485" y="607"/>
                  </a:cubicBezTo>
                  <a:cubicBezTo>
                    <a:pt x="485" y="606"/>
                    <a:pt x="485" y="606"/>
                    <a:pt x="485" y="606"/>
                  </a:cubicBezTo>
                  <a:cubicBezTo>
                    <a:pt x="486" y="606"/>
                    <a:pt x="486" y="605"/>
                    <a:pt x="486" y="605"/>
                  </a:cubicBezTo>
                  <a:cubicBezTo>
                    <a:pt x="487" y="604"/>
                    <a:pt x="489" y="598"/>
                    <a:pt x="489" y="595"/>
                  </a:cubicBezTo>
                  <a:cubicBezTo>
                    <a:pt x="489" y="593"/>
                    <a:pt x="493" y="589"/>
                    <a:pt x="497" y="587"/>
                  </a:cubicBezTo>
                  <a:cubicBezTo>
                    <a:pt x="502" y="586"/>
                    <a:pt x="501" y="583"/>
                    <a:pt x="501" y="580"/>
                  </a:cubicBezTo>
                  <a:cubicBezTo>
                    <a:pt x="501" y="580"/>
                    <a:pt x="501" y="580"/>
                    <a:pt x="501" y="580"/>
                  </a:cubicBezTo>
                  <a:cubicBezTo>
                    <a:pt x="501" y="579"/>
                    <a:pt x="501" y="579"/>
                    <a:pt x="501" y="579"/>
                  </a:cubicBezTo>
                  <a:cubicBezTo>
                    <a:pt x="501" y="578"/>
                    <a:pt x="501" y="578"/>
                    <a:pt x="502" y="578"/>
                  </a:cubicBezTo>
                  <a:cubicBezTo>
                    <a:pt x="502" y="577"/>
                    <a:pt x="504" y="576"/>
                    <a:pt x="505" y="574"/>
                  </a:cubicBezTo>
                  <a:cubicBezTo>
                    <a:pt x="507" y="572"/>
                    <a:pt x="509" y="569"/>
                    <a:pt x="511" y="566"/>
                  </a:cubicBezTo>
                  <a:cubicBezTo>
                    <a:pt x="512" y="563"/>
                    <a:pt x="521" y="564"/>
                    <a:pt x="522" y="564"/>
                  </a:cubicBezTo>
                  <a:cubicBezTo>
                    <a:pt x="524" y="564"/>
                    <a:pt x="524" y="568"/>
                    <a:pt x="525" y="570"/>
                  </a:cubicBezTo>
                  <a:cubicBezTo>
                    <a:pt x="526" y="572"/>
                    <a:pt x="537" y="570"/>
                    <a:pt x="539" y="570"/>
                  </a:cubicBezTo>
                  <a:cubicBezTo>
                    <a:pt x="542" y="570"/>
                    <a:pt x="536" y="574"/>
                    <a:pt x="531" y="576"/>
                  </a:cubicBezTo>
                  <a:cubicBezTo>
                    <a:pt x="527" y="577"/>
                    <a:pt x="526" y="579"/>
                    <a:pt x="528" y="580"/>
                  </a:cubicBezTo>
                  <a:cubicBezTo>
                    <a:pt x="531" y="582"/>
                    <a:pt x="534" y="586"/>
                    <a:pt x="536" y="589"/>
                  </a:cubicBezTo>
                  <a:cubicBezTo>
                    <a:pt x="538" y="592"/>
                    <a:pt x="540" y="593"/>
                    <a:pt x="543" y="593"/>
                  </a:cubicBezTo>
                  <a:cubicBezTo>
                    <a:pt x="547" y="593"/>
                    <a:pt x="547" y="590"/>
                    <a:pt x="549" y="589"/>
                  </a:cubicBezTo>
                  <a:cubicBezTo>
                    <a:pt x="551" y="587"/>
                    <a:pt x="554" y="586"/>
                    <a:pt x="556" y="586"/>
                  </a:cubicBezTo>
                  <a:cubicBezTo>
                    <a:pt x="557" y="585"/>
                    <a:pt x="558" y="588"/>
                    <a:pt x="560" y="588"/>
                  </a:cubicBezTo>
                  <a:cubicBezTo>
                    <a:pt x="563" y="589"/>
                    <a:pt x="563" y="587"/>
                    <a:pt x="566" y="589"/>
                  </a:cubicBezTo>
                  <a:cubicBezTo>
                    <a:pt x="569" y="590"/>
                    <a:pt x="566" y="587"/>
                    <a:pt x="566" y="584"/>
                  </a:cubicBezTo>
                  <a:cubicBezTo>
                    <a:pt x="565" y="581"/>
                    <a:pt x="565" y="582"/>
                    <a:pt x="563" y="580"/>
                  </a:cubicBezTo>
                  <a:cubicBezTo>
                    <a:pt x="562" y="577"/>
                    <a:pt x="558" y="579"/>
                    <a:pt x="555" y="579"/>
                  </a:cubicBezTo>
                  <a:cubicBezTo>
                    <a:pt x="552" y="579"/>
                    <a:pt x="552" y="574"/>
                    <a:pt x="550" y="573"/>
                  </a:cubicBezTo>
                  <a:cubicBezTo>
                    <a:pt x="548" y="572"/>
                    <a:pt x="552" y="570"/>
                    <a:pt x="554" y="569"/>
                  </a:cubicBezTo>
                  <a:cubicBezTo>
                    <a:pt x="556" y="568"/>
                    <a:pt x="559" y="566"/>
                    <a:pt x="561" y="564"/>
                  </a:cubicBezTo>
                  <a:cubicBezTo>
                    <a:pt x="563" y="563"/>
                    <a:pt x="566" y="564"/>
                    <a:pt x="569" y="564"/>
                  </a:cubicBezTo>
                  <a:cubicBezTo>
                    <a:pt x="572" y="563"/>
                    <a:pt x="575" y="560"/>
                    <a:pt x="578" y="560"/>
                  </a:cubicBezTo>
                  <a:cubicBezTo>
                    <a:pt x="579" y="560"/>
                    <a:pt x="580" y="560"/>
                    <a:pt x="581" y="560"/>
                  </a:cubicBezTo>
                  <a:cubicBezTo>
                    <a:pt x="581" y="560"/>
                    <a:pt x="581" y="559"/>
                    <a:pt x="581" y="559"/>
                  </a:cubicBezTo>
                  <a:cubicBezTo>
                    <a:pt x="582" y="559"/>
                    <a:pt x="583" y="559"/>
                    <a:pt x="583" y="559"/>
                  </a:cubicBezTo>
                  <a:cubicBezTo>
                    <a:pt x="584" y="559"/>
                    <a:pt x="584" y="559"/>
                    <a:pt x="584" y="559"/>
                  </a:cubicBezTo>
                  <a:cubicBezTo>
                    <a:pt x="585" y="559"/>
                    <a:pt x="586" y="558"/>
                    <a:pt x="586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8" y="558"/>
                    <a:pt x="589" y="558"/>
                    <a:pt x="589" y="558"/>
                  </a:cubicBezTo>
                  <a:cubicBezTo>
                    <a:pt x="591" y="557"/>
                    <a:pt x="594" y="557"/>
                    <a:pt x="594" y="559"/>
                  </a:cubicBezTo>
                  <a:cubicBezTo>
                    <a:pt x="593" y="560"/>
                    <a:pt x="587" y="563"/>
                    <a:pt x="584" y="565"/>
                  </a:cubicBezTo>
                  <a:cubicBezTo>
                    <a:pt x="582" y="566"/>
                    <a:pt x="579" y="566"/>
                    <a:pt x="580" y="569"/>
                  </a:cubicBezTo>
                  <a:cubicBezTo>
                    <a:pt x="580" y="572"/>
                    <a:pt x="580" y="580"/>
                    <a:pt x="577" y="582"/>
                  </a:cubicBezTo>
                  <a:cubicBezTo>
                    <a:pt x="574" y="583"/>
                    <a:pt x="573" y="582"/>
                    <a:pt x="571" y="583"/>
                  </a:cubicBezTo>
                  <a:cubicBezTo>
                    <a:pt x="568" y="584"/>
                    <a:pt x="573" y="587"/>
                    <a:pt x="577" y="590"/>
                  </a:cubicBezTo>
                  <a:cubicBezTo>
                    <a:pt x="581" y="593"/>
                    <a:pt x="584" y="591"/>
                    <a:pt x="587" y="592"/>
                  </a:cubicBezTo>
                  <a:cubicBezTo>
                    <a:pt x="591" y="594"/>
                    <a:pt x="598" y="603"/>
                    <a:pt x="601" y="606"/>
                  </a:cubicBezTo>
                  <a:cubicBezTo>
                    <a:pt x="601" y="606"/>
                    <a:pt x="601" y="607"/>
                    <a:pt x="602" y="607"/>
                  </a:cubicBezTo>
                  <a:cubicBezTo>
                    <a:pt x="602" y="607"/>
                    <a:pt x="602" y="607"/>
                    <a:pt x="602" y="607"/>
                  </a:cubicBezTo>
                  <a:cubicBezTo>
                    <a:pt x="602" y="607"/>
                    <a:pt x="603" y="608"/>
                    <a:pt x="603" y="608"/>
                  </a:cubicBezTo>
                  <a:cubicBezTo>
                    <a:pt x="603" y="608"/>
                    <a:pt x="603" y="608"/>
                    <a:pt x="603" y="608"/>
                  </a:cubicBezTo>
                  <a:cubicBezTo>
                    <a:pt x="604" y="609"/>
                    <a:pt x="605" y="609"/>
                    <a:pt x="607" y="609"/>
                  </a:cubicBezTo>
                  <a:cubicBezTo>
                    <a:pt x="608" y="609"/>
                    <a:pt x="609" y="609"/>
                    <a:pt x="610" y="609"/>
                  </a:cubicBezTo>
                  <a:cubicBezTo>
                    <a:pt x="615" y="610"/>
                    <a:pt x="614" y="611"/>
                    <a:pt x="616" y="616"/>
                  </a:cubicBezTo>
                  <a:cubicBezTo>
                    <a:pt x="618" y="621"/>
                    <a:pt x="620" y="622"/>
                    <a:pt x="620" y="626"/>
                  </a:cubicBezTo>
                  <a:cubicBezTo>
                    <a:pt x="620" y="626"/>
                    <a:pt x="620" y="627"/>
                    <a:pt x="620" y="627"/>
                  </a:cubicBezTo>
                  <a:cubicBezTo>
                    <a:pt x="620" y="628"/>
                    <a:pt x="619" y="628"/>
                    <a:pt x="619" y="628"/>
                  </a:cubicBezTo>
                  <a:cubicBezTo>
                    <a:pt x="619" y="628"/>
                    <a:pt x="619" y="628"/>
                    <a:pt x="619" y="628"/>
                  </a:cubicBezTo>
                  <a:cubicBezTo>
                    <a:pt x="618" y="629"/>
                    <a:pt x="618" y="630"/>
                    <a:pt x="617" y="630"/>
                  </a:cubicBezTo>
                  <a:cubicBezTo>
                    <a:pt x="617" y="630"/>
                    <a:pt x="617" y="630"/>
                    <a:pt x="617" y="631"/>
                  </a:cubicBezTo>
                  <a:cubicBezTo>
                    <a:pt x="615" y="632"/>
                    <a:pt x="613" y="633"/>
                    <a:pt x="611" y="634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09" y="634"/>
                    <a:pt x="608" y="635"/>
                    <a:pt x="607" y="635"/>
                  </a:cubicBezTo>
                  <a:cubicBezTo>
                    <a:pt x="601" y="637"/>
                    <a:pt x="601" y="635"/>
                    <a:pt x="598" y="635"/>
                  </a:cubicBezTo>
                  <a:cubicBezTo>
                    <a:pt x="595" y="636"/>
                    <a:pt x="592" y="637"/>
                    <a:pt x="586" y="636"/>
                  </a:cubicBezTo>
                  <a:cubicBezTo>
                    <a:pt x="580" y="636"/>
                    <a:pt x="571" y="633"/>
                    <a:pt x="568" y="631"/>
                  </a:cubicBezTo>
                  <a:cubicBezTo>
                    <a:pt x="564" y="630"/>
                    <a:pt x="564" y="626"/>
                    <a:pt x="558" y="626"/>
                  </a:cubicBezTo>
                  <a:cubicBezTo>
                    <a:pt x="552" y="626"/>
                    <a:pt x="549" y="623"/>
                    <a:pt x="538" y="623"/>
                  </a:cubicBezTo>
                  <a:cubicBezTo>
                    <a:pt x="527" y="623"/>
                    <a:pt x="526" y="625"/>
                    <a:pt x="519" y="629"/>
                  </a:cubicBezTo>
                  <a:cubicBezTo>
                    <a:pt x="512" y="634"/>
                    <a:pt x="502" y="633"/>
                    <a:pt x="497" y="633"/>
                  </a:cubicBezTo>
                  <a:cubicBezTo>
                    <a:pt x="492" y="633"/>
                    <a:pt x="496" y="635"/>
                    <a:pt x="498" y="638"/>
                  </a:cubicBezTo>
                  <a:cubicBezTo>
                    <a:pt x="500" y="640"/>
                    <a:pt x="497" y="638"/>
                    <a:pt x="493" y="639"/>
                  </a:cubicBezTo>
                  <a:cubicBezTo>
                    <a:pt x="490" y="640"/>
                    <a:pt x="493" y="640"/>
                    <a:pt x="492" y="642"/>
                  </a:cubicBezTo>
                  <a:cubicBezTo>
                    <a:pt x="490" y="643"/>
                    <a:pt x="479" y="642"/>
                    <a:pt x="475" y="643"/>
                  </a:cubicBezTo>
                  <a:cubicBezTo>
                    <a:pt x="472" y="643"/>
                    <a:pt x="470" y="646"/>
                    <a:pt x="469" y="649"/>
                  </a:cubicBezTo>
                  <a:cubicBezTo>
                    <a:pt x="467" y="651"/>
                    <a:pt x="469" y="654"/>
                    <a:pt x="471" y="657"/>
                  </a:cubicBezTo>
                  <a:cubicBezTo>
                    <a:pt x="473" y="659"/>
                    <a:pt x="472" y="662"/>
                    <a:pt x="470" y="663"/>
                  </a:cubicBezTo>
                  <a:cubicBezTo>
                    <a:pt x="468" y="665"/>
                    <a:pt x="464" y="664"/>
                    <a:pt x="462" y="664"/>
                  </a:cubicBezTo>
                  <a:cubicBezTo>
                    <a:pt x="460" y="664"/>
                    <a:pt x="462" y="666"/>
                    <a:pt x="466" y="668"/>
                  </a:cubicBezTo>
                  <a:cubicBezTo>
                    <a:pt x="469" y="670"/>
                    <a:pt x="471" y="669"/>
                    <a:pt x="473" y="668"/>
                  </a:cubicBezTo>
                  <a:cubicBezTo>
                    <a:pt x="476" y="668"/>
                    <a:pt x="475" y="671"/>
                    <a:pt x="474" y="672"/>
                  </a:cubicBezTo>
                  <a:cubicBezTo>
                    <a:pt x="473" y="674"/>
                    <a:pt x="473" y="676"/>
                    <a:pt x="475" y="677"/>
                  </a:cubicBezTo>
                  <a:cubicBezTo>
                    <a:pt x="477" y="679"/>
                    <a:pt x="477" y="680"/>
                    <a:pt x="480" y="681"/>
                  </a:cubicBezTo>
                  <a:cubicBezTo>
                    <a:pt x="483" y="682"/>
                    <a:pt x="485" y="683"/>
                    <a:pt x="488" y="684"/>
                  </a:cubicBezTo>
                  <a:cubicBezTo>
                    <a:pt x="491" y="686"/>
                    <a:pt x="493" y="686"/>
                    <a:pt x="496" y="688"/>
                  </a:cubicBezTo>
                  <a:cubicBezTo>
                    <a:pt x="499" y="690"/>
                    <a:pt x="503" y="692"/>
                    <a:pt x="506" y="692"/>
                  </a:cubicBezTo>
                  <a:cubicBezTo>
                    <a:pt x="510" y="692"/>
                    <a:pt x="510" y="687"/>
                    <a:pt x="510" y="686"/>
                  </a:cubicBezTo>
                  <a:cubicBezTo>
                    <a:pt x="511" y="684"/>
                    <a:pt x="521" y="687"/>
                    <a:pt x="526" y="690"/>
                  </a:cubicBezTo>
                  <a:cubicBezTo>
                    <a:pt x="530" y="693"/>
                    <a:pt x="537" y="692"/>
                    <a:pt x="542" y="691"/>
                  </a:cubicBezTo>
                  <a:cubicBezTo>
                    <a:pt x="547" y="691"/>
                    <a:pt x="549" y="686"/>
                    <a:pt x="550" y="684"/>
                  </a:cubicBezTo>
                  <a:cubicBezTo>
                    <a:pt x="552" y="683"/>
                    <a:pt x="554" y="684"/>
                    <a:pt x="556" y="684"/>
                  </a:cubicBezTo>
                  <a:cubicBezTo>
                    <a:pt x="559" y="683"/>
                    <a:pt x="558" y="685"/>
                    <a:pt x="560" y="686"/>
                  </a:cubicBezTo>
                  <a:cubicBezTo>
                    <a:pt x="563" y="687"/>
                    <a:pt x="563" y="685"/>
                    <a:pt x="564" y="685"/>
                  </a:cubicBezTo>
                  <a:cubicBezTo>
                    <a:pt x="565" y="685"/>
                    <a:pt x="565" y="685"/>
                    <a:pt x="565" y="686"/>
                  </a:cubicBezTo>
                  <a:cubicBezTo>
                    <a:pt x="565" y="686"/>
                    <a:pt x="565" y="686"/>
                    <a:pt x="565" y="686"/>
                  </a:cubicBezTo>
                  <a:cubicBezTo>
                    <a:pt x="565" y="686"/>
                    <a:pt x="565" y="686"/>
                    <a:pt x="565" y="687"/>
                  </a:cubicBezTo>
                  <a:cubicBezTo>
                    <a:pt x="565" y="687"/>
                    <a:pt x="565" y="687"/>
                    <a:pt x="565" y="687"/>
                  </a:cubicBezTo>
                  <a:cubicBezTo>
                    <a:pt x="565" y="687"/>
                    <a:pt x="564" y="687"/>
                    <a:pt x="564" y="688"/>
                  </a:cubicBezTo>
                  <a:cubicBezTo>
                    <a:pt x="564" y="689"/>
                    <a:pt x="564" y="690"/>
                    <a:pt x="564" y="691"/>
                  </a:cubicBezTo>
                  <a:cubicBezTo>
                    <a:pt x="564" y="692"/>
                    <a:pt x="564" y="692"/>
                    <a:pt x="564" y="692"/>
                  </a:cubicBezTo>
                  <a:cubicBezTo>
                    <a:pt x="563" y="692"/>
                    <a:pt x="563" y="693"/>
                    <a:pt x="563" y="693"/>
                  </a:cubicBezTo>
                  <a:cubicBezTo>
                    <a:pt x="564" y="695"/>
                    <a:pt x="564" y="704"/>
                    <a:pt x="563" y="707"/>
                  </a:cubicBezTo>
                  <a:cubicBezTo>
                    <a:pt x="563" y="708"/>
                    <a:pt x="563" y="709"/>
                    <a:pt x="563" y="709"/>
                  </a:cubicBezTo>
                  <a:cubicBezTo>
                    <a:pt x="563" y="709"/>
                    <a:pt x="562" y="710"/>
                    <a:pt x="562" y="710"/>
                  </a:cubicBezTo>
                  <a:cubicBezTo>
                    <a:pt x="562" y="710"/>
                    <a:pt x="562" y="711"/>
                    <a:pt x="561" y="711"/>
                  </a:cubicBezTo>
                  <a:cubicBezTo>
                    <a:pt x="560" y="711"/>
                    <a:pt x="560" y="712"/>
                    <a:pt x="560" y="712"/>
                  </a:cubicBezTo>
                  <a:cubicBezTo>
                    <a:pt x="559" y="712"/>
                    <a:pt x="559" y="713"/>
                    <a:pt x="559" y="713"/>
                  </a:cubicBezTo>
                  <a:cubicBezTo>
                    <a:pt x="559" y="713"/>
                    <a:pt x="558" y="714"/>
                    <a:pt x="558" y="715"/>
                  </a:cubicBezTo>
                  <a:cubicBezTo>
                    <a:pt x="558" y="715"/>
                    <a:pt x="558" y="716"/>
                    <a:pt x="558" y="717"/>
                  </a:cubicBezTo>
                  <a:cubicBezTo>
                    <a:pt x="558" y="717"/>
                    <a:pt x="558" y="717"/>
                    <a:pt x="558" y="717"/>
                  </a:cubicBezTo>
                  <a:cubicBezTo>
                    <a:pt x="558" y="719"/>
                    <a:pt x="557" y="721"/>
                    <a:pt x="557" y="723"/>
                  </a:cubicBezTo>
                  <a:cubicBezTo>
                    <a:pt x="557" y="723"/>
                    <a:pt x="557" y="724"/>
                    <a:pt x="557" y="724"/>
                  </a:cubicBezTo>
                  <a:cubicBezTo>
                    <a:pt x="556" y="725"/>
                    <a:pt x="556" y="726"/>
                    <a:pt x="555" y="727"/>
                  </a:cubicBezTo>
                  <a:cubicBezTo>
                    <a:pt x="554" y="729"/>
                    <a:pt x="553" y="732"/>
                    <a:pt x="552" y="733"/>
                  </a:cubicBezTo>
                  <a:cubicBezTo>
                    <a:pt x="551" y="735"/>
                    <a:pt x="551" y="736"/>
                    <a:pt x="550" y="738"/>
                  </a:cubicBezTo>
                  <a:cubicBezTo>
                    <a:pt x="550" y="738"/>
                    <a:pt x="550" y="739"/>
                    <a:pt x="550" y="739"/>
                  </a:cubicBezTo>
                  <a:cubicBezTo>
                    <a:pt x="549" y="740"/>
                    <a:pt x="549" y="741"/>
                    <a:pt x="548" y="743"/>
                  </a:cubicBezTo>
                  <a:cubicBezTo>
                    <a:pt x="548" y="743"/>
                    <a:pt x="548" y="743"/>
                    <a:pt x="548" y="744"/>
                  </a:cubicBezTo>
                  <a:cubicBezTo>
                    <a:pt x="547" y="744"/>
                    <a:pt x="547" y="745"/>
                    <a:pt x="547" y="745"/>
                  </a:cubicBezTo>
                  <a:cubicBezTo>
                    <a:pt x="547" y="746"/>
                    <a:pt x="546" y="747"/>
                    <a:pt x="546" y="748"/>
                  </a:cubicBezTo>
                  <a:cubicBezTo>
                    <a:pt x="543" y="751"/>
                    <a:pt x="530" y="748"/>
                    <a:pt x="526" y="748"/>
                  </a:cubicBezTo>
                  <a:cubicBezTo>
                    <a:pt x="523" y="749"/>
                    <a:pt x="522" y="746"/>
                    <a:pt x="519" y="744"/>
                  </a:cubicBezTo>
                  <a:cubicBezTo>
                    <a:pt x="517" y="742"/>
                    <a:pt x="516" y="746"/>
                    <a:pt x="513" y="744"/>
                  </a:cubicBezTo>
                  <a:cubicBezTo>
                    <a:pt x="511" y="742"/>
                    <a:pt x="511" y="743"/>
                    <a:pt x="509" y="744"/>
                  </a:cubicBezTo>
                  <a:cubicBezTo>
                    <a:pt x="506" y="746"/>
                    <a:pt x="499" y="751"/>
                    <a:pt x="497" y="753"/>
                  </a:cubicBezTo>
                  <a:cubicBezTo>
                    <a:pt x="494" y="754"/>
                    <a:pt x="480" y="750"/>
                    <a:pt x="476" y="749"/>
                  </a:cubicBezTo>
                  <a:cubicBezTo>
                    <a:pt x="472" y="747"/>
                    <a:pt x="461" y="745"/>
                    <a:pt x="458" y="745"/>
                  </a:cubicBezTo>
                  <a:cubicBezTo>
                    <a:pt x="458" y="745"/>
                    <a:pt x="457" y="744"/>
                    <a:pt x="456" y="744"/>
                  </a:cubicBezTo>
                  <a:cubicBezTo>
                    <a:pt x="454" y="744"/>
                    <a:pt x="451" y="743"/>
                    <a:pt x="448" y="742"/>
                  </a:cubicBezTo>
                  <a:cubicBezTo>
                    <a:pt x="447" y="742"/>
                    <a:pt x="447" y="741"/>
                    <a:pt x="446" y="741"/>
                  </a:cubicBezTo>
                  <a:cubicBezTo>
                    <a:pt x="444" y="741"/>
                    <a:pt x="443" y="740"/>
                    <a:pt x="441" y="740"/>
                  </a:cubicBezTo>
                  <a:cubicBezTo>
                    <a:pt x="433" y="739"/>
                    <a:pt x="435" y="739"/>
                    <a:pt x="433" y="736"/>
                  </a:cubicBezTo>
                  <a:cubicBezTo>
                    <a:pt x="431" y="733"/>
                    <a:pt x="429" y="731"/>
                    <a:pt x="425" y="730"/>
                  </a:cubicBezTo>
                  <a:cubicBezTo>
                    <a:pt x="421" y="730"/>
                    <a:pt x="409" y="734"/>
                    <a:pt x="406" y="736"/>
                  </a:cubicBezTo>
                  <a:cubicBezTo>
                    <a:pt x="403" y="738"/>
                    <a:pt x="400" y="738"/>
                    <a:pt x="401" y="744"/>
                  </a:cubicBezTo>
                  <a:cubicBezTo>
                    <a:pt x="403" y="750"/>
                    <a:pt x="403" y="755"/>
                    <a:pt x="397" y="758"/>
                  </a:cubicBezTo>
                  <a:cubicBezTo>
                    <a:pt x="392" y="761"/>
                    <a:pt x="389" y="759"/>
                    <a:pt x="382" y="755"/>
                  </a:cubicBezTo>
                  <a:cubicBezTo>
                    <a:pt x="375" y="751"/>
                    <a:pt x="371" y="750"/>
                    <a:pt x="366" y="750"/>
                  </a:cubicBezTo>
                  <a:cubicBezTo>
                    <a:pt x="360" y="750"/>
                    <a:pt x="356" y="744"/>
                    <a:pt x="355" y="742"/>
                  </a:cubicBezTo>
                  <a:cubicBezTo>
                    <a:pt x="355" y="739"/>
                    <a:pt x="354" y="735"/>
                    <a:pt x="350" y="735"/>
                  </a:cubicBezTo>
                  <a:cubicBezTo>
                    <a:pt x="346" y="735"/>
                    <a:pt x="343" y="731"/>
                    <a:pt x="337" y="731"/>
                  </a:cubicBezTo>
                  <a:cubicBezTo>
                    <a:pt x="331" y="730"/>
                    <a:pt x="326" y="731"/>
                    <a:pt x="323" y="729"/>
                  </a:cubicBezTo>
                  <a:cubicBezTo>
                    <a:pt x="322" y="729"/>
                    <a:pt x="321" y="728"/>
                    <a:pt x="320" y="728"/>
                  </a:cubicBezTo>
                  <a:cubicBezTo>
                    <a:pt x="320" y="728"/>
                    <a:pt x="320" y="728"/>
                    <a:pt x="319" y="728"/>
                  </a:cubicBezTo>
                  <a:cubicBezTo>
                    <a:pt x="319" y="728"/>
                    <a:pt x="319" y="727"/>
                    <a:pt x="319" y="727"/>
                  </a:cubicBezTo>
                  <a:cubicBezTo>
                    <a:pt x="318" y="727"/>
                    <a:pt x="318" y="727"/>
                    <a:pt x="317" y="727"/>
                  </a:cubicBezTo>
                  <a:cubicBezTo>
                    <a:pt x="317" y="727"/>
                    <a:pt x="317" y="727"/>
                    <a:pt x="317" y="727"/>
                  </a:cubicBezTo>
                  <a:cubicBezTo>
                    <a:pt x="316" y="727"/>
                    <a:pt x="315" y="728"/>
                    <a:pt x="315" y="728"/>
                  </a:cubicBezTo>
                  <a:cubicBezTo>
                    <a:pt x="311" y="729"/>
                    <a:pt x="312" y="727"/>
                    <a:pt x="313" y="724"/>
                  </a:cubicBezTo>
                  <a:cubicBezTo>
                    <a:pt x="313" y="721"/>
                    <a:pt x="309" y="724"/>
                    <a:pt x="305" y="722"/>
                  </a:cubicBezTo>
                  <a:cubicBezTo>
                    <a:pt x="302" y="720"/>
                    <a:pt x="306" y="713"/>
                    <a:pt x="308" y="711"/>
                  </a:cubicBezTo>
                  <a:cubicBezTo>
                    <a:pt x="311" y="709"/>
                    <a:pt x="313" y="702"/>
                    <a:pt x="311" y="700"/>
                  </a:cubicBezTo>
                  <a:cubicBezTo>
                    <a:pt x="310" y="698"/>
                    <a:pt x="310" y="692"/>
                    <a:pt x="311" y="690"/>
                  </a:cubicBezTo>
                  <a:cubicBezTo>
                    <a:pt x="312" y="687"/>
                    <a:pt x="315" y="684"/>
                    <a:pt x="312" y="685"/>
                  </a:cubicBezTo>
                  <a:cubicBezTo>
                    <a:pt x="309" y="685"/>
                    <a:pt x="308" y="683"/>
                    <a:pt x="305" y="680"/>
                  </a:cubicBezTo>
                  <a:cubicBezTo>
                    <a:pt x="302" y="677"/>
                    <a:pt x="293" y="683"/>
                    <a:pt x="291" y="684"/>
                  </a:cubicBezTo>
                  <a:cubicBezTo>
                    <a:pt x="290" y="684"/>
                    <a:pt x="289" y="684"/>
                    <a:pt x="289" y="684"/>
                  </a:cubicBezTo>
                  <a:cubicBezTo>
                    <a:pt x="287" y="684"/>
                    <a:pt x="286" y="684"/>
                    <a:pt x="284" y="684"/>
                  </a:cubicBezTo>
                  <a:cubicBezTo>
                    <a:pt x="283" y="683"/>
                    <a:pt x="281" y="683"/>
                    <a:pt x="278" y="683"/>
                  </a:cubicBezTo>
                  <a:cubicBezTo>
                    <a:pt x="273" y="682"/>
                    <a:pt x="263" y="686"/>
                    <a:pt x="259" y="687"/>
                  </a:cubicBezTo>
                  <a:cubicBezTo>
                    <a:pt x="254" y="689"/>
                    <a:pt x="253" y="687"/>
                    <a:pt x="251" y="685"/>
                  </a:cubicBezTo>
                  <a:cubicBezTo>
                    <a:pt x="249" y="684"/>
                    <a:pt x="242" y="686"/>
                    <a:pt x="236" y="685"/>
                  </a:cubicBezTo>
                  <a:cubicBezTo>
                    <a:pt x="230" y="685"/>
                    <a:pt x="232" y="684"/>
                    <a:pt x="229" y="683"/>
                  </a:cubicBezTo>
                  <a:cubicBezTo>
                    <a:pt x="227" y="682"/>
                    <a:pt x="224" y="686"/>
                    <a:pt x="223" y="688"/>
                  </a:cubicBezTo>
                  <a:cubicBezTo>
                    <a:pt x="222" y="689"/>
                    <a:pt x="215" y="690"/>
                    <a:pt x="210" y="691"/>
                  </a:cubicBezTo>
                  <a:cubicBezTo>
                    <a:pt x="206" y="693"/>
                    <a:pt x="203" y="696"/>
                    <a:pt x="201" y="697"/>
                  </a:cubicBezTo>
                  <a:cubicBezTo>
                    <a:pt x="199" y="698"/>
                    <a:pt x="194" y="698"/>
                    <a:pt x="190" y="700"/>
                  </a:cubicBezTo>
                  <a:cubicBezTo>
                    <a:pt x="189" y="700"/>
                    <a:pt x="188" y="700"/>
                    <a:pt x="188" y="701"/>
                  </a:cubicBezTo>
                  <a:cubicBezTo>
                    <a:pt x="187" y="701"/>
                    <a:pt x="187" y="701"/>
                    <a:pt x="187" y="701"/>
                  </a:cubicBezTo>
                  <a:cubicBezTo>
                    <a:pt x="186" y="702"/>
                    <a:pt x="186" y="702"/>
                    <a:pt x="185" y="703"/>
                  </a:cubicBezTo>
                  <a:cubicBezTo>
                    <a:pt x="185" y="703"/>
                    <a:pt x="185" y="703"/>
                    <a:pt x="184" y="703"/>
                  </a:cubicBezTo>
                  <a:cubicBezTo>
                    <a:pt x="184" y="704"/>
                    <a:pt x="183" y="704"/>
                    <a:pt x="183" y="705"/>
                  </a:cubicBezTo>
                  <a:cubicBezTo>
                    <a:pt x="182" y="705"/>
                    <a:pt x="182" y="706"/>
                    <a:pt x="181" y="706"/>
                  </a:cubicBezTo>
                  <a:cubicBezTo>
                    <a:pt x="178" y="708"/>
                    <a:pt x="177" y="706"/>
                    <a:pt x="174" y="704"/>
                  </a:cubicBezTo>
                  <a:cubicBezTo>
                    <a:pt x="172" y="703"/>
                    <a:pt x="161" y="705"/>
                    <a:pt x="157" y="704"/>
                  </a:cubicBezTo>
                  <a:cubicBezTo>
                    <a:pt x="152" y="704"/>
                    <a:pt x="148" y="698"/>
                    <a:pt x="145" y="698"/>
                  </a:cubicBezTo>
                  <a:cubicBezTo>
                    <a:pt x="143" y="698"/>
                    <a:pt x="139" y="702"/>
                    <a:pt x="138" y="706"/>
                  </a:cubicBezTo>
                  <a:cubicBezTo>
                    <a:pt x="136" y="710"/>
                    <a:pt x="131" y="718"/>
                    <a:pt x="126" y="722"/>
                  </a:cubicBezTo>
                  <a:cubicBezTo>
                    <a:pt x="120" y="726"/>
                    <a:pt x="115" y="724"/>
                    <a:pt x="112" y="726"/>
                  </a:cubicBezTo>
                  <a:cubicBezTo>
                    <a:pt x="110" y="729"/>
                    <a:pt x="106" y="733"/>
                    <a:pt x="104" y="737"/>
                  </a:cubicBezTo>
                  <a:cubicBezTo>
                    <a:pt x="103" y="741"/>
                    <a:pt x="101" y="740"/>
                    <a:pt x="98" y="744"/>
                  </a:cubicBezTo>
                  <a:cubicBezTo>
                    <a:pt x="95" y="748"/>
                    <a:pt x="97" y="754"/>
                    <a:pt x="96" y="763"/>
                  </a:cubicBezTo>
                  <a:cubicBezTo>
                    <a:pt x="95" y="773"/>
                    <a:pt x="81" y="779"/>
                    <a:pt x="74" y="781"/>
                  </a:cubicBezTo>
                  <a:cubicBezTo>
                    <a:pt x="73" y="782"/>
                    <a:pt x="71" y="782"/>
                    <a:pt x="70" y="783"/>
                  </a:cubicBezTo>
                  <a:cubicBezTo>
                    <a:pt x="69" y="783"/>
                    <a:pt x="69" y="784"/>
                    <a:pt x="68" y="784"/>
                  </a:cubicBezTo>
                  <a:cubicBezTo>
                    <a:pt x="67" y="784"/>
                    <a:pt x="66" y="785"/>
                    <a:pt x="66" y="785"/>
                  </a:cubicBezTo>
                  <a:cubicBezTo>
                    <a:pt x="65" y="786"/>
                    <a:pt x="64" y="786"/>
                    <a:pt x="64" y="787"/>
                  </a:cubicBezTo>
                  <a:cubicBezTo>
                    <a:pt x="63" y="787"/>
                    <a:pt x="62" y="787"/>
                    <a:pt x="62" y="788"/>
                  </a:cubicBezTo>
                  <a:cubicBezTo>
                    <a:pt x="61" y="788"/>
                    <a:pt x="61" y="789"/>
                    <a:pt x="60" y="789"/>
                  </a:cubicBezTo>
                  <a:cubicBezTo>
                    <a:pt x="60" y="789"/>
                    <a:pt x="60" y="790"/>
                    <a:pt x="59" y="790"/>
                  </a:cubicBezTo>
                  <a:cubicBezTo>
                    <a:pt x="59" y="790"/>
                    <a:pt x="59" y="791"/>
                    <a:pt x="58" y="791"/>
                  </a:cubicBezTo>
                  <a:cubicBezTo>
                    <a:pt x="55" y="794"/>
                    <a:pt x="54" y="798"/>
                    <a:pt x="49" y="801"/>
                  </a:cubicBezTo>
                  <a:cubicBezTo>
                    <a:pt x="44" y="804"/>
                    <a:pt x="40" y="816"/>
                    <a:pt x="40" y="819"/>
                  </a:cubicBezTo>
                  <a:cubicBezTo>
                    <a:pt x="39" y="822"/>
                    <a:pt x="25" y="831"/>
                    <a:pt x="24" y="836"/>
                  </a:cubicBezTo>
                  <a:cubicBezTo>
                    <a:pt x="23" y="841"/>
                    <a:pt x="18" y="847"/>
                    <a:pt x="15" y="848"/>
                  </a:cubicBezTo>
                  <a:cubicBezTo>
                    <a:pt x="15" y="849"/>
                    <a:pt x="15" y="849"/>
                    <a:pt x="14" y="850"/>
                  </a:cubicBezTo>
                  <a:cubicBezTo>
                    <a:pt x="14" y="850"/>
                    <a:pt x="14" y="850"/>
                    <a:pt x="14" y="850"/>
                  </a:cubicBezTo>
                  <a:cubicBezTo>
                    <a:pt x="13" y="851"/>
                    <a:pt x="13" y="851"/>
                    <a:pt x="13" y="852"/>
                  </a:cubicBezTo>
                  <a:cubicBezTo>
                    <a:pt x="13" y="852"/>
                    <a:pt x="13" y="852"/>
                    <a:pt x="13" y="852"/>
                  </a:cubicBezTo>
                  <a:cubicBezTo>
                    <a:pt x="13" y="853"/>
                    <a:pt x="12" y="854"/>
                    <a:pt x="12" y="855"/>
                  </a:cubicBezTo>
                  <a:cubicBezTo>
                    <a:pt x="12" y="855"/>
                    <a:pt x="12" y="855"/>
                    <a:pt x="12" y="855"/>
                  </a:cubicBezTo>
                  <a:cubicBezTo>
                    <a:pt x="12" y="857"/>
                    <a:pt x="12" y="858"/>
                    <a:pt x="12" y="859"/>
                  </a:cubicBezTo>
                  <a:cubicBezTo>
                    <a:pt x="12" y="860"/>
                    <a:pt x="12" y="860"/>
                    <a:pt x="12" y="861"/>
                  </a:cubicBezTo>
                  <a:cubicBezTo>
                    <a:pt x="12" y="864"/>
                    <a:pt x="18" y="867"/>
                    <a:pt x="19" y="870"/>
                  </a:cubicBezTo>
                  <a:cubicBezTo>
                    <a:pt x="21" y="872"/>
                    <a:pt x="18" y="874"/>
                    <a:pt x="17" y="878"/>
                  </a:cubicBezTo>
                  <a:cubicBezTo>
                    <a:pt x="16" y="882"/>
                    <a:pt x="19" y="884"/>
                    <a:pt x="21" y="889"/>
                  </a:cubicBezTo>
                  <a:cubicBezTo>
                    <a:pt x="22" y="895"/>
                    <a:pt x="16" y="900"/>
                    <a:pt x="16" y="905"/>
                  </a:cubicBezTo>
                  <a:cubicBezTo>
                    <a:pt x="16" y="907"/>
                    <a:pt x="15" y="908"/>
                    <a:pt x="15" y="910"/>
                  </a:cubicBezTo>
                  <a:cubicBezTo>
                    <a:pt x="14" y="911"/>
                    <a:pt x="14" y="912"/>
                    <a:pt x="14" y="913"/>
                  </a:cubicBezTo>
                  <a:cubicBezTo>
                    <a:pt x="13" y="914"/>
                    <a:pt x="13" y="914"/>
                    <a:pt x="13" y="914"/>
                  </a:cubicBezTo>
                  <a:cubicBezTo>
                    <a:pt x="13" y="915"/>
                    <a:pt x="12" y="916"/>
                    <a:pt x="12" y="917"/>
                  </a:cubicBezTo>
                  <a:cubicBezTo>
                    <a:pt x="11" y="917"/>
                    <a:pt x="11" y="917"/>
                    <a:pt x="11" y="917"/>
                  </a:cubicBezTo>
                  <a:cubicBezTo>
                    <a:pt x="10" y="918"/>
                    <a:pt x="10" y="919"/>
                    <a:pt x="9" y="920"/>
                  </a:cubicBezTo>
                  <a:cubicBezTo>
                    <a:pt x="6" y="922"/>
                    <a:pt x="0" y="927"/>
                    <a:pt x="4" y="930"/>
                  </a:cubicBezTo>
                  <a:cubicBezTo>
                    <a:pt x="8" y="932"/>
                    <a:pt x="6" y="933"/>
                    <a:pt x="8" y="939"/>
                  </a:cubicBezTo>
                  <a:cubicBezTo>
                    <a:pt x="8" y="940"/>
                    <a:pt x="8" y="940"/>
                    <a:pt x="8" y="940"/>
                  </a:cubicBezTo>
                  <a:cubicBezTo>
                    <a:pt x="9" y="942"/>
                    <a:pt x="9" y="944"/>
                    <a:pt x="9" y="945"/>
                  </a:cubicBezTo>
                  <a:cubicBezTo>
                    <a:pt x="9" y="945"/>
                    <a:pt x="9" y="945"/>
                    <a:pt x="9" y="945"/>
                  </a:cubicBezTo>
                  <a:cubicBezTo>
                    <a:pt x="8" y="946"/>
                    <a:pt x="7" y="946"/>
                    <a:pt x="7" y="948"/>
                  </a:cubicBezTo>
                  <a:cubicBezTo>
                    <a:pt x="6" y="948"/>
                    <a:pt x="6" y="949"/>
                    <a:pt x="6" y="949"/>
                  </a:cubicBezTo>
                  <a:cubicBezTo>
                    <a:pt x="6" y="950"/>
                    <a:pt x="6" y="951"/>
                    <a:pt x="6" y="952"/>
                  </a:cubicBezTo>
                  <a:cubicBezTo>
                    <a:pt x="6" y="952"/>
                    <a:pt x="6" y="952"/>
                    <a:pt x="6" y="952"/>
                  </a:cubicBezTo>
                  <a:cubicBezTo>
                    <a:pt x="6" y="952"/>
                    <a:pt x="7" y="953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9" y="955"/>
                    <a:pt x="10" y="955"/>
                    <a:pt x="11" y="956"/>
                  </a:cubicBezTo>
                  <a:cubicBezTo>
                    <a:pt x="12" y="957"/>
                    <a:pt x="14" y="958"/>
                    <a:pt x="15" y="959"/>
                  </a:cubicBezTo>
                  <a:cubicBezTo>
                    <a:pt x="20" y="963"/>
                    <a:pt x="18" y="964"/>
                    <a:pt x="19" y="965"/>
                  </a:cubicBezTo>
                  <a:cubicBezTo>
                    <a:pt x="19" y="965"/>
                    <a:pt x="19" y="966"/>
                    <a:pt x="20" y="966"/>
                  </a:cubicBezTo>
                  <a:cubicBezTo>
                    <a:pt x="20" y="967"/>
                    <a:pt x="21" y="967"/>
                    <a:pt x="21" y="968"/>
                  </a:cubicBezTo>
                  <a:cubicBezTo>
                    <a:pt x="21" y="968"/>
                    <a:pt x="21" y="968"/>
                    <a:pt x="21" y="968"/>
                  </a:cubicBezTo>
                  <a:cubicBezTo>
                    <a:pt x="22" y="969"/>
                    <a:pt x="22" y="969"/>
                    <a:pt x="22" y="969"/>
                  </a:cubicBezTo>
                  <a:cubicBezTo>
                    <a:pt x="22" y="969"/>
                    <a:pt x="23" y="970"/>
                    <a:pt x="23" y="970"/>
                  </a:cubicBezTo>
                  <a:cubicBezTo>
                    <a:pt x="24" y="971"/>
                    <a:pt x="25" y="971"/>
                    <a:pt x="26" y="972"/>
                  </a:cubicBezTo>
                  <a:cubicBezTo>
                    <a:pt x="32" y="975"/>
                    <a:pt x="31" y="976"/>
                    <a:pt x="32" y="979"/>
                  </a:cubicBezTo>
                  <a:cubicBezTo>
                    <a:pt x="34" y="981"/>
                    <a:pt x="36" y="985"/>
                    <a:pt x="38" y="986"/>
                  </a:cubicBezTo>
                  <a:cubicBezTo>
                    <a:pt x="38" y="986"/>
                    <a:pt x="38" y="986"/>
                    <a:pt x="38" y="986"/>
                  </a:cubicBezTo>
                  <a:cubicBezTo>
                    <a:pt x="38" y="987"/>
                    <a:pt x="39" y="987"/>
                    <a:pt x="39" y="987"/>
                  </a:cubicBezTo>
                  <a:cubicBezTo>
                    <a:pt x="39" y="987"/>
                    <a:pt x="39" y="988"/>
                    <a:pt x="39" y="988"/>
                  </a:cubicBezTo>
                  <a:cubicBezTo>
                    <a:pt x="39" y="988"/>
                    <a:pt x="39" y="988"/>
                    <a:pt x="39" y="989"/>
                  </a:cubicBezTo>
                  <a:cubicBezTo>
                    <a:pt x="39" y="989"/>
                    <a:pt x="40" y="990"/>
                    <a:pt x="40" y="990"/>
                  </a:cubicBezTo>
                  <a:cubicBezTo>
                    <a:pt x="40" y="992"/>
                    <a:pt x="41" y="993"/>
                    <a:pt x="41" y="995"/>
                  </a:cubicBezTo>
                  <a:cubicBezTo>
                    <a:pt x="41" y="995"/>
                    <a:pt x="41" y="995"/>
                    <a:pt x="41" y="995"/>
                  </a:cubicBezTo>
                  <a:cubicBezTo>
                    <a:pt x="41" y="996"/>
                    <a:pt x="42" y="996"/>
                    <a:pt x="42" y="997"/>
                  </a:cubicBezTo>
                  <a:cubicBezTo>
                    <a:pt x="43" y="999"/>
                    <a:pt x="44" y="1002"/>
                    <a:pt x="46" y="1004"/>
                  </a:cubicBezTo>
                  <a:cubicBezTo>
                    <a:pt x="46" y="1005"/>
                    <a:pt x="47" y="1006"/>
                    <a:pt x="48" y="1006"/>
                  </a:cubicBezTo>
                  <a:cubicBezTo>
                    <a:pt x="48" y="1007"/>
                    <a:pt x="49" y="1007"/>
                    <a:pt x="49" y="1007"/>
                  </a:cubicBezTo>
                  <a:cubicBezTo>
                    <a:pt x="50" y="1008"/>
                    <a:pt x="51" y="1008"/>
                    <a:pt x="51" y="1009"/>
                  </a:cubicBezTo>
                  <a:cubicBezTo>
                    <a:pt x="52" y="1009"/>
                    <a:pt x="52" y="1009"/>
                    <a:pt x="52" y="1009"/>
                  </a:cubicBezTo>
                  <a:cubicBezTo>
                    <a:pt x="53" y="1010"/>
                    <a:pt x="55" y="1011"/>
                    <a:pt x="56" y="1012"/>
                  </a:cubicBezTo>
                  <a:cubicBezTo>
                    <a:pt x="57" y="1012"/>
                    <a:pt x="58" y="1013"/>
                    <a:pt x="59" y="1014"/>
                  </a:cubicBezTo>
                  <a:cubicBezTo>
                    <a:pt x="64" y="1017"/>
                    <a:pt x="76" y="1026"/>
                    <a:pt x="80" y="1029"/>
                  </a:cubicBezTo>
                  <a:cubicBezTo>
                    <a:pt x="81" y="1030"/>
                    <a:pt x="82" y="1031"/>
                    <a:pt x="84" y="1031"/>
                  </a:cubicBezTo>
                  <a:cubicBezTo>
                    <a:pt x="84" y="1032"/>
                    <a:pt x="85" y="1032"/>
                    <a:pt x="85" y="1032"/>
                  </a:cubicBezTo>
                  <a:cubicBezTo>
                    <a:pt x="86" y="1032"/>
                    <a:pt x="87" y="1033"/>
                    <a:pt x="88" y="1033"/>
                  </a:cubicBezTo>
                  <a:cubicBezTo>
                    <a:pt x="89" y="1034"/>
                    <a:pt x="90" y="1034"/>
                    <a:pt x="91" y="1034"/>
                  </a:cubicBezTo>
                  <a:cubicBezTo>
                    <a:pt x="92" y="1035"/>
                    <a:pt x="93" y="1035"/>
                    <a:pt x="93" y="1035"/>
                  </a:cubicBezTo>
                  <a:cubicBezTo>
                    <a:pt x="94" y="1035"/>
                    <a:pt x="95" y="1036"/>
                    <a:pt x="96" y="1036"/>
                  </a:cubicBezTo>
                  <a:cubicBezTo>
                    <a:pt x="97" y="1036"/>
                    <a:pt x="97" y="1036"/>
                    <a:pt x="97" y="1036"/>
                  </a:cubicBezTo>
                  <a:cubicBezTo>
                    <a:pt x="97" y="1036"/>
                    <a:pt x="98" y="1036"/>
                    <a:pt x="98" y="1036"/>
                  </a:cubicBezTo>
                  <a:cubicBezTo>
                    <a:pt x="103" y="1037"/>
                    <a:pt x="125" y="1027"/>
                    <a:pt x="132" y="1027"/>
                  </a:cubicBezTo>
                  <a:cubicBezTo>
                    <a:pt x="133" y="1027"/>
                    <a:pt x="134" y="1027"/>
                    <a:pt x="135" y="1027"/>
                  </a:cubicBezTo>
                  <a:cubicBezTo>
                    <a:pt x="135" y="1027"/>
                    <a:pt x="136" y="1027"/>
                    <a:pt x="136" y="1028"/>
                  </a:cubicBezTo>
                  <a:cubicBezTo>
                    <a:pt x="137" y="1028"/>
                    <a:pt x="138" y="1028"/>
                    <a:pt x="138" y="1028"/>
                  </a:cubicBezTo>
                  <a:cubicBezTo>
                    <a:pt x="139" y="1028"/>
                    <a:pt x="139" y="1028"/>
                    <a:pt x="140" y="1028"/>
                  </a:cubicBezTo>
                  <a:cubicBezTo>
                    <a:pt x="141" y="1028"/>
                    <a:pt x="141" y="1029"/>
                    <a:pt x="142" y="1029"/>
                  </a:cubicBezTo>
                  <a:cubicBezTo>
                    <a:pt x="143" y="1029"/>
                    <a:pt x="143" y="1029"/>
                    <a:pt x="144" y="1029"/>
                  </a:cubicBezTo>
                  <a:cubicBezTo>
                    <a:pt x="145" y="1029"/>
                    <a:pt x="146" y="1030"/>
                    <a:pt x="146" y="1030"/>
                  </a:cubicBezTo>
                  <a:cubicBezTo>
                    <a:pt x="147" y="1030"/>
                    <a:pt x="147" y="1030"/>
                    <a:pt x="147" y="1030"/>
                  </a:cubicBezTo>
                  <a:cubicBezTo>
                    <a:pt x="151" y="1031"/>
                    <a:pt x="153" y="1032"/>
                    <a:pt x="156" y="1032"/>
                  </a:cubicBezTo>
                  <a:cubicBezTo>
                    <a:pt x="156" y="1032"/>
                    <a:pt x="156" y="1032"/>
                    <a:pt x="156" y="1032"/>
                  </a:cubicBezTo>
                  <a:cubicBezTo>
                    <a:pt x="157" y="1033"/>
                    <a:pt x="158" y="1033"/>
                    <a:pt x="159" y="1033"/>
                  </a:cubicBezTo>
                  <a:cubicBezTo>
                    <a:pt x="159" y="1033"/>
                    <a:pt x="160" y="1033"/>
                    <a:pt x="161" y="1033"/>
                  </a:cubicBezTo>
                  <a:cubicBezTo>
                    <a:pt x="161" y="1033"/>
                    <a:pt x="161" y="1033"/>
                    <a:pt x="161" y="1033"/>
                  </a:cubicBezTo>
                  <a:cubicBezTo>
                    <a:pt x="162" y="1033"/>
                    <a:pt x="163" y="1033"/>
                    <a:pt x="163" y="1033"/>
                  </a:cubicBezTo>
                  <a:cubicBezTo>
                    <a:pt x="164" y="1032"/>
                    <a:pt x="164" y="1032"/>
                    <a:pt x="164" y="1032"/>
                  </a:cubicBezTo>
                  <a:cubicBezTo>
                    <a:pt x="165" y="1032"/>
                    <a:pt x="166" y="1032"/>
                    <a:pt x="167" y="1032"/>
                  </a:cubicBezTo>
                  <a:cubicBezTo>
                    <a:pt x="167" y="1031"/>
                    <a:pt x="168" y="1031"/>
                    <a:pt x="168" y="1031"/>
                  </a:cubicBezTo>
                  <a:cubicBezTo>
                    <a:pt x="169" y="1031"/>
                    <a:pt x="170" y="1031"/>
                    <a:pt x="171" y="1030"/>
                  </a:cubicBezTo>
                  <a:cubicBezTo>
                    <a:pt x="171" y="1030"/>
                    <a:pt x="172" y="1030"/>
                    <a:pt x="172" y="1030"/>
                  </a:cubicBezTo>
                  <a:cubicBezTo>
                    <a:pt x="173" y="1029"/>
                    <a:pt x="174" y="1029"/>
                    <a:pt x="175" y="1029"/>
                  </a:cubicBezTo>
                  <a:cubicBezTo>
                    <a:pt x="175" y="1028"/>
                    <a:pt x="176" y="1028"/>
                    <a:pt x="176" y="1028"/>
                  </a:cubicBezTo>
                  <a:cubicBezTo>
                    <a:pt x="179" y="1027"/>
                    <a:pt x="182" y="1026"/>
                    <a:pt x="184" y="1025"/>
                  </a:cubicBezTo>
                  <a:cubicBezTo>
                    <a:pt x="184" y="1025"/>
                    <a:pt x="185" y="1025"/>
                    <a:pt x="185" y="1024"/>
                  </a:cubicBezTo>
                  <a:cubicBezTo>
                    <a:pt x="187" y="1023"/>
                    <a:pt x="189" y="1022"/>
                    <a:pt x="191" y="1021"/>
                  </a:cubicBezTo>
                  <a:cubicBezTo>
                    <a:pt x="191" y="1021"/>
                    <a:pt x="192" y="1021"/>
                    <a:pt x="192" y="1021"/>
                  </a:cubicBezTo>
                  <a:cubicBezTo>
                    <a:pt x="192" y="1021"/>
                    <a:pt x="193" y="1021"/>
                    <a:pt x="194" y="1020"/>
                  </a:cubicBezTo>
                  <a:cubicBezTo>
                    <a:pt x="194" y="1020"/>
                    <a:pt x="194" y="1020"/>
                    <a:pt x="194" y="1020"/>
                  </a:cubicBezTo>
                  <a:cubicBezTo>
                    <a:pt x="195" y="1020"/>
                    <a:pt x="195" y="1019"/>
                    <a:pt x="196" y="1019"/>
                  </a:cubicBezTo>
                  <a:cubicBezTo>
                    <a:pt x="196" y="1019"/>
                    <a:pt x="196" y="1019"/>
                    <a:pt x="196" y="1019"/>
                  </a:cubicBezTo>
                  <a:cubicBezTo>
                    <a:pt x="197" y="1019"/>
                    <a:pt x="197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9" y="1017"/>
                    <a:pt x="200" y="1017"/>
                  </a:cubicBezTo>
                  <a:cubicBezTo>
                    <a:pt x="200" y="1017"/>
                    <a:pt x="200" y="1017"/>
                    <a:pt x="200" y="1017"/>
                  </a:cubicBezTo>
                  <a:cubicBezTo>
                    <a:pt x="200" y="1017"/>
                    <a:pt x="201" y="1017"/>
                    <a:pt x="202" y="1017"/>
                  </a:cubicBezTo>
                  <a:cubicBezTo>
                    <a:pt x="202" y="1017"/>
                    <a:pt x="202" y="1017"/>
                    <a:pt x="202" y="1017"/>
                  </a:cubicBezTo>
                  <a:cubicBezTo>
                    <a:pt x="204" y="1017"/>
                    <a:pt x="207" y="1017"/>
                    <a:pt x="210" y="1016"/>
                  </a:cubicBezTo>
                  <a:cubicBezTo>
                    <a:pt x="211" y="1016"/>
                    <a:pt x="213" y="1016"/>
                    <a:pt x="215" y="1016"/>
                  </a:cubicBezTo>
                  <a:cubicBezTo>
                    <a:pt x="215" y="1016"/>
                    <a:pt x="215" y="1016"/>
                    <a:pt x="215" y="1016"/>
                  </a:cubicBezTo>
                  <a:cubicBezTo>
                    <a:pt x="216" y="1016"/>
                    <a:pt x="217" y="1016"/>
                    <a:pt x="218" y="1016"/>
                  </a:cubicBezTo>
                  <a:cubicBezTo>
                    <a:pt x="218" y="1016"/>
                    <a:pt x="218" y="1016"/>
                    <a:pt x="218" y="1016"/>
                  </a:cubicBezTo>
                  <a:cubicBezTo>
                    <a:pt x="219" y="1016"/>
                    <a:pt x="219" y="1016"/>
                    <a:pt x="220" y="1016"/>
                  </a:cubicBezTo>
                  <a:cubicBezTo>
                    <a:pt x="220" y="1016"/>
                    <a:pt x="220" y="1016"/>
                    <a:pt x="220" y="1016"/>
                  </a:cubicBezTo>
                  <a:cubicBezTo>
                    <a:pt x="221" y="1016"/>
                    <a:pt x="222" y="1016"/>
                    <a:pt x="222" y="1016"/>
                  </a:cubicBezTo>
                  <a:cubicBezTo>
                    <a:pt x="222" y="1016"/>
                    <a:pt x="223" y="1016"/>
                    <a:pt x="223" y="1016"/>
                  </a:cubicBezTo>
                  <a:cubicBezTo>
                    <a:pt x="223" y="1016"/>
                    <a:pt x="223" y="1016"/>
                    <a:pt x="224" y="1016"/>
                  </a:cubicBezTo>
                  <a:cubicBezTo>
                    <a:pt x="224" y="1016"/>
                    <a:pt x="224" y="1016"/>
                    <a:pt x="224" y="1016"/>
                  </a:cubicBezTo>
                  <a:cubicBezTo>
                    <a:pt x="225" y="1016"/>
                    <a:pt x="225" y="1016"/>
                    <a:pt x="225" y="1016"/>
                  </a:cubicBezTo>
                  <a:cubicBezTo>
                    <a:pt x="226" y="1016"/>
                    <a:pt x="226" y="1016"/>
                    <a:pt x="226" y="1016"/>
                  </a:cubicBezTo>
                  <a:cubicBezTo>
                    <a:pt x="229" y="1016"/>
                    <a:pt x="235" y="1024"/>
                    <a:pt x="236" y="1026"/>
                  </a:cubicBezTo>
                  <a:cubicBezTo>
                    <a:pt x="238" y="1027"/>
                    <a:pt x="239" y="1038"/>
                    <a:pt x="243" y="1039"/>
                  </a:cubicBezTo>
                  <a:cubicBezTo>
                    <a:pt x="244" y="1040"/>
                    <a:pt x="244" y="1040"/>
                    <a:pt x="245" y="1040"/>
                  </a:cubicBezTo>
                  <a:cubicBezTo>
                    <a:pt x="245" y="1040"/>
                    <a:pt x="246" y="1040"/>
                    <a:pt x="246" y="1040"/>
                  </a:cubicBezTo>
                  <a:cubicBezTo>
                    <a:pt x="247" y="1040"/>
                    <a:pt x="248" y="1040"/>
                    <a:pt x="249" y="1040"/>
                  </a:cubicBezTo>
                  <a:cubicBezTo>
                    <a:pt x="249" y="1040"/>
                    <a:pt x="249" y="1040"/>
                    <a:pt x="249" y="1040"/>
                  </a:cubicBezTo>
                  <a:cubicBezTo>
                    <a:pt x="250" y="1040"/>
                    <a:pt x="251" y="1040"/>
                    <a:pt x="253" y="1040"/>
                  </a:cubicBezTo>
                  <a:cubicBezTo>
                    <a:pt x="253" y="1040"/>
                    <a:pt x="253" y="1040"/>
                    <a:pt x="253" y="1040"/>
                  </a:cubicBezTo>
                  <a:cubicBezTo>
                    <a:pt x="258" y="1039"/>
                    <a:pt x="263" y="1039"/>
                    <a:pt x="268" y="1039"/>
                  </a:cubicBezTo>
                  <a:cubicBezTo>
                    <a:pt x="268" y="1038"/>
                    <a:pt x="269" y="1038"/>
                    <a:pt x="269" y="1038"/>
                  </a:cubicBezTo>
                  <a:cubicBezTo>
                    <a:pt x="270" y="1038"/>
                    <a:pt x="270" y="1038"/>
                    <a:pt x="271" y="1038"/>
                  </a:cubicBezTo>
                  <a:cubicBezTo>
                    <a:pt x="272" y="1038"/>
                    <a:pt x="272" y="1038"/>
                    <a:pt x="273" y="1038"/>
                  </a:cubicBezTo>
                  <a:cubicBezTo>
                    <a:pt x="279" y="1039"/>
                    <a:pt x="279" y="1042"/>
                    <a:pt x="281" y="1043"/>
                  </a:cubicBezTo>
                  <a:cubicBezTo>
                    <a:pt x="283" y="1045"/>
                    <a:pt x="286" y="1052"/>
                    <a:pt x="285" y="1057"/>
                  </a:cubicBezTo>
                  <a:cubicBezTo>
                    <a:pt x="285" y="1058"/>
                    <a:pt x="285" y="1059"/>
                    <a:pt x="284" y="1060"/>
                  </a:cubicBezTo>
                  <a:cubicBezTo>
                    <a:pt x="284" y="1061"/>
                    <a:pt x="284" y="1061"/>
                    <a:pt x="284" y="1062"/>
                  </a:cubicBezTo>
                  <a:cubicBezTo>
                    <a:pt x="283" y="1062"/>
                    <a:pt x="283" y="1063"/>
                    <a:pt x="283" y="1064"/>
                  </a:cubicBezTo>
                  <a:cubicBezTo>
                    <a:pt x="282" y="1065"/>
                    <a:pt x="282" y="1067"/>
                    <a:pt x="281" y="1068"/>
                  </a:cubicBezTo>
                  <a:cubicBezTo>
                    <a:pt x="281" y="1068"/>
                    <a:pt x="281" y="1068"/>
                    <a:pt x="281" y="1069"/>
                  </a:cubicBezTo>
                  <a:cubicBezTo>
                    <a:pt x="280" y="1070"/>
                    <a:pt x="280" y="1071"/>
                    <a:pt x="280" y="1071"/>
                  </a:cubicBezTo>
                  <a:cubicBezTo>
                    <a:pt x="280" y="1072"/>
                    <a:pt x="280" y="1073"/>
                    <a:pt x="280" y="1073"/>
                  </a:cubicBezTo>
                  <a:cubicBezTo>
                    <a:pt x="280" y="1074"/>
                    <a:pt x="280" y="1074"/>
                    <a:pt x="280" y="1074"/>
                  </a:cubicBezTo>
                  <a:cubicBezTo>
                    <a:pt x="280" y="1075"/>
                    <a:pt x="280" y="1075"/>
                    <a:pt x="280" y="1076"/>
                  </a:cubicBezTo>
                  <a:cubicBezTo>
                    <a:pt x="280" y="1076"/>
                    <a:pt x="280" y="1076"/>
                    <a:pt x="280" y="1076"/>
                  </a:cubicBezTo>
                  <a:cubicBezTo>
                    <a:pt x="279" y="1079"/>
                    <a:pt x="279" y="1081"/>
                    <a:pt x="279" y="1083"/>
                  </a:cubicBezTo>
                  <a:cubicBezTo>
                    <a:pt x="279" y="1083"/>
                    <a:pt x="279" y="1083"/>
                    <a:pt x="279" y="1084"/>
                  </a:cubicBezTo>
                  <a:cubicBezTo>
                    <a:pt x="278" y="1084"/>
                    <a:pt x="278" y="1085"/>
                    <a:pt x="278" y="1086"/>
                  </a:cubicBezTo>
                  <a:cubicBezTo>
                    <a:pt x="278" y="1086"/>
                    <a:pt x="278" y="1086"/>
                    <a:pt x="278" y="1087"/>
                  </a:cubicBezTo>
                  <a:cubicBezTo>
                    <a:pt x="278" y="1087"/>
                    <a:pt x="278" y="1088"/>
                    <a:pt x="277" y="1089"/>
                  </a:cubicBezTo>
                  <a:cubicBezTo>
                    <a:pt x="276" y="1091"/>
                    <a:pt x="277" y="1092"/>
                    <a:pt x="273" y="1094"/>
                  </a:cubicBezTo>
                  <a:cubicBezTo>
                    <a:pt x="269" y="1096"/>
                    <a:pt x="273" y="1098"/>
                    <a:pt x="276" y="1102"/>
                  </a:cubicBezTo>
                  <a:cubicBezTo>
                    <a:pt x="279" y="1106"/>
                    <a:pt x="277" y="1105"/>
                    <a:pt x="278" y="1109"/>
                  </a:cubicBezTo>
                  <a:cubicBezTo>
                    <a:pt x="278" y="1110"/>
                    <a:pt x="279" y="1110"/>
                    <a:pt x="279" y="1111"/>
                  </a:cubicBezTo>
                  <a:cubicBezTo>
                    <a:pt x="279" y="1111"/>
                    <a:pt x="279" y="1111"/>
                    <a:pt x="279" y="1111"/>
                  </a:cubicBezTo>
                  <a:cubicBezTo>
                    <a:pt x="280" y="1112"/>
                    <a:pt x="281" y="1113"/>
                    <a:pt x="281" y="1114"/>
                  </a:cubicBezTo>
                  <a:cubicBezTo>
                    <a:pt x="282" y="1114"/>
                    <a:pt x="282" y="1114"/>
                    <a:pt x="282" y="1114"/>
                  </a:cubicBezTo>
                  <a:cubicBezTo>
                    <a:pt x="283" y="1115"/>
                    <a:pt x="284" y="1117"/>
                    <a:pt x="285" y="1118"/>
                  </a:cubicBezTo>
                  <a:cubicBezTo>
                    <a:pt x="285" y="1118"/>
                    <a:pt x="285" y="1118"/>
                    <a:pt x="285" y="1118"/>
                  </a:cubicBezTo>
                  <a:cubicBezTo>
                    <a:pt x="289" y="1123"/>
                    <a:pt x="294" y="1129"/>
                    <a:pt x="298" y="1133"/>
                  </a:cubicBezTo>
                  <a:cubicBezTo>
                    <a:pt x="298" y="1133"/>
                    <a:pt x="298" y="1133"/>
                    <a:pt x="299" y="1133"/>
                  </a:cubicBezTo>
                  <a:cubicBezTo>
                    <a:pt x="299" y="1134"/>
                    <a:pt x="299" y="1134"/>
                    <a:pt x="300" y="1135"/>
                  </a:cubicBezTo>
                  <a:cubicBezTo>
                    <a:pt x="300" y="1135"/>
                    <a:pt x="300" y="1135"/>
                    <a:pt x="300" y="1135"/>
                  </a:cubicBezTo>
                  <a:cubicBezTo>
                    <a:pt x="301" y="1136"/>
                    <a:pt x="301" y="1136"/>
                    <a:pt x="301" y="1136"/>
                  </a:cubicBezTo>
                  <a:cubicBezTo>
                    <a:pt x="301" y="1136"/>
                    <a:pt x="302" y="1137"/>
                    <a:pt x="302" y="1137"/>
                  </a:cubicBezTo>
                  <a:cubicBezTo>
                    <a:pt x="302" y="1137"/>
                    <a:pt x="302" y="1137"/>
                    <a:pt x="302" y="1137"/>
                  </a:cubicBezTo>
                  <a:cubicBezTo>
                    <a:pt x="302" y="1138"/>
                    <a:pt x="303" y="1138"/>
                    <a:pt x="303" y="1138"/>
                  </a:cubicBezTo>
                  <a:cubicBezTo>
                    <a:pt x="303" y="1139"/>
                    <a:pt x="303" y="1140"/>
                    <a:pt x="303" y="1140"/>
                  </a:cubicBezTo>
                  <a:cubicBezTo>
                    <a:pt x="304" y="1143"/>
                    <a:pt x="305" y="1145"/>
                    <a:pt x="305" y="1148"/>
                  </a:cubicBezTo>
                  <a:cubicBezTo>
                    <a:pt x="305" y="1149"/>
                    <a:pt x="305" y="1149"/>
                    <a:pt x="305" y="1150"/>
                  </a:cubicBezTo>
                  <a:cubicBezTo>
                    <a:pt x="305" y="1151"/>
                    <a:pt x="305" y="1152"/>
                    <a:pt x="305" y="1152"/>
                  </a:cubicBezTo>
                  <a:cubicBezTo>
                    <a:pt x="305" y="1152"/>
                    <a:pt x="306" y="1153"/>
                    <a:pt x="306" y="1153"/>
                  </a:cubicBezTo>
                  <a:cubicBezTo>
                    <a:pt x="307" y="1155"/>
                    <a:pt x="310" y="1158"/>
                    <a:pt x="311" y="1159"/>
                  </a:cubicBezTo>
                  <a:cubicBezTo>
                    <a:pt x="311" y="1159"/>
                    <a:pt x="311" y="1160"/>
                    <a:pt x="311" y="1160"/>
                  </a:cubicBezTo>
                  <a:cubicBezTo>
                    <a:pt x="312" y="1161"/>
                    <a:pt x="313" y="1170"/>
                    <a:pt x="315" y="1175"/>
                  </a:cubicBezTo>
                  <a:cubicBezTo>
                    <a:pt x="317" y="1180"/>
                    <a:pt x="315" y="1194"/>
                    <a:pt x="317" y="1198"/>
                  </a:cubicBezTo>
                  <a:cubicBezTo>
                    <a:pt x="320" y="1203"/>
                    <a:pt x="321" y="1214"/>
                    <a:pt x="321" y="1219"/>
                  </a:cubicBezTo>
                  <a:cubicBezTo>
                    <a:pt x="321" y="1224"/>
                    <a:pt x="321" y="1223"/>
                    <a:pt x="318" y="1227"/>
                  </a:cubicBezTo>
                  <a:cubicBezTo>
                    <a:pt x="315" y="1230"/>
                    <a:pt x="312" y="1231"/>
                    <a:pt x="310" y="1234"/>
                  </a:cubicBezTo>
                  <a:cubicBezTo>
                    <a:pt x="308" y="1237"/>
                    <a:pt x="302" y="1264"/>
                    <a:pt x="301" y="1268"/>
                  </a:cubicBezTo>
                  <a:cubicBezTo>
                    <a:pt x="301" y="1268"/>
                    <a:pt x="301" y="1269"/>
                    <a:pt x="301" y="1270"/>
                  </a:cubicBezTo>
                  <a:cubicBezTo>
                    <a:pt x="300" y="1270"/>
                    <a:pt x="300" y="1270"/>
                    <a:pt x="300" y="1271"/>
                  </a:cubicBezTo>
                  <a:cubicBezTo>
                    <a:pt x="300" y="1271"/>
                    <a:pt x="300" y="1272"/>
                    <a:pt x="300" y="1273"/>
                  </a:cubicBezTo>
                  <a:cubicBezTo>
                    <a:pt x="300" y="1274"/>
                    <a:pt x="300" y="1274"/>
                    <a:pt x="300" y="1274"/>
                  </a:cubicBezTo>
                  <a:cubicBezTo>
                    <a:pt x="300" y="1276"/>
                    <a:pt x="300" y="1277"/>
                    <a:pt x="300" y="1278"/>
                  </a:cubicBezTo>
                  <a:cubicBezTo>
                    <a:pt x="300" y="1278"/>
                    <a:pt x="300" y="1279"/>
                    <a:pt x="300" y="1279"/>
                  </a:cubicBezTo>
                  <a:cubicBezTo>
                    <a:pt x="300" y="1281"/>
                    <a:pt x="300" y="1282"/>
                    <a:pt x="300" y="1283"/>
                  </a:cubicBezTo>
                  <a:cubicBezTo>
                    <a:pt x="300" y="1284"/>
                    <a:pt x="300" y="1284"/>
                    <a:pt x="300" y="1284"/>
                  </a:cubicBezTo>
                  <a:cubicBezTo>
                    <a:pt x="300" y="1284"/>
                    <a:pt x="300" y="1284"/>
                    <a:pt x="300" y="1285"/>
                  </a:cubicBezTo>
                  <a:cubicBezTo>
                    <a:pt x="300" y="1285"/>
                    <a:pt x="300" y="1286"/>
                    <a:pt x="300" y="1286"/>
                  </a:cubicBezTo>
                  <a:cubicBezTo>
                    <a:pt x="300" y="1287"/>
                    <a:pt x="300" y="1288"/>
                    <a:pt x="300" y="1289"/>
                  </a:cubicBezTo>
                  <a:cubicBezTo>
                    <a:pt x="300" y="1289"/>
                    <a:pt x="300" y="1290"/>
                    <a:pt x="300" y="1290"/>
                  </a:cubicBezTo>
                  <a:cubicBezTo>
                    <a:pt x="300" y="1291"/>
                    <a:pt x="300" y="1292"/>
                    <a:pt x="300" y="1293"/>
                  </a:cubicBezTo>
                  <a:cubicBezTo>
                    <a:pt x="301" y="1293"/>
                    <a:pt x="301" y="1294"/>
                    <a:pt x="301" y="1294"/>
                  </a:cubicBezTo>
                  <a:cubicBezTo>
                    <a:pt x="301" y="1295"/>
                    <a:pt x="301" y="1296"/>
                    <a:pt x="302" y="1297"/>
                  </a:cubicBezTo>
                  <a:cubicBezTo>
                    <a:pt x="306" y="1304"/>
                    <a:pt x="313" y="1315"/>
                    <a:pt x="314" y="1324"/>
                  </a:cubicBezTo>
                  <a:cubicBezTo>
                    <a:pt x="315" y="1332"/>
                    <a:pt x="320" y="1338"/>
                    <a:pt x="325" y="1346"/>
                  </a:cubicBezTo>
                  <a:cubicBezTo>
                    <a:pt x="330" y="1354"/>
                    <a:pt x="326" y="1371"/>
                    <a:pt x="328" y="1379"/>
                  </a:cubicBezTo>
                  <a:cubicBezTo>
                    <a:pt x="331" y="1388"/>
                    <a:pt x="332" y="1396"/>
                    <a:pt x="332" y="1406"/>
                  </a:cubicBezTo>
                  <a:cubicBezTo>
                    <a:pt x="332" y="1408"/>
                    <a:pt x="332" y="1409"/>
                    <a:pt x="332" y="1410"/>
                  </a:cubicBezTo>
                  <a:cubicBezTo>
                    <a:pt x="332" y="1411"/>
                    <a:pt x="332" y="1411"/>
                    <a:pt x="333" y="1411"/>
                  </a:cubicBezTo>
                  <a:cubicBezTo>
                    <a:pt x="333" y="1412"/>
                    <a:pt x="333" y="1413"/>
                    <a:pt x="333" y="1414"/>
                  </a:cubicBezTo>
                  <a:cubicBezTo>
                    <a:pt x="334" y="1415"/>
                    <a:pt x="334" y="1415"/>
                    <a:pt x="334" y="1416"/>
                  </a:cubicBezTo>
                  <a:cubicBezTo>
                    <a:pt x="334" y="1416"/>
                    <a:pt x="335" y="1417"/>
                    <a:pt x="335" y="1418"/>
                  </a:cubicBezTo>
                  <a:cubicBezTo>
                    <a:pt x="336" y="1419"/>
                    <a:pt x="336" y="1419"/>
                    <a:pt x="336" y="1420"/>
                  </a:cubicBezTo>
                  <a:cubicBezTo>
                    <a:pt x="337" y="1420"/>
                    <a:pt x="337" y="1421"/>
                    <a:pt x="338" y="1422"/>
                  </a:cubicBezTo>
                  <a:cubicBezTo>
                    <a:pt x="338" y="1422"/>
                    <a:pt x="338" y="1423"/>
                    <a:pt x="339" y="1423"/>
                  </a:cubicBezTo>
                  <a:cubicBezTo>
                    <a:pt x="339" y="1424"/>
                    <a:pt x="340" y="1425"/>
                    <a:pt x="340" y="1426"/>
                  </a:cubicBezTo>
                  <a:cubicBezTo>
                    <a:pt x="340" y="1426"/>
                    <a:pt x="341" y="1427"/>
                    <a:pt x="341" y="1427"/>
                  </a:cubicBezTo>
                  <a:cubicBezTo>
                    <a:pt x="342" y="1428"/>
                    <a:pt x="342" y="1428"/>
                    <a:pt x="343" y="1429"/>
                  </a:cubicBezTo>
                  <a:cubicBezTo>
                    <a:pt x="343" y="1429"/>
                    <a:pt x="343" y="1430"/>
                    <a:pt x="344" y="1430"/>
                  </a:cubicBezTo>
                  <a:cubicBezTo>
                    <a:pt x="344" y="1431"/>
                    <a:pt x="345" y="1431"/>
                    <a:pt x="345" y="1432"/>
                  </a:cubicBezTo>
                  <a:cubicBezTo>
                    <a:pt x="346" y="1433"/>
                    <a:pt x="347" y="1434"/>
                    <a:pt x="348" y="1435"/>
                  </a:cubicBezTo>
                  <a:cubicBezTo>
                    <a:pt x="353" y="1441"/>
                    <a:pt x="355" y="1445"/>
                    <a:pt x="357" y="1451"/>
                  </a:cubicBezTo>
                  <a:cubicBezTo>
                    <a:pt x="359" y="1458"/>
                    <a:pt x="354" y="1454"/>
                    <a:pt x="352" y="1457"/>
                  </a:cubicBezTo>
                  <a:cubicBezTo>
                    <a:pt x="350" y="1460"/>
                    <a:pt x="354" y="1468"/>
                    <a:pt x="357" y="1476"/>
                  </a:cubicBezTo>
                  <a:cubicBezTo>
                    <a:pt x="360" y="1483"/>
                    <a:pt x="360" y="1491"/>
                    <a:pt x="357" y="1495"/>
                  </a:cubicBezTo>
                  <a:cubicBezTo>
                    <a:pt x="354" y="1499"/>
                    <a:pt x="356" y="1500"/>
                    <a:pt x="358" y="1506"/>
                  </a:cubicBezTo>
                  <a:cubicBezTo>
                    <a:pt x="360" y="1511"/>
                    <a:pt x="360" y="1512"/>
                    <a:pt x="361" y="1517"/>
                  </a:cubicBezTo>
                  <a:cubicBezTo>
                    <a:pt x="362" y="1522"/>
                    <a:pt x="365" y="1520"/>
                    <a:pt x="369" y="1521"/>
                  </a:cubicBezTo>
                  <a:cubicBezTo>
                    <a:pt x="372" y="1522"/>
                    <a:pt x="372" y="1526"/>
                    <a:pt x="378" y="1527"/>
                  </a:cubicBezTo>
                  <a:cubicBezTo>
                    <a:pt x="383" y="1528"/>
                    <a:pt x="383" y="1525"/>
                    <a:pt x="385" y="1523"/>
                  </a:cubicBezTo>
                  <a:cubicBezTo>
                    <a:pt x="387" y="1520"/>
                    <a:pt x="392" y="1522"/>
                    <a:pt x="395" y="1522"/>
                  </a:cubicBezTo>
                  <a:cubicBezTo>
                    <a:pt x="398" y="1522"/>
                    <a:pt x="398" y="1520"/>
                    <a:pt x="402" y="1517"/>
                  </a:cubicBezTo>
                  <a:cubicBezTo>
                    <a:pt x="406" y="1514"/>
                    <a:pt x="407" y="1514"/>
                    <a:pt x="413" y="1515"/>
                  </a:cubicBezTo>
                  <a:cubicBezTo>
                    <a:pt x="419" y="1515"/>
                    <a:pt x="424" y="1513"/>
                    <a:pt x="428" y="1514"/>
                  </a:cubicBezTo>
                  <a:cubicBezTo>
                    <a:pt x="432" y="1515"/>
                    <a:pt x="436" y="1517"/>
                    <a:pt x="439" y="1515"/>
                  </a:cubicBezTo>
                  <a:cubicBezTo>
                    <a:pt x="441" y="1514"/>
                    <a:pt x="449" y="1514"/>
                    <a:pt x="452" y="1513"/>
                  </a:cubicBezTo>
                  <a:cubicBezTo>
                    <a:pt x="455" y="1511"/>
                    <a:pt x="461" y="1510"/>
                    <a:pt x="465" y="1506"/>
                  </a:cubicBezTo>
                  <a:cubicBezTo>
                    <a:pt x="469" y="1503"/>
                    <a:pt x="484" y="1488"/>
                    <a:pt x="486" y="1487"/>
                  </a:cubicBezTo>
                  <a:cubicBezTo>
                    <a:pt x="488" y="1486"/>
                    <a:pt x="501" y="1469"/>
                    <a:pt x="503" y="1465"/>
                  </a:cubicBezTo>
                  <a:cubicBezTo>
                    <a:pt x="506" y="1461"/>
                    <a:pt x="508" y="1461"/>
                    <a:pt x="511" y="1461"/>
                  </a:cubicBezTo>
                  <a:cubicBezTo>
                    <a:pt x="513" y="1461"/>
                    <a:pt x="521" y="1449"/>
                    <a:pt x="523" y="1445"/>
                  </a:cubicBezTo>
                  <a:cubicBezTo>
                    <a:pt x="525" y="1441"/>
                    <a:pt x="530" y="1437"/>
                    <a:pt x="533" y="1434"/>
                  </a:cubicBezTo>
                  <a:cubicBezTo>
                    <a:pt x="535" y="1431"/>
                    <a:pt x="536" y="1423"/>
                    <a:pt x="538" y="1418"/>
                  </a:cubicBezTo>
                  <a:cubicBezTo>
                    <a:pt x="539" y="1417"/>
                    <a:pt x="539" y="1416"/>
                    <a:pt x="539" y="1414"/>
                  </a:cubicBezTo>
                  <a:cubicBezTo>
                    <a:pt x="539" y="1414"/>
                    <a:pt x="539" y="1414"/>
                    <a:pt x="539" y="1414"/>
                  </a:cubicBezTo>
                  <a:cubicBezTo>
                    <a:pt x="540" y="1413"/>
                    <a:pt x="540" y="1411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8"/>
                    <a:pt x="540" y="1407"/>
                    <a:pt x="540" y="1406"/>
                  </a:cubicBezTo>
                  <a:cubicBezTo>
                    <a:pt x="540" y="1406"/>
                    <a:pt x="540" y="1406"/>
                    <a:pt x="540" y="1406"/>
                  </a:cubicBezTo>
                  <a:cubicBezTo>
                    <a:pt x="540" y="1404"/>
                    <a:pt x="540" y="1402"/>
                    <a:pt x="540" y="1401"/>
                  </a:cubicBezTo>
                  <a:cubicBezTo>
                    <a:pt x="540" y="1401"/>
                    <a:pt x="540" y="1401"/>
                    <a:pt x="540" y="1401"/>
                  </a:cubicBezTo>
                  <a:cubicBezTo>
                    <a:pt x="540" y="1400"/>
                    <a:pt x="540" y="1400"/>
                    <a:pt x="540" y="1399"/>
                  </a:cubicBezTo>
                  <a:cubicBezTo>
                    <a:pt x="540" y="1397"/>
                    <a:pt x="542" y="1390"/>
                    <a:pt x="548" y="1387"/>
                  </a:cubicBezTo>
                  <a:cubicBezTo>
                    <a:pt x="553" y="1383"/>
                    <a:pt x="569" y="1376"/>
                    <a:pt x="570" y="1370"/>
                  </a:cubicBezTo>
                  <a:cubicBezTo>
                    <a:pt x="572" y="1363"/>
                    <a:pt x="569" y="1343"/>
                    <a:pt x="568" y="1340"/>
                  </a:cubicBezTo>
                  <a:cubicBezTo>
                    <a:pt x="567" y="1337"/>
                    <a:pt x="567" y="1323"/>
                    <a:pt x="564" y="1323"/>
                  </a:cubicBezTo>
                  <a:cubicBezTo>
                    <a:pt x="562" y="1322"/>
                    <a:pt x="561" y="1319"/>
                    <a:pt x="564" y="1314"/>
                  </a:cubicBezTo>
                  <a:cubicBezTo>
                    <a:pt x="567" y="1309"/>
                    <a:pt x="590" y="1289"/>
                    <a:pt x="597" y="1284"/>
                  </a:cubicBezTo>
                  <a:cubicBezTo>
                    <a:pt x="604" y="1278"/>
                    <a:pt x="612" y="1276"/>
                    <a:pt x="614" y="1274"/>
                  </a:cubicBezTo>
                  <a:cubicBezTo>
                    <a:pt x="617" y="1273"/>
                    <a:pt x="628" y="1258"/>
                    <a:pt x="630" y="1257"/>
                  </a:cubicBezTo>
                  <a:cubicBezTo>
                    <a:pt x="633" y="1255"/>
                    <a:pt x="629" y="1248"/>
                    <a:pt x="627" y="1243"/>
                  </a:cubicBezTo>
                  <a:cubicBezTo>
                    <a:pt x="625" y="1238"/>
                    <a:pt x="623" y="1219"/>
                    <a:pt x="624" y="1215"/>
                  </a:cubicBezTo>
                  <a:cubicBezTo>
                    <a:pt x="624" y="1214"/>
                    <a:pt x="624" y="1213"/>
                    <a:pt x="624" y="1211"/>
                  </a:cubicBezTo>
                  <a:cubicBezTo>
                    <a:pt x="624" y="1211"/>
                    <a:pt x="624" y="1210"/>
                    <a:pt x="624" y="1210"/>
                  </a:cubicBezTo>
                  <a:cubicBezTo>
                    <a:pt x="624" y="1209"/>
                    <a:pt x="624" y="1208"/>
                    <a:pt x="624" y="1207"/>
                  </a:cubicBezTo>
                  <a:cubicBezTo>
                    <a:pt x="624" y="1207"/>
                    <a:pt x="624" y="1206"/>
                    <a:pt x="624" y="1206"/>
                  </a:cubicBezTo>
                  <a:cubicBezTo>
                    <a:pt x="624" y="1205"/>
                    <a:pt x="624" y="1204"/>
                    <a:pt x="624" y="1203"/>
                  </a:cubicBezTo>
                  <a:cubicBezTo>
                    <a:pt x="624" y="1203"/>
                    <a:pt x="624" y="1202"/>
                    <a:pt x="624" y="1202"/>
                  </a:cubicBezTo>
                  <a:cubicBezTo>
                    <a:pt x="624" y="1201"/>
                    <a:pt x="624" y="1201"/>
                    <a:pt x="624" y="1201"/>
                  </a:cubicBezTo>
                  <a:cubicBezTo>
                    <a:pt x="623" y="1200"/>
                    <a:pt x="623" y="1200"/>
                    <a:pt x="623" y="1199"/>
                  </a:cubicBezTo>
                  <a:cubicBezTo>
                    <a:pt x="621" y="1195"/>
                    <a:pt x="615" y="1189"/>
                    <a:pt x="613" y="1185"/>
                  </a:cubicBezTo>
                  <a:cubicBezTo>
                    <a:pt x="611" y="1182"/>
                    <a:pt x="612" y="1163"/>
                    <a:pt x="612" y="1160"/>
                  </a:cubicBezTo>
                  <a:cubicBezTo>
                    <a:pt x="612" y="1157"/>
                    <a:pt x="607" y="1149"/>
                    <a:pt x="607" y="1146"/>
                  </a:cubicBezTo>
                  <a:cubicBezTo>
                    <a:pt x="607" y="1143"/>
                    <a:pt x="607" y="1138"/>
                    <a:pt x="608" y="1137"/>
                  </a:cubicBezTo>
                  <a:cubicBezTo>
                    <a:pt x="608" y="1137"/>
                    <a:pt x="608" y="1137"/>
                    <a:pt x="608" y="1137"/>
                  </a:cubicBezTo>
                  <a:cubicBezTo>
                    <a:pt x="608" y="1137"/>
                    <a:pt x="608" y="1136"/>
                    <a:pt x="608" y="1136"/>
                  </a:cubicBezTo>
                  <a:cubicBezTo>
                    <a:pt x="609" y="1136"/>
                    <a:pt x="609" y="1136"/>
                    <a:pt x="609" y="1135"/>
                  </a:cubicBezTo>
                  <a:cubicBezTo>
                    <a:pt x="609" y="1135"/>
                    <a:pt x="609" y="1135"/>
                    <a:pt x="609" y="1135"/>
                  </a:cubicBezTo>
                  <a:cubicBezTo>
                    <a:pt x="610" y="1133"/>
                    <a:pt x="612" y="1131"/>
                    <a:pt x="613" y="1128"/>
                  </a:cubicBezTo>
                  <a:cubicBezTo>
                    <a:pt x="613" y="1128"/>
                    <a:pt x="613" y="1128"/>
                    <a:pt x="613" y="1128"/>
                  </a:cubicBezTo>
                  <a:cubicBezTo>
                    <a:pt x="614" y="1127"/>
                    <a:pt x="614" y="1125"/>
                    <a:pt x="615" y="1125"/>
                  </a:cubicBezTo>
                  <a:cubicBezTo>
                    <a:pt x="617" y="1120"/>
                    <a:pt x="624" y="1107"/>
                    <a:pt x="626" y="1105"/>
                  </a:cubicBezTo>
                  <a:cubicBezTo>
                    <a:pt x="626" y="1105"/>
                    <a:pt x="627" y="1104"/>
                    <a:pt x="627" y="1104"/>
                  </a:cubicBezTo>
                  <a:cubicBezTo>
                    <a:pt x="627" y="1104"/>
                    <a:pt x="628" y="1104"/>
                    <a:pt x="628" y="1104"/>
                  </a:cubicBezTo>
                  <a:cubicBezTo>
                    <a:pt x="628" y="1104"/>
                    <a:pt x="629" y="1103"/>
                    <a:pt x="630" y="1103"/>
                  </a:cubicBezTo>
                  <a:cubicBezTo>
                    <a:pt x="630" y="1103"/>
                    <a:pt x="630" y="1103"/>
                    <a:pt x="630" y="1103"/>
                  </a:cubicBezTo>
                  <a:cubicBezTo>
                    <a:pt x="632" y="1103"/>
                    <a:pt x="633" y="1103"/>
                    <a:pt x="635" y="1103"/>
                  </a:cubicBezTo>
                  <a:cubicBezTo>
                    <a:pt x="637" y="1101"/>
                    <a:pt x="650" y="1082"/>
                    <a:pt x="656" y="1074"/>
                  </a:cubicBezTo>
                  <a:cubicBezTo>
                    <a:pt x="661" y="1066"/>
                    <a:pt x="674" y="1058"/>
                    <a:pt x="679" y="1055"/>
                  </a:cubicBezTo>
                  <a:cubicBezTo>
                    <a:pt x="684" y="1053"/>
                    <a:pt x="682" y="1054"/>
                    <a:pt x="683" y="1051"/>
                  </a:cubicBezTo>
                  <a:cubicBezTo>
                    <a:pt x="685" y="1048"/>
                    <a:pt x="688" y="1046"/>
                    <a:pt x="692" y="1044"/>
                  </a:cubicBezTo>
                  <a:cubicBezTo>
                    <a:pt x="697" y="1041"/>
                    <a:pt x="709" y="1017"/>
                    <a:pt x="712" y="1010"/>
                  </a:cubicBezTo>
                  <a:cubicBezTo>
                    <a:pt x="715" y="1004"/>
                    <a:pt x="723" y="988"/>
                    <a:pt x="726" y="984"/>
                  </a:cubicBezTo>
                  <a:cubicBezTo>
                    <a:pt x="729" y="980"/>
                    <a:pt x="730" y="964"/>
                    <a:pt x="729" y="958"/>
                  </a:cubicBezTo>
                  <a:cubicBezTo>
                    <a:pt x="729" y="953"/>
                    <a:pt x="729" y="952"/>
                    <a:pt x="726" y="954"/>
                  </a:cubicBezTo>
                  <a:cubicBezTo>
                    <a:pt x="723" y="955"/>
                    <a:pt x="714" y="958"/>
                    <a:pt x="711" y="961"/>
                  </a:cubicBezTo>
                  <a:cubicBezTo>
                    <a:pt x="707" y="963"/>
                    <a:pt x="698" y="961"/>
                    <a:pt x="693" y="963"/>
                  </a:cubicBezTo>
                  <a:cubicBezTo>
                    <a:pt x="687" y="964"/>
                    <a:pt x="688" y="965"/>
                    <a:pt x="684" y="967"/>
                  </a:cubicBezTo>
                  <a:cubicBezTo>
                    <a:pt x="681" y="969"/>
                    <a:pt x="682" y="965"/>
                    <a:pt x="677" y="965"/>
                  </a:cubicBezTo>
                  <a:cubicBezTo>
                    <a:pt x="672" y="965"/>
                    <a:pt x="662" y="970"/>
                    <a:pt x="660" y="971"/>
                  </a:cubicBezTo>
                  <a:cubicBezTo>
                    <a:pt x="658" y="972"/>
                    <a:pt x="651" y="962"/>
                    <a:pt x="650" y="959"/>
                  </a:cubicBezTo>
                  <a:cubicBezTo>
                    <a:pt x="650" y="958"/>
                    <a:pt x="649" y="957"/>
                    <a:pt x="649" y="957"/>
                  </a:cubicBezTo>
                  <a:cubicBezTo>
                    <a:pt x="649" y="957"/>
                    <a:pt x="649" y="957"/>
                    <a:pt x="649" y="957"/>
                  </a:cubicBezTo>
                  <a:cubicBezTo>
                    <a:pt x="648" y="956"/>
                    <a:pt x="648" y="956"/>
                    <a:pt x="648" y="956"/>
                  </a:cubicBezTo>
                  <a:cubicBezTo>
                    <a:pt x="648" y="956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4"/>
                  </a:cubicBezTo>
                  <a:cubicBezTo>
                    <a:pt x="647" y="954"/>
                    <a:pt x="647" y="953"/>
                    <a:pt x="646" y="951"/>
                  </a:cubicBezTo>
                  <a:cubicBezTo>
                    <a:pt x="646" y="950"/>
                    <a:pt x="646" y="949"/>
                    <a:pt x="645" y="948"/>
                  </a:cubicBezTo>
                  <a:cubicBezTo>
                    <a:pt x="645" y="946"/>
                    <a:pt x="644" y="945"/>
                    <a:pt x="643" y="943"/>
                  </a:cubicBezTo>
                  <a:cubicBezTo>
                    <a:pt x="643" y="943"/>
                    <a:pt x="643" y="943"/>
                    <a:pt x="643" y="943"/>
                  </a:cubicBezTo>
                  <a:cubicBezTo>
                    <a:pt x="642" y="942"/>
                    <a:pt x="642" y="942"/>
                    <a:pt x="642" y="941"/>
                  </a:cubicBezTo>
                  <a:cubicBezTo>
                    <a:pt x="641" y="941"/>
                    <a:pt x="641" y="940"/>
                    <a:pt x="640" y="940"/>
                  </a:cubicBezTo>
                  <a:cubicBezTo>
                    <a:pt x="636" y="937"/>
                    <a:pt x="633" y="935"/>
                    <a:pt x="630" y="933"/>
                  </a:cubicBezTo>
                  <a:cubicBezTo>
                    <a:pt x="626" y="930"/>
                    <a:pt x="625" y="925"/>
                    <a:pt x="623" y="925"/>
                  </a:cubicBezTo>
                  <a:cubicBezTo>
                    <a:pt x="620" y="924"/>
                    <a:pt x="612" y="917"/>
                    <a:pt x="608" y="916"/>
                  </a:cubicBezTo>
                  <a:cubicBezTo>
                    <a:pt x="605" y="915"/>
                    <a:pt x="602" y="903"/>
                    <a:pt x="600" y="898"/>
                  </a:cubicBezTo>
                  <a:cubicBezTo>
                    <a:pt x="600" y="897"/>
                    <a:pt x="599" y="896"/>
                    <a:pt x="598" y="895"/>
                  </a:cubicBezTo>
                  <a:cubicBezTo>
                    <a:pt x="598" y="895"/>
                    <a:pt x="598" y="894"/>
                    <a:pt x="598" y="894"/>
                  </a:cubicBezTo>
                  <a:cubicBezTo>
                    <a:pt x="597" y="892"/>
                    <a:pt x="595" y="890"/>
                    <a:pt x="594" y="888"/>
                  </a:cubicBezTo>
                  <a:cubicBezTo>
                    <a:pt x="594" y="888"/>
                    <a:pt x="593" y="888"/>
                    <a:pt x="593" y="888"/>
                  </a:cubicBezTo>
                  <a:cubicBezTo>
                    <a:pt x="593" y="887"/>
                    <a:pt x="592" y="887"/>
                    <a:pt x="592" y="886"/>
                  </a:cubicBezTo>
                  <a:cubicBezTo>
                    <a:pt x="592" y="886"/>
                    <a:pt x="591" y="886"/>
                    <a:pt x="591" y="886"/>
                  </a:cubicBezTo>
                  <a:cubicBezTo>
                    <a:pt x="591" y="885"/>
                    <a:pt x="590" y="885"/>
                    <a:pt x="590" y="885"/>
                  </a:cubicBezTo>
                  <a:cubicBezTo>
                    <a:pt x="590" y="884"/>
                    <a:pt x="590" y="884"/>
                    <a:pt x="590" y="884"/>
                  </a:cubicBezTo>
                  <a:cubicBezTo>
                    <a:pt x="589" y="884"/>
                    <a:pt x="589" y="883"/>
                    <a:pt x="588" y="883"/>
                  </a:cubicBezTo>
                  <a:cubicBezTo>
                    <a:pt x="585" y="882"/>
                    <a:pt x="579" y="872"/>
                    <a:pt x="578" y="866"/>
                  </a:cubicBezTo>
                  <a:cubicBezTo>
                    <a:pt x="577" y="860"/>
                    <a:pt x="576" y="853"/>
                    <a:pt x="576" y="849"/>
                  </a:cubicBezTo>
                  <a:cubicBezTo>
                    <a:pt x="576" y="845"/>
                    <a:pt x="576" y="844"/>
                    <a:pt x="571" y="842"/>
                  </a:cubicBezTo>
                  <a:cubicBezTo>
                    <a:pt x="566" y="840"/>
                    <a:pt x="562" y="834"/>
                    <a:pt x="561" y="832"/>
                  </a:cubicBezTo>
                  <a:cubicBezTo>
                    <a:pt x="560" y="831"/>
                    <a:pt x="563" y="828"/>
                    <a:pt x="562" y="826"/>
                  </a:cubicBezTo>
                  <a:cubicBezTo>
                    <a:pt x="561" y="824"/>
                    <a:pt x="548" y="797"/>
                    <a:pt x="543" y="791"/>
                  </a:cubicBezTo>
                  <a:cubicBezTo>
                    <a:pt x="539" y="786"/>
                    <a:pt x="541" y="785"/>
                    <a:pt x="541" y="783"/>
                  </a:cubicBezTo>
                  <a:cubicBezTo>
                    <a:pt x="541" y="781"/>
                    <a:pt x="536" y="778"/>
                    <a:pt x="534" y="775"/>
                  </a:cubicBezTo>
                  <a:cubicBezTo>
                    <a:pt x="533" y="773"/>
                    <a:pt x="544" y="782"/>
                    <a:pt x="546" y="784"/>
                  </a:cubicBezTo>
                  <a:cubicBezTo>
                    <a:pt x="547" y="784"/>
                    <a:pt x="547" y="784"/>
                    <a:pt x="548" y="784"/>
                  </a:cubicBezTo>
                  <a:cubicBezTo>
                    <a:pt x="548" y="784"/>
                    <a:pt x="548" y="784"/>
                    <a:pt x="548" y="784"/>
                  </a:cubicBezTo>
                  <a:cubicBezTo>
                    <a:pt x="548" y="784"/>
                    <a:pt x="549" y="783"/>
                    <a:pt x="549" y="783"/>
                  </a:cubicBezTo>
                  <a:cubicBezTo>
                    <a:pt x="550" y="782"/>
                    <a:pt x="552" y="781"/>
                    <a:pt x="554" y="781"/>
                  </a:cubicBezTo>
                  <a:cubicBezTo>
                    <a:pt x="554" y="781"/>
                    <a:pt x="554" y="781"/>
                    <a:pt x="554" y="781"/>
                  </a:cubicBezTo>
                  <a:cubicBezTo>
                    <a:pt x="558" y="782"/>
                    <a:pt x="564" y="794"/>
                    <a:pt x="567" y="799"/>
                  </a:cubicBezTo>
                  <a:cubicBezTo>
                    <a:pt x="570" y="804"/>
                    <a:pt x="577" y="809"/>
                    <a:pt x="579" y="811"/>
                  </a:cubicBezTo>
                  <a:cubicBezTo>
                    <a:pt x="581" y="812"/>
                    <a:pt x="577" y="813"/>
                    <a:pt x="577" y="816"/>
                  </a:cubicBezTo>
                  <a:cubicBezTo>
                    <a:pt x="577" y="819"/>
                    <a:pt x="582" y="821"/>
                    <a:pt x="585" y="823"/>
                  </a:cubicBezTo>
                  <a:cubicBezTo>
                    <a:pt x="588" y="824"/>
                    <a:pt x="599" y="841"/>
                    <a:pt x="600" y="843"/>
                  </a:cubicBezTo>
                  <a:cubicBezTo>
                    <a:pt x="601" y="845"/>
                    <a:pt x="599" y="845"/>
                    <a:pt x="598" y="848"/>
                  </a:cubicBezTo>
                  <a:cubicBezTo>
                    <a:pt x="597" y="850"/>
                    <a:pt x="603" y="861"/>
                    <a:pt x="605" y="864"/>
                  </a:cubicBezTo>
                  <a:cubicBezTo>
                    <a:pt x="607" y="868"/>
                    <a:pt x="612" y="869"/>
                    <a:pt x="615" y="871"/>
                  </a:cubicBezTo>
                  <a:cubicBezTo>
                    <a:pt x="617" y="873"/>
                    <a:pt x="621" y="878"/>
                    <a:pt x="624" y="883"/>
                  </a:cubicBezTo>
                  <a:cubicBezTo>
                    <a:pt x="627" y="888"/>
                    <a:pt x="633" y="897"/>
                    <a:pt x="636" y="902"/>
                  </a:cubicBezTo>
                  <a:cubicBezTo>
                    <a:pt x="636" y="903"/>
                    <a:pt x="636" y="904"/>
                    <a:pt x="637" y="904"/>
                  </a:cubicBezTo>
                  <a:cubicBezTo>
                    <a:pt x="637" y="905"/>
                    <a:pt x="637" y="905"/>
                    <a:pt x="637" y="905"/>
                  </a:cubicBezTo>
                  <a:cubicBezTo>
                    <a:pt x="637" y="905"/>
                    <a:pt x="637" y="906"/>
                    <a:pt x="637" y="906"/>
                  </a:cubicBezTo>
                  <a:cubicBezTo>
                    <a:pt x="637" y="906"/>
                    <a:pt x="637" y="906"/>
                    <a:pt x="637" y="906"/>
                  </a:cubicBezTo>
                  <a:cubicBezTo>
                    <a:pt x="637" y="907"/>
                    <a:pt x="637" y="907"/>
                    <a:pt x="637" y="907"/>
                  </a:cubicBezTo>
                  <a:cubicBezTo>
                    <a:pt x="637" y="908"/>
                    <a:pt x="637" y="909"/>
                    <a:pt x="636" y="910"/>
                  </a:cubicBezTo>
                  <a:cubicBezTo>
                    <a:pt x="636" y="910"/>
                    <a:pt x="636" y="910"/>
                    <a:pt x="636" y="910"/>
                  </a:cubicBezTo>
                  <a:cubicBezTo>
                    <a:pt x="636" y="910"/>
                    <a:pt x="636" y="911"/>
                    <a:pt x="637" y="911"/>
                  </a:cubicBezTo>
                  <a:cubicBezTo>
                    <a:pt x="637" y="915"/>
                    <a:pt x="645" y="932"/>
                    <a:pt x="645" y="937"/>
                  </a:cubicBezTo>
                  <a:cubicBezTo>
                    <a:pt x="645" y="941"/>
                    <a:pt x="649" y="944"/>
                    <a:pt x="652" y="944"/>
                  </a:cubicBezTo>
                  <a:cubicBezTo>
                    <a:pt x="655" y="945"/>
                    <a:pt x="663" y="941"/>
                    <a:pt x="666" y="940"/>
                  </a:cubicBezTo>
                  <a:cubicBezTo>
                    <a:pt x="668" y="938"/>
                    <a:pt x="678" y="937"/>
                    <a:pt x="684" y="937"/>
                  </a:cubicBezTo>
                  <a:cubicBezTo>
                    <a:pt x="691" y="937"/>
                    <a:pt x="708" y="928"/>
                    <a:pt x="713" y="924"/>
                  </a:cubicBezTo>
                  <a:cubicBezTo>
                    <a:pt x="718" y="921"/>
                    <a:pt x="735" y="917"/>
                    <a:pt x="737" y="916"/>
                  </a:cubicBezTo>
                  <a:cubicBezTo>
                    <a:pt x="739" y="915"/>
                    <a:pt x="739" y="908"/>
                    <a:pt x="742" y="907"/>
                  </a:cubicBezTo>
                  <a:cubicBezTo>
                    <a:pt x="742" y="906"/>
                    <a:pt x="742" y="906"/>
                    <a:pt x="743" y="906"/>
                  </a:cubicBezTo>
                  <a:cubicBezTo>
                    <a:pt x="743" y="906"/>
                    <a:pt x="743" y="905"/>
                    <a:pt x="744" y="905"/>
                  </a:cubicBezTo>
                  <a:cubicBezTo>
                    <a:pt x="744" y="905"/>
                    <a:pt x="744" y="905"/>
                    <a:pt x="745" y="905"/>
                  </a:cubicBezTo>
                  <a:cubicBezTo>
                    <a:pt x="745" y="905"/>
                    <a:pt x="745" y="905"/>
                    <a:pt x="746" y="904"/>
                  </a:cubicBezTo>
                  <a:cubicBezTo>
                    <a:pt x="746" y="904"/>
                    <a:pt x="747" y="904"/>
                    <a:pt x="747" y="904"/>
                  </a:cubicBezTo>
                  <a:cubicBezTo>
                    <a:pt x="747" y="904"/>
                    <a:pt x="748" y="903"/>
                    <a:pt x="748" y="903"/>
                  </a:cubicBezTo>
                  <a:cubicBezTo>
                    <a:pt x="749" y="903"/>
                    <a:pt x="749" y="903"/>
                    <a:pt x="750" y="903"/>
                  </a:cubicBezTo>
                  <a:cubicBezTo>
                    <a:pt x="750" y="902"/>
                    <a:pt x="751" y="902"/>
                    <a:pt x="751" y="902"/>
                  </a:cubicBezTo>
                  <a:cubicBezTo>
                    <a:pt x="752" y="902"/>
                    <a:pt x="753" y="902"/>
                    <a:pt x="754" y="901"/>
                  </a:cubicBezTo>
                  <a:cubicBezTo>
                    <a:pt x="754" y="901"/>
                    <a:pt x="754" y="901"/>
                    <a:pt x="754" y="901"/>
                  </a:cubicBezTo>
                  <a:cubicBezTo>
                    <a:pt x="755" y="901"/>
                    <a:pt x="756" y="901"/>
                    <a:pt x="756" y="901"/>
                  </a:cubicBezTo>
                  <a:cubicBezTo>
                    <a:pt x="756" y="900"/>
                    <a:pt x="757" y="900"/>
                    <a:pt x="757" y="900"/>
                  </a:cubicBezTo>
                  <a:cubicBezTo>
                    <a:pt x="758" y="900"/>
                    <a:pt x="758" y="900"/>
                    <a:pt x="759" y="900"/>
                  </a:cubicBezTo>
                  <a:cubicBezTo>
                    <a:pt x="759" y="900"/>
                    <a:pt x="759" y="900"/>
                    <a:pt x="759" y="900"/>
                  </a:cubicBezTo>
                  <a:cubicBezTo>
                    <a:pt x="760" y="900"/>
                    <a:pt x="760" y="900"/>
                    <a:pt x="761" y="900"/>
                  </a:cubicBezTo>
                  <a:cubicBezTo>
                    <a:pt x="764" y="900"/>
                    <a:pt x="772" y="899"/>
                    <a:pt x="772" y="895"/>
                  </a:cubicBezTo>
                  <a:cubicBezTo>
                    <a:pt x="773" y="892"/>
                    <a:pt x="774" y="891"/>
                    <a:pt x="777" y="890"/>
                  </a:cubicBezTo>
                  <a:cubicBezTo>
                    <a:pt x="781" y="889"/>
                    <a:pt x="782" y="885"/>
                    <a:pt x="783" y="884"/>
                  </a:cubicBezTo>
                  <a:cubicBezTo>
                    <a:pt x="784" y="882"/>
                    <a:pt x="789" y="880"/>
                    <a:pt x="793" y="880"/>
                  </a:cubicBezTo>
                  <a:cubicBezTo>
                    <a:pt x="797" y="879"/>
                    <a:pt x="794" y="876"/>
                    <a:pt x="794" y="873"/>
                  </a:cubicBezTo>
                  <a:cubicBezTo>
                    <a:pt x="793" y="870"/>
                    <a:pt x="795" y="867"/>
                    <a:pt x="796" y="863"/>
                  </a:cubicBezTo>
                  <a:cubicBezTo>
                    <a:pt x="796" y="858"/>
                    <a:pt x="797" y="863"/>
                    <a:pt x="799" y="864"/>
                  </a:cubicBezTo>
                  <a:cubicBezTo>
                    <a:pt x="801" y="865"/>
                    <a:pt x="804" y="858"/>
                    <a:pt x="806" y="856"/>
                  </a:cubicBezTo>
                  <a:cubicBezTo>
                    <a:pt x="808" y="854"/>
                    <a:pt x="810" y="849"/>
                    <a:pt x="811" y="845"/>
                  </a:cubicBezTo>
                  <a:cubicBezTo>
                    <a:pt x="813" y="842"/>
                    <a:pt x="813" y="841"/>
                    <a:pt x="810" y="840"/>
                  </a:cubicBezTo>
                  <a:cubicBezTo>
                    <a:pt x="806" y="839"/>
                    <a:pt x="805" y="836"/>
                    <a:pt x="802" y="832"/>
                  </a:cubicBezTo>
                  <a:cubicBezTo>
                    <a:pt x="798" y="828"/>
                    <a:pt x="792" y="829"/>
                    <a:pt x="787" y="828"/>
                  </a:cubicBezTo>
                  <a:cubicBezTo>
                    <a:pt x="787" y="828"/>
                    <a:pt x="786" y="828"/>
                    <a:pt x="785" y="827"/>
                  </a:cubicBezTo>
                  <a:cubicBezTo>
                    <a:pt x="785" y="827"/>
                    <a:pt x="785" y="827"/>
                    <a:pt x="785" y="827"/>
                  </a:cubicBezTo>
                  <a:cubicBezTo>
                    <a:pt x="785" y="827"/>
                    <a:pt x="784" y="827"/>
                    <a:pt x="784" y="826"/>
                  </a:cubicBezTo>
                  <a:cubicBezTo>
                    <a:pt x="784" y="826"/>
                    <a:pt x="783" y="826"/>
                    <a:pt x="783" y="826"/>
                  </a:cubicBezTo>
                  <a:cubicBezTo>
                    <a:pt x="783" y="825"/>
                    <a:pt x="782" y="825"/>
                    <a:pt x="782" y="824"/>
                  </a:cubicBezTo>
                  <a:cubicBezTo>
                    <a:pt x="782" y="824"/>
                    <a:pt x="782" y="824"/>
                    <a:pt x="782" y="824"/>
                  </a:cubicBezTo>
                  <a:cubicBezTo>
                    <a:pt x="781" y="823"/>
                    <a:pt x="781" y="823"/>
                    <a:pt x="780" y="822"/>
                  </a:cubicBezTo>
                  <a:cubicBezTo>
                    <a:pt x="780" y="822"/>
                    <a:pt x="780" y="822"/>
                    <a:pt x="780" y="821"/>
                  </a:cubicBezTo>
                  <a:cubicBezTo>
                    <a:pt x="780" y="821"/>
                    <a:pt x="779" y="820"/>
                    <a:pt x="779" y="820"/>
                  </a:cubicBezTo>
                  <a:cubicBezTo>
                    <a:pt x="779" y="820"/>
                    <a:pt x="779" y="819"/>
                    <a:pt x="779" y="819"/>
                  </a:cubicBezTo>
                  <a:cubicBezTo>
                    <a:pt x="777" y="817"/>
                    <a:pt x="776" y="814"/>
                    <a:pt x="776" y="812"/>
                  </a:cubicBezTo>
                  <a:cubicBezTo>
                    <a:pt x="774" y="808"/>
                    <a:pt x="779" y="804"/>
                    <a:pt x="777" y="804"/>
                  </a:cubicBezTo>
                  <a:cubicBezTo>
                    <a:pt x="775" y="804"/>
                    <a:pt x="759" y="819"/>
                    <a:pt x="758" y="823"/>
                  </a:cubicBezTo>
                  <a:cubicBezTo>
                    <a:pt x="756" y="826"/>
                    <a:pt x="746" y="823"/>
                    <a:pt x="741" y="824"/>
                  </a:cubicBezTo>
                  <a:cubicBezTo>
                    <a:pt x="736" y="824"/>
                    <a:pt x="735" y="825"/>
                    <a:pt x="732" y="824"/>
                  </a:cubicBezTo>
                  <a:cubicBezTo>
                    <a:pt x="731" y="824"/>
                    <a:pt x="730" y="824"/>
                    <a:pt x="729" y="823"/>
                  </a:cubicBezTo>
                  <a:cubicBezTo>
                    <a:pt x="729" y="823"/>
                    <a:pt x="729" y="823"/>
                    <a:pt x="729" y="823"/>
                  </a:cubicBezTo>
                  <a:cubicBezTo>
                    <a:pt x="728" y="822"/>
                    <a:pt x="728" y="822"/>
                    <a:pt x="727" y="822"/>
                  </a:cubicBezTo>
                  <a:cubicBezTo>
                    <a:pt x="727" y="822"/>
                    <a:pt x="727" y="821"/>
                    <a:pt x="727" y="821"/>
                  </a:cubicBezTo>
                  <a:cubicBezTo>
                    <a:pt x="726" y="821"/>
                    <a:pt x="726" y="821"/>
                    <a:pt x="726" y="820"/>
                  </a:cubicBezTo>
                  <a:cubicBezTo>
                    <a:pt x="726" y="820"/>
                    <a:pt x="725" y="820"/>
                    <a:pt x="725" y="819"/>
                  </a:cubicBezTo>
                  <a:cubicBezTo>
                    <a:pt x="725" y="819"/>
                    <a:pt x="725" y="819"/>
                    <a:pt x="725" y="818"/>
                  </a:cubicBezTo>
                  <a:cubicBezTo>
                    <a:pt x="724" y="817"/>
                    <a:pt x="730" y="814"/>
                    <a:pt x="730" y="812"/>
                  </a:cubicBezTo>
                  <a:cubicBezTo>
                    <a:pt x="730" y="810"/>
                    <a:pt x="726" y="803"/>
                    <a:pt x="724" y="803"/>
                  </a:cubicBezTo>
                  <a:cubicBezTo>
                    <a:pt x="723" y="802"/>
                    <a:pt x="722" y="808"/>
                    <a:pt x="720" y="809"/>
                  </a:cubicBezTo>
                  <a:cubicBezTo>
                    <a:pt x="720" y="809"/>
                    <a:pt x="719" y="809"/>
                    <a:pt x="719" y="809"/>
                  </a:cubicBezTo>
                  <a:cubicBezTo>
                    <a:pt x="719" y="809"/>
                    <a:pt x="719" y="809"/>
                    <a:pt x="718" y="809"/>
                  </a:cubicBezTo>
                  <a:cubicBezTo>
                    <a:pt x="718" y="808"/>
                    <a:pt x="718" y="808"/>
                    <a:pt x="717" y="808"/>
                  </a:cubicBezTo>
                  <a:cubicBezTo>
                    <a:pt x="717" y="808"/>
                    <a:pt x="717" y="808"/>
                    <a:pt x="717" y="808"/>
                  </a:cubicBezTo>
                  <a:cubicBezTo>
                    <a:pt x="717" y="807"/>
                    <a:pt x="716" y="807"/>
                    <a:pt x="716" y="807"/>
                  </a:cubicBezTo>
                  <a:cubicBezTo>
                    <a:pt x="715" y="806"/>
                    <a:pt x="715" y="806"/>
                    <a:pt x="715" y="806"/>
                  </a:cubicBezTo>
                  <a:cubicBezTo>
                    <a:pt x="714" y="805"/>
                    <a:pt x="712" y="798"/>
                    <a:pt x="712" y="796"/>
                  </a:cubicBezTo>
                  <a:cubicBezTo>
                    <a:pt x="711" y="795"/>
                    <a:pt x="707" y="789"/>
                    <a:pt x="705" y="788"/>
                  </a:cubicBezTo>
                  <a:cubicBezTo>
                    <a:pt x="703" y="786"/>
                    <a:pt x="698" y="782"/>
                    <a:pt x="697" y="779"/>
                  </a:cubicBezTo>
                  <a:cubicBezTo>
                    <a:pt x="696" y="779"/>
                    <a:pt x="696" y="778"/>
                    <a:pt x="695" y="777"/>
                  </a:cubicBezTo>
                  <a:cubicBezTo>
                    <a:pt x="695" y="777"/>
                    <a:pt x="695" y="777"/>
                    <a:pt x="695" y="777"/>
                  </a:cubicBezTo>
                  <a:cubicBezTo>
                    <a:pt x="694" y="776"/>
                    <a:pt x="693" y="775"/>
                    <a:pt x="692" y="773"/>
                  </a:cubicBezTo>
                  <a:cubicBezTo>
                    <a:pt x="691" y="772"/>
                    <a:pt x="690" y="771"/>
                    <a:pt x="689" y="770"/>
                  </a:cubicBezTo>
                  <a:cubicBezTo>
                    <a:pt x="689" y="769"/>
                    <a:pt x="688" y="769"/>
                    <a:pt x="688" y="768"/>
                  </a:cubicBezTo>
                  <a:cubicBezTo>
                    <a:pt x="688" y="768"/>
                    <a:pt x="688" y="768"/>
                    <a:pt x="688" y="768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6"/>
                    <a:pt x="688" y="766"/>
                    <a:pt x="689" y="766"/>
                  </a:cubicBezTo>
                  <a:cubicBezTo>
                    <a:pt x="689" y="766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90" y="765"/>
                    <a:pt x="690" y="764"/>
                    <a:pt x="690" y="764"/>
                  </a:cubicBezTo>
                  <a:cubicBezTo>
                    <a:pt x="690" y="762"/>
                    <a:pt x="694" y="762"/>
                    <a:pt x="697" y="762"/>
                  </a:cubicBezTo>
                  <a:cubicBezTo>
                    <a:pt x="697" y="762"/>
                    <a:pt x="698" y="762"/>
                    <a:pt x="698" y="762"/>
                  </a:cubicBezTo>
                  <a:cubicBezTo>
                    <a:pt x="698" y="762"/>
                    <a:pt x="698" y="762"/>
                    <a:pt x="698" y="762"/>
                  </a:cubicBezTo>
                  <a:cubicBezTo>
                    <a:pt x="698" y="762"/>
                    <a:pt x="699" y="762"/>
                    <a:pt x="699" y="762"/>
                  </a:cubicBezTo>
                  <a:cubicBezTo>
                    <a:pt x="699" y="762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0"/>
                    <a:pt x="699" y="760"/>
                  </a:cubicBezTo>
                  <a:cubicBezTo>
                    <a:pt x="699" y="758"/>
                    <a:pt x="703" y="760"/>
                    <a:pt x="704" y="762"/>
                  </a:cubicBezTo>
                  <a:cubicBezTo>
                    <a:pt x="705" y="763"/>
                    <a:pt x="708" y="765"/>
                    <a:pt x="710" y="765"/>
                  </a:cubicBezTo>
                  <a:cubicBezTo>
                    <a:pt x="712" y="765"/>
                    <a:pt x="717" y="772"/>
                    <a:pt x="719" y="776"/>
                  </a:cubicBezTo>
                  <a:cubicBezTo>
                    <a:pt x="722" y="781"/>
                    <a:pt x="724" y="782"/>
                    <a:pt x="729" y="783"/>
                  </a:cubicBezTo>
                  <a:cubicBezTo>
                    <a:pt x="735" y="784"/>
                    <a:pt x="735" y="788"/>
                    <a:pt x="738" y="791"/>
                  </a:cubicBezTo>
                  <a:cubicBezTo>
                    <a:pt x="741" y="793"/>
                    <a:pt x="748" y="795"/>
                    <a:pt x="751" y="796"/>
                  </a:cubicBezTo>
                  <a:cubicBezTo>
                    <a:pt x="755" y="796"/>
                    <a:pt x="759" y="799"/>
                    <a:pt x="762" y="799"/>
                  </a:cubicBezTo>
                  <a:cubicBezTo>
                    <a:pt x="764" y="799"/>
                    <a:pt x="773" y="792"/>
                    <a:pt x="774" y="791"/>
                  </a:cubicBezTo>
                  <a:cubicBezTo>
                    <a:pt x="775" y="790"/>
                    <a:pt x="779" y="796"/>
                    <a:pt x="780" y="799"/>
                  </a:cubicBezTo>
                  <a:cubicBezTo>
                    <a:pt x="782" y="803"/>
                    <a:pt x="782" y="806"/>
                    <a:pt x="789" y="808"/>
                  </a:cubicBezTo>
                  <a:cubicBezTo>
                    <a:pt x="796" y="810"/>
                    <a:pt x="817" y="810"/>
                    <a:pt x="821" y="812"/>
                  </a:cubicBezTo>
                  <a:cubicBezTo>
                    <a:pt x="821" y="812"/>
                    <a:pt x="822" y="812"/>
                    <a:pt x="822" y="812"/>
                  </a:cubicBezTo>
                  <a:cubicBezTo>
                    <a:pt x="822" y="812"/>
                    <a:pt x="822" y="812"/>
                    <a:pt x="822" y="812"/>
                  </a:cubicBezTo>
                  <a:cubicBezTo>
                    <a:pt x="825" y="813"/>
                    <a:pt x="831" y="814"/>
                    <a:pt x="835" y="814"/>
                  </a:cubicBezTo>
                  <a:cubicBezTo>
                    <a:pt x="835" y="814"/>
                    <a:pt x="835" y="814"/>
                    <a:pt x="835" y="814"/>
                  </a:cubicBezTo>
                  <a:cubicBezTo>
                    <a:pt x="837" y="814"/>
                    <a:pt x="839" y="814"/>
                    <a:pt x="840" y="814"/>
                  </a:cubicBezTo>
                  <a:cubicBezTo>
                    <a:pt x="847" y="812"/>
                    <a:pt x="848" y="812"/>
                    <a:pt x="851" y="812"/>
                  </a:cubicBezTo>
                  <a:cubicBezTo>
                    <a:pt x="854" y="811"/>
                    <a:pt x="854" y="813"/>
                    <a:pt x="859" y="814"/>
                  </a:cubicBezTo>
                  <a:cubicBezTo>
                    <a:pt x="864" y="814"/>
                    <a:pt x="878" y="810"/>
                    <a:pt x="881" y="811"/>
                  </a:cubicBezTo>
                  <a:cubicBezTo>
                    <a:pt x="883" y="811"/>
                    <a:pt x="886" y="818"/>
                    <a:pt x="888" y="820"/>
                  </a:cubicBezTo>
                  <a:cubicBezTo>
                    <a:pt x="890" y="822"/>
                    <a:pt x="888" y="825"/>
                    <a:pt x="893" y="827"/>
                  </a:cubicBezTo>
                  <a:cubicBezTo>
                    <a:pt x="894" y="828"/>
                    <a:pt x="895" y="828"/>
                    <a:pt x="896" y="828"/>
                  </a:cubicBezTo>
                  <a:cubicBezTo>
                    <a:pt x="896" y="829"/>
                    <a:pt x="897" y="829"/>
                    <a:pt x="897" y="829"/>
                  </a:cubicBezTo>
                  <a:cubicBezTo>
                    <a:pt x="897" y="829"/>
                    <a:pt x="898" y="829"/>
                    <a:pt x="898" y="829"/>
                  </a:cubicBezTo>
                  <a:cubicBezTo>
                    <a:pt x="899" y="829"/>
                    <a:pt x="899" y="829"/>
                    <a:pt x="899" y="829"/>
                  </a:cubicBezTo>
                  <a:cubicBezTo>
                    <a:pt x="900" y="829"/>
                    <a:pt x="900" y="828"/>
                    <a:pt x="901" y="828"/>
                  </a:cubicBezTo>
                  <a:cubicBezTo>
                    <a:pt x="901" y="828"/>
                    <a:pt x="902" y="828"/>
                    <a:pt x="902" y="828"/>
                  </a:cubicBezTo>
                  <a:cubicBezTo>
                    <a:pt x="905" y="828"/>
                    <a:pt x="904" y="829"/>
                    <a:pt x="905" y="834"/>
                  </a:cubicBezTo>
                  <a:cubicBezTo>
                    <a:pt x="906" y="839"/>
                    <a:pt x="919" y="839"/>
                    <a:pt x="922" y="840"/>
                  </a:cubicBezTo>
                  <a:cubicBezTo>
                    <a:pt x="925" y="841"/>
                    <a:pt x="921" y="843"/>
                    <a:pt x="917" y="844"/>
                  </a:cubicBezTo>
                  <a:cubicBezTo>
                    <a:pt x="914" y="845"/>
                    <a:pt x="908" y="841"/>
                    <a:pt x="908" y="843"/>
                  </a:cubicBezTo>
                  <a:cubicBezTo>
                    <a:pt x="908" y="844"/>
                    <a:pt x="925" y="863"/>
                    <a:pt x="929" y="864"/>
                  </a:cubicBezTo>
                  <a:cubicBezTo>
                    <a:pt x="932" y="865"/>
                    <a:pt x="938" y="862"/>
                    <a:pt x="941" y="860"/>
                  </a:cubicBezTo>
                  <a:cubicBezTo>
                    <a:pt x="944" y="858"/>
                    <a:pt x="942" y="846"/>
                    <a:pt x="943" y="847"/>
                  </a:cubicBezTo>
                  <a:cubicBezTo>
                    <a:pt x="945" y="848"/>
                    <a:pt x="947" y="855"/>
                    <a:pt x="948" y="857"/>
                  </a:cubicBezTo>
                  <a:cubicBezTo>
                    <a:pt x="948" y="858"/>
                    <a:pt x="951" y="872"/>
                    <a:pt x="951" y="874"/>
                  </a:cubicBezTo>
                  <a:cubicBezTo>
                    <a:pt x="951" y="877"/>
                    <a:pt x="955" y="886"/>
                    <a:pt x="957" y="893"/>
                  </a:cubicBezTo>
                  <a:cubicBezTo>
                    <a:pt x="960" y="901"/>
                    <a:pt x="968" y="921"/>
                    <a:pt x="971" y="926"/>
                  </a:cubicBezTo>
                  <a:cubicBezTo>
                    <a:pt x="974" y="931"/>
                    <a:pt x="979" y="935"/>
                    <a:pt x="979" y="939"/>
                  </a:cubicBezTo>
                  <a:cubicBezTo>
                    <a:pt x="978" y="944"/>
                    <a:pt x="987" y="956"/>
                    <a:pt x="988" y="959"/>
                  </a:cubicBezTo>
                  <a:cubicBezTo>
                    <a:pt x="990" y="961"/>
                    <a:pt x="1002" y="984"/>
                    <a:pt x="1005" y="988"/>
                  </a:cubicBezTo>
                  <a:cubicBezTo>
                    <a:pt x="1008" y="991"/>
                    <a:pt x="1013" y="995"/>
                    <a:pt x="1015" y="996"/>
                  </a:cubicBezTo>
                  <a:cubicBezTo>
                    <a:pt x="1017" y="997"/>
                    <a:pt x="1021" y="992"/>
                    <a:pt x="1022" y="989"/>
                  </a:cubicBezTo>
                  <a:cubicBezTo>
                    <a:pt x="1022" y="986"/>
                    <a:pt x="1026" y="986"/>
                    <a:pt x="1028" y="986"/>
                  </a:cubicBezTo>
                  <a:cubicBezTo>
                    <a:pt x="1029" y="985"/>
                    <a:pt x="1031" y="979"/>
                    <a:pt x="1032" y="978"/>
                  </a:cubicBezTo>
                  <a:cubicBezTo>
                    <a:pt x="1033" y="977"/>
                    <a:pt x="1037" y="973"/>
                    <a:pt x="1038" y="969"/>
                  </a:cubicBezTo>
                  <a:cubicBezTo>
                    <a:pt x="1040" y="966"/>
                    <a:pt x="1036" y="961"/>
                    <a:pt x="1035" y="958"/>
                  </a:cubicBezTo>
                  <a:cubicBezTo>
                    <a:pt x="1033" y="956"/>
                    <a:pt x="1036" y="952"/>
                    <a:pt x="1038" y="949"/>
                  </a:cubicBezTo>
                  <a:cubicBezTo>
                    <a:pt x="1040" y="947"/>
                    <a:pt x="1041" y="937"/>
                    <a:pt x="1040" y="931"/>
                  </a:cubicBezTo>
                  <a:cubicBezTo>
                    <a:pt x="1038" y="926"/>
                    <a:pt x="1038" y="919"/>
                    <a:pt x="1039" y="916"/>
                  </a:cubicBezTo>
                  <a:cubicBezTo>
                    <a:pt x="1041" y="912"/>
                    <a:pt x="1044" y="914"/>
                    <a:pt x="1046" y="912"/>
                  </a:cubicBezTo>
                  <a:cubicBezTo>
                    <a:pt x="1047" y="910"/>
                    <a:pt x="1049" y="908"/>
                    <a:pt x="1051" y="907"/>
                  </a:cubicBezTo>
                  <a:cubicBezTo>
                    <a:pt x="1052" y="907"/>
                    <a:pt x="1052" y="900"/>
                    <a:pt x="1058" y="897"/>
                  </a:cubicBezTo>
                  <a:cubicBezTo>
                    <a:pt x="1063" y="895"/>
                    <a:pt x="1078" y="881"/>
                    <a:pt x="1084" y="876"/>
                  </a:cubicBezTo>
                  <a:cubicBezTo>
                    <a:pt x="1090" y="870"/>
                    <a:pt x="1094" y="871"/>
                    <a:pt x="1097" y="871"/>
                  </a:cubicBezTo>
                  <a:cubicBezTo>
                    <a:pt x="1100" y="871"/>
                    <a:pt x="1099" y="866"/>
                    <a:pt x="1099" y="863"/>
                  </a:cubicBezTo>
                  <a:cubicBezTo>
                    <a:pt x="1099" y="859"/>
                    <a:pt x="1097" y="855"/>
                    <a:pt x="1099" y="855"/>
                  </a:cubicBezTo>
                  <a:cubicBezTo>
                    <a:pt x="1101" y="854"/>
                    <a:pt x="1107" y="852"/>
                    <a:pt x="1109" y="851"/>
                  </a:cubicBezTo>
                  <a:cubicBezTo>
                    <a:pt x="1111" y="850"/>
                    <a:pt x="1116" y="853"/>
                    <a:pt x="1117" y="853"/>
                  </a:cubicBezTo>
                  <a:cubicBezTo>
                    <a:pt x="1117" y="853"/>
                    <a:pt x="1117" y="853"/>
                    <a:pt x="1118" y="853"/>
                  </a:cubicBezTo>
                  <a:cubicBezTo>
                    <a:pt x="1118" y="853"/>
                    <a:pt x="1118" y="853"/>
                    <a:pt x="1119" y="852"/>
                  </a:cubicBezTo>
                  <a:cubicBezTo>
                    <a:pt x="1119" y="852"/>
                    <a:pt x="1119" y="852"/>
                    <a:pt x="1119" y="852"/>
                  </a:cubicBezTo>
                  <a:cubicBezTo>
                    <a:pt x="1120" y="852"/>
                    <a:pt x="1121" y="852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3" y="851"/>
                    <a:pt x="1124" y="851"/>
                  </a:cubicBezTo>
                  <a:cubicBezTo>
                    <a:pt x="1124" y="851"/>
                    <a:pt x="1124" y="851"/>
                    <a:pt x="1124" y="851"/>
                  </a:cubicBezTo>
                  <a:cubicBezTo>
                    <a:pt x="1124" y="850"/>
                    <a:pt x="1125" y="850"/>
                    <a:pt x="1125" y="850"/>
                  </a:cubicBezTo>
                  <a:cubicBezTo>
                    <a:pt x="1125" y="850"/>
                    <a:pt x="1125" y="850"/>
                    <a:pt x="1125" y="850"/>
                  </a:cubicBezTo>
                  <a:cubicBezTo>
                    <a:pt x="1126" y="850"/>
                    <a:pt x="1126" y="849"/>
                    <a:pt x="1126" y="849"/>
                  </a:cubicBezTo>
                  <a:cubicBezTo>
                    <a:pt x="1127" y="849"/>
                    <a:pt x="1127" y="849"/>
                    <a:pt x="1127" y="849"/>
                  </a:cubicBezTo>
                  <a:cubicBezTo>
                    <a:pt x="1127" y="849"/>
                    <a:pt x="1127" y="849"/>
                    <a:pt x="1128" y="848"/>
                  </a:cubicBezTo>
                  <a:cubicBezTo>
                    <a:pt x="1129" y="847"/>
                    <a:pt x="1130" y="849"/>
                    <a:pt x="1134" y="849"/>
                  </a:cubicBezTo>
                  <a:cubicBezTo>
                    <a:pt x="1137" y="850"/>
                    <a:pt x="1136" y="847"/>
                    <a:pt x="1135" y="845"/>
                  </a:cubicBezTo>
                  <a:cubicBezTo>
                    <a:pt x="1135" y="843"/>
                    <a:pt x="1137" y="842"/>
                    <a:pt x="1139" y="844"/>
                  </a:cubicBezTo>
                  <a:cubicBezTo>
                    <a:pt x="1141" y="845"/>
                    <a:pt x="1143" y="843"/>
                    <a:pt x="1142" y="841"/>
                  </a:cubicBezTo>
                  <a:cubicBezTo>
                    <a:pt x="1142" y="838"/>
                    <a:pt x="1146" y="845"/>
                    <a:pt x="1148" y="848"/>
                  </a:cubicBezTo>
                  <a:cubicBezTo>
                    <a:pt x="1149" y="850"/>
                    <a:pt x="1150" y="854"/>
                    <a:pt x="1152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9"/>
                    <a:pt x="1153" y="860"/>
                    <a:pt x="1154" y="861"/>
                  </a:cubicBezTo>
                  <a:cubicBezTo>
                    <a:pt x="1154" y="861"/>
                    <a:pt x="1154" y="861"/>
                    <a:pt x="1154" y="861"/>
                  </a:cubicBezTo>
                  <a:cubicBezTo>
                    <a:pt x="1155" y="862"/>
                    <a:pt x="1155" y="862"/>
                    <a:pt x="1156" y="863"/>
                  </a:cubicBezTo>
                  <a:cubicBezTo>
                    <a:pt x="1156" y="863"/>
                    <a:pt x="1156" y="863"/>
                    <a:pt x="1156" y="864"/>
                  </a:cubicBezTo>
                  <a:cubicBezTo>
                    <a:pt x="1157" y="864"/>
                    <a:pt x="1157" y="865"/>
                    <a:pt x="1157" y="865"/>
                  </a:cubicBezTo>
                  <a:cubicBezTo>
                    <a:pt x="1158" y="866"/>
                    <a:pt x="1159" y="867"/>
                    <a:pt x="1159" y="867"/>
                  </a:cubicBezTo>
                  <a:cubicBezTo>
                    <a:pt x="1165" y="872"/>
                    <a:pt x="1169" y="874"/>
                    <a:pt x="1174" y="880"/>
                  </a:cubicBezTo>
                  <a:cubicBezTo>
                    <a:pt x="1180" y="885"/>
                    <a:pt x="1182" y="891"/>
                    <a:pt x="1183" y="894"/>
                  </a:cubicBezTo>
                  <a:cubicBezTo>
                    <a:pt x="1184" y="897"/>
                    <a:pt x="1182" y="906"/>
                    <a:pt x="1181" y="908"/>
                  </a:cubicBezTo>
                  <a:cubicBezTo>
                    <a:pt x="1180" y="910"/>
                    <a:pt x="1185" y="913"/>
                    <a:pt x="1189" y="915"/>
                  </a:cubicBezTo>
                  <a:cubicBezTo>
                    <a:pt x="1192" y="916"/>
                    <a:pt x="1196" y="913"/>
                    <a:pt x="1200" y="911"/>
                  </a:cubicBezTo>
                  <a:cubicBezTo>
                    <a:pt x="1205" y="909"/>
                    <a:pt x="1209" y="901"/>
                    <a:pt x="1210" y="903"/>
                  </a:cubicBezTo>
                  <a:cubicBezTo>
                    <a:pt x="1211" y="905"/>
                    <a:pt x="1212" y="904"/>
                    <a:pt x="1214" y="906"/>
                  </a:cubicBezTo>
                  <a:cubicBezTo>
                    <a:pt x="1216" y="907"/>
                    <a:pt x="1222" y="923"/>
                    <a:pt x="1226" y="931"/>
                  </a:cubicBezTo>
                  <a:cubicBezTo>
                    <a:pt x="1230" y="938"/>
                    <a:pt x="1231" y="943"/>
                    <a:pt x="1234" y="946"/>
                  </a:cubicBezTo>
                  <a:cubicBezTo>
                    <a:pt x="1237" y="950"/>
                    <a:pt x="1234" y="958"/>
                    <a:pt x="1235" y="961"/>
                  </a:cubicBezTo>
                  <a:cubicBezTo>
                    <a:pt x="1235" y="963"/>
                    <a:pt x="1234" y="967"/>
                    <a:pt x="1234" y="970"/>
                  </a:cubicBezTo>
                  <a:cubicBezTo>
                    <a:pt x="1233" y="971"/>
                    <a:pt x="1233" y="972"/>
                    <a:pt x="1233" y="973"/>
                  </a:cubicBezTo>
                  <a:cubicBezTo>
                    <a:pt x="1232" y="974"/>
                    <a:pt x="1232" y="975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7"/>
                    <a:pt x="1232" y="978"/>
                    <a:pt x="1232" y="979"/>
                  </a:cubicBezTo>
                  <a:cubicBezTo>
                    <a:pt x="1233" y="981"/>
                    <a:pt x="1236" y="991"/>
                    <a:pt x="1238" y="994"/>
                  </a:cubicBezTo>
                  <a:cubicBezTo>
                    <a:pt x="1240" y="996"/>
                    <a:pt x="1241" y="996"/>
                    <a:pt x="1244" y="998"/>
                  </a:cubicBezTo>
                  <a:cubicBezTo>
                    <a:pt x="1244" y="998"/>
                    <a:pt x="1244" y="998"/>
                    <a:pt x="1245" y="999"/>
                  </a:cubicBezTo>
                  <a:cubicBezTo>
                    <a:pt x="1245" y="999"/>
                    <a:pt x="1246" y="999"/>
                    <a:pt x="1246" y="999"/>
                  </a:cubicBezTo>
                  <a:cubicBezTo>
                    <a:pt x="1246" y="1000"/>
                    <a:pt x="1247" y="1000"/>
                    <a:pt x="1247" y="1001"/>
                  </a:cubicBezTo>
                  <a:cubicBezTo>
                    <a:pt x="1248" y="1001"/>
                    <a:pt x="1248" y="1001"/>
                    <a:pt x="1249" y="1002"/>
                  </a:cubicBezTo>
                  <a:cubicBezTo>
                    <a:pt x="1249" y="1002"/>
                    <a:pt x="1249" y="1003"/>
                    <a:pt x="1250" y="1003"/>
                  </a:cubicBezTo>
                  <a:cubicBezTo>
                    <a:pt x="1250" y="1003"/>
                    <a:pt x="1251" y="1004"/>
                    <a:pt x="1252" y="1005"/>
                  </a:cubicBezTo>
                  <a:cubicBezTo>
                    <a:pt x="1252" y="1005"/>
                    <a:pt x="1253" y="1005"/>
                    <a:pt x="1253" y="1006"/>
                  </a:cubicBezTo>
                  <a:cubicBezTo>
                    <a:pt x="1254" y="1006"/>
                    <a:pt x="1254" y="1007"/>
                    <a:pt x="1255" y="1008"/>
                  </a:cubicBezTo>
                  <a:cubicBezTo>
                    <a:pt x="1255" y="1008"/>
                    <a:pt x="1256" y="1008"/>
                    <a:pt x="1256" y="1009"/>
                  </a:cubicBezTo>
                  <a:cubicBezTo>
                    <a:pt x="1257" y="1010"/>
                    <a:pt x="1257" y="1010"/>
                    <a:pt x="1258" y="1011"/>
                  </a:cubicBezTo>
                  <a:cubicBezTo>
                    <a:pt x="1259" y="1011"/>
                    <a:pt x="1259" y="1012"/>
                    <a:pt x="1260" y="1012"/>
                  </a:cubicBezTo>
                  <a:cubicBezTo>
                    <a:pt x="1260" y="1013"/>
                    <a:pt x="1261" y="1014"/>
                    <a:pt x="1262" y="1015"/>
                  </a:cubicBezTo>
                  <a:cubicBezTo>
                    <a:pt x="1262" y="1015"/>
                    <a:pt x="1263" y="1016"/>
                    <a:pt x="1263" y="1016"/>
                  </a:cubicBezTo>
                  <a:cubicBezTo>
                    <a:pt x="1264" y="1017"/>
                    <a:pt x="1264" y="1018"/>
                    <a:pt x="1265" y="1019"/>
                  </a:cubicBezTo>
                  <a:cubicBezTo>
                    <a:pt x="1267" y="1023"/>
                    <a:pt x="1264" y="1025"/>
                    <a:pt x="1266" y="1029"/>
                  </a:cubicBezTo>
                  <a:cubicBezTo>
                    <a:pt x="1269" y="1033"/>
                    <a:pt x="1271" y="1040"/>
                    <a:pt x="1274" y="1044"/>
                  </a:cubicBezTo>
                  <a:cubicBezTo>
                    <a:pt x="1276" y="1048"/>
                    <a:pt x="1279" y="1053"/>
                    <a:pt x="1283" y="1056"/>
                  </a:cubicBezTo>
                  <a:cubicBezTo>
                    <a:pt x="1288" y="1058"/>
                    <a:pt x="1299" y="1067"/>
                    <a:pt x="1303" y="1068"/>
                  </a:cubicBezTo>
                  <a:cubicBezTo>
                    <a:pt x="1305" y="1068"/>
                    <a:pt x="1306" y="1068"/>
                    <a:pt x="1308" y="1069"/>
                  </a:cubicBezTo>
                  <a:cubicBezTo>
                    <a:pt x="1308" y="1069"/>
                    <a:pt x="1309" y="1069"/>
                    <a:pt x="1309" y="1069"/>
                  </a:cubicBezTo>
                  <a:cubicBezTo>
                    <a:pt x="1309" y="1069"/>
                    <a:pt x="1310" y="1069"/>
                    <a:pt x="1311" y="1069"/>
                  </a:cubicBezTo>
                  <a:cubicBezTo>
                    <a:pt x="1311" y="1069"/>
                    <a:pt x="1311" y="1069"/>
                    <a:pt x="1312" y="1069"/>
                  </a:cubicBezTo>
                  <a:cubicBezTo>
                    <a:pt x="1312" y="1069"/>
                    <a:pt x="1313" y="1069"/>
                    <a:pt x="1313" y="1069"/>
                  </a:cubicBezTo>
                  <a:cubicBezTo>
                    <a:pt x="1314" y="1069"/>
                    <a:pt x="1314" y="1069"/>
                    <a:pt x="1315" y="1069"/>
                  </a:cubicBezTo>
                  <a:cubicBezTo>
                    <a:pt x="1315" y="1069"/>
                    <a:pt x="1315" y="1069"/>
                    <a:pt x="1315" y="1069"/>
                  </a:cubicBezTo>
                  <a:cubicBezTo>
                    <a:pt x="1315" y="1069"/>
                    <a:pt x="1315" y="1069"/>
                    <a:pt x="1315" y="1068"/>
                  </a:cubicBezTo>
                  <a:cubicBezTo>
                    <a:pt x="1315" y="1068"/>
                    <a:pt x="1315" y="1068"/>
                    <a:pt x="1315" y="1067"/>
                  </a:cubicBezTo>
                  <a:cubicBezTo>
                    <a:pt x="1315" y="1067"/>
                    <a:pt x="1315" y="1067"/>
                    <a:pt x="1315" y="1067"/>
                  </a:cubicBezTo>
                  <a:cubicBezTo>
                    <a:pt x="1314" y="1066"/>
                    <a:pt x="1314" y="1065"/>
                    <a:pt x="1314" y="1065"/>
                  </a:cubicBezTo>
                  <a:cubicBezTo>
                    <a:pt x="1314" y="1065"/>
                    <a:pt x="1314" y="1064"/>
                    <a:pt x="1314" y="1064"/>
                  </a:cubicBezTo>
                  <a:cubicBezTo>
                    <a:pt x="1313" y="1063"/>
                    <a:pt x="1313" y="1063"/>
                    <a:pt x="1313" y="1062"/>
                  </a:cubicBezTo>
                  <a:cubicBezTo>
                    <a:pt x="1313" y="1062"/>
                    <a:pt x="1313" y="1062"/>
                    <a:pt x="1313" y="1062"/>
                  </a:cubicBezTo>
                  <a:cubicBezTo>
                    <a:pt x="1312" y="1062"/>
                    <a:pt x="1312" y="1061"/>
                    <a:pt x="1312" y="1061"/>
                  </a:cubicBezTo>
                  <a:cubicBezTo>
                    <a:pt x="1312" y="1060"/>
                    <a:pt x="1312" y="1060"/>
                    <a:pt x="1311" y="1060"/>
                  </a:cubicBezTo>
                  <a:cubicBezTo>
                    <a:pt x="1311" y="1059"/>
                    <a:pt x="1311" y="1058"/>
                    <a:pt x="1310" y="1058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309" y="1056"/>
                    <a:pt x="1309" y="1056"/>
                    <a:pt x="1309" y="1055"/>
                  </a:cubicBezTo>
                  <a:cubicBezTo>
                    <a:pt x="1309" y="1055"/>
                    <a:pt x="1308" y="1055"/>
                    <a:pt x="1308" y="1055"/>
                  </a:cubicBezTo>
                  <a:cubicBezTo>
                    <a:pt x="1308" y="1054"/>
                    <a:pt x="1307" y="1053"/>
                    <a:pt x="1307" y="1053"/>
                  </a:cubicBezTo>
                  <a:cubicBezTo>
                    <a:pt x="1304" y="1049"/>
                    <a:pt x="1302" y="1035"/>
                    <a:pt x="1301" y="1033"/>
                  </a:cubicBezTo>
                  <a:cubicBezTo>
                    <a:pt x="1301" y="1030"/>
                    <a:pt x="1290" y="1023"/>
                    <a:pt x="1283" y="1018"/>
                  </a:cubicBezTo>
                  <a:cubicBezTo>
                    <a:pt x="1282" y="1017"/>
                    <a:pt x="1281" y="1016"/>
                    <a:pt x="1280" y="1015"/>
                  </a:cubicBezTo>
                  <a:cubicBezTo>
                    <a:pt x="1280" y="1015"/>
                    <a:pt x="1280" y="1015"/>
                    <a:pt x="1280" y="1015"/>
                  </a:cubicBezTo>
                  <a:cubicBezTo>
                    <a:pt x="1279" y="1014"/>
                    <a:pt x="1278" y="1014"/>
                    <a:pt x="1278" y="1014"/>
                  </a:cubicBezTo>
                  <a:cubicBezTo>
                    <a:pt x="1277" y="1014"/>
                    <a:pt x="1277" y="1013"/>
                    <a:pt x="1276" y="1013"/>
                  </a:cubicBezTo>
                  <a:cubicBezTo>
                    <a:pt x="1276" y="1013"/>
                    <a:pt x="1275" y="1012"/>
                    <a:pt x="1275" y="1012"/>
                  </a:cubicBezTo>
                  <a:cubicBezTo>
                    <a:pt x="1274" y="1012"/>
                    <a:pt x="1274" y="1012"/>
                    <a:pt x="1274" y="1012"/>
                  </a:cubicBezTo>
                  <a:cubicBezTo>
                    <a:pt x="1272" y="1011"/>
                    <a:pt x="1271" y="1010"/>
                    <a:pt x="1269" y="1010"/>
                  </a:cubicBezTo>
                  <a:cubicBezTo>
                    <a:pt x="1264" y="1007"/>
                    <a:pt x="1256" y="990"/>
                    <a:pt x="1254" y="986"/>
                  </a:cubicBezTo>
                  <a:cubicBezTo>
                    <a:pt x="1253" y="983"/>
                    <a:pt x="1251" y="984"/>
                    <a:pt x="1249" y="985"/>
                  </a:cubicBezTo>
                  <a:cubicBezTo>
                    <a:pt x="1248" y="986"/>
                    <a:pt x="1244" y="977"/>
                    <a:pt x="1245" y="974"/>
                  </a:cubicBezTo>
                  <a:cubicBezTo>
                    <a:pt x="1247" y="972"/>
                    <a:pt x="1247" y="968"/>
                    <a:pt x="1249" y="963"/>
                  </a:cubicBezTo>
                  <a:cubicBezTo>
                    <a:pt x="1250" y="958"/>
                    <a:pt x="1251" y="943"/>
                    <a:pt x="1253" y="940"/>
                  </a:cubicBezTo>
                  <a:cubicBezTo>
                    <a:pt x="1254" y="938"/>
                    <a:pt x="1256" y="943"/>
                    <a:pt x="1259" y="945"/>
                  </a:cubicBezTo>
                  <a:cubicBezTo>
                    <a:pt x="1261" y="948"/>
                    <a:pt x="1263" y="946"/>
                    <a:pt x="1265" y="946"/>
                  </a:cubicBezTo>
                  <a:cubicBezTo>
                    <a:pt x="1268" y="946"/>
                    <a:pt x="1270" y="950"/>
                    <a:pt x="1272" y="953"/>
                  </a:cubicBezTo>
                  <a:cubicBezTo>
                    <a:pt x="1274" y="956"/>
                    <a:pt x="1275" y="955"/>
                    <a:pt x="1277" y="955"/>
                  </a:cubicBezTo>
                  <a:cubicBezTo>
                    <a:pt x="1277" y="955"/>
                    <a:pt x="1278" y="955"/>
                    <a:pt x="1278" y="955"/>
                  </a:cubicBezTo>
                  <a:cubicBezTo>
                    <a:pt x="1278" y="955"/>
                    <a:pt x="1278" y="955"/>
                    <a:pt x="1279" y="955"/>
                  </a:cubicBezTo>
                  <a:cubicBezTo>
                    <a:pt x="1279" y="956"/>
                    <a:pt x="1279" y="956"/>
                    <a:pt x="1279" y="956"/>
                  </a:cubicBezTo>
                  <a:cubicBezTo>
                    <a:pt x="1280" y="957"/>
                    <a:pt x="1280" y="957"/>
                    <a:pt x="1281" y="958"/>
                  </a:cubicBezTo>
                  <a:cubicBezTo>
                    <a:pt x="1281" y="958"/>
                    <a:pt x="1281" y="959"/>
                    <a:pt x="1281" y="959"/>
                  </a:cubicBezTo>
                  <a:cubicBezTo>
                    <a:pt x="1282" y="960"/>
                    <a:pt x="1282" y="961"/>
                    <a:pt x="1283" y="962"/>
                  </a:cubicBezTo>
                  <a:cubicBezTo>
                    <a:pt x="1283" y="962"/>
                    <a:pt x="1283" y="962"/>
                    <a:pt x="1283" y="962"/>
                  </a:cubicBezTo>
                  <a:cubicBezTo>
                    <a:pt x="1284" y="963"/>
                    <a:pt x="1284" y="964"/>
                    <a:pt x="1285" y="965"/>
                  </a:cubicBezTo>
                  <a:cubicBezTo>
                    <a:pt x="1285" y="966"/>
                    <a:pt x="1286" y="967"/>
                    <a:pt x="1286" y="967"/>
                  </a:cubicBezTo>
                  <a:cubicBezTo>
                    <a:pt x="1288" y="970"/>
                    <a:pt x="1294" y="964"/>
                    <a:pt x="1297" y="968"/>
                  </a:cubicBezTo>
                  <a:cubicBezTo>
                    <a:pt x="1298" y="969"/>
                    <a:pt x="1298" y="970"/>
                    <a:pt x="1299" y="971"/>
                  </a:cubicBezTo>
                  <a:cubicBezTo>
                    <a:pt x="1300" y="971"/>
                    <a:pt x="1300" y="971"/>
                    <a:pt x="1300" y="972"/>
                  </a:cubicBezTo>
                  <a:cubicBezTo>
                    <a:pt x="1301" y="972"/>
                    <a:pt x="1301" y="972"/>
                    <a:pt x="1301" y="973"/>
                  </a:cubicBezTo>
                  <a:cubicBezTo>
                    <a:pt x="1302" y="973"/>
                    <a:pt x="1302" y="973"/>
                    <a:pt x="1302" y="973"/>
                  </a:cubicBezTo>
                  <a:cubicBezTo>
                    <a:pt x="1303" y="974"/>
                    <a:pt x="1304" y="975"/>
                    <a:pt x="1305" y="975"/>
                  </a:cubicBezTo>
                  <a:cubicBezTo>
                    <a:pt x="1306" y="976"/>
                    <a:pt x="1307" y="977"/>
                    <a:pt x="1308" y="978"/>
                  </a:cubicBezTo>
                  <a:cubicBezTo>
                    <a:pt x="1310" y="980"/>
                    <a:pt x="1306" y="991"/>
                    <a:pt x="1308" y="993"/>
                  </a:cubicBezTo>
                  <a:cubicBezTo>
                    <a:pt x="1310" y="996"/>
                    <a:pt x="1314" y="988"/>
                    <a:pt x="1315" y="986"/>
                  </a:cubicBezTo>
                  <a:cubicBezTo>
                    <a:pt x="1316" y="983"/>
                    <a:pt x="1322" y="984"/>
                    <a:pt x="1323" y="982"/>
                  </a:cubicBezTo>
                  <a:cubicBezTo>
                    <a:pt x="1324" y="981"/>
                    <a:pt x="1324" y="976"/>
                    <a:pt x="1325" y="973"/>
                  </a:cubicBezTo>
                  <a:cubicBezTo>
                    <a:pt x="1326" y="970"/>
                    <a:pt x="1331" y="972"/>
                    <a:pt x="1333" y="972"/>
                  </a:cubicBezTo>
                  <a:cubicBezTo>
                    <a:pt x="1336" y="972"/>
                    <a:pt x="1344" y="964"/>
                    <a:pt x="1347" y="961"/>
                  </a:cubicBezTo>
                  <a:cubicBezTo>
                    <a:pt x="1350" y="958"/>
                    <a:pt x="1348" y="943"/>
                    <a:pt x="1347" y="939"/>
                  </a:cubicBezTo>
                  <a:cubicBezTo>
                    <a:pt x="1346" y="935"/>
                    <a:pt x="1341" y="924"/>
                    <a:pt x="1339" y="919"/>
                  </a:cubicBezTo>
                  <a:cubicBezTo>
                    <a:pt x="1337" y="915"/>
                    <a:pt x="1327" y="909"/>
                    <a:pt x="1323" y="907"/>
                  </a:cubicBezTo>
                  <a:cubicBezTo>
                    <a:pt x="1320" y="905"/>
                    <a:pt x="1317" y="901"/>
                    <a:pt x="1312" y="895"/>
                  </a:cubicBezTo>
                  <a:cubicBezTo>
                    <a:pt x="1308" y="888"/>
                    <a:pt x="1307" y="888"/>
                    <a:pt x="1303" y="885"/>
                  </a:cubicBezTo>
                  <a:cubicBezTo>
                    <a:pt x="1298" y="882"/>
                    <a:pt x="1301" y="881"/>
                    <a:pt x="1301" y="877"/>
                  </a:cubicBezTo>
                  <a:cubicBezTo>
                    <a:pt x="1301" y="874"/>
                    <a:pt x="1300" y="873"/>
                    <a:pt x="1302" y="871"/>
                  </a:cubicBezTo>
                  <a:cubicBezTo>
                    <a:pt x="1303" y="868"/>
                    <a:pt x="1303" y="867"/>
                    <a:pt x="1306" y="864"/>
                  </a:cubicBezTo>
                  <a:cubicBezTo>
                    <a:pt x="1306" y="863"/>
                    <a:pt x="1306" y="863"/>
                    <a:pt x="1307" y="862"/>
                  </a:cubicBezTo>
                  <a:cubicBezTo>
                    <a:pt x="1307" y="862"/>
                    <a:pt x="1307" y="862"/>
                    <a:pt x="1307" y="862"/>
                  </a:cubicBezTo>
                  <a:cubicBezTo>
                    <a:pt x="1308" y="862"/>
                    <a:pt x="1308" y="861"/>
                    <a:pt x="1309" y="861"/>
                  </a:cubicBezTo>
                  <a:cubicBezTo>
                    <a:pt x="1309" y="861"/>
                    <a:pt x="1309" y="861"/>
                    <a:pt x="1309" y="861"/>
                  </a:cubicBezTo>
                  <a:cubicBezTo>
                    <a:pt x="1310" y="860"/>
                    <a:pt x="1310" y="860"/>
                    <a:pt x="1311" y="860"/>
                  </a:cubicBezTo>
                  <a:cubicBezTo>
                    <a:pt x="1311" y="860"/>
                    <a:pt x="1311" y="859"/>
                    <a:pt x="1312" y="859"/>
                  </a:cubicBezTo>
                  <a:cubicBezTo>
                    <a:pt x="1312" y="859"/>
                    <a:pt x="1313" y="859"/>
                    <a:pt x="1313" y="858"/>
                  </a:cubicBezTo>
                  <a:cubicBezTo>
                    <a:pt x="1314" y="858"/>
                    <a:pt x="1314" y="858"/>
                    <a:pt x="1314" y="858"/>
                  </a:cubicBezTo>
                  <a:cubicBezTo>
                    <a:pt x="1316" y="857"/>
                    <a:pt x="1318" y="856"/>
                    <a:pt x="1320" y="856"/>
                  </a:cubicBezTo>
                  <a:cubicBezTo>
                    <a:pt x="1320" y="856"/>
                    <a:pt x="1320" y="855"/>
                    <a:pt x="1320" y="855"/>
                  </a:cubicBezTo>
                  <a:cubicBezTo>
                    <a:pt x="1320" y="855"/>
                    <a:pt x="1320" y="855"/>
                    <a:pt x="1320" y="855"/>
                  </a:cubicBezTo>
                  <a:cubicBezTo>
                    <a:pt x="1321" y="855"/>
                    <a:pt x="1321" y="855"/>
                    <a:pt x="1322" y="854"/>
                  </a:cubicBezTo>
                  <a:cubicBezTo>
                    <a:pt x="1324" y="853"/>
                    <a:pt x="1324" y="857"/>
                    <a:pt x="1328" y="857"/>
                  </a:cubicBezTo>
                  <a:cubicBezTo>
                    <a:pt x="1331" y="857"/>
                    <a:pt x="1331" y="855"/>
                    <a:pt x="1334" y="854"/>
                  </a:cubicBezTo>
                  <a:cubicBezTo>
                    <a:pt x="1337" y="854"/>
                    <a:pt x="1336" y="856"/>
                    <a:pt x="1337" y="860"/>
                  </a:cubicBezTo>
                  <a:cubicBezTo>
                    <a:pt x="1338" y="865"/>
                    <a:pt x="1345" y="865"/>
                    <a:pt x="1344" y="863"/>
                  </a:cubicBezTo>
                  <a:cubicBezTo>
                    <a:pt x="1344" y="860"/>
                    <a:pt x="1345" y="859"/>
                    <a:pt x="1346" y="857"/>
                  </a:cubicBezTo>
                  <a:cubicBezTo>
                    <a:pt x="1348" y="854"/>
                    <a:pt x="1355" y="854"/>
                    <a:pt x="1359" y="854"/>
                  </a:cubicBezTo>
                  <a:cubicBezTo>
                    <a:pt x="1363" y="854"/>
                    <a:pt x="1373" y="851"/>
                    <a:pt x="1374" y="850"/>
                  </a:cubicBezTo>
                  <a:cubicBezTo>
                    <a:pt x="1375" y="849"/>
                    <a:pt x="1374" y="845"/>
                    <a:pt x="1374" y="843"/>
                  </a:cubicBezTo>
                  <a:cubicBezTo>
                    <a:pt x="1374" y="842"/>
                    <a:pt x="1379" y="845"/>
                    <a:pt x="1381" y="845"/>
                  </a:cubicBezTo>
                  <a:cubicBezTo>
                    <a:pt x="1384" y="845"/>
                    <a:pt x="1385" y="841"/>
                    <a:pt x="1387" y="839"/>
                  </a:cubicBezTo>
                  <a:cubicBezTo>
                    <a:pt x="1388" y="837"/>
                    <a:pt x="1393" y="841"/>
                    <a:pt x="1396" y="841"/>
                  </a:cubicBezTo>
                  <a:cubicBezTo>
                    <a:pt x="1399" y="841"/>
                    <a:pt x="1401" y="838"/>
                    <a:pt x="1402" y="837"/>
                  </a:cubicBezTo>
                  <a:cubicBezTo>
                    <a:pt x="1403" y="835"/>
                    <a:pt x="1405" y="834"/>
                    <a:pt x="1408" y="834"/>
                  </a:cubicBezTo>
                  <a:cubicBezTo>
                    <a:pt x="1410" y="834"/>
                    <a:pt x="1414" y="829"/>
                    <a:pt x="1416" y="826"/>
                  </a:cubicBezTo>
                  <a:cubicBezTo>
                    <a:pt x="1418" y="823"/>
                    <a:pt x="1417" y="820"/>
                    <a:pt x="1420" y="820"/>
                  </a:cubicBezTo>
                  <a:cubicBezTo>
                    <a:pt x="1424" y="819"/>
                    <a:pt x="1422" y="815"/>
                    <a:pt x="1422" y="814"/>
                  </a:cubicBezTo>
                  <a:cubicBezTo>
                    <a:pt x="1422" y="813"/>
                    <a:pt x="1427" y="812"/>
                    <a:pt x="1430" y="809"/>
                  </a:cubicBezTo>
                  <a:cubicBezTo>
                    <a:pt x="1432" y="807"/>
                    <a:pt x="1429" y="804"/>
                    <a:pt x="1430" y="803"/>
                  </a:cubicBezTo>
                  <a:cubicBezTo>
                    <a:pt x="1431" y="801"/>
                    <a:pt x="1432" y="793"/>
                    <a:pt x="1432" y="790"/>
                  </a:cubicBezTo>
                  <a:cubicBezTo>
                    <a:pt x="1432" y="787"/>
                    <a:pt x="1437" y="784"/>
                    <a:pt x="1440" y="783"/>
                  </a:cubicBezTo>
                  <a:cubicBezTo>
                    <a:pt x="1444" y="783"/>
                    <a:pt x="1445" y="782"/>
                    <a:pt x="1444" y="778"/>
                  </a:cubicBezTo>
                  <a:cubicBezTo>
                    <a:pt x="1444" y="774"/>
                    <a:pt x="1446" y="772"/>
                    <a:pt x="1446" y="771"/>
                  </a:cubicBezTo>
                  <a:cubicBezTo>
                    <a:pt x="1447" y="770"/>
                    <a:pt x="1446" y="766"/>
                    <a:pt x="1445" y="764"/>
                  </a:cubicBezTo>
                  <a:cubicBezTo>
                    <a:pt x="1444" y="762"/>
                    <a:pt x="1437" y="762"/>
                    <a:pt x="1434" y="760"/>
                  </a:cubicBezTo>
                  <a:cubicBezTo>
                    <a:pt x="1431" y="759"/>
                    <a:pt x="1440" y="751"/>
                    <a:pt x="1440" y="750"/>
                  </a:cubicBezTo>
                  <a:cubicBezTo>
                    <a:pt x="1441" y="749"/>
                    <a:pt x="1436" y="745"/>
                    <a:pt x="1435" y="744"/>
                  </a:cubicBezTo>
                  <a:cubicBezTo>
                    <a:pt x="1434" y="744"/>
                    <a:pt x="1436" y="744"/>
                    <a:pt x="1437" y="742"/>
                  </a:cubicBezTo>
                  <a:cubicBezTo>
                    <a:pt x="1438" y="741"/>
                    <a:pt x="1433" y="735"/>
                    <a:pt x="1430" y="734"/>
                  </a:cubicBezTo>
                  <a:cubicBezTo>
                    <a:pt x="1427" y="732"/>
                    <a:pt x="1421" y="727"/>
                    <a:pt x="1419" y="723"/>
                  </a:cubicBezTo>
                  <a:cubicBezTo>
                    <a:pt x="1417" y="719"/>
                    <a:pt x="1411" y="711"/>
                    <a:pt x="1408" y="709"/>
                  </a:cubicBezTo>
                  <a:cubicBezTo>
                    <a:pt x="1405" y="707"/>
                    <a:pt x="1404" y="705"/>
                    <a:pt x="1406" y="703"/>
                  </a:cubicBezTo>
                  <a:cubicBezTo>
                    <a:pt x="1408" y="701"/>
                    <a:pt x="1412" y="696"/>
                    <a:pt x="1412" y="694"/>
                  </a:cubicBezTo>
                  <a:cubicBezTo>
                    <a:pt x="1413" y="691"/>
                    <a:pt x="1415" y="688"/>
                    <a:pt x="1419" y="688"/>
                  </a:cubicBezTo>
                  <a:cubicBezTo>
                    <a:pt x="1422" y="687"/>
                    <a:pt x="1429" y="686"/>
                    <a:pt x="1434" y="685"/>
                  </a:cubicBezTo>
                  <a:cubicBezTo>
                    <a:pt x="1438" y="684"/>
                    <a:pt x="1437" y="680"/>
                    <a:pt x="1431" y="680"/>
                  </a:cubicBezTo>
                  <a:cubicBezTo>
                    <a:pt x="1425" y="680"/>
                    <a:pt x="1420" y="678"/>
                    <a:pt x="1416" y="677"/>
                  </a:cubicBezTo>
                  <a:cubicBezTo>
                    <a:pt x="1412" y="675"/>
                    <a:pt x="1404" y="681"/>
                    <a:pt x="1402" y="682"/>
                  </a:cubicBezTo>
                  <a:cubicBezTo>
                    <a:pt x="1400" y="683"/>
                    <a:pt x="1396" y="680"/>
                    <a:pt x="1393" y="676"/>
                  </a:cubicBezTo>
                  <a:cubicBezTo>
                    <a:pt x="1390" y="672"/>
                    <a:pt x="1384" y="668"/>
                    <a:pt x="1380" y="665"/>
                  </a:cubicBezTo>
                  <a:cubicBezTo>
                    <a:pt x="1377" y="661"/>
                    <a:pt x="1377" y="660"/>
                    <a:pt x="1381" y="659"/>
                  </a:cubicBezTo>
                  <a:cubicBezTo>
                    <a:pt x="1385" y="658"/>
                    <a:pt x="1390" y="658"/>
                    <a:pt x="1393" y="658"/>
                  </a:cubicBezTo>
                  <a:cubicBezTo>
                    <a:pt x="1397" y="657"/>
                    <a:pt x="1394" y="653"/>
                    <a:pt x="1396" y="651"/>
                  </a:cubicBezTo>
                  <a:cubicBezTo>
                    <a:pt x="1398" y="648"/>
                    <a:pt x="1409" y="640"/>
                    <a:pt x="1410" y="639"/>
                  </a:cubicBezTo>
                  <a:cubicBezTo>
                    <a:pt x="1412" y="638"/>
                    <a:pt x="1413" y="638"/>
                    <a:pt x="1415" y="638"/>
                  </a:cubicBezTo>
                  <a:cubicBezTo>
                    <a:pt x="1417" y="638"/>
                    <a:pt x="1419" y="639"/>
                    <a:pt x="1420" y="642"/>
                  </a:cubicBezTo>
                  <a:cubicBezTo>
                    <a:pt x="1421" y="645"/>
                    <a:pt x="1418" y="648"/>
                    <a:pt x="1416" y="650"/>
                  </a:cubicBezTo>
                  <a:cubicBezTo>
                    <a:pt x="1414" y="652"/>
                    <a:pt x="1416" y="653"/>
                    <a:pt x="1417" y="655"/>
                  </a:cubicBezTo>
                  <a:cubicBezTo>
                    <a:pt x="1419" y="658"/>
                    <a:pt x="1417" y="660"/>
                    <a:pt x="1419" y="661"/>
                  </a:cubicBezTo>
                  <a:cubicBezTo>
                    <a:pt x="1421" y="662"/>
                    <a:pt x="1431" y="653"/>
                    <a:pt x="1436" y="653"/>
                  </a:cubicBezTo>
                  <a:cubicBezTo>
                    <a:pt x="1437" y="653"/>
                    <a:pt x="1438" y="653"/>
                    <a:pt x="1439" y="653"/>
                  </a:cubicBezTo>
                  <a:cubicBezTo>
                    <a:pt x="1439" y="653"/>
                    <a:pt x="1439" y="652"/>
                    <a:pt x="1439" y="652"/>
                  </a:cubicBezTo>
                  <a:cubicBezTo>
                    <a:pt x="1440" y="652"/>
                    <a:pt x="1441" y="652"/>
                    <a:pt x="1441" y="652"/>
                  </a:cubicBezTo>
                  <a:cubicBezTo>
                    <a:pt x="1442" y="652"/>
                    <a:pt x="1442" y="652"/>
                    <a:pt x="1442" y="652"/>
                  </a:cubicBezTo>
                  <a:cubicBezTo>
                    <a:pt x="1443" y="652"/>
                    <a:pt x="1443" y="652"/>
                    <a:pt x="1443" y="652"/>
                  </a:cubicBezTo>
                  <a:cubicBezTo>
                    <a:pt x="1443" y="652"/>
                    <a:pt x="1443" y="652"/>
                    <a:pt x="1444" y="652"/>
                  </a:cubicBezTo>
                  <a:cubicBezTo>
                    <a:pt x="1444" y="652"/>
                    <a:pt x="1444" y="652"/>
                    <a:pt x="1444" y="652"/>
                  </a:cubicBezTo>
                  <a:cubicBezTo>
                    <a:pt x="1444" y="652"/>
                    <a:pt x="1444" y="652"/>
                    <a:pt x="1445" y="652"/>
                  </a:cubicBezTo>
                  <a:cubicBezTo>
                    <a:pt x="1445" y="652"/>
                    <a:pt x="1445" y="652"/>
                    <a:pt x="1445" y="652"/>
                  </a:cubicBezTo>
                  <a:cubicBezTo>
                    <a:pt x="1445" y="652"/>
                    <a:pt x="1446" y="652"/>
                    <a:pt x="1446" y="652"/>
                  </a:cubicBezTo>
                  <a:cubicBezTo>
                    <a:pt x="1448" y="655"/>
                    <a:pt x="1451" y="654"/>
                    <a:pt x="1453" y="654"/>
                  </a:cubicBezTo>
                  <a:cubicBezTo>
                    <a:pt x="1455" y="654"/>
                    <a:pt x="1453" y="658"/>
                    <a:pt x="1454" y="662"/>
                  </a:cubicBezTo>
                  <a:cubicBezTo>
                    <a:pt x="1455" y="665"/>
                    <a:pt x="1452" y="669"/>
                    <a:pt x="1451" y="671"/>
                  </a:cubicBezTo>
                  <a:cubicBezTo>
                    <a:pt x="1451" y="671"/>
                    <a:pt x="1452" y="671"/>
                    <a:pt x="1452" y="671"/>
                  </a:cubicBezTo>
                  <a:cubicBezTo>
                    <a:pt x="1452" y="671"/>
                    <a:pt x="1452" y="672"/>
                    <a:pt x="1453" y="672"/>
                  </a:cubicBezTo>
                  <a:cubicBezTo>
                    <a:pt x="1453" y="672"/>
                    <a:pt x="1453" y="672"/>
                    <a:pt x="1454" y="672"/>
                  </a:cubicBezTo>
                  <a:cubicBezTo>
                    <a:pt x="1454" y="672"/>
                    <a:pt x="1454" y="672"/>
                    <a:pt x="1455" y="672"/>
                  </a:cubicBezTo>
                  <a:cubicBezTo>
                    <a:pt x="1455" y="673"/>
                    <a:pt x="1456" y="673"/>
                    <a:pt x="1457" y="673"/>
                  </a:cubicBezTo>
                  <a:cubicBezTo>
                    <a:pt x="1457" y="673"/>
                    <a:pt x="1457" y="673"/>
                    <a:pt x="1458" y="673"/>
                  </a:cubicBezTo>
                  <a:cubicBezTo>
                    <a:pt x="1459" y="673"/>
                    <a:pt x="1460" y="674"/>
                    <a:pt x="1461" y="674"/>
                  </a:cubicBezTo>
                  <a:cubicBezTo>
                    <a:pt x="1461" y="674"/>
                    <a:pt x="1461" y="674"/>
                    <a:pt x="1461" y="674"/>
                  </a:cubicBezTo>
                  <a:cubicBezTo>
                    <a:pt x="1463" y="674"/>
                    <a:pt x="1466" y="675"/>
                    <a:pt x="1468" y="675"/>
                  </a:cubicBezTo>
                  <a:cubicBezTo>
                    <a:pt x="1469" y="675"/>
                    <a:pt x="1469" y="676"/>
                    <a:pt x="1469" y="676"/>
                  </a:cubicBezTo>
                  <a:cubicBezTo>
                    <a:pt x="1470" y="676"/>
                    <a:pt x="1470" y="676"/>
                    <a:pt x="1470" y="676"/>
                  </a:cubicBezTo>
                  <a:cubicBezTo>
                    <a:pt x="1471" y="676"/>
                    <a:pt x="1471" y="676"/>
                    <a:pt x="1471" y="676"/>
                  </a:cubicBezTo>
                  <a:cubicBezTo>
                    <a:pt x="1473" y="677"/>
                    <a:pt x="1476" y="682"/>
                    <a:pt x="1476" y="684"/>
                  </a:cubicBezTo>
                  <a:cubicBezTo>
                    <a:pt x="1475" y="686"/>
                    <a:pt x="1473" y="683"/>
                    <a:pt x="1471" y="684"/>
                  </a:cubicBezTo>
                  <a:cubicBezTo>
                    <a:pt x="1469" y="685"/>
                    <a:pt x="1475" y="694"/>
                    <a:pt x="1476" y="696"/>
                  </a:cubicBezTo>
                  <a:cubicBezTo>
                    <a:pt x="1478" y="698"/>
                    <a:pt x="1475" y="703"/>
                    <a:pt x="1474" y="706"/>
                  </a:cubicBezTo>
                  <a:cubicBezTo>
                    <a:pt x="1474" y="709"/>
                    <a:pt x="1477" y="714"/>
                    <a:pt x="1480" y="715"/>
                  </a:cubicBezTo>
                  <a:cubicBezTo>
                    <a:pt x="1482" y="716"/>
                    <a:pt x="1487" y="710"/>
                    <a:pt x="1489" y="709"/>
                  </a:cubicBezTo>
                  <a:cubicBezTo>
                    <a:pt x="1491" y="708"/>
                    <a:pt x="1495" y="708"/>
                    <a:pt x="1497" y="709"/>
                  </a:cubicBezTo>
                  <a:cubicBezTo>
                    <a:pt x="1499" y="709"/>
                    <a:pt x="1502" y="704"/>
                    <a:pt x="1504" y="701"/>
                  </a:cubicBezTo>
                  <a:cubicBezTo>
                    <a:pt x="1505" y="698"/>
                    <a:pt x="1502" y="694"/>
                    <a:pt x="1500" y="690"/>
                  </a:cubicBezTo>
                  <a:cubicBezTo>
                    <a:pt x="1498" y="687"/>
                    <a:pt x="1496" y="677"/>
                    <a:pt x="1495" y="674"/>
                  </a:cubicBezTo>
                  <a:cubicBezTo>
                    <a:pt x="1494" y="674"/>
                    <a:pt x="1494" y="673"/>
                    <a:pt x="1493" y="673"/>
                  </a:cubicBezTo>
                  <a:cubicBezTo>
                    <a:pt x="1493" y="673"/>
                    <a:pt x="1493" y="673"/>
                    <a:pt x="1493" y="672"/>
                  </a:cubicBezTo>
                  <a:cubicBezTo>
                    <a:pt x="1491" y="670"/>
                    <a:pt x="1488" y="666"/>
                    <a:pt x="1484" y="662"/>
                  </a:cubicBezTo>
                  <a:cubicBezTo>
                    <a:pt x="1484" y="662"/>
                    <a:pt x="1484" y="662"/>
                    <a:pt x="1483" y="662"/>
                  </a:cubicBezTo>
                  <a:cubicBezTo>
                    <a:pt x="1482" y="661"/>
                    <a:pt x="1481" y="660"/>
                    <a:pt x="1480" y="660"/>
                  </a:cubicBezTo>
                  <a:cubicBezTo>
                    <a:pt x="1473" y="656"/>
                    <a:pt x="1475" y="654"/>
                    <a:pt x="1476" y="652"/>
                  </a:cubicBezTo>
                  <a:cubicBezTo>
                    <a:pt x="1476" y="650"/>
                    <a:pt x="1482" y="648"/>
                    <a:pt x="1484" y="646"/>
                  </a:cubicBezTo>
                  <a:cubicBezTo>
                    <a:pt x="1486" y="645"/>
                    <a:pt x="1492" y="634"/>
                    <a:pt x="1493" y="633"/>
                  </a:cubicBezTo>
                  <a:cubicBezTo>
                    <a:pt x="1494" y="631"/>
                    <a:pt x="1496" y="621"/>
                    <a:pt x="1497" y="620"/>
                  </a:cubicBezTo>
                  <a:cubicBezTo>
                    <a:pt x="1497" y="619"/>
                    <a:pt x="1497" y="619"/>
                    <a:pt x="1498" y="619"/>
                  </a:cubicBezTo>
                  <a:cubicBezTo>
                    <a:pt x="1499" y="618"/>
                    <a:pt x="1502" y="617"/>
                    <a:pt x="1503" y="616"/>
                  </a:cubicBezTo>
                  <a:cubicBezTo>
                    <a:pt x="1503" y="616"/>
                    <a:pt x="1503" y="616"/>
                    <a:pt x="1503" y="616"/>
                  </a:cubicBezTo>
                  <a:cubicBezTo>
                    <a:pt x="1504" y="616"/>
                    <a:pt x="1504" y="616"/>
                    <a:pt x="1504" y="616"/>
                  </a:cubicBezTo>
                  <a:cubicBezTo>
                    <a:pt x="1505" y="616"/>
                    <a:pt x="1506" y="611"/>
                    <a:pt x="1508" y="609"/>
                  </a:cubicBezTo>
                  <a:cubicBezTo>
                    <a:pt x="1509" y="608"/>
                    <a:pt x="1513" y="613"/>
                    <a:pt x="1517" y="615"/>
                  </a:cubicBezTo>
                  <a:cubicBezTo>
                    <a:pt x="1521" y="617"/>
                    <a:pt x="1530" y="614"/>
                    <a:pt x="1533" y="612"/>
                  </a:cubicBezTo>
                  <a:cubicBezTo>
                    <a:pt x="1537" y="611"/>
                    <a:pt x="1541" y="603"/>
                    <a:pt x="1542" y="601"/>
                  </a:cubicBezTo>
                  <a:cubicBezTo>
                    <a:pt x="1543" y="599"/>
                    <a:pt x="1547" y="593"/>
                    <a:pt x="1549" y="591"/>
                  </a:cubicBezTo>
                  <a:cubicBezTo>
                    <a:pt x="1551" y="588"/>
                    <a:pt x="1554" y="586"/>
                    <a:pt x="1557" y="583"/>
                  </a:cubicBezTo>
                  <a:cubicBezTo>
                    <a:pt x="1561" y="581"/>
                    <a:pt x="1562" y="573"/>
                    <a:pt x="1563" y="570"/>
                  </a:cubicBezTo>
                  <a:cubicBezTo>
                    <a:pt x="1563" y="567"/>
                    <a:pt x="1567" y="559"/>
                    <a:pt x="1569" y="555"/>
                  </a:cubicBezTo>
                  <a:cubicBezTo>
                    <a:pt x="1571" y="551"/>
                    <a:pt x="1572" y="550"/>
                    <a:pt x="1574" y="547"/>
                  </a:cubicBezTo>
                  <a:cubicBezTo>
                    <a:pt x="1576" y="545"/>
                    <a:pt x="1573" y="532"/>
                    <a:pt x="1573" y="524"/>
                  </a:cubicBezTo>
                  <a:cubicBezTo>
                    <a:pt x="1573" y="516"/>
                    <a:pt x="1570" y="514"/>
                    <a:pt x="1570" y="510"/>
                  </a:cubicBezTo>
                  <a:cubicBezTo>
                    <a:pt x="1570" y="505"/>
                    <a:pt x="1573" y="497"/>
                    <a:pt x="1574" y="495"/>
                  </a:cubicBezTo>
                  <a:cubicBezTo>
                    <a:pt x="1574" y="492"/>
                    <a:pt x="1571" y="489"/>
                    <a:pt x="1569" y="490"/>
                  </a:cubicBezTo>
                  <a:cubicBezTo>
                    <a:pt x="1568" y="491"/>
                    <a:pt x="1564" y="483"/>
                    <a:pt x="1562" y="481"/>
                  </a:cubicBezTo>
                  <a:cubicBezTo>
                    <a:pt x="1561" y="479"/>
                    <a:pt x="1563" y="480"/>
                    <a:pt x="1564" y="479"/>
                  </a:cubicBezTo>
                  <a:cubicBezTo>
                    <a:pt x="1566" y="477"/>
                    <a:pt x="1557" y="472"/>
                    <a:pt x="1553" y="472"/>
                  </a:cubicBezTo>
                  <a:cubicBezTo>
                    <a:pt x="1550" y="471"/>
                    <a:pt x="1551" y="466"/>
                    <a:pt x="1547" y="464"/>
                  </a:cubicBezTo>
                  <a:cubicBezTo>
                    <a:pt x="1543" y="463"/>
                    <a:pt x="1536" y="461"/>
                    <a:pt x="1533" y="461"/>
                  </a:cubicBezTo>
                  <a:cubicBezTo>
                    <a:pt x="1530" y="461"/>
                    <a:pt x="1538" y="467"/>
                    <a:pt x="1535" y="467"/>
                  </a:cubicBezTo>
                  <a:cubicBezTo>
                    <a:pt x="1533" y="467"/>
                    <a:pt x="1532" y="470"/>
                    <a:pt x="1527" y="470"/>
                  </a:cubicBezTo>
                  <a:cubicBezTo>
                    <a:pt x="1522" y="470"/>
                    <a:pt x="1527" y="468"/>
                    <a:pt x="1526" y="467"/>
                  </a:cubicBezTo>
                  <a:cubicBezTo>
                    <a:pt x="1526" y="465"/>
                    <a:pt x="1519" y="468"/>
                    <a:pt x="1517" y="468"/>
                  </a:cubicBezTo>
                  <a:cubicBezTo>
                    <a:pt x="1515" y="469"/>
                    <a:pt x="1518" y="464"/>
                    <a:pt x="1517" y="462"/>
                  </a:cubicBezTo>
                  <a:cubicBezTo>
                    <a:pt x="1517" y="461"/>
                    <a:pt x="1515" y="462"/>
                    <a:pt x="1513" y="462"/>
                  </a:cubicBezTo>
                  <a:cubicBezTo>
                    <a:pt x="1512" y="463"/>
                    <a:pt x="1505" y="459"/>
                    <a:pt x="1502" y="459"/>
                  </a:cubicBezTo>
                  <a:cubicBezTo>
                    <a:pt x="1499" y="459"/>
                    <a:pt x="1496" y="457"/>
                    <a:pt x="1502" y="452"/>
                  </a:cubicBezTo>
                  <a:cubicBezTo>
                    <a:pt x="1508" y="448"/>
                    <a:pt x="1520" y="436"/>
                    <a:pt x="1521" y="433"/>
                  </a:cubicBezTo>
                  <a:cubicBezTo>
                    <a:pt x="1522" y="430"/>
                    <a:pt x="1531" y="425"/>
                    <a:pt x="1533" y="423"/>
                  </a:cubicBezTo>
                  <a:cubicBezTo>
                    <a:pt x="1536" y="421"/>
                    <a:pt x="1539" y="413"/>
                    <a:pt x="1542" y="409"/>
                  </a:cubicBezTo>
                  <a:cubicBezTo>
                    <a:pt x="1545" y="404"/>
                    <a:pt x="1543" y="402"/>
                    <a:pt x="1550" y="395"/>
                  </a:cubicBezTo>
                  <a:cubicBezTo>
                    <a:pt x="1557" y="388"/>
                    <a:pt x="1578" y="391"/>
                    <a:pt x="1583" y="392"/>
                  </a:cubicBezTo>
                  <a:cubicBezTo>
                    <a:pt x="1588" y="393"/>
                    <a:pt x="1595" y="393"/>
                    <a:pt x="1598" y="394"/>
                  </a:cubicBezTo>
                  <a:cubicBezTo>
                    <a:pt x="1602" y="394"/>
                    <a:pt x="1611" y="396"/>
                    <a:pt x="1613" y="394"/>
                  </a:cubicBezTo>
                  <a:cubicBezTo>
                    <a:pt x="1616" y="393"/>
                    <a:pt x="1613" y="393"/>
                    <a:pt x="1608" y="392"/>
                  </a:cubicBezTo>
                  <a:cubicBezTo>
                    <a:pt x="1603" y="391"/>
                    <a:pt x="1612" y="389"/>
                    <a:pt x="1614" y="388"/>
                  </a:cubicBezTo>
                  <a:cubicBezTo>
                    <a:pt x="1616" y="388"/>
                    <a:pt x="1615" y="388"/>
                    <a:pt x="1613" y="387"/>
                  </a:cubicBezTo>
                  <a:cubicBezTo>
                    <a:pt x="1611" y="386"/>
                    <a:pt x="1620" y="386"/>
                    <a:pt x="1623" y="386"/>
                  </a:cubicBezTo>
                  <a:cubicBezTo>
                    <a:pt x="1626" y="386"/>
                    <a:pt x="1625" y="388"/>
                    <a:pt x="1626" y="389"/>
                  </a:cubicBezTo>
                  <a:cubicBezTo>
                    <a:pt x="1627" y="389"/>
                    <a:pt x="1630" y="387"/>
                    <a:pt x="1631" y="386"/>
                  </a:cubicBezTo>
                  <a:cubicBezTo>
                    <a:pt x="1632" y="386"/>
                    <a:pt x="1632" y="389"/>
                    <a:pt x="1633" y="391"/>
                  </a:cubicBezTo>
                  <a:cubicBezTo>
                    <a:pt x="1633" y="392"/>
                    <a:pt x="1636" y="393"/>
                    <a:pt x="1639" y="395"/>
                  </a:cubicBezTo>
                  <a:cubicBezTo>
                    <a:pt x="1642" y="397"/>
                    <a:pt x="1636" y="397"/>
                    <a:pt x="1634" y="398"/>
                  </a:cubicBezTo>
                  <a:cubicBezTo>
                    <a:pt x="1632" y="398"/>
                    <a:pt x="1637" y="402"/>
                    <a:pt x="1639" y="403"/>
                  </a:cubicBezTo>
                  <a:cubicBezTo>
                    <a:pt x="1641" y="403"/>
                    <a:pt x="1649" y="399"/>
                    <a:pt x="1652" y="397"/>
                  </a:cubicBezTo>
                  <a:cubicBezTo>
                    <a:pt x="1654" y="396"/>
                    <a:pt x="1655" y="396"/>
                    <a:pt x="1659" y="397"/>
                  </a:cubicBezTo>
                  <a:cubicBezTo>
                    <a:pt x="1662" y="397"/>
                    <a:pt x="1662" y="398"/>
                    <a:pt x="1664" y="397"/>
                  </a:cubicBezTo>
                  <a:cubicBezTo>
                    <a:pt x="1665" y="396"/>
                    <a:pt x="1667" y="397"/>
                    <a:pt x="1669" y="397"/>
                  </a:cubicBezTo>
                  <a:cubicBezTo>
                    <a:pt x="1671" y="398"/>
                    <a:pt x="1672" y="396"/>
                    <a:pt x="1675" y="395"/>
                  </a:cubicBezTo>
                  <a:cubicBezTo>
                    <a:pt x="1678" y="394"/>
                    <a:pt x="1679" y="394"/>
                    <a:pt x="1678" y="391"/>
                  </a:cubicBezTo>
                  <a:cubicBezTo>
                    <a:pt x="1677" y="389"/>
                    <a:pt x="1670" y="390"/>
                    <a:pt x="1667" y="390"/>
                  </a:cubicBezTo>
                  <a:cubicBezTo>
                    <a:pt x="1665" y="391"/>
                    <a:pt x="1665" y="388"/>
                    <a:pt x="1667" y="387"/>
                  </a:cubicBezTo>
                  <a:cubicBezTo>
                    <a:pt x="1669" y="385"/>
                    <a:pt x="1671" y="381"/>
                    <a:pt x="1672" y="379"/>
                  </a:cubicBezTo>
                  <a:cubicBezTo>
                    <a:pt x="1673" y="377"/>
                    <a:pt x="1676" y="376"/>
                    <a:pt x="1679" y="375"/>
                  </a:cubicBezTo>
                  <a:cubicBezTo>
                    <a:pt x="1682" y="374"/>
                    <a:pt x="1682" y="360"/>
                    <a:pt x="1684" y="357"/>
                  </a:cubicBezTo>
                  <a:cubicBezTo>
                    <a:pt x="1687" y="353"/>
                    <a:pt x="1695" y="352"/>
                    <a:pt x="1696" y="351"/>
                  </a:cubicBezTo>
                  <a:cubicBezTo>
                    <a:pt x="1698" y="350"/>
                    <a:pt x="1699" y="351"/>
                    <a:pt x="1702" y="350"/>
                  </a:cubicBezTo>
                  <a:cubicBezTo>
                    <a:pt x="1706" y="350"/>
                    <a:pt x="1707" y="344"/>
                    <a:pt x="1708" y="343"/>
                  </a:cubicBezTo>
                  <a:cubicBezTo>
                    <a:pt x="1709" y="343"/>
                    <a:pt x="1706" y="350"/>
                    <a:pt x="1707" y="353"/>
                  </a:cubicBezTo>
                  <a:cubicBezTo>
                    <a:pt x="1707" y="357"/>
                    <a:pt x="1704" y="358"/>
                    <a:pt x="1704" y="361"/>
                  </a:cubicBezTo>
                  <a:cubicBezTo>
                    <a:pt x="1705" y="364"/>
                    <a:pt x="1710" y="366"/>
                    <a:pt x="1712" y="367"/>
                  </a:cubicBezTo>
                  <a:cubicBezTo>
                    <a:pt x="1714" y="368"/>
                    <a:pt x="1714" y="365"/>
                    <a:pt x="1716" y="363"/>
                  </a:cubicBezTo>
                  <a:cubicBezTo>
                    <a:pt x="1717" y="361"/>
                    <a:pt x="1723" y="355"/>
                    <a:pt x="1724" y="353"/>
                  </a:cubicBezTo>
                  <a:cubicBezTo>
                    <a:pt x="1725" y="352"/>
                    <a:pt x="1722" y="348"/>
                    <a:pt x="1720" y="345"/>
                  </a:cubicBezTo>
                  <a:cubicBezTo>
                    <a:pt x="1718" y="342"/>
                    <a:pt x="1720" y="340"/>
                    <a:pt x="1723" y="339"/>
                  </a:cubicBezTo>
                  <a:cubicBezTo>
                    <a:pt x="1725" y="339"/>
                    <a:pt x="1726" y="337"/>
                    <a:pt x="1728" y="336"/>
                  </a:cubicBezTo>
                  <a:cubicBezTo>
                    <a:pt x="1729" y="336"/>
                    <a:pt x="1730" y="339"/>
                    <a:pt x="1730" y="341"/>
                  </a:cubicBezTo>
                  <a:cubicBezTo>
                    <a:pt x="1731" y="342"/>
                    <a:pt x="1731" y="342"/>
                    <a:pt x="1730" y="344"/>
                  </a:cubicBezTo>
                  <a:cubicBezTo>
                    <a:pt x="1728" y="346"/>
                    <a:pt x="1729" y="354"/>
                    <a:pt x="1729" y="355"/>
                  </a:cubicBezTo>
                  <a:cubicBezTo>
                    <a:pt x="1729" y="357"/>
                    <a:pt x="1731" y="359"/>
                    <a:pt x="1733" y="360"/>
                  </a:cubicBezTo>
                  <a:cubicBezTo>
                    <a:pt x="1734" y="362"/>
                    <a:pt x="1732" y="363"/>
                    <a:pt x="1731" y="364"/>
                  </a:cubicBezTo>
                  <a:cubicBezTo>
                    <a:pt x="1730" y="365"/>
                    <a:pt x="1732" y="366"/>
                    <a:pt x="1734" y="367"/>
                  </a:cubicBezTo>
                  <a:cubicBezTo>
                    <a:pt x="1735" y="368"/>
                    <a:pt x="1726" y="373"/>
                    <a:pt x="1726" y="376"/>
                  </a:cubicBezTo>
                  <a:cubicBezTo>
                    <a:pt x="1727" y="378"/>
                    <a:pt x="1724" y="380"/>
                    <a:pt x="1722" y="382"/>
                  </a:cubicBezTo>
                  <a:cubicBezTo>
                    <a:pt x="1719" y="384"/>
                    <a:pt x="1712" y="392"/>
                    <a:pt x="1710" y="396"/>
                  </a:cubicBezTo>
                  <a:cubicBezTo>
                    <a:pt x="1708" y="399"/>
                    <a:pt x="1705" y="409"/>
                    <a:pt x="1705" y="411"/>
                  </a:cubicBezTo>
                  <a:cubicBezTo>
                    <a:pt x="1704" y="413"/>
                    <a:pt x="1698" y="414"/>
                    <a:pt x="1696" y="415"/>
                  </a:cubicBezTo>
                  <a:cubicBezTo>
                    <a:pt x="1694" y="415"/>
                    <a:pt x="1695" y="417"/>
                    <a:pt x="1695" y="420"/>
                  </a:cubicBezTo>
                  <a:cubicBezTo>
                    <a:pt x="1696" y="423"/>
                    <a:pt x="1689" y="434"/>
                    <a:pt x="1688" y="437"/>
                  </a:cubicBezTo>
                  <a:cubicBezTo>
                    <a:pt x="1687" y="439"/>
                    <a:pt x="1691" y="454"/>
                    <a:pt x="1695" y="460"/>
                  </a:cubicBezTo>
                  <a:cubicBezTo>
                    <a:pt x="1699" y="466"/>
                    <a:pt x="1702" y="476"/>
                    <a:pt x="1703" y="481"/>
                  </a:cubicBezTo>
                  <a:cubicBezTo>
                    <a:pt x="1705" y="486"/>
                    <a:pt x="1709" y="491"/>
                    <a:pt x="1711" y="491"/>
                  </a:cubicBezTo>
                  <a:cubicBezTo>
                    <a:pt x="1712" y="492"/>
                    <a:pt x="1716" y="496"/>
                    <a:pt x="1718" y="499"/>
                  </a:cubicBezTo>
                  <a:cubicBezTo>
                    <a:pt x="1720" y="502"/>
                    <a:pt x="1721" y="508"/>
                    <a:pt x="1725" y="512"/>
                  </a:cubicBezTo>
                  <a:cubicBezTo>
                    <a:pt x="1729" y="515"/>
                    <a:pt x="1728" y="506"/>
                    <a:pt x="1730" y="505"/>
                  </a:cubicBezTo>
                  <a:cubicBezTo>
                    <a:pt x="1733" y="504"/>
                    <a:pt x="1734" y="498"/>
                    <a:pt x="1735" y="495"/>
                  </a:cubicBezTo>
                  <a:cubicBezTo>
                    <a:pt x="1735" y="493"/>
                    <a:pt x="1730" y="492"/>
                    <a:pt x="1731" y="491"/>
                  </a:cubicBezTo>
                  <a:cubicBezTo>
                    <a:pt x="1732" y="490"/>
                    <a:pt x="1730" y="488"/>
                    <a:pt x="1729" y="486"/>
                  </a:cubicBezTo>
                  <a:cubicBezTo>
                    <a:pt x="1728" y="484"/>
                    <a:pt x="1730" y="480"/>
                    <a:pt x="1732" y="479"/>
                  </a:cubicBezTo>
                  <a:cubicBezTo>
                    <a:pt x="1734" y="479"/>
                    <a:pt x="1739" y="479"/>
                    <a:pt x="1740" y="479"/>
                  </a:cubicBezTo>
                  <a:cubicBezTo>
                    <a:pt x="1741" y="479"/>
                    <a:pt x="1735" y="472"/>
                    <a:pt x="1736" y="469"/>
                  </a:cubicBezTo>
                  <a:cubicBezTo>
                    <a:pt x="1736" y="466"/>
                    <a:pt x="1739" y="465"/>
                    <a:pt x="1740" y="463"/>
                  </a:cubicBezTo>
                  <a:cubicBezTo>
                    <a:pt x="1741" y="460"/>
                    <a:pt x="1747" y="458"/>
                    <a:pt x="1749" y="458"/>
                  </a:cubicBezTo>
                  <a:cubicBezTo>
                    <a:pt x="1751" y="458"/>
                    <a:pt x="1755" y="458"/>
                    <a:pt x="1755" y="456"/>
                  </a:cubicBezTo>
                  <a:cubicBezTo>
                    <a:pt x="1755" y="454"/>
                    <a:pt x="1755" y="452"/>
                    <a:pt x="1752" y="451"/>
                  </a:cubicBezTo>
                  <a:cubicBezTo>
                    <a:pt x="1750" y="450"/>
                    <a:pt x="1750" y="447"/>
                    <a:pt x="1750" y="446"/>
                  </a:cubicBezTo>
                  <a:cubicBezTo>
                    <a:pt x="1751" y="445"/>
                    <a:pt x="1751" y="444"/>
                    <a:pt x="1750" y="442"/>
                  </a:cubicBezTo>
                  <a:cubicBezTo>
                    <a:pt x="1749" y="441"/>
                    <a:pt x="1752" y="438"/>
                    <a:pt x="1754" y="437"/>
                  </a:cubicBezTo>
                  <a:cubicBezTo>
                    <a:pt x="1757" y="436"/>
                    <a:pt x="1758" y="438"/>
                    <a:pt x="1760" y="438"/>
                  </a:cubicBezTo>
                  <a:cubicBezTo>
                    <a:pt x="1762" y="437"/>
                    <a:pt x="1762" y="434"/>
                    <a:pt x="1761" y="432"/>
                  </a:cubicBezTo>
                  <a:cubicBezTo>
                    <a:pt x="1760" y="430"/>
                    <a:pt x="1756" y="429"/>
                    <a:pt x="1754" y="429"/>
                  </a:cubicBezTo>
                  <a:cubicBezTo>
                    <a:pt x="1752" y="430"/>
                    <a:pt x="1750" y="426"/>
                    <a:pt x="1748" y="422"/>
                  </a:cubicBezTo>
                  <a:cubicBezTo>
                    <a:pt x="1747" y="418"/>
                    <a:pt x="1751" y="418"/>
                    <a:pt x="1752" y="416"/>
                  </a:cubicBezTo>
                  <a:cubicBezTo>
                    <a:pt x="1754" y="415"/>
                    <a:pt x="1748" y="410"/>
                    <a:pt x="1746" y="411"/>
                  </a:cubicBezTo>
                  <a:cubicBezTo>
                    <a:pt x="1744" y="411"/>
                    <a:pt x="1743" y="410"/>
                    <a:pt x="1744" y="408"/>
                  </a:cubicBezTo>
                  <a:cubicBezTo>
                    <a:pt x="1745" y="407"/>
                    <a:pt x="1741" y="402"/>
                    <a:pt x="1742" y="400"/>
                  </a:cubicBezTo>
                  <a:cubicBezTo>
                    <a:pt x="1742" y="398"/>
                    <a:pt x="1744" y="391"/>
                    <a:pt x="1746" y="389"/>
                  </a:cubicBezTo>
                  <a:cubicBezTo>
                    <a:pt x="1748" y="388"/>
                    <a:pt x="1748" y="386"/>
                    <a:pt x="1748" y="384"/>
                  </a:cubicBezTo>
                  <a:cubicBezTo>
                    <a:pt x="1747" y="382"/>
                    <a:pt x="1749" y="381"/>
                    <a:pt x="1752" y="380"/>
                  </a:cubicBezTo>
                  <a:cubicBezTo>
                    <a:pt x="1754" y="379"/>
                    <a:pt x="1755" y="380"/>
                    <a:pt x="1757" y="380"/>
                  </a:cubicBezTo>
                  <a:cubicBezTo>
                    <a:pt x="1759" y="380"/>
                    <a:pt x="1757" y="380"/>
                    <a:pt x="1758" y="377"/>
                  </a:cubicBezTo>
                  <a:cubicBezTo>
                    <a:pt x="1760" y="375"/>
                    <a:pt x="1764" y="373"/>
                    <a:pt x="1766" y="373"/>
                  </a:cubicBezTo>
                  <a:cubicBezTo>
                    <a:pt x="1768" y="373"/>
                    <a:pt x="1766" y="378"/>
                    <a:pt x="1768" y="379"/>
                  </a:cubicBezTo>
                  <a:cubicBezTo>
                    <a:pt x="1770" y="380"/>
                    <a:pt x="1774" y="374"/>
                    <a:pt x="1776" y="372"/>
                  </a:cubicBezTo>
                  <a:cubicBezTo>
                    <a:pt x="1778" y="371"/>
                    <a:pt x="1778" y="370"/>
                    <a:pt x="1779" y="369"/>
                  </a:cubicBezTo>
                  <a:cubicBezTo>
                    <a:pt x="1779" y="367"/>
                    <a:pt x="1783" y="367"/>
                    <a:pt x="1786" y="367"/>
                  </a:cubicBezTo>
                  <a:cubicBezTo>
                    <a:pt x="1789" y="367"/>
                    <a:pt x="1792" y="372"/>
                    <a:pt x="1793" y="375"/>
                  </a:cubicBezTo>
                  <a:cubicBezTo>
                    <a:pt x="1795" y="378"/>
                    <a:pt x="1798" y="377"/>
                    <a:pt x="1799" y="374"/>
                  </a:cubicBezTo>
                  <a:cubicBezTo>
                    <a:pt x="1799" y="372"/>
                    <a:pt x="1800" y="368"/>
                    <a:pt x="1801" y="367"/>
                  </a:cubicBezTo>
                  <a:cubicBezTo>
                    <a:pt x="1802" y="366"/>
                    <a:pt x="1805" y="366"/>
                    <a:pt x="1806" y="366"/>
                  </a:cubicBezTo>
                  <a:cubicBezTo>
                    <a:pt x="1807" y="365"/>
                    <a:pt x="1806" y="362"/>
                    <a:pt x="1806" y="360"/>
                  </a:cubicBezTo>
                  <a:cubicBezTo>
                    <a:pt x="1806" y="359"/>
                    <a:pt x="1809" y="361"/>
                    <a:pt x="1811" y="361"/>
                  </a:cubicBezTo>
                  <a:cubicBezTo>
                    <a:pt x="1812" y="360"/>
                    <a:pt x="1808" y="357"/>
                    <a:pt x="1808" y="356"/>
                  </a:cubicBezTo>
                  <a:cubicBezTo>
                    <a:pt x="1807" y="355"/>
                    <a:pt x="1810" y="356"/>
                    <a:pt x="1811" y="356"/>
                  </a:cubicBezTo>
                  <a:cubicBezTo>
                    <a:pt x="1812" y="356"/>
                    <a:pt x="1815" y="353"/>
                    <a:pt x="1815" y="353"/>
                  </a:cubicBezTo>
                  <a:cubicBezTo>
                    <a:pt x="1816" y="352"/>
                    <a:pt x="1817" y="353"/>
                    <a:pt x="1818" y="353"/>
                  </a:cubicBezTo>
                  <a:cubicBezTo>
                    <a:pt x="1820" y="353"/>
                    <a:pt x="1822" y="348"/>
                    <a:pt x="1830" y="340"/>
                  </a:cubicBezTo>
                  <a:cubicBezTo>
                    <a:pt x="1839" y="332"/>
                    <a:pt x="1850" y="332"/>
                    <a:pt x="1853" y="332"/>
                  </a:cubicBezTo>
                  <a:cubicBezTo>
                    <a:pt x="1855" y="332"/>
                    <a:pt x="1857" y="333"/>
                    <a:pt x="1861" y="334"/>
                  </a:cubicBezTo>
                  <a:cubicBezTo>
                    <a:pt x="1866" y="336"/>
                    <a:pt x="1865" y="333"/>
                    <a:pt x="1867" y="332"/>
                  </a:cubicBezTo>
                  <a:cubicBezTo>
                    <a:pt x="1868" y="331"/>
                    <a:pt x="1867" y="328"/>
                    <a:pt x="1867" y="327"/>
                  </a:cubicBezTo>
                  <a:cubicBezTo>
                    <a:pt x="1867" y="325"/>
                    <a:pt x="1864" y="320"/>
                    <a:pt x="1861" y="320"/>
                  </a:cubicBezTo>
                  <a:cubicBezTo>
                    <a:pt x="1858" y="319"/>
                    <a:pt x="1857" y="315"/>
                    <a:pt x="1854" y="314"/>
                  </a:cubicBezTo>
                  <a:cubicBezTo>
                    <a:pt x="1850" y="314"/>
                    <a:pt x="1851" y="311"/>
                    <a:pt x="1850" y="309"/>
                  </a:cubicBezTo>
                  <a:cubicBezTo>
                    <a:pt x="1849" y="307"/>
                    <a:pt x="1849" y="309"/>
                    <a:pt x="1848" y="310"/>
                  </a:cubicBezTo>
                  <a:cubicBezTo>
                    <a:pt x="1846" y="312"/>
                    <a:pt x="1847" y="312"/>
                    <a:pt x="1841" y="311"/>
                  </a:cubicBezTo>
                  <a:cubicBezTo>
                    <a:pt x="1835" y="310"/>
                    <a:pt x="1836" y="302"/>
                    <a:pt x="1836" y="300"/>
                  </a:cubicBezTo>
                  <a:cubicBezTo>
                    <a:pt x="1836" y="298"/>
                    <a:pt x="1835" y="297"/>
                    <a:pt x="1831" y="296"/>
                  </a:cubicBezTo>
                  <a:cubicBezTo>
                    <a:pt x="1826" y="295"/>
                    <a:pt x="1829" y="293"/>
                    <a:pt x="1831" y="293"/>
                  </a:cubicBezTo>
                  <a:cubicBezTo>
                    <a:pt x="1833" y="293"/>
                    <a:pt x="1838" y="294"/>
                    <a:pt x="1841" y="294"/>
                  </a:cubicBezTo>
                  <a:cubicBezTo>
                    <a:pt x="1843" y="294"/>
                    <a:pt x="1845" y="296"/>
                    <a:pt x="1848" y="296"/>
                  </a:cubicBezTo>
                  <a:cubicBezTo>
                    <a:pt x="1851" y="296"/>
                    <a:pt x="1856" y="293"/>
                    <a:pt x="1859" y="291"/>
                  </a:cubicBezTo>
                  <a:cubicBezTo>
                    <a:pt x="1863" y="290"/>
                    <a:pt x="1862" y="284"/>
                    <a:pt x="1862" y="282"/>
                  </a:cubicBezTo>
                  <a:cubicBezTo>
                    <a:pt x="1861" y="280"/>
                    <a:pt x="1860" y="279"/>
                    <a:pt x="1859" y="278"/>
                  </a:cubicBezTo>
                  <a:cubicBezTo>
                    <a:pt x="1858" y="278"/>
                    <a:pt x="1858" y="270"/>
                    <a:pt x="1857" y="268"/>
                  </a:cubicBezTo>
                  <a:cubicBezTo>
                    <a:pt x="1857" y="267"/>
                    <a:pt x="1860" y="269"/>
                    <a:pt x="1862" y="270"/>
                  </a:cubicBezTo>
                  <a:cubicBezTo>
                    <a:pt x="1864" y="271"/>
                    <a:pt x="1865" y="272"/>
                    <a:pt x="1864" y="273"/>
                  </a:cubicBezTo>
                  <a:cubicBezTo>
                    <a:pt x="1863" y="274"/>
                    <a:pt x="1864" y="276"/>
                    <a:pt x="1866" y="278"/>
                  </a:cubicBezTo>
                  <a:cubicBezTo>
                    <a:pt x="1868" y="280"/>
                    <a:pt x="1869" y="281"/>
                    <a:pt x="1872" y="282"/>
                  </a:cubicBezTo>
                  <a:cubicBezTo>
                    <a:pt x="1875" y="283"/>
                    <a:pt x="1888" y="283"/>
                    <a:pt x="1891" y="283"/>
                  </a:cubicBezTo>
                  <a:cubicBezTo>
                    <a:pt x="1893" y="284"/>
                    <a:pt x="1898" y="289"/>
                    <a:pt x="1897" y="291"/>
                  </a:cubicBezTo>
                  <a:cubicBezTo>
                    <a:pt x="1895" y="292"/>
                    <a:pt x="1899" y="295"/>
                    <a:pt x="1901" y="296"/>
                  </a:cubicBezTo>
                  <a:cubicBezTo>
                    <a:pt x="1903" y="297"/>
                    <a:pt x="1911" y="297"/>
                    <a:pt x="1915" y="298"/>
                  </a:cubicBezTo>
                  <a:cubicBezTo>
                    <a:pt x="1919" y="299"/>
                    <a:pt x="1921" y="302"/>
                    <a:pt x="1925" y="303"/>
                  </a:cubicBezTo>
                  <a:cubicBezTo>
                    <a:pt x="1929" y="303"/>
                    <a:pt x="1934" y="301"/>
                    <a:pt x="1933" y="299"/>
                  </a:cubicBezTo>
                  <a:cubicBezTo>
                    <a:pt x="1932" y="297"/>
                    <a:pt x="1929" y="297"/>
                    <a:pt x="1928" y="297"/>
                  </a:cubicBezTo>
                  <a:cubicBezTo>
                    <a:pt x="1927" y="298"/>
                    <a:pt x="1926" y="297"/>
                    <a:pt x="1925" y="295"/>
                  </a:cubicBezTo>
                  <a:cubicBezTo>
                    <a:pt x="1923" y="293"/>
                    <a:pt x="1927" y="293"/>
                    <a:pt x="1929" y="293"/>
                  </a:cubicBezTo>
                  <a:cubicBezTo>
                    <a:pt x="1931" y="292"/>
                    <a:pt x="1927" y="288"/>
                    <a:pt x="1927" y="286"/>
                  </a:cubicBezTo>
                  <a:cubicBezTo>
                    <a:pt x="1926" y="284"/>
                    <a:pt x="1923" y="281"/>
                    <a:pt x="1924" y="281"/>
                  </a:cubicBezTo>
                  <a:cubicBezTo>
                    <a:pt x="1926" y="281"/>
                    <a:pt x="1931" y="282"/>
                    <a:pt x="1934" y="282"/>
                  </a:cubicBezTo>
                  <a:cubicBezTo>
                    <a:pt x="1937" y="282"/>
                    <a:pt x="1934" y="279"/>
                    <a:pt x="1932" y="277"/>
                  </a:cubicBezTo>
                  <a:cubicBezTo>
                    <a:pt x="1931" y="275"/>
                    <a:pt x="1937" y="279"/>
                    <a:pt x="1940" y="281"/>
                  </a:cubicBezTo>
                  <a:cubicBezTo>
                    <a:pt x="1943" y="282"/>
                    <a:pt x="1941" y="280"/>
                    <a:pt x="1942" y="277"/>
                  </a:cubicBezTo>
                  <a:cubicBezTo>
                    <a:pt x="1942" y="274"/>
                    <a:pt x="1943" y="273"/>
                    <a:pt x="1945" y="273"/>
                  </a:cubicBezTo>
                  <a:cubicBezTo>
                    <a:pt x="1948" y="272"/>
                    <a:pt x="1946" y="271"/>
                    <a:pt x="1940" y="26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7" name="Freeform 18"/>
            <p:cNvSpPr>
              <a:spLocks/>
            </p:cNvSpPr>
            <p:nvPr/>
          </p:nvSpPr>
          <p:spPr bwMode="auto">
            <a:xfrm>
              <a:off x="3492" y="2026"/>
              <a:ext cx="102" cy="212"/>
            </a:xfrm>
            <a:custGeom>
              <a:avLst/>
              <a:gdLst>
                <a:gd name="T0" fmla="*/ 61 w 83"/>
                <a:gd name="T1" fmla="*/ 0 h 173"/>
                <a:gd name="T2" fmla="*/ 60 w 83"/>
                <a:gd name="T3" fmla="*/ 10 h 173"/>
                <a:gd name="T4" fmla="*/ 57 w 83"/>
                <a:gd name="T5" fmla="*/ 17 h 173"/>
                <a:gd name="T6" fmla="*/ 53 w 83"/>
                <a:gd name="T7" fmla="*/ 23 h 173"/>
                <a:gd name="T8" fmla="*/ 47 w 83"/>
                <a:gd name="T9" fmla="*/ 26 h 173"/>
                <a:gd name="T10" fmla="*/ 48 w 83"/>
                <a:gd name="T11" fmla="*/ 32 h 173"/>
                <a:gd name="T12" fmla="*/ 42 w 83"/>
                <a:gd name="T13" fmla="*/ 38 h 173"/>
                <a:gd name="T14" fmla="*/ 35 w 83"/>
                <a:gd name="T15" fmla="*/ 44 h 173"/>
                <a:gd name="T16" fmla="*/ 27 w 83"/>
                <a:gd name="T17" fmla="*/ 43 h 173"/>
                <a:gd name="T18" fmla="*/ 20 w 83"/>
                <a:gd name="T19" fmla="*/ 47 h 173"/>
                <a:gd name="T20" fmla="*/ 15 w 83"/>
                <a:gd name="T21" fmla="*/ 50 h 173"/>
                <a:gd name="T22" fmla="*/ 7 w 83"/>
                <a:gd name="T23" fmla="*/ 64 h 173"/>
                <a:gd name="T24" fmla="*/ 16 w 83"/>
                <a:gd name="T25" fmla="*/ 95 h 173"/>
                <a:gd name="T26" fmla="*/ 7 w 83"/>
                <a:gd name="T27" fmla="*/ 110 h 173"/>
                <a:gd name="T28" fmla="*/ 0 w 83"/>
                <a:gd name="T29" fmla="*/ 126 h 173"/>
                <a:gd name="T30" fmla="*/ 4 w 83"/>
                <a:gd name="T31" fmla="*/ 133 h 173"/>
                <a:gd name="T32" fmla="*/ 5 w 83"/>
                <a:gd name="T33" fmla="*/ 136 h 173"/>
                <a:gd name="T34" fmla="*/ 8 w 83"/>
                <a:gd name="T35" fmla="*/ 158 h 173"/>
                <a:gd name="T36" fmla="*/ 15 w 83"/>
                <a:gd name="T37" fmla="*/ 165 h 173"/>
                <a:gd name="T38" fmla="*/ 23 w 83"/>
                <a:gd name="T39" fmla="*/ 172 h 173"/>
                <a:gd name="T40" fmla="*/ 41 w 83"/>
                <a:gd name="T41" fmla="*/ 164 h 173"/>
                <a:gd name="T42" fmla="*/ 48 w 83"/>
                <a:gd name="T43" fmla="*/ 158 h 173"/>
                <a:gd name="T44" fmla="*/ 57 w 83"/>
                <a:gd name="T45" fmla="*/ 129 h 173"/>
                <a:gd name="T46" fmla="*/ 66 w 83"/>
                <a:gd name="T47" fmla="*/ 84 h 173"/>
                <a:gd name="T48" fmla="*/ 73 w 83"/>
                <a:gd name="T49" fmla="*/ 55 h 173"/>
                <a:gd name="T50" fmla="*/ 73 w 83"/>
                <a:gd name="T51" fmla="*/ 42 h 173"/>
                <a:gd name="T52" fmla="*/ 79 w 83"/>
                <a:gd name="T53" fmla="*/ 44 h 173"/>
                <a:gd name="T54" fmla="*/ 76 w 83"/>
                <a:gd name="T55" fmla="*/ 14 h 173"/>
                <a:gd name="T56" fmla="*/ 61 w 83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" h="173">
                  <a:moveTo>
                    <a:pt x="61" y="0"/>
                  </a:moveTo>
                  <a:cubicBezTo>
                    <a:pt x="58" y="0"/>
                    <a:pt x="60" y="8"/>
                    <a:pt x="60" y="10"/>
                  </a:cubicBezTo>
                  <a:cubicBezTo>
                    <a:pt x="61" y="12"/>
                    <a:pt x="59" y="16"/>
                    <a:pt x="57" y="17"/>
                  </a:cubicBezTo>
                  <a:cubicBezTo>
                    <a:pt x="56" y="18"/>
                    <a:pt x="52" y="21"/>
                    <a:pt x="53" y="23"/>
                  </a:cubicBezTo>
                  <a:cubicBezTo>
                    <a:pt x="53" y="25"/>
                    <a:pt x="51" y="23"/>
                    <a:pt x="47" y="26"/>
                  </a:cubicBezTo>
                  <a:cubicBezTo>
                    <a:pt x="42" y="29"/>
                    <a:pt x="46" y="31"/>
                    <a:pt x="48" y="32"/>
                  </a:cubicBezTo>
                  <a:cubicBezTo>
                    <a:pt x="50" y="34"/>
                    <a:pt x="46" y="35"/>
                    <a:pt x="42" y="38"/>
                  </a:cubicBezTo>
                  <a:cubicBezTo>
                    <a:pt x="37" y="40"/>
                    <a:pt x="37" y="41"/>
                    <a:pt x="35" y="44"/>
                  </a:cubicBezTo>
                  <a:cubicBezTo>
                    <a:pt x="32" y="46"/>
                    <a:pt x="31" y="45"/>
                    <a:pt x="27" y="43"/>
                  </a:cubicBezTo>
                  <a:cubicBezTo>
                    <a:pt x="24" y="42"/>
                    <a:pt x="24" y="44"/>
                    <a:pt x="20" y="47"/>
                  </a:cubicBezTo>
                  <a:cubicBezTo>
                    <a:pt x="16" y="49"/>
                    <a:pt x="15" y="48"/>
                    <a:pt x="15" y="50"/>
                  </a:cubicBezTo>
                  <a:cubicBezTo>
                    <a:pt x="15" y="52"/>
                    <a:pt x="8" y="59"/>
                    <a:pt x="7" y="64"/>
                  </a:cubicBezTo>
                  <a:cubicBezTo>
                    <a:pt x="6" y="69"/>
                    <a:pt x="14" y="90"/>
                    <a:pt x="16" y="95"/>
                  </a:cubicBezTo>
                  <a:cubicBezTo>
                    <a:pt x="18" y="101"/>
                    <a:pt x="12" y="103"/>
                    <a:pt x="7" y="110"/>
                  </a:cubicBezTo>
                  <a:cubicBezTo>
                    <a:pt x="2" y="116"/>
                    <a:pt x="0" y="121"/>
                    <a:pt x="0" y="126"/>
                  </a:cubicBezTo>
                  <a:cubicBezTo>
                    <a:pt x="0" y="130"/>
                    <a:pt x="1" y="130"/>
                    <a:pt x="4" y="133"/>
                  </a:cubicBezTo>
                  <a:cubicBezTo>
                    <a:pt x="7" y="136"/>
                    <a:pt x="3" y="134"/>
                    <a:pt x="5" y="136"/>
                  </a:cubicBezTo>
                  <a:cubicBezTo>
                    <a:pt x="7" y="139"/>
                    <a:pt x="7" y="152"/>
                    <a:pt x="8" y="158"/>
                  </a:cubicBezTo>
                  <a:cubicBezTo>
                    <a:pt x="8" y="164"/>
                    <a:pt x="13" y="165"/>
                    <a:pt x="15" y="165"/>
                  </a:cubicBezTo>
                  <a:cubicBezTo>
                    <a:pt x="18" y="165"/>
                    <a:pt x="20" y="171"/>
                    <a:pt x="23" y="172"/>
                  </a:cubicBezTo>
                  <a:cubicBezTo>
                    <a:pt x="27" y="173"/>
                    <a:pt x="38" y="166"/>
                    <a:pt x="41" y="164"/>
                  </a:cubicBezTo>
                  <a:cubicBezTo>
                    <a:pt x="43" y="163"/>
                    <a:pt x="46" y="160"/>
                    <a:pt x="48" y="158"/>
                  </a:cubicBezTo>
                  <a:cubicBezTo>
                    <a:pt x="50" y="155"/>
                    <a:pt x="53" y="137"/>
                    <a:pt x="57" y="129"/>
                  </a:cubicBezTo>
                  <a:cubicBezTo>
                    <a:pt x="60" y="121"/>
                    <a:pt x="64" y="92"/>
                    <a:pt x="66" y="84"/>
                  </a:cubicBezTo>
                  <a:cubicBezTo>
                    <a:pt x="67" y="76"/>
                    <a:pt x="72" y="57"/>
                    <a:pt x="73" y="55"/>
                  </a:cubicBezTo>
                  <a:cubicBezTo>
                    <a:pt x="74" y="52"/>
                    <a:pt x="72" y="44"/>
                    <a:pt x="73" y="42"/>
                  </a:cubicBezTo>
                  <a:cubicBezTo>
                    <a:pt x="74" y="39"/>
                    <a:pt x="76" y="45"/>
                    <a:pt x="79" y="44"/>
                  </a:cubicBezTo>
                  <a:cubicBezTo>
                    <a:pt x="83" y="44"/>
                    <a:pt x="76" y="18"/>
                    <a:pt x="76" y="14"/>
                  </a:cubicBezTo>
                  <a:cubicBezTo>
                    <a:pt x="76" y="10"/>
                    <a:pt x="65" y="0"/>
                    <a:pt x="61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8" name="Freeform 19"/>
            <p:cNvSpPr>
              <a:spLocks/>
            </p:cNvSpPr>
            <p:nvPr/>
          </p:nvSpPr>
          <p:spPr bwMode="auto">
            <a:xfrm>
              <a:off x="3956" y="1732"/>
              <a:ext cx="31" cy="53"/>
            </a:xfrm>
            <a:custGeom>
              <a:avLst/>
              <a:gdLst>
                <a:gd name="T0" fmla="*/ 10 w 25"/>
                <a:gd name="T1" fmla="*/ 4 h 43"/>
                <a:gd name="T2" fmla="*/ 5 w 25"/>
                <a:gd name="T3" fmla="*/ 7 h 43"/>
                <a:gd name="T4" fmla="*/ 2 w 25"/>
                <a:gd name="T5" fmla="*/ 10 h 43"/>
                <a:gd name="T6" fmla="*/ 1 w 25"/>
                <a:gd name="T7" fmla="*/ 17 h 43"/>
                <a:gd name="T8" fmla="*/ 12 w 25"/>
                <a:gd name="T9" fmla="*/ 41 h 43"/>
                <a:gd name="T10" fmla="*/ 21 w 25"/>
                <a:gd name="T11" fmla="*/ 36 h 43"/>
                <a:gd name="T12" fmla="*/ 24 w 25"/>
                <a:gd name="T13" fmla="*/ 24 h 43"/>
                <a:gd name="T14" fmla="*/ 10 w 25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0" y="4"/>
                  </a:moveTo>
                  <a:cubicBezTo>
                    <a:pt x="4" y="0"/>
                    <a:pt x="7" y="4"/>
                    <a:pt x="5" y="7"/>
                  </a:cubicBezTo>
                  <a:cubicBezTo>
                    <a:pt x="2" y="9"/>
                    <a:pt x="0" y="7"/>
                    <a:pt x="2" y="10"/>
                  </a:cubicBezTo>
                  <a:cubicBezTo>
                    <a:pt x="4" y="14"/>
                    <a:pt x="3" y="10"/>
                    <a:pt x="1" y="17"/>
                  </a:cubicBezTo>
                  <a:cubicBezTo>
                    <a:pt x="0" y="24"/>
                    <a:pt x="5" y="43"/>
                    <a:pt x="12" y="41"/>
                  </a:cubicBezTo>
                  <a:cubicBezTo>
                    <a:pt x="15" y="39"/>
                    <a:pt x="18" y="36"/>
                    <a:pt x="21" y="36"/>
                  </a:cubicBezTo>
                  <a:cubicBezTo>
                    <a:pt x="24" y="35"/>
                    <a:pt x="25" y="28"/>
                    <a:pt x="24" y="24"/>
                  </a:cubicBezTo>
                  <a:cubicBezTo>
                    <a:pt x="24" y="19"/>
                    <a:pt x="16" y="8"/>
                    <a:pt x="10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9" name="Freeform 20"/>
            <p:cNvSpPr>
              <a:spLocks/>
            </p:cNvSpPr>
            <p:nvPr/>
          </p:nvSpPr>
          <p:spPr bwMode="auto">
            <a:xfrm>
              <a:off x="4163" y="1778"/>
              <a:ext cx="165" cy="171"/>
            </a:xfrm>
            <a:custGeom>
              <a:avLst/>
              <a:gdLst>
                <a:gd name="T0" fmla="*/ 130 w 135"/>
                <a:gd name="T1" fmla="*/ 133 h 139"/>
                <a:gd name="T2" fmla="*/ 134 w 135"/>
                <a:gd name="T3" fmla="*/ 126 h 139"/>
                <a:gd name="T4" fmla="*/ 131 w 135"/>
                <a:gd name="T5" fmla="*/ 112 h 139"/>
                <a:gd name="T6" fmla="*/ 129 w 135"/>
                <a:gd name="T7" fmla="*/ 108 h 139"/>
                <a:gd name="T8" fmla="*/ 131 w 135"/>
                <a:gd name="T9" fmla="*/ 102 h 139"/>
                <a:gd name="T10" fmla="*/ 129 w 135"/>
                <a:gd name="T11" fmla="*/ 95 h 139"/>
                <a:gd name="T12" fmla="*/ 118 w 135"/>
                <a:gd name="T13" fmla="*/ 92 h 139"/>
                <a:gd name="T14" fmla="*/ 110 w 135"/>
                <a:gd name="T15" fmla="*/ 81 h 139"/>
                <a:gd name="T16" fmla="*/ 103 w 135"/>
                <a:gd name="T17" fmla="*/ 73 h 139"/>
                <a:gd name="T18" fmla="*/ 104 w 135"/>
                <a:gd name="T19" fmla="*/ 68 h 139"/>
                <a:gd name="T20" fmla="*/ 95 w 135"/>
                <a:gd name="T21" fmla="*/ 59 h 139"/>
                <a:gd name="T22" fmla="*/ 94 w 135"/>
                <a:gd name="T23" fmla="*/ 55 h 139"/>
                <a:gd name="T24" fmla="*/ 88 w 135"/>
                <a:gd name="T25" fmla="*/ 53 h 139"/>
                <a:gd name="T26" fmla="*/ 84 w 135"/>
                <a:gd name="T27" fmla="*/ 49 h 139"/>
                <a:gd name="T28" fmla="*/ 80 w 135"/>
                <a:gd name="T29" fmla="*/ 48 h 139"/>
                <a:gd name="T30" fmla="*/ 75 w 135"/>
                <a:gd name="T31" fmla="*/ 44 h 139"/>
                <a:gd name="T32" fmla="*/ 63 w 135"/>
                <a:gd name="T33" fmla="*/ 42 h 139"/>
                <a:gd name="T34" fmla="*/ 56 w 135"/>
                <a:gd name="T35" fmla="*/ 34 h 139"/>
                <a:gd name="T36" fmla="*/ 50 w 135"/>
                <a:gd name="T37" fmla="*/ 30 h 139"/>
                <a:gd name="T38" fmla="*/ 35 w 135"/>
                <a:gd name="T39" fmla="*/ 18 h 139"/>
                <a:gd name="T40" fmla="*/ 24 w 135"/>
                <a:gd name="T41" fmla="*/ 10 h 139"/>
                <a:gd name="T42" fmla="*/ 10 w 135"/>
                <a:gd name="T43" fmla="*/ 7 h 139"/>
                <a:gd name="T44" fmla="*/ 1 w 135"/>
                <a:gd name="T45" fmla="*/ 2 h 139"/>
                <a:gd name="T46" fmla="*/ 7 w 135"/>
                <a:gd name="T47" fmla="*/ 17 h 139"/>
                <a:gd name="T48" fmla="*/ 16 w 135"/>
                <a:gd name="T49" fmla="*/ 24 h 139"/>
                <a:gd name="T50" fmla="*/ 20 w 135"/>
                <a:gd name="T51" fmla="*/ 30 h 139"/>
                <a:gd name="T52" fmla="*/ 30 w 135"/>
                <a:gd name="T53" fmla="*/ 38 h 139"/>
                <a:gd name="T54" fmla="*/ 35 w 135"/>
                <a:gd name="T55" fmla="*/ 44 h 139"/>
                <a:gd name="T56" fmla="*/ 45 w 135"/>
                <a:gd name="T57" fmla="*/ 49 h 139"/>
                <a:gd name="T58" fmla="*/ 52 w 135"/>
                <a:gd name="T59" fmla="*/ 63 h 139"/>
                <a:gd name="T60" fmla="*/ 60 w 135"/>
                <a:gd name="T61" fmla="*/ 70 h 139"/>
                <a:gd name="T62" fmla="*/ 67 w 135"/>
                <a:gd name="T63" fmla="*/ 77 h 139"/>
                <a:gd name="T64" fmla="*/ 77 w 135"/>
                <a:gd name="T65" fmla="*/ 95 h 139"/>
                <a:gd name="T66" fmla="*/ 97 w 135"/>
                <a:gd name="T67" fmla="*/ 112 h 139"/>
                <a:gd name="T68" fmla="*/ 113 w 135"/>
                <a:gd name="T69" fmla="*/ 125 h 139"/>
                <a:gd name="T70" fmla="*/ 125 w 135"/>
                <a:gd name="T71" fmla="*/ 135 h 139"/>
                <a:gd name="T72" fmla="*/ 122 w 135"/>
                <a:gd name="T73" fmla="*/ 129 h 139"/>
                <a:gd name="T74" fmla="*/ 130 w 135"/>
                <a:gd name="T7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39">
                  <a:moveTo>
                    <a:pt x="130" y="133"/>
                  </a:moveTo>
                  <a:cubicBezTo>
                    <a:pt x="132" y="133"/>
                    <a:pt x="135" y="131"/>
                    <a:pt x="134" y="126"/>
                  </a:cubicBezTo>
                  <a:cubicBezTo>
                    <a:pt x="134" y="122"/>
                    <a:pt x="134" y="114"/>
                    <a:pt x="131" y="112"/>
                  </a:cubicBezTo>
                  <a:cubicBezTo>
                    <a:pt x="128" y="109"/>
                    <a:pt x="126" y="109"/>
                    <a:pt x="129" y="108"/>
                  </a:cubicBezTo>
                  <a:cubicBezTo>
                    <a:pt x="132" y="107"/>
                    <a:pt x="131" y="104"/>
                    <a:pt x="131" y="102"/>
                  </a:cubicBezTo>
                  <a:cubicBezTo>
                    <a:pt x="131" y="100"/>
                    <a:pt x="134" y="97"/>
                    <a:pt x="129" y="95"/>
                  </a:cubicBezTo>
                  <a:cubicBezTo>
                    <a:pt x="125" y="93"/>
                    <a:pt x="119" y="93"/>
                    <a:pt x="118" y="92"/>
                  </a:cubicBezTo>
                  <a:cubicBezTo>
                    <a:pt x="117" y="91"/>
                    <a:pt x="114" y="84"/>
                    <a:pt x="110" y="81"/>
                  </a:cubicBezTo>
                  <a:cubicBezTo>
                    <a:pt x="106" y="78"/>
                    <a:pt x="102" y="75"/>
                    <a:pt x="103" y="73"/>
                  </a:cubicBezTo>
                  <a:cubicBezTo>
                    <a:pt x="104" y="71"/>
                    <a:pt x="105" y="70"/>
                    <a:pt x="104" y="68"/>
                  </a:cubicBezTo>
                  <a:cubicBezTo>
                    <a:pt x="104" y="66"/>
                    <a:pt x="95" y="62"/>
                    <a:pt x="95" y="59"/>
                  </a:cubicBezTo>
                  <a:cubicBezTo>
                    <a:pt x="94" y="57"/>
                    <a:pt x="97" y="56"/>
                    <a:pt x="94" y="55"/>
                  </a:cubicBezTo>
                  <a:cubicBezTo>
                    <a:pt x="91" y="54"/>
                    <a:pt x="91" y="56"/>
                    <a:pt x="88" y="53"/>
                  </a:cubicBezTo>
                  <a:cubicBezTo>
                    <a:pt x="85" y="49"/>
                    <a:pt x="86" y="49"/>
                    <a:pt x="84" y="49"/>
                  </a:cubicBezTo>
                  <a:cubicBezTo>
                    <a:pt x="82" y="49"/>
                    <a:pt x="81" y="49"/>
                    <a:pt x="80" y="48"/>
                  </a:cubicBezTo>
                  <a:cubicBezTo>
                    <a:pt x="78" y="46"/>
                    <a:pt x="76" y="44"/>
                    <a:pt x="75" y="44"/>
                  </a:cubicBezTo>
                  <a:cubicBezTo>
                    <a:pt x="74" y="44"/>
                    <a:pt x="65" y="44"/>
                    <a:pt x="63" y="42"/>
                  </a:cubicBezTo>
                  <a:cubicBezTo>
                    <a:pt x="60" y="39"/>
                    <a:pt x="57" y="35"/>
                    <a:pt x="56" y="34"/>
                  </a:cubicBezTo>
                  <a:cubicBezTo>
                    <a:pt x="54" y="34"/>
                    <a:pt x="53" y="32"/>
                    <a:pt x="50" y="30"/>
                  </a:cubicBezTo>
                  <a:cubicBezTo>
                    <a:pt x="47" y="28"/>
                    <a:pt x="38" y="24"/>
                    <a:pt x="35" y="18"/>
                  </a:cubicBezTo>
                  <a:cubicBezTo>
                    <a:pt x="31" y="13"/>
                    <a:pt x="27" y="10"/>
                    <a:pt x="24" y="10"/>
                  </a:cubicBezTo>
                  <a:cubicBezTo>
                    <a:pt x="22" y="9"/>
                    <a:pt x="14" y="9"/>
                    <a:pt x="10" y="7"/>
                  </a:cubicBezTo>
                  <a:cubicBezTo>
                    <a:pt x="7" y="5"/>
                    <a:pt x="2" y="0"/>
                    <a:pt x="1" y="2"/>
                  </a:cubicBezTo>
                  <a:cubicBezTo>
                    <a:pt x="0" y="3"/>
                    <a:pt x="5" y="15"/>
                    <a:pt x="7" y="17"/>
                  </a:cubicBezTo>
                  <a:cubicBezTo>
                    <a:pt x="10" y="20"/>
                    <a:pt x="16" y="23"/>
                    <a:pt x="16" y="24"/>
                  </a:cubicBezTo>
                  <a:cubicBezTo>
                    <a:pt x="15" y="26"/>
                    <a:pt x="15" y="27"/>
                    <a:pt x="20" y="30"/>
                  </a:cubicBezTo>
                  <a:cubicBezTo>
                    <a:pt x="25" y="32"/>
                    <a:pt x="28" y="35"/>
                    <a:pt x="30" y="38"/>
                  </a:cubicBezTo>
                  <a:cubicBezTo>
                    <a:pt x="33" y="41"/>
                    <a:pt x="31" y="43"/>
                    <a:pt x="35" y="44"/>
                  </a:cubicBezTo>
                  <a:cubicBezTo>
                    <a:pt x="39" y="44"/>
                    <a:pt x="44" y="46"/>
                    <a:pt x="45" y="49"/>
                  </a:cubicBezTo>
                  <a:cubicBezTo>
                    <a:pt x="45" y="51"/>
                    <a:pt x="46" y="59"/>
                    <a:pt x="52" y="63"/>
                  </a:cubicBezTo>
                  <a:cubicBezTo>
                    <a:pt x="58" y="67"/>
                    <a:pt x="58" y="67"/>
                    <a:pt x="60" y="70"/>
                  </a:cubicBezTo>
                  <a:cubicBezTo>
                    <a:pt x="62" y="74"/>
                    <a:pt x="61" y="74"/>
                    <a:pt x="67" y="77"/>
                  </a:cubicBezTo>
                  <a:cubicBezTo>
                    <a:pt x="72" y="80"/>
                    <a:pt x="72" y="90"/>
                    <a:pt x="77" y="95"/>
                  </a:cubicBezTo>
                  <a:cubicBezTo>
                    <a:pt x="82" y="100"/>
                    <a:pt x="94" y="110"/>
                    <a:pt x="97" y="112"/>
                  </a:cubicBezTo>
                  <a:cubicBezTo>
                    <a:pt x="100" y="114"/>
                    <a:pt x="111" y="123"/>
                    <a:pt x="113" y="125"/>
                  </a:cubicBezTo>
                  <a:cubicBezTo>
                    <a:pt x="114" y="126"/>
                    <a:pt x="127" y="139"/>
                    <a:pt x="125" y="135"/>
                  </a:cubicBezTo>
                  <a:cubicBezTo>
                    <a:pt x="123" y="132"/>
                    <a:pt x="120" y="129"/>
                    <a:pt x="122" y="129"/>
                  </a:cubicBezTo>
                  <a:cubicBezTo>
                    <a:pt x="124" y="129"/>
                    <a:pt x="128" y="132"/>
                    <a:pt x="130" y="13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0" name="Freeform 21"/>
            <p:cNvSpPr>
              <a:spLocks/>
            </p:cNvSpPr>
            <p:nvPr/>
          </p:nvSpPr>
          <p:spPr bwMode="auto">
            <a:xfrm>
              <a:off x="4322" y="1939"/>
              <a:ext cx="131" cy="40"/>
            </a:xfrm>
            <a:custGeom>
              <a:avLst/>
              <a:gdLst>
                <a:gd name="T0" fmla="*/ 104 w 107"/>
                <a:gd name="T1" fmla="*/ 22 h 33"/>
                <a:gd name="T2" fmla="*/ 98 w 107"/>
                <a:gd name="T3" fmla="*/ 20 h 33"/>
                <a:gd name="T4" fmla="*/ 94 w 107"/>
                <a:gd name="T5" fmla="*/ 16 h 33"/>
                <a:gd name="T6" fmla="*/ 94 w 107"/>
                <a:gd name="T7" fmla="*/ 13 h 33"/>
                <a:gd name="T8" fmla="*/ 94 w 107"/>
                <a:gd name="T9" fmla="*/ 11 h 33"/>
                <a:gd name="T10" fmla="*/ 72 w 107"/>
                <a:gd name="T11" fmla="*/ 9 h 33"/>
                <a:gd name="T12" fmla="*/ 61 w 107"/>
                <a:gd name="T13" fmla="*/ 6 h 33"/>
                <a:gd name="T14" fmla="*/ 50 w 107"/>
                <a:gd name="T15" fmla="*/ 9 h 33"/>
                <a:gd name="T16" fmla="*/ 39 w 107"/>
                <a:gd name="T17" fmla="*/ 9 h 33"/>
                <a:gd name="T18" fmla="*/ 25 w 107"/>
                <a:gd name="T19" fmla="*/ 1 h 33"/>
                <a:gd name="T20" fmla="*/ 18 w 107"/>
                <a:gd name="T21" fmla="*/ 3 h 33"/>
                <a:gd name="T22" fmla="*/ 8 w 107"/>
                <a:gd name="T23" fmla="*/ 4 h 33"/>
                <a:gd name="T24" fmla="*/ 3 w 107"/>
                <a:gd name="T25" fmla="*/ 10 h 33"/>
                <a:gd name="T26" fmla="*/ 14 w 107"/>
                <a:gd name="T27" fmla="*/ 13 h 33"/>
                <a:gd name="T28" fmla="*/ 12 w 107"/>
                <a:gd name="T29" fmla="*/ 16 h 33"/>
                <a:gd name="T30" fmla="*/ 28 w 107"/>
                <a:gd name="T31" fmla="*/ 19 h 33"/>
                <a:gd name="T32" fmla="*/ 49 w 107"/>
                <a:gd name="T33" fmla="*/ 22 h 33"/>
                <a:gd name="T34" fmla="*/ 63 w 107"/>
                <a:gd name="T35" fmla="*/ 27 h 33"/>
                <a:gd name="T36" fmla="*/ 91 w 107"/>
                <a:gd name="T37" fmla="*/ 27 h 33"/>
                <a:gd name="T38" fmla="*/ 104 w 107"/>
                <a:gd name="T39" fmla="*/ 32 h 33"/>
                <a:gd name="T40" fmla="*/ 104 w 107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33">
                  <a:moveTo>
                    <a:pt x="104" y="22"/>
                  </a:moveTo>
                  <a:cubicBezTo>
                    <a:pt x="103" y="20"/>
                    <a:pt x="99" y="20"/>
                    <a:pt x="98" y="20"/>
                  </a:cubicBezTo>
                  <a:cubicBezTo>
                    <a:pt x="96" y="20"/>
                    <a:pt x="96" y="17"/>
                    <a:pt x="94" y="16"/>
                  </a:cubicBezTo>
                  <a:cubicBezTo>
                    <a:pt x="91" y="15"/>
                    <a:pt x="93" y="13"/>
                    <a:pt x="94" y="13"/>
                  </a:cubicBezTo>
                  <a:cubicBezTo>
                    <a:pt x="95" y="13"/>
                    <a:pt x="97" y="12"/>
                    <a:pt x="94" y="11"/>
                  </a:cubicBezTo>
                  <a:cubicBezTo>
                    <a:pt x="91" y="9"/>
                    <a:pt x="77" y="10"/>
                    <a:pt x="72" y="9"/>
                  </a:cubicBezTo>
                  <a:cubicBezTo>
                    <a:pt x="67" y="7"/>
                    <a:pt x="65" y="6"/>
                    <a:pt x="61" y="6"/>
                  </a:cubicBezTo>
                  <a:cubicBezTo>
                    <a:pt x="57" y="7"/>
                    <a:pt x="55" y="10"/>
                    <a:pt x="50" y="9"/>
                  </a:cubicBezTo>
                  <a:cubicBezTo>
                    <a:pt x="45" y="9"/>
                    <a:pt x="42" y="10"/>
                    <a:pt x="39" y="9"/>
                  </a:cubicBezTo>
                  <a:cubicBezTo>
                    <a:pt x="36" y="9"/>
                    <a:pt x="29" y="2"/>
                    <a:pt x="25" y="1"/>
                  </a:cubicBezTo>
                  <a:cubicBezTo>
                    <a:pt x="22" y="0"/>
                    <a:pt x="21" y="3"/>
                    <a:pt x="18" y="3"/>
                  </a:cubicBezTo>
                  <a:cubicBezTo>
                    <a:pt x="16" y="3"/>
                    <a:pt x="9" y="3"/>
                    <a:pt x="8" y="4"/>
                  </a:cubicBezTo>
                  <a:cubicBezTo>
                    <a:pt x="7" y="5"/>
                    <a:pt x="6" y="8"/>
                    <a:pt x="3" y="10"/>
                  </a:cubicBezTo>
                  <a:cubicBezTo>
                    <a:pt x="0" y="12"/>
                    <a:pt x="9" y="12"/>
                    <a:pt x="14" y="13"/>
                  </a:cubicBezTo>
                  <a:cubicBezTo>
                    <a:pt x="18" y="14"/>
                    <a:pt x="14" y="15"/>
                    <a:pt x="12" y="16"/>
                  </a:cubicBezTo>
                  <a:cubicBezTo>
                    <a:pt x="10" y="18"/>
                    <a:pt x="24" y="19"/>
                    <a:pt x="28" y="19"/>
                  </a:cubicBezTo>
                  <a:cubicBezTo>
                    <a:pt x="32" y="20"/>
                    <a:pt x="43" y="20"/>
                    <a:pt x="49" y="22"/>
                  </a:cubicBezTo>
                  <a:cubicBezTo>
                    <a:pt x="55" y="23"/>
                    <a:pt x="55" y="24"/>
                    <a:pt x="63" y="27"/>
                  </a:cubicBezTo>
                  <a:cubicBezTo>
                    <a:pt x="72" y="30"/>
                    <a:pt x="84" y="27"/>
                    <a:pt x="91" y="27"/>
                  </a:cubicBezTo>
                  <a:cubicBezTo>
                    <a:pt x="98" y="27"/>
                    <a:pt x="96" y="29"/>
                    <a:pt x="104" y="32"/>
                  </a:cubicBezTo>
                  <a:cubicBezTo>
                    <a:pt x="107" y="33"/>
                    <a:pt x="104" y="24"/>
                    <a:pt x="104" y="2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1" name="Freeform 22"/>
            <p:cNvSpPr>
              <a:spLocks/>
            </p:cNvSpPr>
            <p:nvPr/>
          </p:nvSpPr>
          <p:spPr bwMode="auto">
            <a:xfrm>
              <a:off x="4453" y="1968"/>
              <a:ext cx="13" cy="6"/>
            </a:xfrm>
            <a:custGeom>
              <a:avLst/>
              <a:gdLst>
                <a:gd name="T0" fmla="*/ 8 w 11"/>
                <a:gd name="T1" fmla="*/ 5 h 5"/>
                <a:gd name="T2" fmla="*/ 10 w 11"/>
                <a:gd name="T3" fmla="*/ 2 h 5"/>
                <a:gd name="T4" fmla="*/ 3 w 11"/>
                <a:gd name="T5" fmla="*/ 1 h 5"/>
                <a:gd name="T6" fmla="*/ 8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11" y="5"/>
                    <a:pt x="10" y="2"/>
                    <a:pt x="10" y="2"/>
                  </a:cubicBezTo>
                  <a:cubicBezTo>
                    <a:pt x="10" y="1"/>
                    <a:pt x="5" y="0"/>
                    <a:pt x="3" y="1"/>
                  </a:cubicBezTo>
                  <a:cubicBezTo>
                    <a:pt x="0" y="2"/>
                    <a:pt x="3" y="5"/>
                    <a:pt x="8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2" name="Freeform 23"/>
            <p:cNvSpPr>
              <a:spLocks/>
            </p:cNvSpPr>
            <p:nvPr/>
          </p:nvSpPr>
          <p:spPr bwMode="auto">
            <a:xfrm>
              <a:off x="4471" y="1973"/>
              <a:ext cx="11" cy="8"/>
            </a:xfrm>
            <a:custGeom>
              <a:avLst/>
              <a:gdLst>
                <a:gd name="T0" fmla="*/ 4 w 9"/>
                <a:gd name="T1" fmla="*/ 6 h 6"/>
                <a:gd name="T2" fmla="*/ 6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8" y="6"/>
                    <a:pt x="9" y="0"/>
                    <a:pt x="6" y="0"/>
                  </a:cubicBezTo>
                  <a:cubicBezTo>
                    <a:pt x="2" y="0"/>
                    <a:pt x="0" y="5"/>
                    <a:pt x="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3" name="Freeform 24"/>
            <p:cNvSpPr>
              <a:spLocks/>
            </p:cNvSpPr>
            <p:nvPr/>
          </p:nvSpPr>
          <p:spPr bwMode="auto">
            <a:xfrm>
              <a:off x="4485" y="1973"/>
              <a:ext cx="16" cy="6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8 w 13"/>
                <a:gd name="T5" fmla="*/ 1 h 5"/>
                <a:gd name="T6" fmla="*/ 2 w 13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0" y="5"/>
                    <a:pt x="7" y="5"/>
                    <a:pt x="10" y="5"/>
                  </a:cubicBezTo>
                  <a:cubicBezTo>
                    <a:pt x="13" y="5"/>
                    <a:pt x="11" y="2"/>
                    <a:pt x="8" y="1"/>
                  </a:cubicBezTo>
                  <a:cubicBezTo>
                    <a:pt x="4" y="0"/>
                    <a:pt x="3" y="1"/>
                    <a:pt x="2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" name="Freeform 25"/>
            <p:cNvSpPr>
              <a:spLocks/>
            </p:cNvSpPr>
            <p:nvPr/>
          </p:nvSpPr>
          <p:spPr bwMode="auto">
            <a:xfrm>
              <a:off x="4491" y="1970"/>
              <a:ext cx="24" cy="9"/>
            </a:xfrm>
            <a:custGeom>
              <a:avLst/>
              <a:gdLst>
                <a:gd name="T0" fmla="*/ 16 w 20"/>
                <a:gd name="T1" fmla="*/ 8 h 8"/>
                <a:gd name="T2" fmla="*/ 20 w 20"/>
                <a:gd name="T3" fmla="*/ 4 h 8"/>
                <a:gd name="T4" fmla="*/ 8 w 20"/>
                <a:gd name="T5" fmla="*/ 1 h 8"/>
                <a:gd name="T6" fmla="*/ 16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17" y="8"/>
                    <a:pt x="19" y="6"/>
                    <a:pt x="20" y="4"/>
                  </a:cubicBezTo>
                  <a:cubicBezTo>
                    <a:pt x="20" y="2"/>
                    <a:pt x="16" y="2"/>
                    <a:pt x="8" y="1"/>
                  </a:cubicBezTo>
                  <a:cubicBezTo>
                    <a:pt x="0" y="0"/>
                    <a:pt x="14" y="8"/>
                    <a:pt x="16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5" name="Freeform 26"/>
            <p:cNvSpPr>
              <a:spLocks/>
            </p:cNvSpPr>
            <p:nvPr/>
          </p:nvSpPr>
          <p:spPr bwMode="auto">
            <a:xfrm>
              <a:off x="4517" y="1984"/>
              <a:ext cx="30" cy="19"/>
            </a:xfrm>
            <a:custGeom>
              <a:avLst/>
              <a:gdLst>
                <a:gd name="T0" fmla="*/ 8 w 25"/>
                <a:gd name="T1" fmla="*/ 1 h 15"/>
                <a:gd name="T2" fmla="*/ 5 w 25"/>
                <a:gd name="T3" fmla="*/ 4 h 15"/>
                <a:gd name="T4" fmla="*/ 20 w 25"/>
                <a:gd name="T5" fmla="*/ 13 h 15"/>
                <a:gd name="T6" fmla="*/ 23 w 25"/>
                <a:gd name="T7" fmla="*/ 10 h 15"/>
                <a:gd name="T8" fmla="*/ 8 w 25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5">
                  <a:moveTo>
                    <a:pt x="8" y="1"/>
                  </a:moveTo>
                  <a:cubicBezTo>
                    <a:pt x="4" y="0"/>
                    <a:pt x="0" y="2"/>
                    <a:pt x="5" y="4"/>
                  </a:cubicBezTo>
                  <a:cubicBezTo>
                    <a:pt x="10" y="6"/>
                    <a:pt x="14" y="11"/>
                    <a:pt x="20" y="13"/>
                  </a:cubicBezTo>
                  <a:cubicBezTo>
                    <a:pt x="25" y="15"/>
                    <a:pt x="23" y="11"/>
                    <a:pt x="23" y="10"/>
                  </a:cubicBezTo>
                  <a:cubicBezTo>
                    <a:pt x="23" y="9"/>
                    <a:pt x="13" y="2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6" name="Freeform 27"/>
            <p:cNvSpPr>
              <a:spLocks/>
            </p:cNvSpPr>
            <p:nvPr/>
          </p:nvSpPr>
          <p:spPr bwMode="auto">
            <a:xfrm>
              <a:off x="4524" y="1971"/>
              <a:ext cx="48" cy="10"/>
            </a:xfrm>
            <a:custGeom>
              <a:avLst/>
              <a:gdLst>
                <a:gd name="T0" fmla="*/ 30 w 39"/>
                <a:gd name="T1" fmla="*/ 7 h 8"/>
                <a:gd name="T2" fmla="*/ 37 w 39"/>
                <a:gd name="T3" fmla="*/ 3 h 8"/>
                <a:gd name="T4" fmla="*/ 27 w 39"/>
                <a:gd name="T5" fmla="*/ 3 h 8"/>
                <a:gd name="T6" fmla="*/ 11 w 39"/>
                <a:gd name="T7" fmla="*/ 2 h 8"/>
                <a:gd name="T8" fmla="*/ 2 w 39"/>
                <a:gd name="T9" fmla="*/ 5 h 8"/>
                <a:gd name="T10" fmla="*/ 17 w 39"/>
                <a:gd name="T11" fmla="*/ 8 h 8"/>
                <a:gd name="T12" fmla="*/ 30 w 39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8">
                  <a:moveTo>
                    <a:pt x="30" y="7"/>
                  </a:moveTo>
                  <a:cubicBezTo>
                    <a:pt x="31" y="7"/>
                    <a:pt x="35" y="5"/>
                    <a:pt x="37" y="3"/>
                  </a:cubicBezTo>
                  <a:cubicBezTo>
                    <a:pt x="39" y="1"/>
                    <a:pt x="32" y="2"/>
                    <a:pt x="27" y="3"/>
                  </a:cubicBezTo>
                  <a:cubicBezTo>
                    <a:pt x="23" y="5"/>
                    <a:pt x="17" y="3"/>
                    <a:pt x="11" y="2"/>
                  </a:cubicBezTo>
                  <a:cubicBezTo>
                    <a:pt x="5" y="0"/>
                    <a:pt x="4" y="2"/>
                    <a:pt x="2" y="5"/>
                  </a:cubicBezTo>
                  <a:cubicBezTo>
                    <a:pt x="0" y="7"/>
                    <a:pt x="13" y="7"/>
                    <a:pt x="17" y="8"/>
                  </a:cubicBezTo>
                  <a:cubicBezTo>
                    <a:pt x="20" y="8"/>
                    <a:pt x="28" y="7"/>
                    <a:pt x="3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7" name="Freeform 28"/>
            <p:cNvSpPr>
              <a:spLocks/>
            </p:cNvSpPr>
            <p:nvPr/>
          </p:nvSpPr>
          <p:spPr bwMode="auto">
            <a:xfrm>
              <a:off x="4579" y="1974"/>
              <a:ext cx="45" cy="23"/>
            </a:xfrm>
            <a:custGeom>
              <a:avLst/>
              <a:gdLst>
                <a:gd name="T0" fmla="*/ 10 w 37"/>
                <a:gd name="T1" fmla="*/ 17 h 18"/>
                <a:gd name="T2" fmla="*/ 12 w 37"/>
                <a:gd name="T3" fmla="*/ 17 h 18"/>
                <a:gd name="T4" fmla="*/ 13 w 37"/>
                <a:gd name="T5" fmla="*/ 17 h 18"/>
                <a:gd name="T6" fmla="*/ 14 w 37"/>
                <a:gd name="T7" fmla="*/ 16 h 18"/>
                <a:gd name="T8" fmla="*/ 15 w 37"/>
                <a:gd name="T9" fmla="*/ 15 h 18"/>
                <a:gd name="T10" fmla="*/ 17 w 37"/>
                <a:gd name="T11" fmla="*/ 14 h 18"/>
                <a:gd name="T12" fmla="*/ 18 w 37"/>
                <a:gd name="T13" fmla="*/ 13 h 18"/>
                <a:gd name="T14" fmla="*/ 19 w 37"/>
                <a:gd name="T15" fmla="*/ 12 h 18"/>
                <a:gd name="T16" fmla="*/ 19 w 37"/>
                <a:gd name="T17" fmla="*/ 12 h 18"/>
                <a:gd name="T18" fmla="*/ 20 w 37"/>
                <a:gd name="T19" fmla="*/ 11 h 18"/>
                <a:gd name="T20" fmla="*/ 22 w 37"/>
                <a:gd name="T21" fmla="*/ 9 h 18"/>
                <a:gd name="T22" fmla="*/ 23 w 37"/>
                <a:gd name="T23" fmla="*/ 8 h 18"/>
                <a:gd name="T24" fmla="*/ 24 w 37"/>
                <a:gd name="T25" fmla="*/ 7 h 18"/>
                <a:gd name="T26" fmla="*/ 25 w 37"/>
                <a:gd name="T27" fmla="*/ 7 h 18"/>
                <a:gd name="T28" fmla="*/ 26 w 37"/>
                <a:gd name="T29" fmla="*/ 6 h 18"/>
                <a:gd name="T30" fmla="*/ 33 w 37"/>
                <a:gd name="T31" fmla="*/ 2 h 18"/>
                <a:gd name="T32" fmla="*/ 15 w 37"/>
                <a:gd name="T33" fmla="*/ 4 h 18"/>
                <a:gd name="T34" fmla="*/ 14 w 37"/>
                <a:gd name="T35" fmla="*/ 5 h 18"/>
                <a:gd name="T36" fmla="*/ 13 w 37"/>
                <a:gd name="T37" fmla="*/ 6 h 18"/>
                <a:gd name="T38" fmla="*/ 12 w 37"/>
                <a:gd name="T39" fmla="*/ 7 h 18"/>
                <a:gd name="T40" fmla="*/ 9 w 37"/>
                <a:gd name="T41" fmla="*/ 9 h 18"/>
                <a:gd name="T42" fmla="*/ 8 w 37"/>
                <a:gd name="T43" fmla="*/ 10 h 18"/>
                <a:gd name="T44" fmla="*/ 5 w 37"/>
                <a:gd name="T45" fmla="*/ 12 h 18"/>
                <a:gd name="T46" fmla="*/ 10 w 37"/>
                <a:gd name="T4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18">
                  <a:moveTo>
                    <a:pt x="10" y="17"/>
                  </a:moveTo>
                  <a:cubicBezTo>
                    <a:pt x="10" y="18"/>
                    <a:pt x="11" y="17"/>
                    <a:pt x="12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5" y="15"/>
                  </a:cubicBezTo>
                  <a:cubicBezTo>
                    <a:pt x="16" y="15"/>
                    <a:pt x="16" y="15"/>
                    <a:pt x="17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9"/>
                  </a:cubicBezTo>
                  <a:cubicBezTo>
                    <a:pt x="22" y="9"/>
                    <a:pt x="23" y="8"/>
                    <a:pt x="23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5" y="7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7" y="6"/>
                    <a:pt x="37" y="4"/>
                    <a:pt x="33" y="2"/>
                  </a:cubicBezTo>
                  <a:cubicBezTo>
                    <a:pt x="28" y="0"/>
                    <a:pt x="16" y="2"/>
                    <a:pt x="15" y="4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7" y="10"/>
                    <a:pt x="6" y="11"/>
                    <a:pt x="5" y="12"/>
                  </a:cubicBezTo>
                  <a:cubicBezTo>
                    <a:pt x="0" y="16"/>
                    <a:pt x="4" y="17"/>
                    <a:pt x="10" y="1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8" name="Freeform 29"/>
            <p:cNvSpPr>
              <a:spLocks/>
            </p:cNvSpPr>
            <p:nvPr/>
          </p:nvSpPr>
          <p:spPr bwMode="auto">
            <a:xfrm>
              <a:off x="4497" y="1841"/>
              <a:ext cx="75" cy="91"/>
            </a:xfrm>
            <a:custGeom>
              <a:avLst/>
              <a:gdLst>
                <a:gd name="T0" fmla="*/ 13 w 61"/>
                <a:gd name="T1" fmla="*/ 14 h 74"/>
                <a:gd name="T2" fmla="*/ 20 w 61"/>
                <a:gd name="T3" fmla="*/ 13 h 74"/>
                <a:gd name="T4" fmla="*/ 31 w 61"/>
                <a:gd name="T5" fmla="*/ 12 h 74"/>
                <a:gd name="T6" fmla="*/ 42 w 61"/>
                <a:gd name="T7" fmla="*/ 14 h 74"/>
                <a:gd name="T8" fmla="*/ 51 w 61"/>
                <a:gd name="T9" fmla="*/ 13 h 74"/>
                <a:gd name="T10" fmla="*/ 59 w 61"/>
                <a:gd name="T11" fmla="*/ 6 h 74"/>
                <a:gd name="T12" fmla="*/ 59 w 61"/>
                <a:gd name="T13" fmla="*/ 0 h 74"/>
                <a:gd name="T14" fmla="*/ 52 w 61"/>
                <a:gd name="T15" fmla="*/ 7 h 74"/>
                <a:gd name="T16" fmla="*/ 38 w 61"/>
                <a:gd name="T17" fmla="*/ 6 h 74"/>
                <a:gd name="T18" fmla="*/ 23 w 61"/>
                <a:gd name="T19" fmla="*/ 4 h 74"/>
                <a:gd name="T20" fmla="*/ 16 w 61"/>
                <a:gd name="T21" fmla="*/ 4 h 74"/>
                <a:gd name="T22" fmla="*/ 11 w 61"/>
                <a:gd name="T23" fmla="*/ 9 h 74"/>
                <a:gd name="T24" fmla="*/ 5 w 61"/>
                <a:gd name="T25" fmla="*/ 22 h 74"/>
                <a:gd name="T26" fmla="*/ 2 w 61"/>
                <a:gd name="T27" fmla="*/ 29 h 74"/>
                <a:gd name="T28" fmla="*/ 2 w 61"/>
                <a:gd name="T29" fmla="*/ 40 h 74"/>
                <a:gd name="T30" fmla="*/ 1 w 61"/>
                <a:gd name="T31" fmla="*/ 49 h 74"/>
                <a:gd name="T32" fmla="*/ 10 w 61"/>
                <a:gd name="T33" fmla="*/ 55 h 74"/>
                <a:gd name="T34" fmla="*/ 12 w 61"/>
                <a:gd name="T35" fmla="*/ 67 h 74"/>
                <a:gd name="T36" fmla="*/ 13 w 61"/>
                <a:gd name="T37" fmla="*/ 73 h 74"/>
                <a:gd name="T38" fmla="*/ 22 w 61"/>
                <a:gd name="T39" fmla="*/ 72 h 74"/>
                <a:gd name="T40" fmla="*/ 19 w 61"/>
                <a:gd name="T41" fmla="*/ 55 h 74"/>
                <a:gd name="T42" fmla="*/ 20 w 61"/>
                <a:gd name="T43" fmla="*/ 45 h 74"/>
                <a:gd name="T44" fmla="*/ 27 w 61"/>
                <a:gd name="T45" fmla="*/ 45 h 74"/>
                <a:gd name="T46" fmla="*/ 27 w 61"/>
                <a:gd name="T47" fmla="*/ 53 h 74"/>
                <a:gd name="T48" fmla="*/ 32 w 61"/>
                <a:gd name="T49" fmla="*/ 62 h 74"/>
                <a:gd name="T50" fmla="*/ 36 w 61"/>
                <a:gd name="T51" fmla="*/ 66 h 74"/>
                <a:gd name="T52" fmla="*/ 40 w 61"/>
                <a:gd name="T53" fmla="*/ 64 h 74"/>
                <a:gd name="T54" fmla="*/ 44 w 61"/>
                <a:gd name="T55" fmla="*/ 61 h 74"/>
                <a:gd name="T56" fmla="*/ 39 w 61"/>
                <a:gd name="T57" fmla="*/ 54 h 74"/>
                <a:gd name="T58" fmla="*/ 40 w 61"/>
                <a:gd name="T59" fmla="*/ 48 h 74"/>
                <a:gd name="T60" fmla="*/ 36 w 61"/>
                <a:gd name="T61" fmla="*/ 42 h 74"/>
                <a:gd name="T62" fmla="*/ 30 w 61"/>
                <a:gd name="T63" fmla="*/ 36 h 74"/>
                <a:gd name="T64" fmla="*/ 34 w 61"/>
                <a:gd name="T65" fmla="*/ 28 h 74"/>
                <a:gd name="T66" fmla="*/ 41 w 61"/>
                <a:gd name="T67" fmla="*/ 24 h 74"/>
                <a:gd name="T68" fmla="*/ 38 w 61"/>
                <a:gd name="T69" fmla="*/ 21 h 74"/>
                <a:gd name="T70" fmla="*/ 25 w 61"/>
                <a:gd name="T71" fmla="*/ 26 h 74"/>
                <a:gd name="T72" fmla="*/ 16 w 61"/>
                <a:gd name="T73" fmla="*/ 29 h 74"/>
                <a:gd name="T74" fmla="*/ 11 w 61"/>
                <a:gd name="T75" fmla="*/ 21 h 74"/>
                <a:gd name="T76" fmla="*/ 13 w 61"/>
                <a:gd name="T77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" h="74">
                  <a:moveTo>
                    <a:pt x="13" y="14"/>
                  </a:moveTo>
                  <a:cubicBezTo>
                    <a:pt x="13" y="12"/>
                    <a:pt x="17" y="12"/>
                    <a:pt x="20" y="13"/>
                  </a:cubicBezTo>
                  <a:cubicBezTo>
                    <a:pt x="23" y="13"/>
                    <a:pt x="29" y="13"/>
                    <a:pt x="31" y="12"/>
                  </a:cubicBezTo>
                  <a:cubicBezTo>
                    <a:pt x="32" y="11"/>
                    <a:pt x="38" y="13"/>
                    <a:pt x="42" y="14"/>
                  </a:cubicBezTo>
                  <a:cubicBezTo>
                    <a:pt x="46" y="15"/>
                    <a:pt x="48" y="14"/>
                    <a:pt x="51" y="13"/>
                  </a:cubicBezTo>
                  <a:cubicBezTo>
                    <a:pt x="53" y="11"/>
                    <a:pt x="58" y="7"/>
                    <a:pt x="59" y="6"/>
                  </a:cubicBezTo>
                  <a:cubicBezTo>
                    <a:pt x="60" y="4"/>
                    <a:pt x="61" y="0"/>
                    <a:pt x="59" y="0"/>
                  </a:cubicBezTo>
                  <a:cubicBezTo>
                    <a:pt x="56" y="0"/>
                    <a:pt x="54" y="5"/>
                    <a:pt x="52" y="7"/>
                  </a:cubicBezTo>
                  <a:cubicBezTo>
                    <a:pt x="50" y="9"/>
                    <a:pt x="42" y="6"/>
                    <a:pt x="38" y="6"/>
                  </a:cubicBezTo>
                  <a:cubicBezTo>
                    <a:pt x="34" y="6"/>
                    <a:pt x="29" y="6"/>
                    <a:pt x="23" y="4"/>
                  </a:cubicBezTo>
                  <a:cubicBezTo>
                    <a:pt x="17" y="2"/>
                    <a:pt x="17" y="1"/>
                    <a:pt x="16" y="4"/>
                  </a:cubicBezTo>
                  <a:cubicBezTo>
                    <a:pt x="14" y="7"/>
                    <a:pt x="14" y="6"/>
                    <a:pt x="11" y="9"/>
                  </a:cubicBezTo>
                  <a:cubicBezTo>
                    <a:pt x="8" y="11"/>
                    <a:pt x="8" y="20"/>
                    <a:pt x="5" y="22"/>
                  </a:cubicBezTo>
                  <a:cubicBezTo>
                    <a:pt x="2" y="24"/>
                    <a:pt x="4" y="27"/>
                    <a:pt x="2" y="29"/>
                  </a:cubicBezTo>
                  <a:cubicBezTo>
                    <a:pt x="0" y="31"/>
                    <a:pt x="3" y="35"/>
                    <a:pt x="2" y="40"/>
                  </a:cubicBezTo>
                  <a:cubicBezTo>
                    <a:pt x="1" y="45"/>
                    <a:pt x="0" y="44"/>
                    <a:pt x="1" y="49"/>
                  </a:cubicBezTo>
                  <a:cubicBezTo>
                    <a:pt x="2" y="55"/>
                    <a:pt x="6" y="53"/>
                    <a:pt x="10" y="55"/>
                  </a:cubicBezTo>
                  <a:cubicBezTo>
                    <a:pt x="13" y="56"/>
                    <a:pt x="14" y="63"/>
                    <a:pt x="12" y="67"/>
                  </a:cubicBezTo>
                  <a:cubicBezTo>
                    <a:pt x="10" y="72"/>
                    <a:pt x="10" y="72"/>
                    <a:pt x="13" y="73"/>
                  </a:cubicBezTo>
                  <a:cubicBezTo>
                    <a:pt x="15" y="74"/>
                    <a:pt x="21" y="73"/>
                    <a:pt x="22" y="72"/>
                  </a:cubicBezTo>
                  <a:cubicBezTo>
                    <a:pt x="23" y="72"/>
                    <a:pt x="19" y="57"/>
                    <a:pt x="19" y="55"/>
                  </a:cubicBezTo>
                  <a:cubicBezTo>
                    <a:pt x="18" y="53"/>
                    <a:pt x="19" y="46"/>
                    <a:pt x="20" y="45"/>
                  </a:cubicBezTo>
                  <a:cubicBezTo>
                    <a:pt x="20" y="45"/>
                    <a:pt x="29" y="44"/>
                    <a:pt x="27" y="45"/>
                  </a:cubicBezTo>
                  <a:cubicBezTo>
                    <a:pt x="26" y="47"/>
                    <a:pt x="24" y="51"/>
                    <a:pt x="27" y="53"/>
                  </a:cubicBezTo>
                  <a:cubicBezTo>
                    <a:pt x="31" y="56"/>
                    <a:pt x="31" y="60"/>
                    <a:pt x="32" y="62"/>
                  </a:cubicBezTo>
                  <a:cubicBezTo>
                    <a:pt x="33" y="63"/>
                    <a:pt x="34" y="66"/>
                    <a:pt x="36" y="66"/>
                  </a:cubicBezTo>
                  <a:cubicBezTo>
                    <a:pt x="38" y="67"/>
                    <a:pt x="40" y="65"/>
                    <a:pt x="40" y="64"/>
                  </a:cubicBezTo>
                  <a:cubicBezTo>
                    <a:pt x="40" y="63"/>
                    <a:pt x="43" y="62"/>
                    <a:pt x="44" y="61"/>
                  </a:cubicBezTo>
                  <a:cubicBezTo>
                    <a:pt x="46" y="61"/>
                    <a:pt x="43" y="57"/>
                    <a:pt x="39" y="54"/>
                  </a:cubicBezTo>
                  <a:cubicBezTo>
                    <a:pt x="36" y="51"/>
                    <a:pt x="39" y="49"/>
                    <a:pt x="40" y="48"/>
                  </a:cubicBezTo>
                  <a:cubicBezTo>
                    <a:pt x="41" y="47"/>
                    <a:pt x="42" y="42"/>
                    <a:pt x="36" y="42"/>
                  </a:cubicBezTo>
                  <a:cubicBezTo>
                    <a:pt x="30" y="41"/>
                    <a:pt x="31" y="38"/>
                    <a:pt x="30" y="36"/>
                  </a:cubicBezTo>
                  <a:cubicBezTo>
                    <a:pt x="30" y="35"/>
                    <a:pt x="33" y="29"/>
                    <a:pt x="34" y="28"/>
                  </a:cubicBezTo>
                  <a:cubicBezTo>
                    <a:pt x="35" y="26"/>
                    <a:pt x="39" y="25"/>
                    <a:pt x="41" y="24"/>
                  </a:cubicBezTo>
                  <a:cubicBezTo>
                    <a:pt x="44" y="22"/>
                    <a:pt x="44" y="20"/>
                    <a:pt x="38" y="21"/>
                  </a:cubicBezTo>
                  <a:cubicBezTo>
                    <a:pt x="33" y="21"/>
                    <a:pt x="26" y="23"/>
                    <a:pt x="25" y="26"/>
                  </a:cubicBezTo>
                  <a:cubicBezTo>
                    <a:pt x="24" y="29"/>
                    <a:pt x="20" y="29"/>
                    <a:pt x="16" y="29"/>
                  </a:cubicBezTo>
                  <a:cubicBezTo>
                    <a:pt x="13" y="29"/>
                    <a:pt x="10" y="23"/>
                    <a:pt x="11" y="21"/>
                  </a:cubicBezTo>
                  <a:cubicBezTo>
                    <a:pt x="12" y="20"/>
                    <a:pt x="14" y="16"/>
                    <a:pt x="13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9" name="Freeform 30"/>
            <p:cNvSpPr>
              <a:spLocks/>
            </p:cNvSpPr>
            <p:nvPr/>
          </p:nvSpPr>
          <p:spPr bwMode="auto">
            <a:xfrm>
              <a:off x="4360" y="1767"/>
              <a:ext cx="132" cy="146"/>
            </a:xfrm>
            <a:custGeom>
              <a:avLst/>
              <a:gdLst>
                <a:gd name="T0" fmla="*/ 11 w 108"/>
                <a:gd name="T1" fmla="*/ 87 h 119"/>
                <a:gd name="T2" fmla="*/ 33 w 108"/>
                <a:gd name="T3" fmla="*/ 108 h 119"/>
                <a:gd name="T4" fmla="*/ 48 w 108"/>
                <a:gd name="T5" fmla="*/ 109 h 119"/>
                <a:gd name="T6" fmla="*/ 67 w 108"/>
                <a:gd name="T7" fmla="*/ 116 h 119"/>
                <a:gd name="T8" fmla="*/ 84 w 108"/>
                <a:gd name="T9" fmla="*/ 106 h 119"/>
                <a:gd name="T10" fmla="*/ 95 w 108"/>
                <a:gd name="T11" fmla="*/ 75 h 119"/>
                <a:gd name="T12" fmla="*/ 105 w 108"/>
                <a:gd name="T13" fmla="*/ 63 h 119"/>
                <a:gd name="T14" fmla="*/ 94 w 108"/>
                <a:gd name="T15" fmla="*/ 49 h 119"/>
                <a:gd name="T16" fmla="*/ 88 w 108"/>
                <a:gd name="T17" fmla="*/ 36 h 119"/>
                <a:gd name="T18" fmla="*/ 87 w 108"/>
                <a:gd name="T19" fmla="*/ 35 h 119"/>
                <a:gd name="T20" fmla="*/ 86 w 108"/>
                <a:gd name="T21" fmla="*/ 34 h 119"/>
                <a:gd name="T22" fmla="*/ 86 w 108"/>
                <a:gd name="T23" fmla="*/ 32 h 119"/>
                <a:gd name="T24" fmla="*/ 99 w 108"/>
                <a:gd name="T25" fmla="*/ 18 h 119"/>
                <a:gd name="T26" fmla="*/ 79 w 108"/>
                <a:gd name="T27" fmla="*/ 9 h 119"/>
                <a:gd name="T28" fmla="*/ 69 w 108"/>
                <a:gd name="T29" fmla="*/ 0 h 119"/>
                <a:gd name="T30" fmla="*/ 59 w 108"/>
                <a:gd name="T31" fmla="*/ 19 h 119"/>
                <a:gd name="T32" fmla="*/ 56 w 108"/>
                <a:gd name="T33" fmla="*/ 23 h 119"/>
                <a:gd name="T34" fmla="*/ 54 w 108"/>
                <a:gd name="T35" fmla="*/ 22 h 119"/>
                <a:gd name="T36" fmla="*/ 53 w 108"/>
                <a:gd name="T37" fmla="*/ 22 h 119"/>
                <a:gd name="T38" fmla="*/ 46 w 108"/>
                <a:gd name="T39" fmla="*/ 27 h 119"/>
                <a:gd name="T40" fmla="*/ 46 w 108"/>
                <a:gd name="T41" fmla="*/ 32 h 119"/>
                <a:gd name="T42" fmla="*/ 42 w 108"/>
                <a:gd name="T43" fmla="*/ 36 h 119"/>
                <a:gd name="T44" fmla="*/ 41 w 108"/>
                <a:gd name="T45" fmla="*/ 37 h 119"/>
                <a:gd name="T46" fmla="*/ 40 w 108"/>
                <a:gd name="T47" fmla="*/ 38 h 119"/>
                <a:gd name="T48" fmla="*/ 39 w 108"/>
                <a:gd name="T49" fmla="*/ 39 h 119"/>
                <a:gd name="T50" fmla="*/ 38 w 108"/>
                <a:gd name="T51" fmla="*/ 39 h 119"/>
                <a:gd name="T52" fmla="*/ 23 w 108"/>
                <a:gd name="T53" fmla="*/ 45 h 119"/>
                <a:gd name="T54" fmla="*/ 10 w 108"/>
                <a:gd name="T55" fmla="*/ 59 h 119"/>
                <a:gd name="T56" fmla="*/ 6 w 108"/>
                <a:gd name="T57" fmla="*/ 57 h 119"/>
                <a:gd name="T58" fmla="*/ 5 w 108"/>
                <a:gd name="T59" fmla="*/ 56 h 119"/>
                <a:gd name="T60" fmla="*/ 2 w 108"/>
                <a:gd name="T61" fmla="*/ 55 h 119"/>
                <a:gd name="T62" fmla="*/ 8 w 108"/>
                <a:gd name="T63" fmla="*/ 8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119">
                  <a:moveTo>
                    <a:pt x="8" y="85"/>
                  </a:moveTo>
                  <a:cubicBezTo>
                    <a:pt x="11" y="85"/>
                    <a:pt x="11" y="84"/>
                    <a:pt x="11" y="87"/>
                  </a:cubicBezTo>
                  <a:cubicBezTo>
                    <a:pt x="12" y="91"/>
                    <a:pt x="17" y="104"/>
                    <a:pt x="18" y="105"/>
                  </a:cubicBezTo>
                  <a:cubicBezTo>
                    <a:pt x="19" y="105"/>
                    <a:pt x="33" y="107"/>
                    <a:pt x="33" y="108"/>
                  </a:cubicBezTo>
                  <a:cubicBezTo>
                    <a:pt x="34" y="108"/>
                    <a:pt x="32" y="110"/>
                    <a:pt x="36" y="110"/>
                  </a:cubicBezTo>
                  <a:cubicBezTo>
                    <a:pt x="39" y="111"/>
                    <a:pt x="47" y="111"/>
                    <a:pt x="48" y="109"/>
                  </a:cubicBezTo>
                  <a:cubicBezTo>
                    <a:pt x="48" y="107"/>
                    <a:pt x="47" y="108"/>
                    <a:pt x="53" y="110"/>
                  </a:cubicBezTo>
                  <a:cubicBezTo>
                    <a:pt x="58" y="112"/>
                    <a:pt x="67" y="114"/>
                    <a:pt x="67" y="116"/>
                  </a:cubicBezTo>
                  <a:cubicBezTo>
                    <a:pt x="68" y="118"/>
                    <a:pt x="69" y="119"/>
                    <a:pt x="74" y="117"/>
                  </a:cubicBezTo>
                  <a:cubicBezTo>
                    <a:pt x="79" y="114"/>
                    <a:pt x="84" y="111"/>
                    <a:pt x="84" y="106"/>
                  </a:cubicBezTo>
                  <a:cubicBezTo>
                    <a:pt x="84" y="100"/>
                    <a:pt x="82" y="96"/>
                    <a:pt x="86" y="92"/>
                  </a:cubicBezTo>
                  <a:cubicBezTo>
                    <a:pt x="89" y="89"/>
                    <a:pt x="94" y="82"/>
                    <a:pt x="95" y="75"/>
                  </a:cubicBezTo>
                  <a:cubicBezTo>
                    <a:pt x="97" y="68"/>
                    <a:pt x="95" y="66"/>
                    <a:pt x="101" y="66"/>
                  </a:cubicBezTo>
                  <a:cubicBezTo>
                    <a:pt x="106" y="66"/>
                    <a:pt x="108" y="65"/>
                    <a:pt x="105" y="63"/>
                  </a:cubicBezTo>
                  <a:cubicBezTo>
                    <a:pt x="101" y="60"/>
                    <a:pt x="91" y="56"/>
                    <a:pt x="93" y="54"/>
                  </a:cubicBezTo>
                  <a:cubicBezTo>
                    <a:pt x="95" y="52"/>
                    <a:pt x="95" y="51"/>
                    <a:pt x="94" y="49"/>
                  </a:cubicBezTo>
                  <a:cubicBezTo>
                    <a:pt x="92" y="48"/>
                    <a:pt x="81" y="37"/>
                    <a:pt x="82" y="37"/>
                  </a:cubicBezTo>
                  <a:cubicBezTo>
                    <a:pt x="83" y="37"/>
                    <a:pt x="89" y="37"/>
                    <a:pt x="88" y="36"/>
                  </a:cubicBezTo>
                  <a:cubicBezTo>
                    <a:pt x="88" y="36"/>
                    <a:pt x="87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3"/>
                    <a:pt x="85" y="32"/>
                    <a:pt x="85" y="32"/>
                  </a:cubicBezTo>
                  <a:cubicBezTo>
                    <a:pt x="85" y="32"/>
                    <a:pt x="86" y="32"/>
                    <a:pt x="86" y="32"/>
                  </a:cubicBezTo>
                  <a:cubicBezTo>
                    <a:pt x="88" y="31"/>
                    <a:pt x="97" y="30"/>
                    <a:pt x="95" y="28"/>
                  </a:cubicBezTo>
                  <a:cubicBezTo>
                    <a:pt x="92" y="25"/>
                    <a:pt x="104" y="20"/>
                    <a:pt x="99" y="18"/>
                  </a:cubicBezTo>
                  <a:cubicBezTo>
                    <a:pt x="96" y="18"/>
                    <a:pt x="91" y="14"/>
                    <a:pt x="86" y="13"/>
                  </a:cubicBezTo>
                  <a:cubicBezTo>
                    <a:pt x="82" y="12"/>
                    <a:pt x="78" y="11"/>
                    <a:pt x="79" y="9"/>
                  </a:cubicBezTo>
                  <a:cubicBezTo>
                    <a:pt x="79" y="8"/>
                    <a:pt x="79" y="5"/>
                    <a:pt x="76" y="3"/>
                  </a:cubicBezTo>
                  <a:cubicBezTo>
                    <a:pt x="74" y="1"/>
                    <a:pt x="70" y="0"/>
                    <a:pt x="69" y="0"/>
                  </a:cubicBezTo>
                  <a:cubicBezTo>
                    <a:pt x="67" y="1"/>
                    <a:pt x="62" y="14"/>
                    <a:pt x="61" y="14"/>
                  </a:cubicBezTo>
                  <a:cubicBezTo>
                    <a:pt x="60" y="14"/>
                    <a:pt x="58" y="18"/>
                    <a:pt x="59" y="19"/>
                  </a:cubicBezTo>
                  <a:cubicBezTo>
                    <a:pt x="59" y="20"/>
                    <a:pt x="58" y="23"/>
                    <a:pt x="57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5" y="22"/>
                    <a:pt x="55" y="22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1" y="23"/>
                    <a:pt x="48" y="27"/>
                    <a:pt x="46" y="27"/>
                  </a:cubicBezTo>
                  <a:cubicBezTo>
                    <a:pt x="44" y="27"/>
                    <a:pt x="48" y="31"/>
                    <a:pt x="46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5" y="32"/>
                    <a:pt x="44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39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39"/>
                    <a:pt x="38" y="43"/>
                    <a:pt x="37" y="44"/>
                  </a:cubicBezTo>
                  <a:cubicBezTo>
                    <a:pt x="35" y="44"/>
                    <a:pt x="25" y="45"/>
                    <a:pt x="23" y="45"/>
                  </a:cubicBezTo>
                  <a:cubicBezTo>
                    <a:pt x="21" y="45"/>
                    <a:pt x="20" y="59"/>
                    <a:pt x="19" y="59"/>
                  </a:cubicBezTo>
                  <a:cubicBezTo>
                    <a:pt x="18" y="59"/>
                    <a:pt x="12" y="60"/>
                    <a:pt x="10" y="59"/>
                  </a:cubicBezTo>
                  <a:cubicBezTo>
                    <a:pt x="10" y="59"/>
                    <a:pt x="10" y="59"/>
                    <a:pt x="9" y="59"/>
                  </a:cubicBezTo>
                  <a:cubicBezTo>
                    <a:pt x="9" y="58"/>
                    <a:pt x="8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6"/>
                    <a:pt x="5" y="56"/>
                    <a:pt x="5" y="56"/>
                  </a:cubicBezTo>
                  <a:cubicBezTo>
                    <a:pt x="5" y="56"/>
                    <a:pt x="4" y="56"/>
                    <a:pt x="4" y="55"/>
                  </a:cubicBezTo>
                  <a:cubicBezTo>
                    <a:pt x="4" y="55"/>
                    <a:pt x="3" y="55"/>
                    <a:pt x="2" y="55"/>
                  </a:cubicBezTo>
                  <a:cubicBezTo>
                    <a:pt x="0" y="55"/>
                    <a:pt x="1" y="66"/>
                    <a:pt x="1" y="69"/>
                  </a:cubicBezTo>
                  <a:cubicBezTo>
                    <a:pt x="2" y="71"/>
                    <a:pt x="5" y="85"/>
                    <a:pt x="8" y="8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0" name="Freeform 31"/>
            <p:cNvSpPr>
              <a:spLocks/>
            </p:cNvSpPr>
            <p:nvPr/>
          </p:nvSpPr>
          <p:spPr bwMode="auto">
            <a:xfrm>
              <a:off x="4310" y="1593"/>
              <a:ext cx="29" cy="29"/>
            </a:xfrm>
            <a:custGeom>
              <a:avLst/>
              <a:gdLst>
                <a:gd name="T0" fmla="*/ 22 w 24"/>
                <a:gd name="T1" fmla="*/ 10 h 23"/>
                <a:gd name="T2" fmla="*/ 21 w 24"/>
                <a:gd name="T3" fmla="*/ 2 h 23"/>
                <a:gd name="T4" fmla="*/ 13 w 24"/>
                <a:gd name="T5" fmla="*/ 2 h 23"/>
                <a:gd name="T6" fmla="*/ 3 w 24"/>
                <a:gd name="T7" fmla="*/ 8 h 23"/>
                <a:gd name="T8" fmla="*/ 4 w 24"/>
                <a:gd name="T9" fmla="*/ 20 h 23"/>
                <a:gd name="T10" fmla="*/ 20 w 24"/>
                <a:gd name="T11" fmla="*/ 16 h 23"/>
                <a:gd name="T12" fmla="*/ 22 w 24"/>
                <a:gd name="T13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">
                  <a:moveTo>
                    <a:pt x="22" y="10"/>
                  </a:moveTo>
                  <a:cubicBezTo>
                    <a:pt x="23" y="9"/>
                    <a:pt x="24" y="5"/>
                    <a:pt x="21" y="2"/>
                  </a:cubicBezTo>
                  <a:cubicBezTo>
                    <a:pt x="18" y="0"/>
                    <a:pt x="17" y="1"/>
                    <a:pt x="13" y="2"/>
                  </a:cubicBezTo>
                  <a:cubicBezTo>
                    <a:pt x="9" y="3"/>
                    <a:pt x="6" y="6"/>
                    <a:pt x="3" y="8"/>
                  </a:cubicBezTo>
                  <a:cubicBezTo>
                    <a:pt x="0" y="10"/>
                    <a:pt x="1" y="19"/>
                    <a:pt x="4" y="20"/>
                  </a:cubicBezTo>
                  <a:cubicBezTo>
                    <a:pt x="12" y="23"/>
                    <a:pt x="19" y="17"/>
                    <a:pt x="20" y="16"/>
                  </a:cubicBezTo>
                  <a:cubicBezTo>
                    <a:pt x="21" y="15"/>
                    <a:pt x="21" y="11"/>
                    <a:pt x="22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1" name="Freeform 32"/>
            <p:cNvSpPr>
              <a:spLocks/>
            </p:cNvSpPr>
            <p:nvPr/>
          </p:nvSpPr>
          <p:spPr bwMode="auto">
            <a:xfrm>
              <a:off x="4444" y="1524"/>
              <a:ext cx="22" cy="49"/>
            </a:xfrm>
            <a:custGeom>
              <a:avLst/>
              <a:gdLst>
                <a:gd name="T0" fmla="*/ 12 w 18"/>
                <a:gd name="T1" fmla="*/ 35 h 40"/>
                <a:gd name="T2" fmla="*/ 15 w 18"/>
                <a:gd name="T3" fmla="*/ 21 h 40"/>
                <a:gd name="T4" fmla="*/ 17 w 18"/>
                <a:gd name="T5" fmla="*/ 9 h 40"/>
                <a:gd name="T6" fmla="*/ 13 w 18"/>
                <a:gd name="T7" fmla="*/ 2 h 40"/>
                <a:gd name="T8" fmla="*/ 3 w 18"/>
                <a:gd name="T9" fmla="*/ 10 h 40"/>
                <a:gd name="T10" fmla="*/ 1 w 18"/>
                <a:gd name="T11" fmla="*/ 24 h 40"/>
                <a:gd name="T12" fmla="*/ 9 w 18"/>
                <a:gd name="T13" fmla="*/ 37 h 40"/>
                <a:gd name="T14" fmla="*/ 12 w 18"/>
                <a:gd name="T15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40">
                  <a:moveTo>
                    <a:pt x="12" y="35"/>
                  </a:moveTo>
                  <a:cubicBezTo>
                    <a:pt x="13" y="31"/>
                    <a:pt x="14" y="23"/>
                    <a:pt x="15" y="21"/>
                  </a:cubicBezTo>
                  <a:cubicBezTo>
                    <a:pt x="17" y="20"/>
                    <a:pt x="18" y="12"/>
                    <a:pt x="17" y="9"/>
                  </a:cubicBezTo>
                  <a:cubicBezTo>
                    <a:pt x="15" y="7"/>
                    <a:pt x="14" y="4"/>
                    <a:pt x="13" y="2"/>
                  </a:cubicBezTo>
                  <a:cubicBezTo>
                    <a:pt x="11" y="0"/>
                    <a:pt x="3" y="9"/>
                    <a:pt x="3" y="10"/>
                  </a:cubicBezTo>
                  <a:cubicBezTo>
                    <a:pt x="2" y="12"/>
                    <a:pt x="0" y="21"/>
                    <a:pt x="1" y="24"/>
                  </a:cubicBezTo>
                  <a:cubicBezTo>
                    <a:pt x="2" y="27"/>
                    <a:pt x="6" y="34"/>
                    <a:pt x="9" y="37"/>
                  </a:cubicBezTo>
                  <a:cubicBezTo>
                    <a:pt x="11" y="40"/>
                    <a:pt x="11" y="40"/>
                    <a:pt x="12" y="3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2" name="Freeform 33"/>
            <p:cNvSpPr>
              <a:spLocks/>
            </p:cNvSpPr>
            <p:nvPr/>
          </p:nvSpPr>
          <p:spPr bwMode="auto">
            <a:xfrm>
              <a:off x="4535" y="1411"/>
              <a:ext cx="33" cy="40"/>
            </a:xfrm>
            <a:custGeom>
              <a:avLst/>
              <a:gdLst>
                <a:gd name="T0" fmla="*/ 7 w 27"/>
                <a:gd name="T1" fmla="*/ 2 h 33"/>
                <a:gd name="T2" fmla="*/ 2 w 27"/>
                <a:gd name="T3" fmla="*/ 6 h 33"/>
                <a:gd name="T4" fmla="*/ 1 w 27"/>
                <a:gd name="T5" fmla="*/ 11 h 33"/>
                <a:gd name="T6" fmla="*/ 7 w 27"/>
                <a:gd name="T7" fmla="*/ 16 h 33"/>
                <a:gd name="T8" fmla="*/ 7 w 27"/>
                <a:gd name="T9" fmla="*/ 10 h 33"/>
                <a:gd name="T10" fmla="*/ 11 w 27"/>
                <a:gd name="T11" fmla="*/ 13 h 33"/>
                <a:gd name="T12" fmla="*/ 10 w 27"/>
                <a:gd name="T13" fmla="*/ 21 h 33"/>
                <a:gd name="T14" fmla="*/ 10 w 27"/>
                <a:gd name="T15" fmla="*/ 26 h 33"/>
                <a:gd name="T16" fmla="*/ 15 w 27"/>
                <a:gd name="T17" fmla="*/ 32 h 33"/>
                <a:gd name="T18" fmla="*/ 16 w 27"/>
                <a:gd name="T19" fmla="*/ 28 h 33"/>
                <a:gd name="T20" fmla="*/ 20 w 27"/>
                <a:gd name="T21" fmla="*/ 33 h 33"/>
                <a:gd name="T22" fmla="*/ 24 w 27"/>
                <a:gd name="T23" fmla="*/ 29 h 33"/>
                <a:gd name="T24" fmla="*/ 24 w 27"/>
                <a:gd name="T25" fmla="*/ 22 h 33"/>
                <a:gd name="T26" fmla="*/ 26 w 27"/>
                <a:gd name="T27" fmla="*/ 12 h 33"/>
                <a:gd name="T28" fmla="*/ 21 w 27"/>
                <a:gd name="T29" fmla="*/ 5 h 33"/>
                <a:gd name="T30" fmla="*/ 18 w 27"/>
                <a:gd name="T31" fmla="*/ 2 h 33"/>
                <a:gd name="T32" fmla="*/ 12 w 27"/>
                <a:gd name="T33" fmla="*/ 1 h 33"/>
                <a:gd name="T34" fmla="*/ 7 w 27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33">
                  <a:moveTo>
                    <a:pt x="7" y="2"/>
                  </a:moveTo>
                  <a:cubicBezTo>
                    <a:pt x="6" y="4"/>
                    <a:pt x="3" y="5"/>
                    <a:pt x="2" y="6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2"/>
                    <a:pt x="6" y="16"/>
                    <a:pt x="7" y="16"/>
                  </a:cubicBezTo>
                  <a:cubicBezTo>
                    <a:pt x="8" y="16"/>
                    <a:pt x="6" y="10"/>
                    <a:pt x="7" y="10"/>
                  </a:cubicBezTo>
                  <a:cubicBezTo>
                    <a:pt x="8" y="9"/>
                    <a:pt x="9" y="12"/>
                    <a:pt x="11" y="13"/>
                  </a:cubicBezTo>
                  <a:cubicBezTo>
                    <a:pt x="13" y="15"/>
                    <a:pt x="11" y="19"/>
                    <a:pt x="10" y="21"/>
                  </a:cubicBezTo>
                  <a:cubicBezTo>
                    <a:pt x="9" y="22"/>
                    <a:pt x="10" y="24"/>
                    <a:pt x="10" y="26"/>
                  </a:cubicBezTo>
                  <a:cubicBezTo>
                    <a:pt x="11" y="28"/>
                    <a:pt x="13" y="32"/>
                    <a:pt x="15" y="32"/>
                  </a:cubicBezTo>
                  <a:cubicBezTo>
                    <a:pt x="16" y="33"/>
                    <a:pt x="15" y="29"/>
                    <a:pt x="16" y="28"/>
                  </a:cubicBezTo>
                  <a:cubicBezTo>
                    <a:pt x="17" y="28"/>
                    <a:pt x="18" y="33"/>
                    <a:pt x="20" y="33"/>
                  </a:cubicBezTo>
                  <a:cubicBezTo>
                    <a:pt x="21" y="33"/>
                    <a:pt x="22" y="30"/>
                    <a:pt x="24" y="29"/>
                  </a:cubicBezTo>
                  <a:cubicBezTo>
                    <a:pt x="25" y="28"/>
                    <a:pt x="24" y="24"/>
                    <a:pt x="24" y="22"/>
                  </a:cubicBezTo>
                  <a:cubicBezTo>
                    <a:pt x="23" y="19"/>
                    <a:pt x="25" y="14"/>
                    <a:pt x="26" y="12"/>
                  </a:cubicBezTo>
                  <a:cubicBezTo>
                    <a:pt x="27" y="10"/>
                    <a:pt x="22" y="8"/>
                    <a:pt x="21" y="5"/>
                  </a:cubicBezTo>
                  <a:cubicBezTo>
                    <a:pt x="21" y="3"/>
                    <a:pt x="20" y="1"/>
                    <a:pt x="18" y="2"/>
                  </a:cubicBezTo>
                  <a:cubicBezTo>
                    <a:pt x="16" y="3"/>
                    <a:pt x="14" y="3"/>
                    <a:pt x="12" y="1"/>
                  </a:cubicBezTo>
                  <a:cubicBezTo>
                    <a:pt x="10" y="0"/>
                    <a:pt x="8" y="0"/>
                    <a:pt x="7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3" name="Freeform 34"/>
            <p:cNvSpPr>
              <a:spLocks/>
            </p:cNvSpPr>
            <p:nvPr/>
          </p:nvSpPr>
          <p:spPr bwMode="auto">
            <a:xfrm>
              <a:off x="4568" y="1405"/>
              <a:ext cx="31" cy="27"/>
            </a:xfrm>
            <a:custGeom>
              <a:avLst/>
              <a:gdLst>
                <a:gd name="T0" fmla="*/ 13 w 25"/>
                <a:gd name="T1" fmla="*/ 11 h 22"/>
                <a:gd name="T2" fmla="*/ 21 w 25"/>
                <a:gd name="T3" fmla="*/ 11 h 22"/>
                <a:gd name="T4" fmla="*/ 23 w 25"/>
                <a:gd name="T5" fmla="*/ 3 h 22"/>
                <a:gd name="T6" fmla="*/ 16 w 25"/>
                <a:gd name="T7" fmla="*/ 0 h 22"/>
                <a:gd name="T8" fmla="*/ 11 w 25"/>
                <a:gd name="T9" fmla="*/ 6 h 22"/>
                <a:gd name="T10" fmla="*/ 5 w 25"/>
                <a:gd name="T11" fmla="*/ 5 h 22"/>
                <a:gd name="T12" fmla="*/ 0 w 25"/>
                <a:gd name="T13" fmla="*/ 12 h 22"/>
                <a:gd name="T14" fmla="*/ 3 w 25"/>
                <a:gd name="T15" fmla="*/ 13 h 22"/>
                <a:gd name="T16" fmla="*/ 8 w 25"/>
                <a:gd name="T17" fmla="*/ 20 h 22"/>
                <a:gd name="T18" fmla="*/ 13 w 25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2">
                  <a:moveTo>
                    <a:pt x="13" y="11"/>
                  </a:moveTo>
                  <a:cubicBezTo>
                    <a:pt x="14" y="9"/>
                    <a:pt x="19" y="11"/>
                    <a:pt x="21" y="11"/>
                  </a:cubicBezTo>
                  <a:cubicBezTo>
                    <a:pt x="22" y="11"/>
                    <a:pt x="25" y="4"/>
                    <a:pt x="23" y="3"/>
                  </a:cubicBezTo>
                  <a:cubicBezTo>
                    <a:pt x="21" y="2"/>
                    <a:pt x="18" y="0"/>
                    <a:pt x="16" y="0"/>
                  </a:cubicBezTo>
                  <a:cubicBezTo>
                    <a:pt x="13" y="1"/>
                    <a:pt x="14" y="5"/>
                    <a:pt x="11" y="6"/>
                  </a:cubicBezTo>
                  <a:cubicBezTo>
                    <a:pt x="8" y="6"/>
                    <a:pt x="6" y="4"/>
                    <a:pt x="5" y="5"/>
                  </a:cubicBezTo>
                  <a:cubicBezTo>
                    <a:pt x="3" y="7"/>
                    <a:pt x="1" y="11"/>
                    <a:pt x="0" y="12"/>
                  </a:cubicBezTo>
                  <a:cubicBezTo>
                    <a:pt x="0" y="13"/>
                    <a:pt x="1" y="13"/>
                    <a:pt x="3" y="13"/>
                  </a:cubicBezTo>
                  <a:cubicBezTo>
                    <a:pt x="5" y="14"/>
                    <a:pt x="5" y="19"/>
                    <a:pt x="8" y="20"/>
                  </a:cubicBezTo>
                  <a:cubicBezTo>
                    <a:pt x="11" y="22"/>
                    <a:pt x="12" y="13"/>
                    <a:pt x="13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4" name="Freeform 35"/>
            <p:cNvSpPr>
              <a:spLocks/>
            </p:cNvSpPr>
            <p:nvPr/>
          </p:nvSpPr>
          <p:spPr bwMode="auto">
            <a:xfrm>
              <a:off x="4546" y="1306"/>
              <a:ext cx="122" cy="112"/>
            </a:xfrm>
            <a:custGeom>
              <a:avLst/>
              <a:gdLst>
                <a:gd name="T0" fmla="*/ 43 w 100"/>
                <a:gd name="T1" fmla="*/ 66 h 92"/>
                <a:gd name="T2" fmla="*/ 31 w 100"/>
                <a:gd name="T3" fmla="*/ 67 h 92"/>
                <a:gd name="T4" fmla="*/ 12 w 100"/>
                <a:gd name="T5" fmla="*/ 74 h 92"/>
                <a:gd name="T6" fmla="*/ 2 w 100"/>
                <a:gd name="T7" fmla="*/ 83 h 92"/>
                <a:gd name="T8" fmla="*/ 14 w 100"/>
                <a:gd name="T9" fmla="*/ 84 h 92"/>
                <a:gd name="T10" fmla="*/ 24 w 100"/>
                <a:gd name="T11" fmla="*/ 83 h 92"/>
                <a:gd name="T12" fmla="*/ 32 w 100"/>
                <a:gd name="T13" fmla="*/ 79 h 92"/>
                <a:gd name="T14" fmla="*/ 46 w 100"/>
                <a:gd name="T15" fmla="*/ 79 h 92"/>
                <a:gd name="T16" fmla="*/ 47 w 100"/>
                <a:gd name="T17" fmla="*/ 88 h 92"/>
                <a:gd name="T18" fmla="*/ 59 w 100"/>
                <a:gd name="T19" fmla="*/ 84 h 92"/>
                <a:gd name="T20" fmla="*/ 63 w 100"/>
                <a:gd name="T21" fmla="*/ 77 h 92"/>
                <a:gd name="T22" fmla="*/ 72 w 100"/>
                <a:gd name="T23" fmla="*/ 79 h 92"/>
                <a:gd name="T24" fmla="*/ 80 w 100"/>
                <a:gd name="T25" fmla="*/ 74 h 92"/>
                <a:gd name="T26" fmla="*/ 85 w 100"/>
                <a:gd name="T27" fmla="*/ 70 h 92"/>
                <a:gd name="T28" fmla="*/ 90 w 100"/>
                <a:gd name="T29" fmla="*/ 65 h 92"/>
                <a:gd name="T30" fmla="*/ 90 w 100"/>
                <a:gd name="T31" fmla="*/ 73 h 92"/>
                <a:gd name="T32" fmla="*/ 96 w 100"/>
                <a:gd name="T33" fmla="*/ 69 h 92"/>
                <a:gd name="T34" fmla="*/ 96 w 100"/>
                <a:gd name="T35" fmla="*/ 58 h 92"/>
                <a:gd name="T36" fmla="*/ 93 w 100"/>
                <a:gd name="T37" fmla="*/ 38 h 92"/>
                <a:gd name="T38" fmla="*/ 97 w 100"/>
                <a:gd name="T39" fmla="*/ 35 h 92"/>
                <a:gd name="T40" fmla="*/ 98 w 100"/>
                <a:gd name="T41" fmla="*/ 23 h 92"/>
                <a:gd name="T42" fmla="*/ 87 w 100"/>
                <a:gd name="T43" fmla="*/ 2 h 92"/>
                <a:gd name="T44" fmla="*/ 82 w 100"/>
                <a:gd name="T45" fmla="*/ 2 h 92"/>
                <a:gd name="T46" fmla="*/ 86 w 100"/>
                <a:gd name="T47" fmla="*/ 6 h 92"/>
                <a:gd name="T48" fmla="*/ 80 w 100"/>
                <a:gd name="T49" fmla="*/ 4 h 92"/>
                <a:gd name="T50" fmla="*/ 77 w 100"/>
                <a:gd name="T51" fmla="*/ 5 h 92"/>
                <a:gd name="T52" fmla="*/ 78 w 100"/>
                <a:gd name="T53" fmla="*/ 13 h 92"/>
                <a:gd name="T54" fmla="*/ 80 w 100"/>
                <a:gd name="T55" fmla="*/ 19 h 92"/>
                <a:gd name="T56" fmla="*/ 77 w 100"/>
                <a:gd name="T57" fmla="*/ 39 h 92"/>
                <a:gd name="T58" fmla="*/ 62 w 100"/>
                <a:gd name="T59" fmla="*/ 52 h 92"/>
                <a:gd name="T60" fmla="*/ 56 w 100"/>
                <a:gd name="T61" fmla="*/ 50 h 92"/>
                <a:gd name="T62" fmla="*/ 52 w 100"/>
                <a:gd name="T63" fmla="*/ 48 h 92"/>
                <a:gd name="T64" fmla="*/ 49 w 100"/>
                <a:gd name="T65" fmla="*/ 61 h 92"/>
                <a:gd name="T66" fmla="*/ 47 w 100"/>
                <a:gd name="T67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92">
                  <a:moveTo>
                    <a:pt x="47" y="68"/>
                  </a:moveTo>
                  <a:cubicBezTo>
                    <a:pt x="45" y="68"/>
                    <a:pt x="45" y="66"/>
                    <a:pt x="43" y="66"/>
                  </a:cubicBezTo>
                  <a:cubicBezTo>
                    <a:pt x="42" y="65"/>
                    <a:pt x="42" y="65"/>
                    <a:pt x="37" y="65"/>
                  </a:cubicBezTo>
                  <a:cubicBezTo>
                    <a:pt x="33" y="65"/>
                    <a:pt x="33" y="66"/>
                    <a:pt x="31" y="67"/>
                  </a:cubicBezTo>
                  <a:cubicBezTo>
                    <a:pt x="29" y="68"/>
                    <a:pt x="21" y="67"/>
                    <a:pt x="19" y="68"/>
                  </a:cubicBezTo>
                  <a:cubicBezTo>
                    <a:pt x="16" y="69"/>
                    <a:pt x="14" y="73"/>
                    <a:pt x="12" y="74"/>
                  </a:cubicBezTo>
                  <a:cubicBezTo>
                    <a:pt x="10" y="76"/>
                    <a:pt x="9" y="79"/>
                    <a:pt x="7" y="80"/>
                  </a:cubicBezTo>
                  <a:cubicBezTo>
                    <a:pt x="6" y="81"/>
                    <a:pt x="3" y="80"/>
                    <a:pt x="2" y="83"/>
                  </a:cubicBezTo>
                  <a:cubicBezTo>
                    <a:pt x="0" y="86"/>
                    <a:pt x="5" y="84"/>
                    <a:pt x="9" y="84"/>
                  </a:cubicBezTo>
                  <a:cubicBezTo>
                    <a:pt x="12" y="84"/>
                    <a:pt x="13" y="84"/>
                    <a:pt x="14" y="84"/>
                  </a:cubicBezTo>
                  <a:cubicBezTo>
                    <a:pt x="14" y="83"/>
                    <a:pt x="17" y="82"/>
                    <a:pt x="18" y="83"/>
                  </a:cubicBezTo>
                  <a:cubicBezTo>
                    <a:pt x="20" y="84"/>
                    <a:pt x="23" y="83"/>
                    <a:pt x="24" y="83"/>
                  </a:cubicBezTo>
                  <a:cubicBezTo>
                    <a:pt x="25" y="83"/>
                    <a:pt x="25" y="80"/>
                    <a:pt x="27" y="80"/>
                  </a:cubicBezTo>
                  <a:cubicBezTo>
                    <a:pt x="29" y="81"/>
                    <a:pt x="31" y="79"/>
                    <a:pt x="32" y="79"/>
                  </a:cubicBezTo>
                  <a:cubicBezTo>
                    <a:pt x="33" y="78"/>
                    <a:pt x="37" y="77"/>
                    <a:pt x="39" y="77"/>
                  </a:cubicBezTo>
                  <a:cubicBezTo>
                    <a:pt x="40" y="77"/>
                    <a:pt x="43" y="77"/>
                    <a:pt x="46" y="79"/>
                  </a:cubicBezTo>
                  <a:cubicBezTo>
                    <a:pt x="48" y="80"/>
                    <a:pt x="46" y="82"/>
                    <a:pt x="45" y="83"/>
                  </a:cubicBezTo>
                  <a:cubicBezTo>
                    <a:pt x="44" y="84"/>
                    <a:pt x="45" y="86"/>
                    <a:pt x="47" y="88"/>
                  </a:cubicBezTo>
                  <a:cubicBezTo>
                    <a:pt x="49" y="90"/>
                    <a:pt x="50" y="91"/>
                    <a:pt x="53" y="91"/>
                  </a:cubicBezTo>
                  <a:cubicBezTo>
                    <a:pt x="56" y="92"/>
                    <a:pt x="57" y="86"/>
                    <a:pt x="59" y="84"/>
                  </a:cubicBezTo>
                  <a:cubicBezTo>
                    <a:pt x="60" y="83"/>
                    <a:pt x="61" y="83"/>
                    <a:pt x="62" y="82"/>
                  </a:cubicBezTo>
                  <a:cubicBezTo>
                    <a:pt x="63" y="82"/>
                    <a:pt x="62" y="78"/>
                    <a:pt x="63" y="77"/>
                  </a:cubicBezTo>
                  <a:cubicBezTo>
                    <a:pt x="63" y="77"/>
                    <a:pt x="65" y="79"/>
                    <a:pt x="66" y="79"/>
                  </a:cubicBezTo>
                  <a:cubicBezTo>
                    <a:pt x="67" y="79"/>
                    <a:pt x="70" y="79"/>
                    <a:pt x="72" y="79"/>
                  </a:cubicBezTo>
                  <a:cubicBezTo>
                    <a:pt x="73" y="79"/>
                    <a:pt x="77" y="77"/>
                    <a:pt x="78" y="76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1" y="73"/>
                    <a:pt x="82" y="77"/>
                    <a:pt x="84" y="77"/>
                  </a:cubicBezTo>
                  <a:cubicBezTo>
                    <a:pt x="85" y="77"/>
                    <a:pt x="85" y="71"/>
                    <a:pt x="85" y="70"/>
                  </a:cubicBezTo>
                  <a:cubicBezTo>
                    <a:pt x="84" y="68"/>
                    <a:pt x="86" y="69"/>
                    <a:pt x="87" y="69"/>
                  </a:cubicBezTo>
                  <a:cubicBezTo>
                    <a:pt x="89" y="68"/>
                    <a:pt x="90" y="66"/>
                    <a:pt x="90" y="65"/>
                  </a:cubicBezTo>
                  <a:cubicBezTo>
                    <a:pt x="91" y="65"/>
                    <a:pt x="92" y="67"/>
                    <a:pt x="91" y="68"/>
                  </a:cubicBezTo>
                  <a:cubicBezTo>
                    <a:pt x="91" y="69"/>
                    <a:pt x="89" y="71"/>
                    <a:pt x="90" y="73"/>
                  </a:cubicBezTo>
                  <a:cubicBezTo>
                    <a:pt x="90" y="75"/>
                    <a:pt x="93" y="75"/>
                    <a:pt x="95" y="75"/>
                  </a:cubicBezTo>
                  <a:cubicBezTo>
                    <a:pt x="97" y="75"/>
                    <a:pt x="95" y="72"/>
                    <a:pt x="96" y="69"/>
                  </a:cubicBezTo>
                  <a:cubicBezTo>
                    <a:pt x="97" y="67"/>
                    <a:pt x="100" y="67"/>
                    <a:pt x="98" y="65"/>
                  </a:cubicBezTo>
                  <a:cubicBezTo>
                    <a:pt x="95" y="62"/>
                    <a:pt x="96" y="59"/>
                    <a:pt x="96" y="58"/>
                  </a:cubicBezTo>
                  <a:cubicBezTo>
                    <a:pt x="97" y="57"/>
                    <a:pt x="96" y="50"/>
                    <a:pt x="96" y="49"/>
                  </a:cubicBezTo>
                  <a:cubicBezTo>
                    <a:pt x="97" y="47"/>
                    <a:pt x="94" y="40"/>
                    <a:pt x="93" y="38"/>
                  </a:cubicBezTo>
                  <a:cubicBezTo>
                    <a:pt x="93" y="37"/>
                    <a:pt x="93" y="35"/>
                    <a:pt x="94" y="34"/>
                  </a:cubicBezTo>
                  <a:cubicBezTo>
                    <a:pt x="96" y="34"/>
                    <a:pt x="96" y="35"/>
                    <a:pt x="97" y="35"/>
                  </a:cubicBezTo>
                  <a:cubicBezTo>
                    <a:pt x="98" y="34"/>
                    <a:pt x="97" y="31"/>
                    <a:pt x="97" y="29"/>
                  </a:cubicBezTo>
                  <a:cubicBezTo>
                    <a:pt x="97" y="28"/>
                    <a:pt x="98" y="25"/>
                    <a:pt x="98" y="23"/>
                  </a:cubicBezTo>
                  <a:cubicBezTo>
                    <a:pt x="98" y="22"/>
                    <a:pt x="94" y="11"/>
                    <a:pt x="92" y="10"/>
                  </a:cubicBezTo>
                  <a:cubicBezTo>
                    <a:pt x="91" y="10"/>
                    <a:pt x="88" y="3"/>
                    <a:pt x="87" y="2"/>
                  </a:cubicBezTo>
                  <a:cubicBezTo>
                    <a:pt x="87" y="1"/>
                    <a:pt x="85" y="0"/>
                    <a:pt x="83" y="0"/>
                  </a:cubicBezTo>
                  <a:cubicBezTo>
                    <a:pt x="81" y="0"/>
                    <a:pt x="82" y="2"/>
                    <a:pt x="82" y="2"/>
                  </a:cubicBezTo>
                  <a:cubicBezTo>
                    <a:pt x="82" y="3"/>
                    <a:pt x="84" y="3"/>
                    <a:pt x="85" y="3"/>
                  </a:cubicBezTo>
                  <a:cubicBezTo>
                    <a:pt x="85" y="3"/>
                    <a:pt x="85" y="5"/>
                    <a:pt x="86" y="6"/>
                  </a:cubicBezTo>
                  <a:cubicBezTo>
                    <a:pt x="86" y="7"/>
                    <a:pt x="84" y="6"/>
                    <a:pt x="83" y="6"/>
                  </a:cubicBezTo>
                  <a:cubicBezTo>
                    <a:pt x="81" y="6"/>
                    <a:pt x="80" y="5"/>
                    <a:pt x="80" y="4"/>
                  </a:cubicBezTo>
                  <a:cubicBezTo>
                    <a:pt x="79" y="2"/>
                    <a:pt x="79" y="1"/>
                    <a:pt x="77" y="1"/>
                  </a:cubicBezTo>
                  <a:cubicBezTo>
                    <a:pt x="76" y="2"/>
                    <a:pt x="77" y="3"/>
                    <a:pt x="77" y="5"/>
                  </a:cubicBezTo>
                  <a:cubicBezTo>
                    <a:pt x="77" y="6"/>
                    <a:pt x="76" y="7"/>
                    <a:pt x="75" y="8"/>
                  </a:cubicBezTo>
                  <a:cubicBezTo>
                    <a:pt x="75" y="9"/>
                    <a:pt x="76" y="10"/>
                    <a:pt x="78" y="13"/>
                  </a:cubicBezTo>
                  <a:cubicBezTo>
                    <a:pt x="79" y="15"/>
                    <a:pt x="78" y="15"/>
                    <a:pt x="77" y="16"/>
                  </a:cubicBezTo>
                  <a:cubicBezTo>
                    <a:pt x="76" y="18"/>
                    <a:pt x="78" y="18"/>
                    <a:pt x="80" y="19"/>
                  </a:cubicBezTo>
                  <a:cubicBezTo>
                    <a:pt x="82" y="21"/>
                    <a:pt x="80" y="26"/>
                    <a:pt x="80" y="28"/>
                  </a:cubicBezTo>
                  <a:cubicBezTo>
                    <a:pt x="79" y="31"/>
                    <a:pt x="78" y="36"/>
                    <a:pt x="77" y="39"/>
                  </a:cubicBezTo>
                  <a:cubicBezTo>
                    <a:pt x="75" y="41"/>
                    <a:pt x="72" y="45"/>
                    <a:pt x="69" y="46"/>
                  </a:cubicBezTo>
                  <a:cubicBezTo>
                    <a:pt x="66" y="47"/>
                    <a:pt x="63" y="50"/>
                    <a:pt x="62" y="52"/>
                  </a:cubicBezTo>
                  <a:cubicBezTo>
                    <a:pt x="62" y="53"/>
                    <a:pt x="60" y="54"/>
                    <a:pt x="58" y="54"/>
                  </a:cubicBezTo>
                  <a:cubicBezTo>
                    <a:pt x="56" y="54"/>
                    <a:pt x="55" y="52"/>
                    <a:pt x="56" y="50"/>
                  </a:cubicBezTo>
                  <a:cubicBezTo>
                    <a:pt x="57" y="48"/>
                    <a:pt x="57" y="46"/>
                    <a:pt x="56" y="46"/>
                  </a:cubicBezTo>
                  <a:cubicBezTo>
                    <a:pt x="55" y="46"/>
                    <a:pt x="53" y="47"/>
                    <a:pt x="52" y="48"/>
                  </a:cubicBezTo>
                  <a:cubicBezTo>
                    <a:pt x="52" y="49"/>
                    <a:pt x="53" y="52"/>
                    <a:pt x="53" y="54"/>
                  </a:cubicBezTo>
                  <a:cubicBezTo>
                    <a:pt x="53" y="57"/>
                    <a:pt x="50" y="59"/>
                    <a:pt x="49" y="61"/>
                  </a:cubicBezTo>
                  <a:cubicBezTo>
                    <a:pt x="48" y="62"/>
                    <a:pt x="51" y="64"/>
                    <a:pt x="51" y="66"/>
                  </a:cubicBezTo>
                  <a:cubicBezTo>
                    <a:pt x="50" y="67"/>
                    <a:pt x="48" y="68"/>
                    <a:pt x="47" y="6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5" name="Freeform 36"/>
            <p:cNvSpPr>
              <a:spLocks/>
            </p:cNvSpPr>
            <p:nvPr/>
          </p:nvSpPr>
          <p:spPr bwMode="auto">
            <a:xfrm>
              <a:off x="4629" y="1244"/>
              <a:ext cx="68" cy="62"/>
            </a:xfrm>
            <a:custGeom>
              <a:avLst/>
              <a:gdLst>
                <a:gd name="T0" fmla="*/ 12 w 55"/>
                <a:gd name="T1" fmla="*/ 31 h 50"/>
                <a:gd name="T2" fmla="*/ 6 w 55"/>
                <a:gd name="T3" fmla="*/ 29 h 50"/>
                <a:gd name="T4" fmla="*/ 4 w 55"/>
                <a:gd name="T5" fmla="*/ 33 h 50"/>
                <a:gd name="T6" fmla="*/ 0 w 55"/>
                <a:gd name="T7" fmla="*/ 37 h 50"/>
                <a:gd name="T8" fmla="*/ 4 w 55"/>
                <a:gd name="T9" fmla="*/ 43 h 50"/>
                <a:gd name="T10" fmla="*/ 3 w 55"/>
                <a:gd name="T11" fmla="*/ 46 h 50"/>
                <a:gd name="T12" fmla="*/ 6 w 55"/>
                <a:gd name="T13" fmla="*/ 49 h 50"/>
                <a:gd name="T14" fmla="*/ 10 w 55"/>
                <a:gd name="T15" fmla="*/ 46 h 50"/>
                <a:gd name="T16" fmla="*/ 14 w 55"/>
                <a:gd name="T17" fmla="*/ 44 h 50"/>
                <a:gd name="T18" fmla="*/ 11 w 55"/>
                <a:gd name="T19" fmla="*/ 41 h 50"/>
                <a:gd name="T20" fmla="*/ 6 w 55"/>
                <a:gd name="T21" fmla="*/ 40 h 50"/>
                <a:gd name="T22" fmla="*/ 7 w 55"/>
                <a:gd name="T23" fmla="*/ 35 h 50"/>
                <a:gd name="T24" fmla="*/ 11 w 55"/>
                <a:gd name="T25" fmla="*/ 39 h 50"/>
                <a:gd name="T26" fmla="*/ 16 w 55"/>
                <a:gd name="T27" fmla="*/ 36 h 50"/>
                <a:gd name="T28" fmla="*/ 23 w 55"/>
                <a:gd name="T29" fmla="*/ 38 h 50"/>
                <a:gd name="T30" fmla="*/ 34 w 55"/>
                <a:gd name="T31" fmla="*/ 43 h 50"/>
                <a:gd name="T32" fmla="*/ 36 w 55"/>
                <a:gd name="T33" fmla="*/ 38 h 50"/>
                <a:gd name="T34" fmla="*/ 43 w 55"/>
                <a:gd name="T35" fmla="*/ 30 h 50"/>
                <a:gd name="T36" fmla="*/ 54 w 55"/>
                <a:gd name="T37" fmla="*/ 26 h 50"/>
                <a:gd name="T38" fmla="*/ 51 w 55"/>
                <a:gd name="T39" fmla="*/ 26 h 50"/>
                <a:gd name="T40" fmla="*/ 48 w 55"/>
                <a:gd name="T41" fmla="*/ 21 h 50"/>
                <a:gd name="T42" fmla="*/ 46 w 55"/>
                <a:gd name="T43" fmla="*/ 16 h 50"/>
                <a:gd name="T44" fmla="*/ 40 w 55"/>
                <a:gd name="T45" fmla="*/ 18 h 50"/>
                <a:gd name="T46" fmla="*/ 38 w 55"/>
                <a:gd name="T47" fmla="*/ 15 h 50"/>
                <a:gd name="T48" fmla="*/ 33 w 55"/>
                <a:gd name="T49" fmla="*/ 16 h 50"/>
                <a:gd name="T50" fmla="*/ 23 w 55"/>
                <a:gd name="T51" fmla="*/ 10 h 50"/>
                <a:gd name="T52" fmla="*/ 14 w 55"/>
                <a:gd name="T53" fmla="*/ 2 h 50"/>
                <a:gd name="T54" fmla="*/ 11 w 55"/>
                <a:gd name="T55" fmla="*/ 2 h 50"/>
                <a:gd name="T56" fmla="*/ 11 w 55"/>
                <a:gd name="T57" fmla="*/ 7 h 50"/>
                <a:gd name="T58" fmla="*/ 14 w 55"/>
                <a:gd name="T59" fmla="*/ 18 h 50"/>
                <a:gd name="T60" fmla="*/ 14 w 55"/>
                <a:gd name="T61" fmla="*/ 25 h 50"/>
                <a:gd name="T62" fmla="*/ 12 w 55"/>
                <a:gd name="T6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50">
                  <a:moveTo>
                    <a:pt x="12" y="31"/>
                  </a:moveTo>
                  <a:cubicBezTo>
                    <a:pt x="11" y="31"/>
                    <a:pt x="8" y="29"/>
                    <a:pt x="6" y="29"/>
                  </a:cubicBezTo>
                  <a:cubicBezTo>
                    <a:pt x="3" y="29"/>
                    <a:pt x="5" y="32"/>
                    <a:pt x="4" y="33"/>
                  </a:cubicBezTo>
                  <a:cubicBezTo>
                    <a:pt x="3" y="34"/>
                    <a:pt x="0" y="35"/>
                    <a:pt x="0" y="37"/>
                  </a:cubicBezTo>
                  <a:cubicBezTo>
                    <a:pt x="0" y="39"/>
                    <a:pt x="2" y="41"/>
                    <a:pt x="4" y="43"/>
                  </a:cubicBezTo>
                  <a:cubicBezTo>
                    <a:pt x="6" y="45"/>
                    <a:pt x="4" y="44"/>
                    <a:pt x="3" y="46"/>
                  </a:cubicBezTo>
                  <a:cubicBezTo>
                    <a:pt x="3" y="47"/>
                    <a:pt x="5" y="48"/>
                    <a:pt x="6" y="49"/>
                  </a:cubicBezTo>
                  <a:cubicBezTo>
                    <a:pt x="8" y="50"/>
                    <a:pt x="9" y="47"/>
                    <a:pt x="10" y="46"/>
                  </a:cubicBezTo>
                  <a:cubicBezTo>
                    <a:pt x="11" y="46"/>
                    <a:pt x="12" y="44"/>
                    <a:pt x="14" y="44"/>
                  </a:cubicBezTo>
                  <a:cubicBezTo>
                    <a:pt x="15" y="44"/>
                    <a:pt x="14" y="41"/>
                    <a:pt x="11" y="41"/>
                  </a:cubicBezTo>
                  <a:cubicBezTo>
                    <a:pt x="9" y="41"/>
                    <a:pt x="8" y="41"/>
                    <a:pt x="6" y="40"/>
                  </a:cubicBezTo>
                  <a:cubicBezTo>
                    <a:pt x="4" y="39"/>
                    <a:pt x="6" y="36"/>
                    <a:pt x="7" y="35"/>
                  </a:cubicBezTo>
                  <a:cubicBezTo>
                    <a:pt x="8" y="35"/>
                    <a:pt x="11" y="38"/>
                    <a:pt x="11" y="39"/>
                  </a:cubicBezTo>
                  <a:cubicBezTo>
                    <a:pt x="12" y="40"/>
                    <a:pt x="16" y="36"/>
                    <a:pt x="16" y="36"/>
                  </a:cubicBezTo>
                  <a:cubicBezTo>
                    <a:pt x="17" y="35"/>
                    <a:pt x="21" y="38"/>
                    <a:pt x="23" y="38"/>
                  </a:cubicBezTo>
                  <a:cubicBezTo>
                    <a:pt x="25" y="37"/>
                    <a:pt x="32" y="42"/>
                    <a:pt x="34" y="43"/>
                  </a:cubicBezTo>
                  <a:cubicBezTo>
                    <a:pt x="36" y="44"/>
                    <a:pt x="36" y="41"/>
                    <a:pt x="36" y="38"/>
                  </a:cubicBezTo>
                  <a:cubicBezTo>
                    <a:pt x="37" y="34"/>
                    <a:pt x="39" y="31"/>
                    <a:pt x="43" y="30"/>
                  </a:cubicBezTo>
                  <a:cubicBezTo>
                    <a:pt x="46" y="28"/>
                    <a:pt x="54" y="27"/>
                    <a:pt x="54" y="26"/>
                  </a:cubicBezTo>
                  <a:cubicBezTo>
                    <a:pt x="55" y="25"/>
                    <a:pt x="53" y="26"/>
                    <a:pt x="51" y="26"/>
                  </a:cubicBezTo>
                  <a:cubicBezTo>
                    <a:pt x="49" y="26"/>
                    <a:pt x="49" y="22"/>
                    <a:pt x="48" y="21"/>
                  </a:cubicBezTo>
                  <a:cubicBezTo>
                    <a:pt x="47" y="20"/>
                    <a:pt x="47" y="17"/>
                    <a:pt x="46" y="16"/>
                  </a:cubicBezTo>
                  <a:cubicBezTo>
                    <a:pt x="46" y="15"/>
                    <a:pt x="42" y="18"/>
                    <a:pt x="40" y="18"/>
                  </a:cubicBezTo>
                  <a:cubicBezTo>
                    <a:pt x="39" y="18"/>
                    <a:pt x="39" y="16"/>
                    <a:pt x="38" y="15"/>
                  </a:cubicBezTo>
                  <a:cubicBezTo>
                    <a:pt x="37" y="13"/>
                    <a:pt x="35" y="15"/>
                    <a:pt x="33" y="16"/>
                  </a:cubicBezTo>
                  <a:cubicBezTo>
                    <a:pt x="31" y="16"/>
                    <a:pt x="26" y="12"/>
                    <a:pt x="23" y="10"/>
                  </a:cubicBezTo>
                  <a:cubicBezTo>
                    <a:pt x="20" y="8"/>
                    <a:pt x="15" y="3"/>
                    <a:pt x="14" y="2"/>
                  </a:cubicBezTo>
                  <a:cubicBezTo>
                    <a:pt x="12" y="0"/>
                    <a:pt x="12" y="1"/>
                    <a:pt x="11" y="2"/>
                  </a:cubicBezTo>
                  <a:cubicBezTo>
                    <a:pt x="10" y="3"/>
                    <a:pt x="10" y="5"/>
                    <a:pt x="11" y="7"/>
                  </a:cubicBezTo>
                  <a:cubicBezTo>
                    <a:pt x="13" y="8"/>
                    <a:pt x="14" y="17"/>
                    <a:pt x="14" y="18"/>
                  </a:cubicBezTo>
                  <a:cubicBezTo>
                    <a:pt x="13" y="19"/>
                    <a:pt x="12" y="23"/>
                    <a:pt x="14" y="25"/>
                  </a:cubicBezTo>
                  <a:cubicBezTo>
                    <a:pt x="15" y="27"/>
                    <a:pt x="13" y="30"/>
                    <a:pt x="12" y="3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6" name="Freeform 37"/>
            <p:cNvSpPr>
              <a:spLocks/>
            </p:cNvSpPr>
            <p:nvPr/>
          </p:nvSpPr>
          <p:spPr bwMode="auto">
            <a:xfrm>
              <a:off x="4599" y="1097"/>
              <a:ext cx="64" cy="139"/>
            </a:xfrm>
            <a:custGeom>
              <a:avLst/>
              <a:gdLst>
                <a:gd name="T0" fmla="*/ 11 w 53"/>
                <a:gd name="T1" fmla="*/ 29 h 113"/>
                <a:gd name="T2" fmla="*/ 17 w 53"/>
                <a:gd name="T3" fmla="*/ 43 h 113"/>
                <a:gd name="T4" fmla="*/ 20 w 53"/>
                <a:gd name="T5" fmla="*/ 52 h 113"/>
                <a:gd name="T6" fmla="*/ 21 w 53"/>
                <a:gd name="T7" fmla="*/ 60 h 113"/>
                <a:gd name="T8" fmla="*/ 21 w 53"/>
                <a:gd name="T9" fmla="*/ 61 h 113"/>
                <a:gd name="T10" fmla="*/ 22 w 53"/>
                <a:gd name="T11" fmla="*/ 70 h 113"/>
                <a:gd name="T12" fmla="*/ 29 w 53"/>
                <a:gd name="T13" fmla="*/ 88 h 113"/>
                <a:gd name="T14" fmla="*/ 34 w 53"/>
                <a:gd name="T15" fmla="*/ 112 h 113"/>
                <a:gd name="T16" fmla="*/ 38 w 53"/>
                <a:gd name="T17" fmla="*/ 106 h 113"/>
                <a:gd name="T18" fmla="*/ 48 w 53"/>
                <a:gd name="T19" fmla="*/ 111 h 113"/>
                <a:gd name="T20" fmla="*/ 43 w 53"/>
                <a:gd name="T21" fmla="*/ 100 h 113"/>
                <a:gd name="T22" fmla="*/ 36 w 53"/>
                <a:gd name="T23" fmla="*/ 90 h 113"/>
                <a:gd name="T24" fmla="*/ 36 w 53"/>
                <a:gd name="T25" fmla="*/ 81 h 113"/>
                <a:gd name="T26" fmla="*/ 37 w 53"/>
                <a:gd name="T27" fmla="*/ 72 h 113"/>
                <a:gd name="T28" fmla="*/ 51 w 53"/>
                <a:gd name="T29" fmla="*/ 78 h 113"/>
                <a:gd name="T30" fmla="*/ 47 w 53"/>
                <a:gd name="T31" fmla="*/ 72 h 113"/>
                <a:gd name="T32" fmla="*/ 46 w 53"/>
                <a:gd name="T33" fmla="*/ 70 h 113"/>
                <a:gd name="T34" fmla="*/ 45 w 53"/>
                <a:gd name="T35" fmla="*/ 69 h 113"/>
                <a:gd name="T36" fmla="*/ 44 w 53"/>
                <a:gd name="T37" fmla="*/ 67 h 113"/>
                <a:gd name="T38" fmla="*/ 44 w 53"/>
                <a:gd name="T39" fmla="*/ 67 h 113"/>
                <a:gd name="T40" fmla="*/ 43 w 53"/>
                <a:gd name="T41" fmla="*/ 64 h 113"/>
                <a:gd name="T42" fmla="*/ 43 w 53"/>
                <a:gd name="T43" fmla="*/ 63 h 113"/>
                <a:gd name="T44" fmla="*/ 42 w 53"/>
                <a:gd name="T45" fmla="*/ 61 h 113"/>
                <a:gd name="T46" fmla="*/ 41 w 53"/>
                <a:gd name="T47" fmla="*/ 57 h 113"/>
                <a:gd name="T48" fmla="*/ 34 w 53"/>
                <a:gd name="T49" fmla="*/ 48 h 113"/>
                <a:gd name="T50" fmla="*/ 25 w 53"/>
                <a:gd name="T51" fmla="*/ 30 h 113"/>
                <a:gd name="T52" fmla="*/ 20 w 53"/>
                <a:gd name="T53" fmla="*/ 24 h 113"/>
                <a:gd name="T54" fmla="*/ 13 w 53"/>
                <a:gd name="T55" fmla="*/ 8 h 113"/>
                <a:gd name="T56" fmla="*/ 12 w 53"/>
                <a:gd name="T57" fmla="*/ 2 h 113"/>
                <a:gd name="T58" fmla="*/ 2 w 53"/>
                <a:gd name="T59" fmla="*/ 0 h 113"/>
                <a:gd name="T60" fmla="*/ 9 w 53"/>
                <a:gd name="T61" fmla="*/ 7 h 113"/>
                <a:gd name="T62" fmla="*/ 4 w 53"/>
                <a:gd name="T63" fmla="*/ 11 h 113"/>
                <a:gd name="T64" fmla="*/ 6 w 53"/>
                <a:gd name="T65" fmla="*/ 20 h 113"/>
                <a:gd name="T66" fmla="*/ 11 w 53"/>
                <a:gd name="T67" fmla="*/ 2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113">
                  <a:moveTo>
                    <a:pt x="11" y="29"/>
                  </a:moveTo>
                  <a:cubicBezTo>
                    <a:pt x="13" y="33"/>
                    <a:pt x="15" y="42"/>
                    <a:pt x="17" y="43"/>
                  </a:cubicBezTo>
                  <a:cubicBezTo>
                    <a:pt x="18" y="44"/>
                    <a:pt x="20" y="50"/>
                    <a:pt x="20" y="52"/>
                  </a:cubicBezTo>
                  <a:cubicBezTo>
                    <a:pt x="20" y="53"/>
                    <a:pt x="20" y="56"/>
                    <a:pt x="21" y="60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2" y="65"/>
                    <a:pt x="22" y="69"/>
                    <a:pt x="22" y="70"/>
                  </a:cubicBezTo>
                  <a:cubicBezTo>
                    <a:pt x="22" y="73"/>
                    <a:pt x="28" y="86"/>
                    <a:pt x="29" y="88"/>
                  </a:cubicBezTo>
                  <a:cubicBezTo>
                    <a:pt x="30" y="90"/>
                    <a:pt x="31" y="111"/>
                    <a:pt x="34" y="112"/>
                  </a:cubicBezTo>
                  <a:cubicBezTo>
                    <a:pt x="38" y="113"/>
                    <a:pt x="37" y="107"/>
                    <a:pt x="38" y="106"/>
                  </a:cubicBezTo>
                  <a:cubicBezTo>
                    <a:pt x="39" y="105"/>
                    <a:pt x="44" y="110"/>
                    <a:pt x="48" y="111"/>
                  </a:cubicBezTo>
                  <a:cubicBezTo>
                    <a:pt x="53" y="113"/>
                    <a:pt x="43" y="101"/>
                    <a:pt x="43" y="100"/>
                  </a:cubicBezTo>
                  <a:cubicBezTo>
                    <a:pt x="43" y="98"/>
                    <a:pt x="38" y="93"/>
                    <a:pt x="36" y="90"/>
                  </a:cubicBezTo>
                  <a:cubicBezTo>
                    <a:pt x="34" y="87"/>
                    <a:pt x="35" y="83"/>
                    <a:pt x="36" y="81"/>
                  </a:cubicBezTo>
                  <a:cubicBezTo>
                    <a:pt x="36" y="79"/>
                    <a:pt x="35" y="73"/>
                    <a:pt x="37" y="72"/>
                  </a:cubicBezTo>
                  <a:cubicBezTo>
                    <a:pt x="39" y="71"/>
                    <a:pt x="49" y="77"/>
                    <a:pt x="51" y="78"/>
                  </a:cubicBezTo>
                  <a:cubicBezTo>
                    <a:pt x="53" y="79"/>
                    <a:pt x="49" y="75"/>
                    <a:pt x="47" y="72"/>
                  </a:cubicBezTo>
                  <a:cubicBezTo>
                    <a:pt x="46" y="71"/>
                    <a:pt x="46" y="70"/>
                    <a:pt x="46" y="70"/>
                  </a:cubicBezTo>
                  <a:cubicBezTo>
                    <a:pt x="45" y="70"/>
                    <a:pt x="45" y="69"/>
                    <a:pt x="45" y="69"/>
                  </a:cubicBezTo>
                  <a:cubicBezTo>
                    <a:pt x="45" y="68"/>
                    <a:pt x="45" y="68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6"/>
                    <a:pt x="44" y="65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2"/>
                    <a:pt x="42" y="62"/>
                    <a:pt x="42" y="61"/>
                  </a:cubicBezTo>
                  <a:cubicBezTo>
                    <a:pt x="42" y="59"/>
                    <a:pt x="41" y="58"/>
                    <a:pt x="41" y="57"/>
                  </a:cubicBezTo>
                  <a:cubicBezTo>
                    <a:pt x="40" y="53"/>
                    <a:pt x="37" y="52"/>
                    <a:pt x="34" y="48"/>
                  </a:cubicBezTo>
                  <a:cubicBezTo>
                    <a:pt x="31" y="45"/>
                    <a:pt x="27" y="33"/>
                    <a:pt x="25" y="30"/>
                  </a:cubicBezTo>
                  <a:cubicBezTo>
                    <a:pt x="22" y="27"/>
                    <a:pt x="21" y="28"/>
                    <a:pt x="20" y="24"/>
                  </a:cubicBezTo>
                  <a:cubicBezTo>
                    <a:pt x="19" y="19"/>
                    <a:pt x="15" y="11"/>
                    <a:pt x="13" y="8"/>
                  </a:cubicBezTo>
                  <a:cubicBezTo>
                    <a:pt x="12" y="5"/>
                    <a:pt x="13" y="5"/>
                    <a:pt x="12" y="2"/>
                  </a:cubicBezTo>
                  <a:cubicBezTo>
                    <a:pt x="11" y="0"/>
                    <a:pt x="5" y="0"/>
                    <a:pt x="2" y="0"/>
                  </a:cubicBezTo>
                  <a:cubicBezTo>
                    <a:pt x="0" y="1"/>
                    <a:pt x="7" y="5"/>
                    <a:pt x="9" y="7"/>
                  </a:cubicBezTo>
                  <a:cubicBezTo>
                    <a:pt x="10" y="10"/>
                    <a:pt x="7" y="9"/>
                    <a:pt x="4" y="11"/>
                  </a:cubicBezTo>
                  <a:cubicBezTo>
                    <a:pt x="1" y="13"/>
                    <a:pt x="6" y="17"/>
                    <a:pt x="6" y="20"/>
                  </a:cubicBezTo>
                  <a:cubicBezTo>
                    <a:pt x="6" y="23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7" name="Freeform 38"/>
            <p:cNvSpPr>
              <a:spLocks/>
            </p:cNvSpPr>
            <p:nvPr/>
          </p:nvSpPr>
          <p:spPr bwMode="auto">
            <a:xfrm>
              <a:off x="4457" y="1613"/>
              <a:ext cx="69" cy="78"/>
            </a:xfrm>
            <a:custGeom>
              <a:avLst/>
              <a:gdLst>
                <a:gd name="T0" fmla="*/ 7 w 57"/>
                <a:gd name="T1" fmla="*/ 40 h 64"/>
                <a:gd name="T2" fmla="*/ 13 w 57"/>
                <a:gd name="T3" fmla="*/ 45 h 64"/>
                <a:gd name="T4" fmla="*/ 15 w 57"/>
                <a:gd name="T5" fmla="*/ 49 h 64"/>
                <a:gd name="T6" fmla="*/ 22 w 57"/>
                <a:gd name="T7" fmla="*/ 52 h 64"/>
                <a:gd name="T8" fmla="*/ 28 w 57"/>
                <a:gd name="T9" fmla="*/ 50 h 64"/>
                <a:gd name="T10" fmla="*/ 29 w 57"/>
                <a:gd name="T11" fmla="*/ 53 h 64"/>
                <a:gd name="T12" fmla="*/ 34 w 57"/>
                <a:gd name="T13" fmla="*/ 55 h 64"/>
                <a:gd name="T14" fmla="*/ 40 w 57"/>
                <a:gd name="T15" fmla="*/ 57 h 64"/>
                <a:gd name="T16" fmla="*/ 41 w 57"/>
                <a:gd name="T17" fmla="*/ 53 h 64"/>
                <a:gd name="T18" fmla="*/ 44 w 57"/>
                <a:gd name="T19" fmla="*/ 56 h 64"/>
                <a:gd name="T20" fmla="*/ 44 w 57"/>
                <a:gd name="T21" fmla="*/ 61 h 64"/>
                <a:gd name="T22" fmla="*/ 55 w 57"/>
                <a:gd name="T23" fmla="*/ 64 h 64"/>
                <a:gd name="T24" fmla="*/ 56 w 57"/>
                <a:gd name="T25" fmla="*/ 61 h 64"/>
                <a:gd name="T26" fmla="*/ 50 w 57"/>
                <a:gd name="T27" fmla="*/ 56 h 64"/>
                <a:gd name="T28" fmla="*/ 51 w 57"/>
                <a:gd name="T29" fmla="*/ 52 h 64"/>
                <a:gd name="T30" fmla="*/ 45 w 57"/>
                <a:gd name="T31" fmla="*/ 50 h 64"/>
                <a:gd name="T32" fmla="*/ 40 w 57"/>
                <a:gd name="T33" fmla="*/ 48 h 64"/>
                <a:gd name="T34" fmla="*/ 30 w 57"/>
                <a:gd name="T35" fmla="*/ 47 h 64"/>
                <a:gd name="T36" fmla="*/ 26 w 57"/>
                <a:gd name="T37" fmla="*/ 40 h 64"/>
                <a:gd name="T38" fmla="*/ 32 w 57"/>
                <a:gd name="T39" fmla="*/ 43 h 64"/>
                <a:gd name="T40" fmla="*/ 28 w 57"/>
                <a:gd name="T41" fmla="*/ 37 h 64"/>
                <a:gd name="T42" fmla="*/ 23 w 57"/>
                <a:gd name="T43" fmla="*/ 32 h 64"/>
                <a:gd name="T44" fmla="*/ 28 w 57"/>
                <a:gd name="T45" fmla="*/ 27 h 64"/>
                <a:gd name="T46" fmla="*/ 25 w 57"/>
                <a:gd name="T47" fmla="*/ 15 h 64"/>
                <a:gd name="T48" fmla="*/ 23 w 57"/>
                <a:gd name="T49" fmla="*/ 7 h 64"/>
                <a:gd name="T50" fmla="*/ 20 w 57"/>
                <a:gd name="T51" fmla="*/ 4 h 64"/>
                <a:gd name="T52" fmla="*/ 11 w 57"/>
                <a:gd name="T53" fmla="*/ 1 h 64"/>
                <a:gd name="T54" fmla="*/ 5 w 57"/>
                <a:gd name="T55" fmla="*/ 8 h 64"/>
                <a:gd name="T56" fmla="*/ 8 w 57"/>
                <a:gd name="T57" fmla="*/ 28 h 64"/>
                <a:gd name="T58" fmla="*/ 2 w 57"/>
                <a:gd name="T59" fmla="*/ 26 h 64"/>
                <a:gd name="T60" fmla="*/ 3 w 57"/>
                <a:gd name="T61" fmla="*/ 34 h 64"/>
                <a:gd name="T62" fmla="*/ 7 w 57"/>
                <a:gd name="T63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4">
                  <a:moveTo>
                    <a:pt x="7" y="40"/>
                  </a:moveTo>
                  <a:cubicBezTo>
                    <a:pt x="9" y="42"/>
                    <a:pt x="17" y="43"/>
                    <a:pt x="13" y="45"/>
                  </a:cubicBezTo>
                  <a:cubicBezTo>
                    <a:pt x="10" y="46"/>
                    <a:pt x="12" y="47"/>
                    <a:pt x="15" y="49"/>
                  </a:cubicBezTo>
                  <a:cubicBezTo>
                    <a:pt x="17" y="50"/>
                    <a:pt x="19" y="51"/>
                    <a:pt x="22" y="52"/>
                  </a:cubicBezTo>
                  <a:cubicBezTo>
                    <a:pt x="25" y="54"/>
                    <a:pt x="27" y="52"/>
                    <a:pt x="28" y="50"/>
                  </a:cubicBezTo>
                  <a:cubicBezTo>
                    <a:pt x="30" y="48"/>
                    <a:pt x="29" y="51"/>
                    <a:pt x="29" y="53"/>
                  </a:cubicBezTo>
                  <a:cubicBezTo>
                    <a:pt x="28" y="55"/>
                    <a:pt x="31" y="55"/>
                    <a:pt x="34" y="55"/>
                  </a:cubicBezTo>
                  <a:cubicBezTo>
                    <a:pt x="37" y="54"/>
                    <a:pt x="38" y="56"/>
                    <a:pt x="40" y="57"/>
                  </a:cubicBezTo>
                  <a:cubicBezTo>
                    <a:pt x="41" y="58"/>
                    <a:pt x="40" y="54"/>
                    <a:pt x="41" y="53"/>
                  </a:cubicBezTo>
                  <a:cubicBezTo>
                    <a:pt x="42" y="51"/>
                    <a:pt x="43" y="54"/>
                    <a:pt x="44" y="56"/>
                  </a:cubicBezTo>
                  <a:cubicBezTo>
                    <a:pt x="46" y="58"/>
                    <a:pt x="43" y="58"/>
                    <a:pt x="44" y="61"/>
                  </a:cubicBezTo>
                  <a:cubicBezTo>
                    <a:pt x="45" y="63"/>
                    <a:pt x="52" y="64"/>
                    <a:pt x="55" y="64"/>
                  </a:cubicBezTo>
                  <a:cubicBezTo>
                    <a:pt x="57" y="64"/>
                    <a:pt x="56" y="62"/>
                    <a:pt x="56" y="61"/>
                  </a:cubicBezTo>
                  <a:cubicBezTo>
                    <a:pt x="56" y="60"/>
                    <a:pt x="52" y="57"/>
                    <a:pt x="50" y="56"/>
                  </a:cubicBezTo>
                  <a:cubicBezTo>
                    <a:pt x="49" y="54"/>
                    <a:pt x="52" y="54"/>
                    <a:pt x="51" y="52"/>
                  </a:cubicBezTo>
                  <a:cubicBezTo>
                    <a:pt x="50" y="50"/>
                    <a:pt x="47" y="50"/>
                    <a:pt x="45" y="50"/>
                  </a:cubicBezTo>
                  <a:cubicBezTo>
                    <a:pt x="44" y="50"/>
                    <a:pt x="42" y="49"/>
                    <a:pt x="40" y="48"/>
                  </a:cubicBezTo>
                  <a:cubicBezTo>
                    <a:pt x="39" y="47"/>
                    <a:pt x="33" y="47"/>
                    <a:pt x="30" y="47"/>
                  </a:cubicBezTo>
                  <a:cubicBezTo>
                    <a:pt x="27" y="46"/>
                    <a:pt x="27" y="42"/>
                    <a:pt x="26" y="40"/>
                  </a:cubicBezTo>
                  <a:cubicBezTo>
                    <a:pt x="26" y="38"/>
                    <a:pt x="29" y="42"/>
                    <a:pt x="32" y="43"/>
                  </a:cubicBezTo>
                  <a:cubicBezTo>
                    <a:pt x="35" y="44"/>
                    <a:pt x="31" y="38"/>
                    <a:pt x="28" y="37"/>
                  </a:cubicBezTo>
                  <a:cubicBezTo>
                    <a:pt x="26" y="36"/>
                    <a:pt x="24" y="33"/>
                    <a:pt x="23" y="32"/>
                  </a:cubicBezTo>
                  <a:cubicBezTo>
                    <a:pt x="23" y="30"/>
                    <a:pt x="28" y="29"/>
                    <a:pt x="28" y="27"/>
                  </a:cubicBezTo>
                  <a:cubicBezTo>
                    <a:pt x="28" y="25"/>
                    <a:pt x="30" y="18"/>
                    <a:pt x="25" y="15"/>
                  </a:cubicBezTo>
                  <a:cubicBezTo>
                    <a:pt x="21" y="11"/>
                    <a:pt x="22" y="9"/>
                    <a:pt x="23" y="7"/>
                  </a:cubicBezTo>
                  <a:cubicBezTo>
                    <a:pt x="24" y="5"/>
                    <a:pt x="24" y="4"/>
                    <a:pt x="20" y="4"/>
                  </a:cubicBezTo>
                  <a:cubicBezTo>
                    <a:pt x="15" y="4"/>
                    <a:pt x="15" y="0"/>
                    <a:pt x="11" y="1"/>
                  </a:cubicBezTo>
                  <a:cubicBezTo>
                    <a:pt x="7" y="1"/>
                    <a:pt x="4" y="4"/>
                    <a:pt x="5" y="8"/>
                  </a:cubicBezTo>
                  <a:cubicBezTo>
                    <a:pt x="7" y="11"/>
                    <a:pt x="10" y="26"/>
                    <a:pt x="8" y="28"/>
                  </a:cubicBezTo>
                  <a:cubicBezTo>
                    <a:pt x="6" y="30"/>
                    <a:pt x="5" y="26"/>
                    <a:pt x="2" y="26"/>
                  </a:cubicBezTo>
                  <a:cubicBezTo>
                    <a:pt x="0" y="26"/>
                    <a:pt x="3" y="32"/>
                    <a:pt x="3" y="34"/>
                  </a:cubicBezTo>
                  <a:cubicBezTo>
                    <a:pt x="2" y="35"/>
                    <a:pt x="4" y="38"/>
                    <a:pt x="7" y="4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" name="Freeform 39"/>
            <p:cNvSpPr>
              <a:spLocks/>
            </p:cNvSpPr>
            <p:nvPr/>
          </p:nvSpPr>
          <p:spPr bwMode="auto">
            <a:xfrm>
              <a:off x="4529" y="1693"/>
              <a:ext cx="21" cy="30"/>
            </a:xfrm>
            <a:custGeom>
              <a:avLst/>
              <a:gdLst>
                <a:gd name="T0" fmla="*/ 13 w 17"/>
                <a:gd name="T1" fmla="*/ 5 h 25"/>
                <a:gd name="T2" fmla="*/ 8 w 17"/>
                <a:gd name="T3" fmla="*/ 1 h 25"/>
                <a:gd name="T4" fmla="*/ 2 w 17"/>
                <a:gd name="T5" fmla="*/ 3 h 25"/>
                <a:gd name="T6" fmla="*/ 2 w 17"/>
                <a:gd name="T7" fmla="*/ 5 h 25"/>
                <a:gd name="T8" fmla="*/ 9 w 17"/>
                <a:gd name="T9" fmla="*/ 12 h 25"/>
                <a:gd name="T10" fmla="*/ 9 w 17"/>
                <a:gd name="T11" fmla="*/ 16 h 25"/>
                <a:gd name="T12" fmla="*/ 7 w 17"/>
                <a:gd name="T13" fmla="*/ 18 h 25"/>
                <a:gd name="T14" fmla="*/ 12 w 17"/>
                <a:gd name="T15" fmla="*/ 25 h 25"/>
                <a:gd name="T16" fmla="*/ 13 w 17"/>
                <a:gd name="T17" fmla="*/ 18 h 25"/>
                <a:gd name="T18" fmla="*/ 16 w 17"/>
                <a:gd name="T19" fmla="*/ 14 h 25"/>
                <a:gd name="T20" fmla="*/ 13 w 17"/>
                <a:gd name="T2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5">
                  <a:moveTo>
                    <a:pt x="13" y="5"/>
                  </a:moveTo>
                  <a:cubicBezTo>
                    <a:pt x="11" y="3"/>
                    <a:pt x="10" y="1"/>
                    <a:pt x="8" y="1"/>
                  </a:cubicBezTo>
                  <a:cubicBezTo>
                    <a:pt x="4" y="0"/>
                    <a:pt x="4" y="2"/>
                    <a:pt x="2" y="3"/>
                  </a:cubicBezTo>
                  <a:cubicBezTo>
                    <a:pt x="0" y="3"/>
                    <a:pt x="0" y="2"/>
                    <a:pt x="2" y="5"/>
                  </a:cubicBezTo>
                  <a:cubicBezTo>
                    <a:pt x="5" y="7"/>
                    <a:pt x="9" y="10"/>
                    <a:pt x="9" y="12"/>
                  </a:cubicBezTo>
                  <a:cubicBezTo>
                    <a:pt x="9" y="13"/>
                    <a:pt x="10" y="16"/>
                    <a:pt x="9" y="16"/>
                  </a:cubicBezTo>
                  <a:cubicBezTo>
                    <a:pt x="8" y="16"/>
                    <a:pt x="6" y="16"/>
                    <a:pt x="7" y="18"/>
                  </a:cubicBezTo>
                  <a:cubicBezTo>
                    <a:pt x="8" y="21"/>
                    <a:pt x="10" y="25"/>
                    <a:pt x="12" y="25"/>
                  </a:cubicBezTo>
                  <a:cubicBezTo>
                    <a:pt x="13" y="24"/>
                    <a:pt x="11" y="20"/>
                    <a:pt x="13" y="18"/>
                  </a:cubicBezTo>
                  <a:cubicBezTo>
                    <a:pt x="15" y="17"/>
                    <a:pt x="17" y="17"/>
                    <a:pt x="16" y="14"/>
                  </a:cubicBezTo>
                  <a:cubicBezTo>
                    <a:pt x="15" y="11"/>
                    <a:pt x="15" y="7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9" name="Freeform 40"/>
            <p:cNvSpPr>
              <a:spLocks/>
            </p:cNvSpPr>
            <p:nvPr/>
          </p:nvSpPr>
          <p:spPr bwMode="auto">
            <a:xfrm>
              <a:off x="4513" y="1728"/>
              <a:ext cx="64" cy="53"/>
            </a:xfrm>
            <a:custGeom>
              <a:avLst/>
              <a:gdLst>
                <a:gd name="T0" fmla="*/ 47 w 52"/>
                <a:gd name="T1" fmla="*/ 21 h 43"/>
                <a:gd name="T2" fmla="*/ 35 w 52"/>
                <a:gd name="T3" fmla="*/ 1 h 43"/>
                <a:gd name="T4" fmla="*/ 32 w 52"/>
                <a:gd name="T5" fmla="*/ 11 h 43"/>
                <a:gd name="T6" fmla="*/ 26 w 52"/>
                <a:gd name="T7" fmla="*/ 13 h 43"/>
                <a:gd name="T8" fmla="*/ 20 w 52"/>
                <a:gd name="T9" fmla="*/ 19 h 43"/>
                <a:gd name="T10" fmla="*/ 14 w 52"/>
                <a:gd name="T11" fmla="*/ 15 h 43"/>
                <a:gd name="T12" fmla="*/ 10 w 52"/>
                <a:gd name="T13" fmla="*/ 18 h 43"/>
                <a:gd name="T14" fmla="*/ 6 w 52"/>
                <a:gd name="T15" fmla="*/ 20 h 43"/>
                <a:gd name="T16" fmla="*/ 0 w 52"/>
                <a:gd name="T17" fmla="*/ 24 h 43"/>
                <a:gd name="T18" fmla="*/ 1 w 52"/>
                <a:gd name="T19" fmla="*/ 29 h 43"/>
                <a:gd name="T20" fmla="*/ 6 w 52"/>
                <a:gd name="T21" fmla="*/ 24 h 43"/>
                <a:gd name="T22" fmla="*/ 10 w 52"/>
                <a:gd name="T23" fmla="*/ 27 h 43"/>
                <a:gd name="T24" fmla="*/ 20 w 52"/>
                <a:gd name="T25" fmla="*/ 24 h 43"/>
                <a:gd name="T26" fmla="*/ 24 w 52"/>
                <a:gd name="T27" fmla="*/ 29 h 43"/>
                <a:gd name="T28" fmla="*/ 27 w 52"/>
                <a:gd name="T29" fmla="*/ 39 h 43"/>
                <a:gd name="T30" fmla="*/ 36 w 52"/>
                <a:gd name="T31" fmla="*/ 42 h 43"/>
                <a:gd name="T32" fmla="*/ 41 w 52"/>
                <a:gd name="T33" fmla="*/ 38 h 43"/>
                <a:gd name="T34" fmla="*/ 39 w 52"/>
                <a:gd name="T35" fmla="*/ 32 h 43"/>
                <a:gd name="T36" fmla="*/ 43 w 52"/>
                <a:gd name="T37" fmla="*/ 32 h 43"/>
                <a:gd name="T38" fmla="*/ 50 w 52"/>
                <a:gd name="T39" fmla="*/ 33 h 43"/>
                <a:gd name="T40" fmla="*/ 47 w 52"/>
                <a:gd name="T4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3">
                  <a:moveTo>
                    <a:pt x="47" y="21"/>
                  </a:moveTo>
                  <a:cubicBezTo>
                    <a:pt x="45" y="15"/>
                    <a:pt x="37" y="3"/>
                    <a:pt x="35" y="1"/>
                  </a:cubicBezTo>
                  <a:cubicBezTo>
                    <a:pt x="32" y="0"/>
                    <a:pt x="33" y="11"/>
                    <a:pt x="32" y="11"/>
                  </a:cubicBezTo>
                  <a:cubicBezTo>
                    <a:pt x="31" y="12"/>
                    <a:pt x="27" y="11"/>
                    <a:pt x="26" y="13"/>
                  </a:cubicBezTo>
                  <a:cubicBezTo>
                    <a:pt x="26" y="16"/>
                    <a:pt x="21" y="21"/>
                    <a:pt x="20" y="19"/>
                  </a:cubicBezTo>
                  <a:cubicBezTo>
                    <a:pt x="18" y="18"/>
                    <a:pt x="15" y="15"/>
                    <a:pt x="14" y="15"/>
                  </a:cubicBezTo>
                  <a:cubicBezTo>
                    <a:pt x="14" y="15"/>
                    <a:pt x="10" y="17"/>
                    <a:pt x="10" y="18"/>
                  </a:cubicBezTo>
                  <a:cubicBezTo>
                    <a:pt x="10" y="19"/>
                    <a:pt x="8" y="19"/>
                    <a:pt x="6" y="20"/>
                  </a:cubicBezTo>
                  <a:cubicBezTo>
                    <a:pt x="4" y="21"/>
                    <a:pt x="0" y="22"/>
                    <a:pt x="0" y="24"/>
                  </a:cubicBezTo>
                  <a:cubicBezTo>
                    <a:pt x="1" y="27"/>
                    <a:pt x="0" y="31"/>
                    <a:pt x="1" y="29"/>
                  </a:cubicBezTo>
                  <a:cubicBezTo>
                    <a:pt x="3" y="26"/>
                    <a:pt x="4" y="23"/>
                    <a:pt x="6" y="24"/>
                  </a:cubicBezTo>
                  <a:cubicBezTo>
                    <a:pt x="7" y="26"/>
                    <a:pt x="7" y="28"/>
                    <a:pt x="10" y="27"/>
                  </a:cubicBezTo>
                  <a:cubicBezTo>
                    <a:pt x="14" y="26"/>
                    <a:pt x="18" y="23"/>
                    <a:pt x="20" y="24"/>
                  </a:cubicBezTo>
                  <a:cubicBezTo>
                    <a:pt x="22" y="26"/>
                    <a:pt x="25" y="27"/>
                    <a:pt x="24" y="29"/>
                  </a:cubicBezTo>
                  <a:cubicBezTo>
                    <a:pt x="23" y="31"/>
                    <a:pt x="22" y="35"/>
                    <a:pt x="27" y="39"/>
                  </a:cubicBezTo>
                  <a:cubicBezTo>
                    <a:pt x="31" y="42"/>
                    <a:pt x="33" y="43"/>
                    <a:pt x="36" y="42"/>
                  </a:cubicBezTo>
                  <a:cubicBezTo>
                    <a:pt x="38" y="42"/>
                    <a:pt x="42" y="39"/>
                    <a:pt x="41" y="38"/>
                  </a:cubicBezTo>
                  <a:cubicBezTo>
                    <a:pt x="39" y="36"/>
                    <a:pt x="38" y="33"/>
                    <a:pt x="39" y="32"/>
                  </a:cubicBezTo>
                  <a:cubicBezTo>
                    <a:pt x="39" y="31"/>
                    <a:pt x="41" y="30"/>
                    <a:pt x="43" y="32"/>
                  </a:cubicBezTo>
                  <a:cubicBezTo>
                    <a:pt x="46" y="34"/>
                    <a:pt x="48" y="35"/>
                    <a:pt x="50" y="33"/>
                  </a:cubicBezTo>
                  <a:cubicBezTo>
                    <a:pt x="52" y="30"/>
                    <a:pt x="48" y="27"/>
                    <a:pt x="47" y="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41"/>
            <p:cNvSpPr>
              <a:spLocks/>
            </p:cNvSpPr>
            <p:nvPr/>
          </p:nvSpPr>
          <p:spPr bwMode="auto">
            <a:xfrm>
              <a:off x="4498" y="1704"/>
              <a:ext cx="22" cy="21"/>
            </a:xfrm>
            <a:custGeom>
              <a:avLst/>
              <a:gdLst>
                <a:gd name="T0" fmla="*/ 5 w 18"/>
                <a:gd name="T1" fmla="*/ 14 h 17"/>
                <a:gd name="T2" fmla="*/ 11 w 18"/>
                <a:gd name="T3" fmla="*/ 12 h 17"/>
                <a:gd name="T4" fmla="*/ 16 w 18"/>
                <a:gd name="T5" fmla="*/ 7 h 17"/>
                <a:gd name="T6" fmla="*/ 12 w 18"/>
                <a:gd name="T7" fmla="*/ 2 h 17"/>
                <a:gd name="T8" fmla="*/ 4 w 18"/>
                <a:gd name="T9" fmla="*/ 0 h 17"/>
                <a:gd name="T10" fmla="*/ 7 w 18"/>
                <a:gd name="T11" fmla="*/ 7 h 17"/>
                <a:gd name="T12" fmla="*/ 5 w 18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5" y="14"/>
                  </a:moveTo>
                  <a:cubicBezTo>
                    <a:pt x="5" y="17"/>
                    <a:pt x="8" y="13"/>
                    <a:pt x="11" y="12"/>
                  </a:cubicBezTo>
                  <a:cubicBezTo>
                    <a:pt x="14" y="10"/>
                    <a:pt x="14" y="8"/>
                    <a:pt x="16" y="7"/>
                  </a:cubicBezTo>
                  <a:cubicBezTo>
                    <a:pt x="18" y="6"/>
                    <a:pt x="16" y="2"/>
                    <a:pt x="12" y="2"/>
                  </a:cubicBezTo>
                  <a:cubicBezTo>
                    <a:pt x="8" y="2"/>
                    <a:pt x="8" y="0"/>
                    <a:pt x="4" y="0"/>
                  </a:cubicBezTo>
                  <a:cubicBezTo>
                    <a:pt x="0" y="1"/>
                    <a:pt x="4" y="4"/>
                    <a:pt x="7" y="7"/>
                  </a:cubicBezTo>
                  <a:cubicBezTo>
                    <a:pt x="9" y="10"/>
                    <a:pt x="4" y="10"/>
                    <a:pt x="5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42"/>
            <p:cNvSpPr>
              <a:spLocks/>
            </p:cNvSpPr>
            <p:nvPr/>
          </p:nvSpPr>
          <p:spPr bwMode="auto">
            <a:xfrm>
              <a:off x="4512" y="1716"/>
              <a:ext cx="17" cy="29"/>
            </a:xfrm>
            <a:custGeom>
              <a:avLst/>
              <a:gdLst>
                <a:gd name="T0" fmla="*/ 4 w 14"/>
                <a:gd name="T1" fmla="*/ 6 h 24"/>
                <a:gd name="T2" fmla="*/ 2 w 14"/>
                <a:gd name="T3" fmla="*/ 14 h 24"/>
                <a:gd name="T4" fmla="*/ 10 w 14"/>
                <a:gd name="T5" fmla="*/ 21 h 24"/>
                <a:gd name="T6" fmla="*/ 9 w 14"/>
                <a:gd name="T7" fmla="*/ 10 h 24"/>
                <a:gd name="T8" fmla="*/ 10 w 14"/>
                <a:gd name="T9" fmla="*/ 1 h 24"/>
                <a:gd name="T10" fmla="*/ 4 w 14"/>
                <a:gd name="T1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4">
                  <a:moveTo>
                    <a:pt x="4" y="6"/>
                  </a:moveTo>
                  <a:cubicBezTo>
                    <a:pt x="4" y="9"/>
                    <a:pt x="0" y="11"/>
                    <a:pt x="2" y="14"/>
                  </a:cubicBezTo>
                  <a:cubicBezTo>
                    <a:pt x="4" y="17"/>
                    <a:pt x="10" y="24"/>
                    <a:pt x="10" y="21"/>
                  </a:cubicBezTo>
                  <a:cubicBezTo>
                    <a:pt x="10" y="18"/>
                    <a:pt x="10" y="14"/>
                    <a:pt x="9" y="10"/>
                  </a:cubicBezTo>
                  <a:cubicBezTo>
                    <a:pt x="9" y="7"/>
                    <a:pt x="14" y="1"/>
                    <a:pt x="10" y="1"/>
                  </a:cubicBezTo>
                  <a:cubicBezTo>
                    <a:pt x="8" y="0"/>
                    <a:pt x="5" y="3"/>
                    <a:pt x="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43"/>
            <p:cNvSpPr>
              <a:spLocks/>
            </p:cNvSpPr>
            <p:nvPr/>
          </p:nvSpPr>
          <p:spPr bwMode="auto">
            <a:xfrm>
              <a:off x="4526" y="1725"/>
              <a:ext cx="22" cy="8"/>
            </a:xfrm>
            <a:custGeom>
              <a:avLst/>
              <a:gdLst>
                <a:gd name="T0" fmla="*/ 2 w 18"/>
                <a:gd name="T1" fmla="*/ 7 h 7"/>
                <a:gd name="T2" fmla="*/ 8 w 18"/>
                <a:gd name="T3" fmla="*/ 1 h 7"/>
                <a:gd name="T4" fmla="*/ 2 w 1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7">
                  <a:moveTo>
                    <a:pt x="2" y="7"/>
                  </a:moveTo>
                  <a:cubicBezTo>
                    <a:pt x="4" y="7"/>
                    <a:pt x="18" y="5"/>
                    <a:pt x="8" y="1"/>
                  </a:cubicBezTo>
                  <a:cubicBezTo>
                    <a:pt x="4" y="0"/>
                    <a:pt x="0" y="7"/>
                    <a:pt x="2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44"/>
            <p:cNvSpPr>
              <a:spLocks/>
            </p:cNvSpPr>
            <p:nvPr/>
          </p:nvSpPr>
          <p:spPr bwMode="auto">
            <a:xfrm>
              <a:off x="4474" y="1682"/>
              <a:ext cx="18" cy="16"/>
            </a:xfrm>
            <a:custGeom>
              <a:avLst/>
              <a:gdLst>
                <a:gd name="T0" fmla="*/ 5 w 15"/>
                <a:gd name="T1" fmla="*/ 6 h 13"/>
                <a:gd name="T2" fmla="*/ 11 w 15"/>
                <a:gd name="T3" fmla="*/ 13 h 13"/>
                <a:gd name="T4" fmla="*/ 15 w 15"/>
                <a:gd name="T5" fmla="*/ 8 h 13"/>
                <a:gd name="T6" fmla="*/ 11 w 15"/>
                <a:gd name="T7" fmla="*/ 1 h 13"/>
                <a:gd name="T8" fmla="*/ 1 w 15"/>
                <a:gd name="T9" fmla="*/ 1 h 13"/>
                <a:gd name="T10" fmla="*/ 5 w 15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6"/>
                  </a:moveTo>
                  <a:cubicBezTo>
                    <a:pt x="8" y="6"/>
                    <a:pt x="7" y="13"/>
                    <a:pt x="11" y="13"/>
                  </a:cubicBezTo>
                  <a:cubicBezTo>
                    <a:pt x="15" y="13"/>
                    <a:pt x="15" y="9"/>
                    <a:pt x="15" y="8"/>
                  </a:cubicBezTo>
                  <a:cubicBezTo>
                    <a:pt x="15" y="6"/>
                    <a:pt x="14" y="2"/>
                    <a:pt x="11" y="1"/>
                  </a:cubicBezTo>
                  <a:cubicBezTo>
                    <a:pt x="7" y="1"/>
                    <a:pt x="0" y="0"/>
                    <a:pt x="1" y="1"/>
                  </a:cubicBezTo>
                  <a:cubicBezTo>
                    <a:pt x="3" y="2"/>
                    <a:pt x="2" y="6"/>
                    <a:pt x="5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45"/>
            <p:cNvSpPr>
              <a:spLocks/>
            </p:cNvSpPr>
            <p:nvPr/>
          </p:nvSpPr>
          <p:spPr bwMode="auto">
            <a:xfrm>
              <a:off x="4444" y="1711"/>
              <a:ext cx="30" cy="36"/>
            </a:xfrm>
            <a:custGeom>
              <a:avLst/>
              <a:gdLst>
                <a:gd name="T0" fmla="*/ 20 w 24"/>
                <a:gd name="T1" fmla="*/ 3 h 29"/>
                <a:gd name="T2" fmla="*/ 19 w 24"/>
                <a:gd name="T3" fmla="*/ 9 h 29"/>
                <a:gd name="T4" fmla="*/ 10 w 24"/>
                <a:gd name="T5" fmla="*/ 18 h 29"/>
                <a:gd name="T6" fmla="*/ 2 w 24"/>
                <a:gd name="T7" fmla="*/ 29 h 29"/>
                <a:gd name="T8" fmla="*/ 14 w 24"/>
                <a:gd name="T9" fmla="*/ 20 h 29"/>
                <a:gd name="T10" fmla="*/ 24 w 24"/>
                <a:gd name="T11" fmla="*/ 11 h 29"/>
                <a:gd name="T12" fmla="*/ 20 w 24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3"/>
                  </a:moveTo>
                  <a:cubicBezTo>
                    <a:pt x="18" y="5"/>
                    <a:pt x="21" y="8"/>
                    <a:pt x="19" y="9"/>
                  </a:cubicBezTo>
                  <a:cubicBezTo>
                    <a:pt x="16" y="10"/>
                    <a:pt x="12" y="16"/>
                    <a:pt x="10" y="18"/>
                  </a:cubicBezTo>
                  <a:cubicBezTo>
                    <a:pt x="9" y="19"/>
                    <a:pt x="0" y="29"/>
                    <a:pt x="2" y="29"/>
                  </a:cubicBezTo>
                  <a:cubicBezTo>
                    <a:pt x="4" y="29"/>
                    <a:pt x="11" y="21"/>
                    <a:pt x="14" y="20"/>
                  </a:cubicBezTo>
                  <a:cubicBezTo>
                    <a:pt x="16" y="18"/>
                    <a:pt x="24" y="13"/>
                    <a:pt x="24" y="11"/>
                  </a:cubicBezTo>
                  <a:cubicBezTo>
                    <a:pt x="24" y="9"/>
                    <a:pt x="22" y="0"/>
                    <a:pt x="20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5" name="Freeform 46"/>
            <p:cNvSpPr>
              <a:spLocks/>
            </p:cNvSpPr>
            <p:nvPr/>
          </p:nvSpPr>
          <p:spPr bwMode="auto">
            <a:xfrm>
              <a:off x="4650" y="1862"/>
              <a:ext cx="315" cy="144"/>
            </a:xfrm>
            <a:custGeom>
              <a:avLst/>
              <a:gdLst>
                <a:gd name="T0" fmla="*/ 176 w 257"/>
                <a:gd name="T1" fmla="*/ 49 h 118"/>
                <a:gd name="T2" fmla="*/ 157 w 257"/>
                <a:gd name="T3" fmla="*/ 36 h 118"/>
                <a:gd name="T4" fmla="*/ 123 w 257"/>
                <a:gd name="T5" fmla="*/ 26 h 118"/>
                <a:gd name="T6" fmla="*/ 120 w 257"/>
                <a:gd name="T7" fmla="*/ 24 h 118"/>
                <a:gd name="T8" fmla="*/ 115 w 257"/>
                <a:gd name="T9" fmla="*/ 22 h 118"/>
                <a:gd name="T10" fmla="*/ 114 w 257"/>
                <a:gd name="T11" fmla="*/ 22 h 118"/>
                <a:gd name="T12" fmla="*/ 114 w 257"/>
                <a:gd name="T13" fmla="*/ 21 h 118"/>
                <a:gd name="T14" fmla="*/ 107 w 257"/>
                <a:gd name="T15" fmla="*/ 21 h 118"/>
                <a:gd name="T16" fmla="*/ 79 w 257"/>
                <a:gd name="T17" fmla="*/ 11 h 118"/>
                <a:gd name="T18" fmla="*/ 67 w 257"/>
                <a:gd name="T19" fmla="*/ 17 h 118"/>
                <a:gd name="T20" fmla="*/ 66 w 257"/>
                <a:gd name="T21" fmla="*/ 22 h 118"/>
                <a:gd name="T22" fmla="*/ 59 w 257"/>
                <a:gd name="T23" fmla="*/ 32 h 118"/>
                <a:gd name="T24" fmla="*/ 45 w 257"/>
                <a:gd name="T25" fmla="*/ 21 h 118"/>
                <a:gd name="T26" fmla="*/ 34 w 257"/>
                <a:gd name="T27" fmla="*/ 5 h 118"/>
                <a:gd name="T28" fmla="*/ 10 w 257"/>
                <a:gd name="T29" fmla="*/ 4 h 118"/>
                <a:gd name="T30" fmla="*/ 4 w 257"/>
                <a:gd name="T31" fmla="*/ 7 h 118"/>
                <a:gd name="T32" fmla="*/ 20 w 257"/>
                <a:gd name="T33" fmla="*/ 17 h 118"/>
                <a:gd name="T34" fmla="*/ 31 w 257"/>
                <a:gd name="T35" fmla="*/ 26 h 118"/>
                <a:gd name="T36" fmla="*/ 36 w 257"/>
                <a:gd name="T37" fmla="*/ 36 h 118"/>
                <a:gd name="T38" fmla="*/ 42 w 257"/>
                <a:gd name="T39" fmla="*/ 37 h 118"/>
                <a:gd name="T40" fmla="*/ 50 w 257"/>
                <a:gd name="T41" fmla="*/ 40 h 118"/>
                <a:gd name="T42" fmla="*/ 87 w 257"/>
                <a:gd name="T43" fmla="*/ 54 h 118"/>
                <a:gd name="T44" fmla="*/ 115 w 257"/>
                <a:gd name="T45" fmla="*/ 81 h 118"/>
                <a:gd name="T46" fmla="*/ 102 w 257"/>
                <a:gd name="T47" fmla="*/ 91 h 118"/>
                <a:gd name="T48" fmla="*/ 117 w 257"/>
                <a:gd name="T49" fmla="*/ 89 h 118"/>
                <a:gd name="T50" fmla="*/ 129 w 257"/>
                <a:gd name="T51" fmla="*/ 90 h 118"/>
                <a:gd name="T52" fmla="*/ 131 w 257"/>
                <a:gd name="T53" fmla="*/ 92 h 118"/>
                <a:gd name="T54" fmla="*/ 133 w 257"/>
                <a:gd name="T55" fmla="*/ 94 h 118"/>
                <a:gd name="T56" fmla="*/ 135 w 257"/>
                <a:gd name="T57" fmla="*/ 96 h 118"/>
                <a:gd name="T58" fmla="*/ 138 w 257"/>
                <a:gd name="T59" fmla="*/ 98 h 118"/>
                <a:gd name="T60" fmla="*/ 139 w 257"/>
                <a:gd name="T61" fmla="*/ 99 h 118"/>
                <a:gd name="T62" fmla="*/ 141 w 257"/>
                <a:gd name="T63" fmla="*/ 100 h 118"/>
                <a:gd name="T64" fmla="*/ 143 w 257"/>
                <a:gd name="T65" fmla="*/ 101 h 118"/>
                <a:gd name="T66" fmla="*/ 158 w 257"/>
                <a:gd name="T67" fmla="*/ 100 h 118"/>
                <a:gd name="T68" fmla="*/ 159 w 257"/>
                <a:gd name="T69" fmla="*/ 89 h 118"/>
                <a:gd name="T70" fmla="*/ 169 w 257"/>
                <a:gd name="T71" fmla="*/ 83 h 118"/>
                <a:gd name="T72" fmla="*/ 183 w 257"/>
                <a:gd name="T73" fmla="*/ 84 h 118"/>
                <a:gd name="T74" fmla="*/ 199 w 257"/>
                <a:gd name="T75" fmla="*/ 94 h 118"/>
                <a:gd name="T76" fmla="*/ 223 w 257"/>
                <a:gd name="T77" fmla="*/ 109 h 118"/>
                <a:gd name="T78" fmla="*/ 248 w 257"/>
                <a:gd name="T79" fmla="*/ 118 h 118"/>
                <a:gd name="T80" fmla="*/ 242 w 257"/>
                <a:gd name="T81" fmla="*/ 107 h 118"/>
                <a:gd name="T82" fmla="*/ 215 w 257"/>
                <a:gd name="T83" fmla="*/ 87 h 118"/>
                <a:gd name="T84" fmla="*/ 210 w 257"/>
                <a:gd name="T85" fmla="*/ 70 h 118"/>
                <a:gd name="T86" fmla="*/ 181 w 257"/>
                <a:gd name="T87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7" h="118">
                  <a:moveTo>
                    <a:pt x="181" y="55"/>
                  </a:moveTo>
                  <a:cubicBezTo>
                    <a:pt x="180" y="52"/>
                    <a:pt x="182" y="52"/>
                    <a:pt x="176" y="49"/>
                  </a:cubicBezTo>
                  <a:cubicBezTo>
                    <a:pt x="170" y="45"/>
                    <a:pt x="167" y="42"/>
                    <a:pt x="164" y="40"/>
                  </a:cubicBezTo>
                  <a:cubicBezTo>
                    <a:pt x="162" y="37"/>
                    <a:pt x="163" y="38"/>
                    <a:pt x="157" y="36"/>
                  </a:cubicBezTo>
                  <a:cubicBezTo>
                    <a:pt x="151" y="35"/>
                    <a:pt x="148" y="32"/>
                    <a:pt x="143" y="31"/>
                  </a:cubicBezTo>
                  <a:cubicBezTo>
                    <a:pt x="137" y="29"/>
                    <a:pt x="127" y="28"/>
                    <a:pt x="123" y="26"/>
                  </a:cubicBezTo>
                  <a:cubicBezTo>
                    <a:pt x="122" y="25"/>
                    <a:pt x="122" y="25"/>
                    <a:pt x="121" y="24"/>
                  </a:cubicBezTo>
                  <a:cubicBezTo>
                    <a:pt x="121" y="24"/>
                    <a:pt x="121" y="24"/>
                    <a:pt x="120" y="24"/>
                  </a:cubicBezTo>
                  <a:cubicBezTo>
                    <a:pt x="119" y="23"/>
                    <a:pt x="117" y="23"/>
                    <a:pt x="116" y="23"/>
                  </a:cubicBezTo>
                  <a:cubicBezTo>
                    <a:pt x="116" y="22"/>
                    <a:pt x="116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1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5" y="19"/>
                    <a:pt x="111" y="16"/>
                    <a:pt x="111" y="17"/>
                  </a:cubicBezTo>
                  <a:cubicBezTo>
                    <a:pt x="110" y="18"/>
                    <a:pt x="109" y="21"/>
                    <a:pt x="107" y="21"/>
                  </a:cubicBezTo>
                  <a:cubicBezTo>
                    <a:pt x="105" y="21"/>
                    <a:pt x="100" y="18"/>
                    <a:pt x="96" y="18"/>
                  </a:cubicBezTo>
                  <a:cubicBezTo>
                    <a:pt x="92" y="18"/>
                    <a:pt x="81" y="11"/>
                    <a:pt x="79" y="11"/>
                  </a:cubicBezTo>
                  <a:cubicBezTo>
                    <a:pt x="78" y="12"/>
                    <a:pt x="76" y="19"/>
                    <a:pt x="75" y="19"/>
                  </a:cubicBezTo>
                  <a:cubicBezTo>
                    <a:pt x="73" y="19"/>
                    <a:pt x="71" y="17"/>
                    <a:pt x="67" y="17"/>
                  </a:cubicBezTo>
                  <a:cubicBezTo>
                    <a:pt x="64" y="17"/>
                    <a:pt x="59" y="18"/>
                    <a:pt x="61" y="19"/>
                  </a:cubicBezTo>
                  <a:cubicBezTo>
                    <a:pt x="62" y="19"/>
                    <a:pt x="67" y="21"/>
                    <a:pt x="66" y="22"/>
                  </a:cubicBezTo>
                  <a:cubicBezTo>
                    <a:pt x="65" y="24"/>
                    <a:pt x="67" y="27"/>
                    <a:pt x="65" y="28"/>
                  </a:cubicBezTo>
                  <a:cubicBezTo>
                    <a:pt x="64" y="29"/>
                    <a:pt x="63" y="34"/>
                    <a:pt x="59" y="32"/>
                  </a:cubicBezTo>
                  <a:cubicBezTo>
                    <a:pt x="54" y="31"/>
                    <a:pt x="58" y="27"/>
                    <a:pt x="56" y="27"/>
                  </a:cubicBezTo>
                  <a:cubicBezTo>
                    <a:pt x="55" y="27"/>
                    <a:pt x="47" y="22"/>
                    <a:pt x="45" y="21"/>
                  </a:cubicBezTo>
                  <a:cubicBezTo>
                    <a:pt x="40" y="21"/>
                    <a:pt x="46" y="18"/>
                    <a:pt x="43" y="14"/>
                  </a:cubicBezTo>
                  <a:cubicBezTo>
                    <a:pt x="40" y="9"/>
                    <a:pt x="35" y="5"/>
                    <a:pt x="34" y="5"/>
                  </a:cubicBezTo>
                  <a:cubicBezTo>
                    <a:pt x="33" y="5"/>
                    <a:pt x="20" y="3"/>
                    <a:pt x="17" y="3"/>
                  </a:cubicBezTo>
                  <a:cubicBezTo>
                    <a:pt x="15" y="2"/>
                    <a:pt x="12" y="5"/>
                    <a:pt x="10" y="4"/>
                  </a:cubicBezTo>
                  <a:cubicBezTo>
                    <a:pt x="8" y="3"/>
                    <a:pt x="0" y="0"/>
                    <a:pt x="1" y="2"/>
                  </a:cubicBezTo>
                  <a:cubicBezTo>
                    <a:pt x="1" y="3"/>
                    <a:pt x="1" y="6"/>
                    <a:pt x="4" y="7"/>
                  </a:cubicBezTo>
                  <a:cubicBezTo>
                    <a:pt x="7" y="7"/>
                    <a:pt x="6" y="4"/>
                    <a:pt x="9" y="7"/>
                  </a:cubicBezTo>
                  <a:cubicBezTo>
                    <a:pt x="12" y="11"/>
                    <a:pt x="11" y="13"/>
                    <a:pt x="20" y="17"/>
                  </a:cubicBezTo>
                  <a:cubicBezTo>
                    <a:pt x="29" y="21"/>
                    <a:pt x="37" y="20"/>
                    <a:pt x="36" y="20"/>
                  </a:cubicBezTo>
                  <a:cubicBezTo>
                    <a:pt x="35" y="21"/>
                    <a:pt x="34" y="26"/>
                    <a:pt x="31" y="26"/>
                  </a:cubicBezTo>
                  <a:cubicBezTo>
                    <a:pt x="28" y="26"/>
                    <a:pt x="22" y="27"/>
                    <a:pt x="26" y="29"/>
                  </a:cubicBezTo>
                  <a:cubicBezTo>
                    <a:pt x="29" y="31"/>
                    <a:pt x="38" y="35"/>
                    <a:pt x="36" y="36"/>
                  </a:cubicBezTo>
                  <a:cubicBezTo>
                    <a:pt x="34" y="36"/>
                    <a:pt x="31" y="39"/>
                    <a:pt x="35" y="41"/>
                  </a:cubicBezTo>
                  <a:cubicBezTo>
                    <a:pt x="39" y="44"/>
                    <a:pt x="42" y="39"/>
                    <a:pt x="42" y="37"/>
                  </a:cubicBezTo>
                  <a:cubicBezTo>
                    <a:pt x="41" y="35"/>
                    <a:pt x="38" y="30"/>
                    <a:pt x="42" y="33"/>
                  </a:cubicBezTo>
                  <a:cubicBezTo>
                    <a:pt x="45" y="36"/>
                    <a:pt x="44" y="37"/>
                    <a:pt x="50" y="40"/>
                  </a:cubicBezTo>
                  <a:cubicBezTo>
                    <a:pt x="56" y="42"/>
                    <a:pt x="69" y="45"/>
                    <a:pt x="73" y="48"/>
                  </a:cubicBezTo>
                  <a:cubicBezTo>
                    <a:pt x="77" y="50"/>
                    <a:pt x="85" y="54"/>
                    <a:pt x="87" y="54"/>
                  </a:cubicBezTo>
                  <a:cubicBezTo>
                    <a:pt x="90" y="55"/>
                    <a:pt x="96" y="58"/>
                    <a:pt x="101" y="63"/>
                  </a:cubicBezTo>
                  <a:cubicBezTo>
                    <a:pt x="106" y="69"/>
                    <a:pt x="118" y="81"/>
                    <a:pt x="115" y="81"/>
                  </a:cubicBezTo>
                  <a:cubicBezTo>
                    <a:pt x="113" y="80"/>
                    <a:pt x="107" y="78"/>
                    <a:pt x="106" y="81"/>
                  </a:cubicBezTo>
                  <a:cubicBezTo>
                    <a:pt x="105" y="83"/>
                    <a:pt x="99" y="91"/>
                    <a:pt x="102" y="91"/>
                  </a:cubicBezTo>
                  <a:cubicBezTo>
                    <a:pt x="104" y="91"/>
                    <a:pt x="112" y="85"/>
                    <a:pt x="113" y="86"/>
                  </a:cubicBezTo>
                  <a:cubicBezTo>
                    <a:pt x="113" y="88"/>
                    <a:pt x="116" y="91"/>
                    <a:pt x="117" y="89"/>
                  </a:cubicBezTo>
                  <a:cubicBezTo>
                    <a:pt x="119" y="88"/>
                    <a:pt x="122" y="85"/>
                    <a:pt x="123" y="86"/>
                  </a:cubicBezTo>
                  <a:cubicBezTo>
                    <a:pt x="124" y="86"/>
                    <a:pt x="127" y="86"/>
                    <a:pt x="129" y="90"/>
                  </a:cubicBezTo>
                  <a:cubicBezTo>
                    <a:pt x="129" y="90"/>
                    <a:pt x="130" y="91"/>
                    <a:pt x="130" y="91"/>
                  </a:cubicBezTo>
                  <a:cubicBezTo>
                    <a:pt x="130" y="92"/>
                    <a:pt x="131" y="92"/>
                    <a:pt x="131" y="92"/>
                  </a:cubicBezTo>
                  <a:cubicBezTo>
                    <a:pt x="131" y="93"/>
                    <a:pt x="132" y="93"/>
                    <a:pt x="132" y="94"/>
                  </a:cubicBezTo>
                  <a:cubicBezTo>
                    <a:pt x="132" y="94"/>
                    <a:pt x="133" y="94"/>
                    <a:pt x="133" y="94"/>
                  </a:cubicBezTo>
                  <a:cubicBezTo>
                    <a:pt x="133" y="95"/>
                    <a:pt x="134" y="95"/>
                    <a:pt x="135" y="96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6" y="97"/>
                    <a:pt x="137" y="97"/>
                    <a:pt x="137" y="98"/>
                  </a:cubicBezTo>
                  <a:cubicBezTo>
                    <a:pt x="137" y="98"/>
                    <a:pt x="138" y="98"/>
                    <a:pt x="138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9"/>
                    <a:pt x="139" y="99"/>
                    <a:pt x="139" y="99"/>
                  </a:cubicBezTo>
                  <a:cubicBezTo>
                    <a:pt x="139" y="99"/>
                    <a:pt x="140" y="100"/>
                    <a:pt x="140" y="100"/>
                  </a:cubicBezTo>
                  <a:cubicBezTo>
                    <a:pt x="140" y="100"/>
                    <a:pt x="141" y="100"/>
                    <a:pt x="141" y="100"/>
                  </a:cubicBezTo>
                  <a:cubicBezTo>
                    <a:pt x="141" y="100"/>
                    <a:pt x="142" y="101"/>
                    <a:pt x="142" y="101"/>
                  </a:cubicBezTo>
                  <a:cubicBezTo>
                    <a:pt x="142" y="101"/>
                    <a:pt x="143" y="101"/>
                    <a:pt x="143" y="101"/>
                  </a:cubicBezTo>
                  <a:cubicBezTo>
                    <a:pt x="143" y="101"/>
                    <a:pt x="144" y="101"/>
                    <a:pt x="144" y="101"/>
                  </a:cubicBezTo>
                  <a:cubicBezTo>
                    <a:pt x="148" y="100"/>
                    <a:pt x="154" y="100"/>
                    <a:pt x="158" y="100"/>
                  </a:cubicBezTo>
                  <a:cubicBezTo>
                    <a:pt x="161" y="100"/>
                    <a:pt x="167" y="99"/>
                    <a:pt x="164" y="96"/>
                  </a:cubicBezTo>
                  <a:cubicBezTo>
                    <a:pt x="161" y="93"/>
                    <a:pt x="156" y="89"/>
                    <a:pt x="159" y="89"/>
                  </a:cubicBezTo>
                  <a:cubicBezTo>
                    <a:pt x="161" y="88"/>
                    <a:pt x="167" y="88"/>
                    <a:pt x="166" y="87"/>
                  </a:cubicBezTo>
                  <a:cubicBezTo>
                    <a:pt x="165" y="86"/>
                    <a:pt x="167" y="84"/>
                    <a:pt x="169" y="83"/>
                  </a:cubicBezTo>
                  <a:cubicBezTo>
                    <a:pt x="171" y="83"/>
                    <a:pt x="178" y="86"/>
                    <a:pt x="179" y="85"/>
                  </a:cubicBezTo>
                  <a:cubicBezTo>
                    <a:pt x="180" y="84"/>
                    <a:pt x="177" y="82"/>
                    <a:pt x="183" y="84"/>
                  </a:cubicBezTo>
                  <a:cubicBezTo>
                    <a:pt x="189" y="86"/>
                    <a:pt x="190" y="86"/>
                    <a:pt x="192" y="86"/>
                  </a:cubicBezTo>
                  <a:cubicBezTo>
                    <a:pt x="194" y="86"/>
                    <a:pt x="199" y="94"/>
                    <a:pt x="199" y="94"/>
                  </a:cubicBezTo>
                  <a:cubicBezTo>
                    <a:pt x="199" y="94"/>
                    <a:pt x="208" y="104"/>
                    <a:pt x="211" y="106"/>
                  </a:cubicBezTo>
                  <a:cubicBezTo>
                    <a:pt x="213" y="107"/>
                    <a:pt x="218" y="109"/>
                    <a:pt x="223" y="109"/>
                  </a:cubicBezTo>
                  <a:cubicBezTo>
                    <a:pt x="227" y="109"/>
                    <a:pt x="237" y="113"/>
                    <a:pt x="241" y="114"/>
                  </a:cubicBezTo>
                  <a:cubicBezTo>
                    <a:pt x="244" y="116"/>
                    <a:pt x="244" y="118"/>
                    <a:pt x="248" y="118"/>
                  </a:cubicBezTo>
                  <a:cubicBezTo>
                    <a:pt x="252" y="118"/>
                    <a:pt x="257" y="117"/>
                    <a:pt x="253" y="115"/>
                  </a:cubicBezTo>
                  <a:cubicBezTo>
                    <a:pt x="249" y="112"/>
                    <a:pt x="248" y="111"/>
                    <a:pt x="242" y="107"/>
                  </a:cubicBezTo>
                  <a:cubicBezTo>
                    <a:pt x="236" y="103"/>
                    <a:pt x="229" y="98"/>
                    <a:pt x="226" y="97"/>
                  </a:cubicBezTo>
                  <a:cubicBezTo>
                    <a:pt x="222" y="96"/>
                    <a:pt x="220" y="92"/>
                    <a:pt x="215" y="87"/>
                  </a:cubicBezTo>
                  <a:cubicBezTo>
                    <a:pt x="210" y="81"/>
                    <a:pt x="195" y="71"/>
                    <a:pt x="199" y="71"/>
                  </a:cubicBezTo>
                  <a:cubicBezTo>
                    <a:pt x="203" y="71"/>
                    <a:pt x="211" y="71"/>
                    <a:pt x="210" y="70"/>
                  </a:cubicBezTo>
                  <a:cubicBezTo>
                    <a:pt x="208" y="68"/>
                    <a:pt x="202" y="62"/>
                    <a:pt x="197" y="60"/>
                  </a:cubicBezTo>
                  <a:cubicBezTo>
                    <a:pt x="192" y="59"/>
                    <a:pt x="183" y="58"/>
                    <a:pt x="181" y="5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6" name="Freeform 47"/>
            <p:cNvSpPr>
              <a:spLocks/>
            </p:cNvSpPr>
            <p:nvPr/>
          </p:nvSpPr>
          <p:spPr bwMode="auto">
            <a:xfrm>
              <a:off x="4914" y="1924"/>
              <a:ext cx="47" cy="17"/>
            </a:xfrm>
            <a:custGeom>
              <a:avLst/>
              <a:gdLst>
                <a:gd name="T0" fmla="*/ 1 w 38"/>
                <a:gd name="T1" fmla="*/ 10 h 14"/>
                <a:gd name="T2" fmla="*/ 25 w 38"/>
                <a:gd name="T3" fmla="*/ 13 h 14"/>
                <a:gd name="T4" fmla="*/ 36 w 38"/>
                <a:gd name="T5" fmla="*/ 4 h 14"/>
                <a:gd name="T6" fmla="*/ 27 w 38"/>
                <a:gd name="T7" fmla="*/ 1 h 14"/>
                <a:gd name="T8" fmla="*/ 18 w 38"/>
                <a:gd name="T9" fmla="*/ 8 h 14"/>
                <a:gd name="T10" fmla="*/ 14 w 38"/>
                <a:gd name="T11" fmla="*/ 5 h 14"/>
                <a:gd name="T12" fmla="*/ 1 w 38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1" y="10"/>
                  </a:moveTo>
                  <a:cubicBezTo>
                    <a:pt x="3" y="12"/>
                    <a:pt x="22" y="14"/>
                    <a:pt x="25" y="13"/>
                  </a:cubicBezTo>
                  <a:cubicBezTo>
                    <a:pt x="28" y="12"/>
                    <a:pt x="38" y="6"/>
                    <a:pt x="36" y="4"/>
                  </a:cubicBezTo>
                  <a:cubicBezTo>
                    <a:pt x="34" y="1"/>
                    <a:pt x="28" y="0"/>
                    <a:pt x="27" y="1"/>
                  </a:cubicBezTo>
                  <a:cubicBezTo>
                    <a:pt x="26" y="2"/>
                    <a:pt x="20" y="8"/>
                    <a:pt x="18" y="8"/>
                  </a:cubicBezTo>
                  <a:cubicBezTo>
                    <a:pt x="16" y="8"/>
                    <a:pt x="16" y="4"/>
                    <a:pt x="14" y="5"/>
                  </a:cubicBezTo>
                  <a:cubicBezTo>
                    <a:pt x="13" y="6"/>
                    <a:pt x="0" y="9"/>
                    <a:pt x="1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7" name="Freeform 48"/>
            <p:cNvSpPr>
              <a:spLocks/>
            </p:cNvSpPr>
            <p:nvPr/>
          </p:nvSpPr>
          <p:spPr bwMode="auto">
            <a:xfrm>
              <a:off x="4996" y="1935"/>
              <a:ext cx="31" cy="19"/>
            </a:xfrm>
            <a:custGeom>
              <a:avLst/>
              <a:gdLst>
                <a:gd name="T0" fmla="*/ 4 w 25"/>
                <a:gd name="T1" fmla="*/ 1 h 15"/>
                <a:gd name="T2" fmla="*/ 12 w 25"/>
                <a:gd name="T3" fmla="*/ 13 h 15"/>
                <a:gd name="T4" fmla="*/ 4 w 25"/>
                <a:gd name="T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5">
                  <a:moveTo>
                    <a:pt x="4" y="1"/>
                  </a:moveTo>
                  <a:cubicBezTo>
                    <a:pt x="0" y="0"/>
                    <a:pt x="9" y="12"/>
                    <a:pt x="12" y="13"/>
                  </a:cubicBezTo>
                  <a:cubicBezTo>
                    <a:pt x="25" y="15"/>
                    <a:pt x="9" y="2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8" name="Freeform 49"/>
            <p:cNvSpPr>
              <a:spLocks/>
            </p:cNvSpPr>
            <p:nvPr/>
          </p:nvSpPr>
          <p:spPr bwMode="auto">
            <a:xfrm>
              <a:off x="5185" y="2146"/>
              <a:ext cx="55" cy="32"/>
            </a:xfrm>
            <a:custGeom>
              <a:avLst/>
              <a:gdLst>
                <a:gd name="T0" fmla="*/ 41 w 45"/>
                <a:gd name="T1" fmla="*/ 26 h 26"/>
                <a:gd name="T2" fmla="*/ 28 w 45"/>
                <a:gd name="T3" fmla="*/ 16 h 26"/>
                <a:gd name="T4" fmla="*/ 4 w 45"/>
                <a:gd name="T5" fmla="*/ 2 h 26"/>
                <a:gd name="T6" fmla="*/ 21 w 45"/>
                <a:gd name="T7" fmla="*/ 18 h 26"/>
                <a:gd name="T8" fmla="*/ 41 w 4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41" y="26"/>
                  </a:moveTo>
                  <a:cubicBezTo>
                    <a:pt x="45" y="26"/>
                    <a:pt x="32" y="19"/>
                    <a:pt x="28" y="16"/>
                  </a:cubicBezTo>
                  <a:cubicBezTo>
                    <a:pt x="24" y="14"/>
                    <a:pt x="7" y="3"/>
                    <a:pt x="4" y="2"/>
                  </a:cubicBezTo>
                  <a:cubicBezTo>
                    <a:pt x="0" y="0"/>
                    <a:pt x="15" y="14"/>
                    <a:pt x="21" y="18"/>
                  </a:cubicBezTo>
                  <a:cubicBezTo>
                    <a:pt x="27" y="22"/>
                    <a:pt x="39" y="26"/>
                    <a:pt x="41" y="2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9" name="Freeform 50"/>
            <p:cNvSpPr>
              <a:spLocks/>
            </p:cNvSpPr>
            <p:nvPr/>
          </p:nvSpPr>
          <p:spPr bwMode="auto">
            <a:xfrm>
              <a:off x="5346" y="2099"/>
              <a:ext cx="21" cy="18"/>
            </a:xfrm>
            <a:custGeom>
              <a:avLst/>
              <a:gdLst>
                <a:gd name="T0" fmla="*/ 5 w 17"/>
                <a:gd name="T1" fmla="*/ 3 h 14"/>
                <a:gd name="T2" fmla="*/ 1 w 17"/>
                <a:gd name="T3" fmla="*/ 9 h 14"/>
                <a:gd name="T4" fmla="*/ 13 w 17"/>
                <a:gd name="T5" fmla="*/ 14 h 14"/>
                <a:gd name="T6" fmla="*/ 12 w 17"/>
                <a:gd name="T7" fmla="*/ 6 h 14"/>
                <a:gd name="T8" fmla="*/ 5 w 17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5" y="3"/>
                  </a:moveTo>
                  <a:cubicBezTo>
                    <a:pt x="6" y="5"/>
                    <a:pt x="1" y="4"/>
                    <a:pt x="1" y="9"/>
                  </a:cubicBezTo>
                  <a:cubicBezTo>
                    <a:pt x="0" y="13"/>
                    <a:pt x="8" y="14"/>
                    <a:pt x="13" y="14"/>
                  </a:cubicBezTo>
                  <a:cubicBezTo>
                    <a:pt x="17" y="14"/>
                    <a:pt x="15" y="9"/>
                    <a:pt x="12" y="6"/>
                  </a:cubicBezTo>
                  <a:cubicBezTo>
                    <a:pt x="9" y="3"/>
                    <a:pt x="4" y="0"/>
                    <a:pt x="5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0" name="Freeform 51"/>
            <p:cNvSpPr>
              <a:spLocks/>
            </p:cNvSpPr>
            <p:nvPr/>
          </p:nvSpPr>
          <p:spPr bwMode="auto">
            <a:xfrm>
              <a:off x="5353" y="2082"/>
              <a:ext cx="15" cy="15"/>
            </a:xfrm>
            <a:custGeom>
              <a:avLst/>
              <a:gdLst>
                <a:gd name="T0" fmla="*/ 4 w 13"/>
                <a:gd name="T1" fmla="*/ 5 h 12"/>
                <a:gd name="T2" fmla="*/ 4 w 13"/>
                <a:gd name="T3" fmla="*/ 9 h 12"/>
                <a:gd name="T4" fmla="*/ 12 w 13"/>
                <a:gd name="T5" fmla="*/ 2 h 12"/>
                <a:gd name="T6" fmla="*/ 4 w 13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4" y="5"/>
                  </a:moveTo>
                  <a:cubicBezTo>
                    <a:pt x="0" y="6"/>
                    <a:pt x="1" y="8"/>
                    <a:pt x="4" y="9"/>
                  </a:cubicBezTo>
                  <a:cubicBezTo>
                    <a:pt x="10" y="12"/>
                    <a:pt x="13" y="5"/>
                    <a:pt x="12" y="2"/>
                  </a:cubicBezTo>
                  <a:cubicBezTo>
                    <a:pt x="11" y="0"/>
                    <a:pt x="8" y="4"/>
                    <a:pt x="4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1" name="Freeform 52"/>
            <p:cNvSpPr>
              <a:spLocks/>
            </p:cNvSpPr>
            <p:nvPr/>
          </p:nvSpPr>
          <p:spPr bwMode="auto">
            <a:xfrm>
              <a:off x="5193" y="2063"/>
              <a:ext cx="19" cy="17"/>
            </a:xfrm>
            <a:custGeom>
              <a:avLst/>
              <a:gdLst>
                <a:gd name="T0" fmla="*/ 14 w 15"/>
                <a:gd name="T1" fmla="*/ 8 h 14"/>
                <a:gd name="T2" fmla="*/ 5 w 15"/>
                <a:gd name="T3" fmla="*/ 1 h 14"/>
                <a:gd name="T4" fmla="*/ 11 w 15"/>
                <a:gd name="T5" fmla="*/ 13 h 14"/>
                <a:gd name="T6" fmla="*/ 14 w 15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14" y="8"/>
                  </a:moveTo>
                  <a:cubicBezTo>
                    <a:pt x="13" y="6"/>
                    <a:pt x="10" y="2"/>
                    <a:pt x="5" y="1"/>
                  </a:cubicBezTo>
                  <a:cubicBezTo>
                    <a:pt x="0" y="0"/>
                    <a:pt x="9" y="11"/>
                    <a:pt x="11" y="13"/>
                  </a:cubicBezTo>
                  <a:cubicBezTo>
                    <a:pt x="13" y="14"/>
                    <a:pt x="15" y="9"/>
                    <a:pt x="14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2" name="Freeform 53"/>
            <p:cNvSpPr>
              <a:spLocks/>
            </p:cNvSpPr>
            <p:nvPr/>
          </p:nvSpPr>
          <p:spPr bwMode="auto">
            <a:xfrm>
              <a:off x="4950" y="1914"/>
              <a:ext cx="13" cy="13"/>
            </a:xfrm>
            <a:custGeom>
              <a:avLst/>
              <a:gdLst>
                <a:gd name="T0" fmla="*/ 9 w 11"/>
                <a:gd name="T1" fmla="*/ 2 h 10"/>
                <a:gd name="T2" fmla="*/ 1 w 11"/>
                <a:gd name="T3" fmla="*/ 1 h 10"/>
                <a:gd name="T4" fmla="*/ 7 w 11"/>
                <a:gd name="T5" fmla="*/ 7 h 10"/>
                <a:gd name="T6" fmla="*/ 9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8" y="0"/>
                    <a:pt x="2" y="0"/>
                    <a:pt x="1" y="1"/>
                  </a:cubicBezTo>
                  <a:cubicBezTo>
                    <a:pt x="0" y="1"/>
                    <a:pt x="4" y="5"/>
                    <a:pt x="7" y="7"/>
                  </a:cubicBezTo>
                  <a:cubicBezTo>
                    <a:pt x="11" y="10"/>
                    <a:pt x="10" y="3"/>
                    <a:pt x="9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3" name="Freeform 54"/>
            <p:cNvSpPr>
              <a:spLocks/>
            </p:cNvSpPr>
            <p:nvPr/>
          </p:nvSpPr>
          <p:spPr bwMode="auto">
            <a:xfrm>
              <a:off x="4480" y="2008"/>
              <a:ext cx="604" cy="471"/>
            </a:xfrm>
            <a:custGeom>
              <a:avLst/>
              <a:gdLst>
                <a:gd name="T0" fmla="*/ 458 w 494"/>
                <a:gd name="T1" fmla="*/ 171 h 385"/>
                <a:gd name="T2" fmla="*/ 428 w 494"/>
                <a:gd name="T3" fmla="*/ 143 h 385"/>
                <a:gd name="T4" fmla="*/ 410 w 494"/>
                <a:gd name="T5" fmla="*/ 125 h 385"/>
                <a:gd name="T6" fmla="*/ 376 w 494"/>
                <a:gd name="T7" fmla="*/ 99 h 385"/>
                <a:gd name="T8" fmla="*/ 347 w 494"/>
                <a:gd name="T9" fmla="*/ 56 h 385"/>
                <a:gd name="T10" fmla="*/ 327 w 494"/>
                <a:gd name="T11" fmla="*/ 40 h 385"/>
                <a:gd name="T12" fmla="*/ 307 w 494"/>
                <a:gd name="T13" fmla="*/ 8 h 385"/>
                <a:gd name="T14" fmla="*/ 298 w 494"/>
                <a:gd name="T15" fmla="*/ 24 h 385"/>
                <a:gd name="T16" fmla="*/ 301 w 494"/>
                <a:gd name="T17" fmla="*/ 81 h 385"/>
                <a:gd name="T18" fmla="*/ 281 w 494"/>
                <a:gd name="T19" fmla="*/ 74 h 385"/>
                <a:gd name="T20" fmla="*/ 251 w 494"/>
                <a:gd name="T21" fmla="*/ 56 h 385"/>
                <a:gd name="T22" fmla="*/ 236 w 494"/>
                <a:gd name="T23" fmla="*/ 38 h 385"/>
                <a:gd name="T24" fmla="*/ 241 w 494"/>
                <a:gd name="T25" fmla="*/ 25 h 385"/>
                <a:gd name="T26" fmla="*/ 232 w 494"/>
                <a:gd name="T27" fmla="*/ 16 h 385"/>
                <a:gd name="T28" fmla="*/ 208 w 494"/>
                <a:gd name="T29" fmla="*/ 10 h 385"/>
                <a:gd name="T30" fmla="*/ 191 w 494"/>
                <a:gd name="T31" fmla="*/ 13 h 385"/>
                <a:gd name="T32" fmla="*/ 166 w 494"/>
                <a:gd name="T33" fmla="*/ 23 h 385"/>
                <a:gd name="T34" fmla="*/ 162 w 494"/>
                <a:gd name="T35" fmla="*/ 43 h 385"/>
                <a:gd name="T36" fmla="*/ 161 w 494"/>
                <a:gd name="T37" fmla="*/ 48 h 385"/>
                <a:gd name="T38" fmla="*/ 144 w 494"/>
                <a:gd name="T39" fmla="*/ 44 h 385"/>
                <a:gd name="T40" fmla="*/ 122 w 494"/>
                <a:gd name="T41" fmla="*/ 39 h 385"/>
                <a:gd name="T42" fmla="*/ 115 w 494"/>
                <a:gd name="T43" fmla="*/ 55 h 385"/>
                <a:gd name="T44" fmla="*/ 107 w 494"/>
                <a:gd name="T45" fmla="*/ 66 h 385"/>
                <a:gd name="T46" fmla="*/ 101 w 494"/>
                <a:gd name="T47" fmla="*/ 79 h 385"/>
                <a:gd name="T48" fmla="*/ 87 w 494"/>
                <a:gd name="T49" fmla="*/ 91 h 385"/>
                <a:gd name="T50" fmla="*/ 55 w 494"/>
                <a:gd name="T51" fmla="*/ 115 h 385"/>
                <a:gd name="T52" fmla="*/ 15 w 494"/>
                <a:gd name="T53" fmla="*/ 134 h 385"/>
                <a:gd name="T54" fmla="*/ 2 w 494"/>
                <a:gd name="T55" fmla="*/ 150 h 385"/>
                <a:gd name="T56" fmla="*/ 8 w 494"/>
                <a:gd name="T57" fmla="*/ 165 h 385"/>
                <a:gd name="T58" fmla="*/ 15 w 494"/>
                <a:gd name="T59" fmla="*/ 192 h 385"/>
                <a:gd name="T60" fmla="*/ 5 w 494"/>
                <a:gd name="T61" fmla="*/ 193 h 385"/>
                <a:gd name="T62" fmla="*/ 30 w 494"/>
                <a:gd name="T63" fmla="*/ 233 h 385"/>
                <a:gd name="T64" fmla="*/ 53 w 494"/>
                <a:gd name="T65" fmla="*/ 286 h 385"/>
                <a:gd name="T66" fmla="*/ 43 w 494"/>
                <a:gd name="T67" fmla="*/ 302 h 385"/>
                <a:gd name="T68" fmla="*/ 78 w 494"/>
                <a:gd name="T69" fmla="*/ 322 h 385"/>
                <a:gd name="T70" fmla="*/ 122 w 494"/>
                <a:gd name="T71" fmla="*/ 303 h 385"/>
                <a:gd name="T72" fmla="*/ 145 w 494"/>
                <a:gd name="T73" fmla="*/ 304 h 385"/>
                <a:gd name="T74" fmla="*/ 199 w 494"/>
                <a:gd name="T75" fmla="*/ 285 h 385"/>
                <a:gd name="T76" fmla="*/ 254 w 494"/>
                <a:gd name="T77" fmla="*/ 283 h 385"/>
                <a:gd name="T78" fmla="*/ 277 w 494"/>
                <a:gd name="T79" fmla="*/ 296 h 385"/>
                <a:gd name="T80" fmla="*/ 298 w 494"/>
                <a:gd name="T81" fmla="*/ 320 h 385"/>
                <a:gd name="T82" fmla="*/ 308 w 494"/>
                <a:gd name="T83" fmla="*/ 296 h 385"/>
                <a:gd name="T84" fmla="*/ 313 w 494"/>
                <a:gd name="T85" fmla="*/ 319 h 385"/>
                <a:gd name="T86" fmla="*/ 319 w 494"/>
                <a:gd name="T87" fmla="*/ 319 h 385"/>
                <a:gd name="T88" fmla="*/ 326 w 494"/>
                <a:gd name="T89" fmla="*/ 332 h 385"/>
                <a:gd name="T90" fmla="*/ 350 w 494"/>
                <a:gd name="T91" fmla="*/ 350 h 385"/>
                <a:gd name="T92" fmla="*/ 380 w 494"/>
                <a:gd name="T93" fmla="*/ 379 h 385"/>
                <a:gd name="T94" fmla="*/ 413 w 494"/>
                <a:gd name="T95" fmla="*/ 378 h 385"/>
                <a:gd name="T96" fmla="*/ 436 w 494"/>
                <a:gd name="T97" fmla="*/ 383 h 385"/>
                <a:gd name="T98" fmla="*/ 467 w 494"/>
                <a:gd name="T99" fmla="*/ 367 h 385"/>
                <a:gd name="T100" fmla="*/ 474 w 494"/>
                <a:gd name="T101" fmla="*/ 325 h 385"/>
                <a:gd name="T102" fmla="*/ 491 w 494"/>
                <a:gd name="T103" fmla="*/ 288 h 385"/>
                <a:gd name="T104" fmla="*/ 481 w 494"/>
                <a:gd name="T105" fmla="*/ 209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4" h="385">
                  <a:moveTo>
                    <a:pt x="481" y="209"/>
                  </a:moveTo>
                  <a:cubicBezTo>
                    <a:pt x="480" y="203"/>
                    <a:pt x="473" y="192"/>
                    <a:pt x="472" y="190"/>
                  </a:cubicBezTo>
                  <a:cubicBezTo>
                    <a:pt x="470" y="187"/>
                    <a:pt x="461" y="173"/>
                    <a:pt x="458" y="171"/>
                  </a:cubicBezTo>
                  <a:cubicBezTo>
                    <a:pt x="455" y="168"/>
                    <a:pt x="448" y="162"/>
                    <a:pt x="445" y="160"/>
                  </a:cubicBezTo>
                  <a:cubicBezTo>
                    <a:pt x="441" y="158"/>
                    <a:pt x="438" y="157"/>
                    <a:pt x="435" y="150"/>
                  </a:cubicBezTo>
                  <a:cubicBezTo>
                    <a:pt x="432" y="143"/>
                    <a:pt x="429" y="143"/>
                    <a:pt x="428" y="143"/>
                  </a:cubicBezTo>
                  <a:cubicBezTo>
                    <a:pt x="427" y="143"/>
                    <a:pt x="425" y="139"/>
                    <a:pt x="424" y="141"/>
                  </a:cubicBezTo>
                  <a:cubicBezTo>
                    <a:pt x="424" y="143"/>
                    <a:pt x="422" y="143"/>
                    <a:pt x="418" y="138"/>
                  </a:cubicBezTo>
                  <a:cubicBezTo>
                    <a:pt x="415" y="133"/>
                    <a:pt x="412" y="128"/>
                    <a:pt x="410" y="125"/>
                  </a:cubicBezTo>
                  <a:cubicBezTo>
                    <a:pt x="408" y="123"/>
                    <a:pt x="403" y="116"/>
                    <a:pt x="399" y="114"/>
                  </a:cubicBezTo>
                  <a:cubicBezTo>
                    <a:pt x="396" y="112"/>
                    <a:pt x="388" y="110"/>
                    <a:pt x="385" y="107"/>
                  </a:cubicBezTo>
                  <a:cubicBezTo>
                    <a:pt x="383" y="104"/>
                    <a:pt x="379" y="102"/>
                    <a:pt x="376" y="99"/>
                  </a:cubicBezTo>
                  <a:cubicBezTo>
                    <a:pt x="372" y="96"/>
                    <a:pt x="367" y="93"/>
                    <a:pt x="367" y="89"/>
                  </a:cubicBezTo>
                  <a:cubicBezTo>
                    <a:pt x="366" y="85"/>
                    <a:pt x="363" y="81"/>
                    <a:pt x="359" y="75"/>
                  </a:cubicBezTo>
                  <a:cubicBezTo>
                    <a:pt x="355" y="69"/>
                    <a:pt x="348" y="59"/>
                    <a:pt x="347" y="56"/>
                  </a:cubicBezTo>
                  <a:cubicBezTo>
                    <a:pt x="346" y="52"/>
                    <a:pt x="341" y="45"/>
                    <a:pt x="338" y="43"/>
                  </a:cubicBezTo>
                  <a:cubicBezTo>
                    <a:pt x="336" y="41"/>
                    <a:pt x="334" y="40"/>
                    <a:pt x="332" y="40"/>
                  </a:cubicBezTo>
                  <a:cubicBezTo>
                    <a:pt x="331" y="40"/>
                    <a:pt x="328" y="43"/>
                    <a:pt x="327" y="40"/>
                  </a:cubicBezTo>
                  <a:cubicBezTo>
                    <a:pt x="325" y="38"/>
                    <a:pt x="321" y="27"/>
                    <a:pt x="317" y="21"/>
                  </a:cubicBezTo>
                  <a:cubicBezTo>
                    <a:pt x="312" y="15"/>
                    <a:pt x="309" y="14"/>
                    <a:pt x="311" y="12"/>
                  </a:cubicBezTo>
                  <a:cubicBezTo>
                    <a:pt x="314" y="11"/>
                    <a:pt x="308" y="10"/>
                    <a:pt x="307" y="8"/>
                  </a:cubicBezTo>
                  <a:cubicBezTo>
                    <a:pt x="306" y="6"/>
                    <a:pt x="303" y="0"/>
                    <a:pt x="300" y="0"/>
                  </a:cubicBezTo>
                  <a:cubicBezTo>
                    <a:pt x="297" y="0"/>
                    <a:pt x="299" y="12"/>
                    <a:pt x="297" y="13"/>
                  </a:cubicBezTo>
                  <a:cubicBezTo>
                    <a:pt x="296" y="15"/>
                    <a:pt x="299" y="22"/>
                    <a:pt x="298" y="24"/>
                  </a:cubicBezTo>
                  <a:cubicBezTo>
                    <a:pt x="298" y="26"/>
                    <a:pt x="298" y="28"/>
                    <a:pt x="299" y="32"/>
                  </a:cubicBezTo>
                  <a:cubicBezTo>
                    <a:pt x="300" y="36"/>
                    <a:pt x="305" y="53"/>
                    <a:pt x="305" y="56"/>
                  </a:cubicBezTo>
                  <a:cubicBezTo>
                    <a:pt x="304" y="59"/>
                    <a:pt x="303" y="81"/>
                    <a:pt x="301" y="81"/>
                  </a:cubicBezTo>
                  <a:cubicBezTo>
                    <a:pt x="299" y="81"/>
                    <a:pt x="295" y="78"/>
                    <a:pt x="293" y="79"/>
                  </a:cubicBezTo>
                  <a:cubicBezTo>
                    <a:pt x="291" y="79"/>
                    <a:pt x="293" y="81"/>
                    <a:pt x="289" y="80"/>
                  </a:cubicBezTo>
                  <a:cubicBezTo>
                    <a:pt x="285" y="79"/>
                    <a:pt x="285" y="77"/>
                    <a:pt x="281" y="74"/>
                  </a:cubicBezTo>
                  <a:cubicBezTo>
                    <a:pt x="278" y="71"/>
                    <a:pt x="271" y="72"/>
                    <a:pt x="268" y="70"/>
                  </a:cubicBezTo>
                  <a:cubicBezTo>
                    <a:pt x="265" y="68"/>
                    <a:pt x="267" y="65"/>
                    <a:pt x="262" y="63"/>
                  </a:cubicBezTo>
                  <a:cubicBezTo>
                    <a:pt x="256" y="61"/>
                    <a:pt x="255" y="57"/>
                    <a:pt x="251" y="56"/>
                  </a:cubicBezTo>
                  <a:cubicBezTo>
                    <a:pt x="247" y="55"/>
                    <a:pt x="247" y="57"/>
                    <a:pt x="245" y="55"/>
                  </a:cubicBezTo>
                  <a:cubicBezTo>
                    <a:pt x="242" y="53"/>
                    <a:pt x="234" y="49"/>
                    <a:pt x="233" y="46"/>
                  </a:cubicBezTo>
                  <a:cubicBezTo>
                    <a:pt x="233" y="44"/>
                    <a:pt x="235" y="38"/>
                    <a:pt x="236" y="38"/>
                  </a:cubicBezTo>
                  <a:cubicBezTo>
                    <a:pt x="237" y="37"/>
                    <a:pt x="237" y="34"/>
                    <a:pt x="236" y="32"/>
                  </a:cubicBezTo>
                  <a:cubicBezTo>
                    <a:pt x="235" y="31"/>
                    <a:pt x="233" y="28"/>
                    <a:pt x="236" y="27"/>
                  </a:cubicBezTo>
                  <a:cubicBezTo>
                    <a:pt x="239" y="27"/>
                    <a:pt x="243" y="28"/>
                    <a:pt x="241" y="25"/>
                  </a:cubicBezTo>
                  <a:cubicBezTo>
                    <a:pt x="239" y="22"/>
                    <a:pt x="244" y="17"/>
                    <a:pt x="239" y="14"/>
                  </a:cubicBezTo>
                  <a:cubicBezTo>
                    <a:pt x="235" y="11"/>
                    <a:pt x="233" y="11"/>
                    <a:pt x="233" y="13"/>
                  </a:cubicBezTo>
                  <a:cubicBezTo>
                    <a:pt x="233" y="15"/>
                    <a:pt x="234" y="18"/>
                    <a:pt x="232" y="16"/>
                  </a:cubicBezTo>
                  <a:cubicBezTo>
                    <a:pt x="229" y="15"/>
                    <a:pt x="228" y="12"/>
                    <a:pt x="226" y="12"/>
                  </a:cubicBezTo>
                  <a:cubicBezTo>
                    <a:pt x="225" y="13"/>
                    <a:pt x="225" y="17"/>
                    <a:pt x="221" y="15"/>
                  </a:cubicBezTo>
                  <a:cubicBezTo>
                    <a:pt x="217" y="14"/>
                    <a:pt x="211" y="10"/>
                    <a:pt x="208" y="10"/>
                  </a:cubicBezTo>
                  <a:cubicBezTo>
                    <a:pt x="204" y="10"/>
                    <a:pt x="201" y="10"/>
                    <a:pt x="198" y="8"/>
                  </a:cubicBezTo>
                  <a:cubicBezTo>
                    <a:pt x="195" y="7"/>
                    <a:pt x="192" y="6"/>
                    <a:pt x="191" y="7"/>
                  </a:cubicBezTo>
                  <a:cubicBezTo>
                    <a:pt x="190" y="8"/>
                    <a:pt x="193" y="11"/>
                    <a:pt x="191" y="13"/>
                  </a:cubicBezTo>
                  <a:cubicBezTo>
                    <a:pt x="188" y="16"/>
                    <a:pt x="180" y="18"/>
                    <a:pt x="178" y="16"/>
                  </a:cubicBezTo>
                  <a:cubicBezTo>
                    <a:pt x="176" y="15"/>
                    <a:pt x="174" y="14"/>
                    <a:pt x="172" y="16"/>
                  </a:cubicBezTo>
                  <a:cubicBezTo>
                    <a:pt x="170" y="18"/>
                    <a:pt x="168" y="22"/>
                    <a:pt x="166" y="23"/>
                  </a:cubicBezTo>
                  <a:cubicBezTo>
                    <a:pt x="164" y="23"/>
                    <a:pt x="169" y="27"/>
                    <a:pt x="167" y="28"/>
                  </a:cubicBezTo>
                  <a:cubicBezTo>
                    <a:pt x="166" y="30"/>
                    <a:pt x="164" y="32"/>
                    <a:pt x="163" y="33"/>
                  </a:cubicBezTo>
                  <a:cubicBezTo>
                    <a:pt x="162" y="35"/>
                    <a:pt x="160" y="43"/>
                    <a:pt x="162" y="43"/>
                  </a:cubicBezTo>
                  <a:cubicBezTo>
                    <a:pt x="165" y="44"/>
                    <a:pt x="169" y="44"/>
                    <a:pt x="167" y="46"/>
                  </a:cubicBezTo>
                  <a:cubicBezTo>
                    <a:pt x="166" y="48"/>
                    <a:pt x="171" y="52"/>
                    <a:pt x="168" y="51"/>
                  </a:cubicBezTo>
                  <a:cubicBezTo>
                    <a:pt x="165" y="50"/>
                    <a:pt x="162" y="48"/>
                    <a:pt x="161" y="48"/>
                  </a:cubicBezTo>
                  <a:cubicBezTo>
                    <a:pt x="159" y="48"/>
                    <a:pt x="153" y="47"/>
                    <a:pt x="152" y="47"/>
                  </a:cubicBezTo>
                  <a:cubicBezTo>
                    <a:pt x="151" y="48"/>
                    <a:pt x="150" y="53"/>
                    <a:pt x="148" y="49"/>
                  </a:cubicBezTo>
                  <a:cubicBezTo>
                    <a:pt x="146" y="45"/>
                    <a:pt x="147" y="45"/>
                    <a:pt x="144" y="44"/>
                  </a:cubicBezTo>
                  <a:cubicBezTo>
                    <a:pt x="141" y="42"/>
                    <a:pt x="137" y="37"/>
                    <a:pt x="136" y="37"/>
                  </a:cubicBezTo>
                  <a:cubicBezTo>
                    <a:pt x="134" y="36"/>
                    <a:pt x="128" y="40"/>
                    <a:pt x="126" y="39"/>
                  </a:cubicBezTo>
                  <a:cubicBezTo>
                    <a:pt x="123" y="39"/>
                    <a:pt x="123" y="36"/>
                    <a:pt x="122" y="39"/>
                  </a:cubicBezTo>
                  <a:cubicBezTo>
                    <a:pt x="121" y="41"/>
                    <a:pt x="121" y="44"/>
                    <a:pt x="119" y="44"/>
                  </a:cubicBezTo>
                  <a:cubicBezTo>
                    <a:pt x="117" y="43"/>
                    <a:pt x="117" y="48"/>
                    <a:pt x="116" y="49"/>
                  </a:cubicBezTo>
                  <a:cubicBezTo>
                    <a:pt x="115" y="51"/>
                    <a:pt x="119" y="56"/>
                    <a:pt x="115" y="55"/>
                  </a:cubicBezTo>
                  <a:cubicBezTo>
                    <a:pt x="112" y="55"/>
                    <a:pt x="110" y="52"/>
                    <a:pt x="109" y="53"/>
                  </a:cubicBezTo>
                  <a:cubicBezTo>
                    <a:pt x="108" y="55"/>
                    <a:pt x="108" y="59"/>
                    <a:pt x="108" y="61"/>
                  </a:cubicBezTo>
                  <a:cubicBezTo>
                    <a:pt x="108" y="63"/>
                    <a:pt x="109" y="66"/>
                    <a:pt x="107" y="66"/>
                  </a:cubicBezTo>
                  <a:cubicBezTo>
                    <a:pt x="106" y="66"/>
                    <a:pt x="102" y="64"/>
                    <a:pt x="101" y="65"/>
                  </a:cubicBezTo>
                  <a:cubicBezTo>
                    <a:pt x="101" y="67"/>
                    <a:pt x="101" y="69"/>
                    <a:pt x="102" y="71"/>
                  </a:cubicBezTo>
                  <a:cubicBezTo>
                    <a:pt x="103" y="73"/>
                    <a:pt x="104" y="82"/>
                    <a:pt x="101" y="79"/>
                  </a:cubicBezTo>
                  <a:cubicBezTo>
                    <a:pt x="98" y="76"/>
                    <a:pt x="95" y="69"/>
                    <a:pt x="93" y="70"/>
                  </a:cubicBezTo>
                  <a:cubicBezTo>
                    <a:pt x="91" y="70"/>
                    <a:pt x="85" y="76"/>
                    <a:pt x="85" y="80"/>
                  </a:cubicBezTo>
                  <a:cubicBezTo>
                    <a:pt x="85" y="83"/>
                    <a:pt x="89" y="89"/>
                    <a:pt x="87" y="91"/>
                  </a:cubicBezTo>
                  <a:cubicBezTo>
                    <a:pt x="85" y="94"/>
                    <a:pt x="85" y="99"/>
                    <a:pt x="84" y="101"/>
                  </a:cubicBezTo>
                  <a:cubicBezTo>
                    <a:pt x="83" y="102"/>
                    <a:pt x="80" y="104"/>
                    <a:pt x="77" y="107"/>
                  </a:cubicBezTo>
                  <a:cubicBezTo>
                    <a:pt x="73" y="109"/>
                    <a:pt x="59" y="113"/>
                    <a:pt x="55" y="115"/>
                  </a:cubicBezTo>
                  <a:cubicBezTo>
                    <a:pt x="52" y="118"/>
                    <a:pt x="47" y="121"/>
                    <a:pt x="42" y="121"/>
                  </a:cubicBezTo>
                  <a:cubicBezTo>
                    <a:pt x="37" y="121"/>
                    <a:pt x="24" y="123"/>
                    <a:pt x="22" y="126"/>
                  </a:cubicBezTo>
                  <a:cubicBezTo>
                    <a:pt x="19" y="128"/>
                    <a:pt x="16" y="134"/>
                    <a:pt x="15" y="134"/>
                  </a:cubicBezTo>
                  <a:cubicBezTo>
                    <a:pt x="13" y="134"/>
                    <a:pt x="10" y="144"/>
                    <a:pt x="8" y="143"/>
                  </a:cubicBezTo>
                  <a:cubicBezTo>
                    <a:pt x="7" y="141"/>
                    <a:pt x="9" y="137"/>
                    <a:pt x="7" y="139"/>
                  </a:cubicBezTo>
                  <a:cubicBezTo>
                    <a:pt x="4" y="142"/>
                    <a:pt x="0" y="146"/>
                    <a:pt x="2" y="150"/>
                  </a:cubicBezTo>
                  <a:cubicBezTo>
                    <a:pt x="4" y="155"/>
                    <a:pt x="4" y="158"/>
                    <a:pt x="3" y="160"/>
                  </a:cubicBezTo>
                  <a:cubicBezTo>
                    <a:pt x="3" y="162"/>
                    <a:pt x="1" y="170"/>
                    <a:pt x="3" y="169"/>
                  </a:cubicBezTo>
                  <a:cubicBezTo>
                    <a:pt x="5" y="168"/>
                    <a:pt x="8" y="164"/>
                    <a:pt x="8" y="165"/>
                  </a:cubicBezTo>
                  <a:cubicBezTo>
                    <a:pt x="8" y="166"/>
                    <a:pt x="5" y="169"/>
                    <a:pt x="6" y="173"/>
                  </a:cubicBezTo>
                  <a:cubicBezTo>
                    <a:pt x="8" y="178"/>
                    <a:pt x="8" y="180"/>
                    <a:pt x="11" y="183"/>
                  </a:cubicBezTo>
                  <a:cubicBezTo>
                    <a:pt x="13" y="186"/>
                    <a:pt x="18" y="194"/>
                    <a:pt x="15" y="192"/>
                  </a:cubicBezTo>
                  <a:cubicBezTo>
                    <a:pt x="12" y="191"/>
                    <a:pt x="8" y="187"/>
                    <a:pt x="8" y="189"/>
                  </a:cubicBezTo>
                  <a:cubicBezTo>
                    <a:pt x="9" y="191"/>
                    <a:pt x="11" y="196"/>
                    <a:pt x="9" y="194"/>
                  </a:cubicBezTo>
                  <a:cubicBezTo>
                    <a:pt x="7" y="193"/>
                    <a:pt x="4" y="189"/>
                    <a:pt x="5" y="193"/>
                  </a:cubicBezTo>
                  <a:cubicBezTo>
                    <a:pt x="7" y="197"/>
                    <a:pt x="8" y="203"/>
                    <a:pt x="11" y="205"/>
                  </a:cubicBezTo>
                  <a:cubicBezTo>
                    <a:pt x="14" y="207"/>
                    <a:pt x="19" y="214"/>
                    <a:pt x="20" y="218"/>
                  </a:cubicBezTo>
                  <a:cubicBezTo>
                    <a:pt x="22" y="223"/>
                    <a:pt x="28" y="231"/>
                    <a:pt x="30" y="233"/>
                  </a:cubicBezTo>
                  <a:cubicBezTo>
                    <a:pt x="32" y="235"/>
                    <a:pt x="36" y="244"/>
                    <a:pt x="37" y="248"/>
                  </a:cubicBezTo>
                  <a:cubicBezTo>
                    <a:pt x="38" y="252"/>
                    <a:pt x="44" y="265"/>
                    <a:pt x="48" y="272"/>
                  </a:cubicBezTo>
                  <a:cubicBezTo>
                    <a:pt x="51" y="279"/>
                    <a:pt x="54" y="288"/>
                    <a:pt x="53" y="286"/>
                  </a:cubicBezTo>
                  <a:cubicBezTo>
                    <a:pt x="51" y="285"/>
                    <a:pt x="49" y="280"/>
                    <a:pt x="48" y="285"/>
                  </a:cubicBezTo>
                  <a:cubicBezTo>
                    <a:pt x="47" y="289"/>
                    <a:pt x="48" y="295"/>
                    <a:pt x="46" y="297"/>
                  </a:cubicBezTo>
                  <a:cubicBezTo>
                    <a:pt x="44" y="299"/>
                    <a:pt x="42" y="300"/>
                    <a:pt x="43" y="302"/>
                  </a:cubicBezTo>
                  <a:cubicBezTo>
                    <a:pt x="43" y="305"/>
                    <a:pt x="45" y="309"/>
                    <a:pt x="49" y="310"/>
                  </a:cubicBezTo>
                  <a:cubicBezTo>
                    <a:pt x="53" y="311"/>
                    <a:pt x="56" y="316"/>
                    <a:pt x="61" y="319"/>
                  </a:cubicBezTo>
                  <a:cubicBezTo>
                    <a:pt x="66" y="322"/>
                    <a:pt x="75" y="323"/>
                    <a:pt x="78" y="322"/>
                  </a:cubicBezTo>
                  <a:cubicBezTo>
                    <a:pt x="81" y="321"/>
                    <a:pt x="88" y="314"/>
                    <a:pt x="92" y="313"/>
                  </a:cubicBezTo>
                  <a:cubicBezTo>
                    <a:pt x="96" y="311"/>
                    <a:pt x="100" y="305"/>
                    <a:pt x="103" y="304"/>
                  </a:cubicBezTo>
                  <a:cubicBezTo>
                    <a:pt x="107" y="303"/>
                    <a:pt x="118" y="302"/>
                    <a:pt x="122" y="303"/>
                  </a:cubicBezTo>
                  <a:cubicBezTo>
                    <a:pt x="127" y="305"/>
                    <a:pt x="130" y="307"/>
                    <a:pt x="133" y="305"/>
                  </a:cubicBezTo>
                  <a:cubicBezTo>
                    <a:pt x="135" y="302"/>
                    <a:pt x="135" y="300"/>
                    <a:pt x="138" y="302"/>
                  </a:cubicBezTo>
                  <a:cubicBezTo>
                    <a:pt x="141" y="305"/>
                    <a:pt x="142" y="307"/>
                    <a:pt x="145" y="304"/>
                  </a:cubicBezTo>
                  <a:cubicBezTo>
                    <a:pt x="147" y="301"/>
                    <a:pt x="147" y="290"/>
                    <a:pt x="152" y="289"/>
                  </a:cubicBezTo>
                  <a:cubicBezTo>
                    <a:pt x="157" y="287"/>
                    <a:pt x="170" y="288"/>
                    <a:pt x="180" y="288"/>
                  </a:cubicBezTo>
                  <a:cubicBezTo>
                    <a:pt x="190" y="288"/>
                    <a:pt x="192" y="289"/>
                    <a:pt x="199" y="285"/>
                  </a:cubicBezTo>
                  <a:cubicBezTo>
                    <a:pt x="205" y="281"/>
                    <a:pt x="217" y="277"/>
                    <a:pt x="223" y="276"/>
                  </a:cubicBezTo>
                  <a:cubicBezTo>
                    <a:pt x="229" y="275"/>
                    <a:pt x="234" y="273"/>
                    <a:pt x="238" y="275"/>
                  </a:cubicBezTo>
                  <a:cubicBezTo>
                    <a:pt x="242" y="278"/>
                    <a:pt x="246" y="282"/>
                    <a:pt x="254" y="283"/>
                  </a:cubicBezTo>
                  <a:cubicBezTo>
                    <a:pt x="262" y="283"/>
                    <a:pt x="269" y="284"/>
                    <a:pt x="270" y="286"/>
                  </a:cubicBezTo>
                  <a:cubicBezTo>
                    <a:pt x="271" y="288"/>
                    <a:pt x="268" y="288"/>
                    <a:pt x="270" y="291"/>
                  </a:cubicBezTo>
                  <a:cubicBezTo>
                    <a:pt x="272" y="295"/>
                    <a:pt x="275" y="291"/>
                    <a:pt x="277" y="296"/>
                  </a:cubicBezTo>
                  <a:cubicBezTo>
                    <a:pt x="278" y="301"/>
                    <a:pt x="284" y="307"/>
                    <a:pt x="285" y="309"/>
                  </a:cubicBezTo>
                  <a:cubicBezTo>
                    <a:pt x="286" y="311"/>
                    <a:pt x="289" y="316"/>
                    <a:pt x="291" y="318"/>
                  </a:cubicBezTo>
                  <a:cubicBezTo>
                    <a:pt x="293" y="320"/>
                    <a:pt x="299" y="323"/>
                    <a:pt x="298" y="320"/>
                  </a:cubicBezTo>
                  <a:cubicBezTo>
                    <a:pt x="298" y="317"/>
                    <a:pt x="295" y="317"/>
                    <a:pt x="298" y="314"/>
                  </a:cubicBezTo>
                  <a:cubicBezTo>
                    <a:pt x="300" y="311"/>
                    <a:pt x="298" y="301"/>
                    <a:pt x="303" y="301"/>
                  </a:cubicBezTo>
                  <a:cubicBezTo>
                    <a:pt x="308" y="301"/>
                    <a:pt x="308" y="299"/>
                    <a:pt x="308" y="296"/>
                  </a:cubicBezTo>
                  <a:cubicBezTo>
                    <a:pt x="308" y="294"/>
                    <a:pt x="311" y="290"/>
                    <a:pt x="312" y="291"/>
                  </a:cubicBezTo>
                  <a:cubicBezTo>
                    <a:pt x="313" y="292"/>
                    <a:pt x="315" y="298"/>
                    <a:pt x="314" y="301"/>
                  </a:cubicBezTo>
                  <a:cubicBezTo>
                    <a:pt x="312" y="304"/>
                    <a:pt x="314" y="318"/>
                    <a:pt x="313" y="319"/>
                  </a:cubicBezTo>
                  <a:cubicBezTo>
                    <a:pt x="312" y="320"/>
                    <a:pt x="310" y="320"/>
                    <a:pt x="310" y="323"/>
                  </a:cubicBezTo>
                  <a:cubicBezTo>
                    <a:pt x="309" y="326"/>
                    <a:pt x="312" y="327"/>
                    <a:pt x="314" y="325"/>
                  </a:cubicBezTo>
                  <a:cubicBezTo>
                    <a:pt x="315" y="323"/>
                    <a:pt x="319" y="322"/>
                    <a:pt x="319" y="319"/>
                  </a:cubicBezTo>
                  <a:cubicBezTo>
                    <a:pt x="319" y="316"/>
                    <a:pt x="321" y="310"/>
                    <a:pt x="322" y="312"/>
                  </a:cubicBezTo>
                  <a:cubicBezTo>
                    <a:pt x="323" y="314"/>
                    <a:pt x="326" y="322"/>
                    <a:pt x="329" y="325"/>
                  </a:cubicBezTo>
                  <a:cubicBezTo>
                    <a:pt x="331" y="328"/>
                    <a:pt x="324" y="332"/>
                    <a:pt x="326" y="332"/>
                  </a:cubicBezTo>
                  <a:cubicBezTo>
                    <a:pt x="327" y="332"/>
                    <a:pt x="330" y="334"/>
                    <a:pt x="332" y="332"/>
                  </a:cubicBezTo>
                  <a:cubicBezTo>
                    <a:pt x="334" y="331"/>
                    <a:pt x="332" y="327"/>
                    <a:pt x="337" y="333"/>
                  </a:cubicBezTo>
                  <a:cubicBezTo>
                    <a:pt x="342" y="339"/>
                    <a:pt x="350" y="345"/>
                    <a:pt x="350" y="350"/>
                  </a:cubicBezTo>
                  <a:cubicBezTo>
                    <a:pt x="351" y="355"/>
                    <a:pt x="354" y="360"/>
                    <a:pt x="359" y="364"/>
                  </a:cubicBezTo>
                  <a:cubicBezTo>
                    <a:pt x="363" y="369"/>
                    <a:pt x="362" y="370"/>
                    <a:pt x="370" y="372"/>
                  </a:cubicBezTo>
                  <a:cubicBezTo>
                    <a:pt x="378" y="375"/>
                    <a:pt x="376" y="382"/>
                    <a:pt x="380" y="379"/>
                  </a:cubicBezTo>
                  <a:cubicBezTo>
                    <a:pt x="384" y="376"/>
                    <a:pt x="380" y="373"/>
                    <a:pt x="385" y="376"/>
                  </a:cubicBezTo>
                  <a:cubicBezTo>
                    <a:pt x="389" y="378"/>
                    <a:pt x="399" y="384"/>
                    <a:pt x="401" y="383"/>
                  </a:cubicBezTo>
                  <a:cubicBezTo>
                    <a:pt x="404" y="382"/>
                    <a:pt x="411" y="378"/>
                    <a:pt x="413" y="378"/>
                  </a:cubicBezTo>
                  <a:cubicBezTo>
                    <a:pt x="416" y="377"/>
                    <a:pt x="416" y="369"/>
                    <a:pt x="417" y="369"/>
                  </a:cubicBezTo>
                  <a:cubicBezTo>
                    <a:pt x="418" y="369"/>
                    <a:pt x="419" y="371"/>
                    <a:pt x="425" y="376"/>
                  </a:cubicBezTo>
                  <a:cubicBezTo>
                    <a:pt x="430" y="382"/>
                    <a:pt x="431" y="385"/>
                    <a:pt x="436" y="383"/>
                  </a:cubicBezTo>
                  <a:cubicBezTo>
                    <a:pt x="441" y="382"/>
                    <a:pt x="446" y="385"/>
                    <a:pt x="448" y="381"/>
                  </a:cubicBezTo>
                  <a:cubicBezTo>
                    <a:pt x="451" y="378"/>
                    <a:pt x="448" y="372"/>
                    <a:pt x="454" y="371"/>
                  </a:cubicBezTo>
                  <a:cubicBezTo>
                    <a:pt x="459" y="370"/>
                    <a:pt x="463" y="370"/>
                    <a:pt x="467" y="367"/>
                  </a:cubicBezTo>
                  <a:cubicBezTo>
                    <a:pt x="471" y="365"/>
                    <a:pt x="479" y="368"/>
                    <a:pt x="477" y="363"/>
                  </a:cubicBezTo>
                  <a:cubicBezTo>
                    <a:pt x="476" y="358"/>
                    <a:pt x="473" y="343"/>
                    <a:pt x="474" y="342"/>
                  </a:cubicBezTo>
                  <a:cubicBezTo>
                    <a:pt x="476" y="341"/>
                    <a:pt x="474" y="330"/>
                    <a:pt x="474" y="325"/>
                  </a:cubicBezTo>
                  <a:cubicBezTo>
                    <a:pt x="475" y="320"/>
                    <a:pt x="472" y="314"/>
                    <a:pt x="474" y="311"/>
                  </a:cubicBezTo>
                  <a:cubicBezTo>
                    <a:pt x="477" y="308"/>
                    <a:pt x="479" y="298"/>
                    <a:pt x="482" y="295"/>
                  </a:cubicBezTo>
                  <a:cubicBezTo>
                    <a:pt x="485" y="293"/>
                    <a:pt x="488" y="292"/>
                    <a:pt x="491" y="288"/>
                  </a:cubicBezTo>
                  <a:cubicBezTo>
                    <a:pt x="494" y="284"/>
                    <a:pt x="494" y="254"/>
                    <a:pt x="492" y="247"/>
                  </a:cubicBezTo>
                  <a:cubicBezTo>
                    <a:pt x="491" y="240"/>
                    <a:pt x="492" y="227"/>
                    <a:pt x="488" y="222"/>
                  </a:cubicBezTo>
                  <a:cubicBezTo>
                    <a:pt x="484" y="217"/>
                    <a:pt x="483" y="215"/>
                    <a:pt x="481" y="2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4" name="Freeform 55"/>
            <p:cNvSpPr>
              <a:spLocks/>
            </p:cNvSpPr>
            <p:nvPr/>
          </p:nvSpPr>
          <p:spPr bwMode="auto">
            <a:xfrm>
              <a:off x="5005" y="2518"/>
              <a:ext cx="65" cy="68"/>
            </a:xfrm>
            <a:custGeom>
              <a:avLst/>
              <a:gdLst>
                <a:gd name="T0" fmla="*/ 45 w 53"/>
                <a:gd name="T1" fmla="*/ 5 h 55"/>
                <a:gd name="T2" fmla="*/ 28 w 53"/>
                <a:gd name="T3" fmla="*/ 7 h 55"/>
                <a:gd name="T4" fmla="*/ 10 w 53"/>
                <a:gd name="T5" fmla="*/ 2 h 55"/>
                <a:gd name="T6" fmla="*/ 1 w 53"/>
                <a:gd name="T7" fmla="*/ 3 h 55"/>
                <a:gd name="T8" fmla="*/ 14 w 53"/>
                <a:gd name="T9" fmla="*/ 26 h 55"/>
                <a:gd name="T10" fmla="*/ 19 w 53"/>
                <a:gd name="T11" fmla="*/ 38 h 55"/>
                <a:gd name="T12" fmla="*/ 39 w 53"/>
                <a:gd name="T13" fmla="*/ 55 h 55"/>
                <a:gd name="T14" fmla="*/ 44 w 53"/>
                <a:gd name="T15" fmla="*/ 43 h 55"/>
                <a:gd name="T16" fmla="*/ 51 w 53"/>
                <a:gd name="T17" fmla="*/ 48 h 55"/>
                <a:gd name="T18" fmla="*/ 50 w 53"/>
                <a:gd name="T19" fmla="*/ 42 h 55"/>
                <a:gd name="T20" fmla="*/ 52 w 53"/>
                <a:gd name="T21" fmla="*/ 30 h 55"/>
                <a:gd name="T22" fmla="*/ 47 w 53"/>
                <a:gd name="T23" fmla="*/ 12 h 55"/>
                <a:gd name="T24" fmla="*/ 45 w 53"/>
                <a:gd name="T25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5">
                  <a:moveTo>
                    <a:pt x="45" y="5"/>
                  </a:moveTo>
                  <a:cubicBezTo>
                    <a:pt x="41" y="1"/>
                    <a:pt x="32" y="6"/>
                    <a:pt x="28" y="7"/>
                  </a:cubicBezTo>
                  <a:cubicBezTo>
                    <a:pt x="25" y="8"/>
                    <a:pt x="17" y="5"/>
                    <a:pt x="10" y="2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1" y="5"/>
                    <a:pt x="11" y="22"/>
                    <a:pt x="14" y="26"/>
                  </a:cubicBezTo>
                  <a:cubicBezTo>
                    <a:pt x="17" y="30"/>
                    <a:pt x="18" y="31"/>
                    <a:pt x="19" y="38"/>
                  </a:cubicBezTo>
                  <a:cubicBezTo>
                    <a:pt x="21" y="46"/>
                    <a:pt x="34" y="55"/>
                    <a:pt x="39" y="55"/>
                  </a:cubicBezTo>
                  <a:cubicBezTo>
                    <a:pt x="44" y="55"/>
                    <a:pt x="43" y="46"/>
                    <a:pt x="44" y="43"/>
                  </a:cubicBezTo>
                  <a:cubicBezTo>
                    <a:pt x="45" y="41"/>
                    <a:pt x="48" y="46"/>
                    <a:pt x="51" y="48"/>
                  </a:cubicBezTo>
                  <a:cubicBezTo>
                    <a:pt x="53" y="49"/>
                    <a:pt x="50" y="43"/>
                    <a:pt x="50" y="42"/>
                  </a:cubicBezTo>
                  <a:cubicBezTo>
                    <a:pt x="49" y="40"/>
                    <a:pt x="51" y="33"/>
                    <a:pt x="52" y="30"/>
                  </a:cubicBezTo>
                  <a:cubicBezTo>
                    <a:pt x="53" y="28"/>
                    <a:pt x="50" y="16"/>
                    <a:pt x="47" y="12"/>
                  </a:cubicBezTo>
                  <a:cubicBezTo>
                    <a:pt x="45" y="8"/>
                    <a:pt x="48" y="8"/>
                    <a:pt x="45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" name="Freeform 56"/>
            <p:cNvSpPr>
              <a:spLocks/>
            </p:cNvSpPr>
            <p:nvPr/>
          </p:nvSpPr>
          <p:spPr bwMode="auto">
            <a:xfrm>
              <a:off x="5355" y="2514"/>
              <a:ext cx="82" cy="147"/>
            </a:xfrm>
            <a:custGeom>
              <a:avLst/>
              <a:gdLst>
                <a:gd name="T0" fmla="*/ 56 w 67"/>
                <a:gd name="T1" fmla="*/ 9 h 120"/>
                <a:gd name="T2" fmla="*/ 51 w 67"/>
                <a:gd name="T3" fmla="*/ 13 h 120"/>
                <a:gd name="T4" fmla="*/ 47 w 67"/>
                <a:gd name="T5" fmla="*/ 7 h 120"/>
                <a:gd name="T6" fmla="*/ 42 w 67"/>
                <a:gd name="T7" fmla="*/ 3 h 120"/>
                <a:gd name="T8" fmla="*/ 34 w 67"/>
                <a:gd name="T9" fmla="*/ 6 h 120"/>
                <a:gd name="T10" fmla="*/ 32 w 67"/>
                <a:gd name="T11" fmla="*/ 23 h 120"/>
                <a:gd name="T12" fmla="*/ 32 w 67"/>
                <a:gd name="T13" fmla="*/ 36 h 120"/>
                <a:gd name="T14" fmla="*/ 22 w 67"/>
                <a:gd name="T15" fmla="*/ 56 h 120"/>
                <a:gd name="T16" fmla="*/ 11 w 67"/>
                <a:gd name="T17" fmla="*/ 68 h 120"/>
                <a:gd name="T18" fmla="*/ 8 w 67"/>
                <a:gd name="T19" fmla="*/ 83 h 120"/>
                <a:gd name="T20" fmla="*/ 4 w 67"/>
                <a:gd name="T21" fmla="*/ 92 h 120"/>
                <a:gd name="T22" fmla="*/ 1 w 67"/>
                <a:gd name="T23" fmla="*/ 102 h 120"/>
                <a:gd name="T24" fmla="*/ 17 w 67"/>
                <a:gd name="T25" fmla="*/ 110 h 120"/>
                <a:gd name="T26" fmla="*/ 23 w 67"/>
                <a:gd name="T27" fmla="*/ 116 h 120"/>
                <a:gd name="T28" fmla="*/ 37 w 67"/>
                <a:gd name="T29" fmla="*/ 117 h 120"/>
                <a:gd name="T30" fmla="*/ 45 w 67"/>
                <a:gd name="T31" fmla="*/ 107 h 120"/>
                <a:gd name="T32" fmla="*/ 48 w 67"/>
                <a:gd name="T33" fmla="*/ 93 h 120"/>
                <a:gd name="T34" fmla="*/ 45 w 67"/>
                <a:gd name="T35" fmla="*/ 77 h 120"/>
                <a:gd name="T36" fmla="*/ 58 w 67"/>
                <a:gd name="T37" fmla="*/ 63 h 120"/>
                <a:gd name="T38" fmla="*/ 65 w 67"/>
                <a:gd name="T39" fmla="*/ 63 h 120"/>
                <a:gd name="T40" fmla="*/ 61 w 67"/>
                <a:gd name="T41" fmla="*/ 51 h 120"/>
                <a:gd name="T42" fmla="*/ 64 w 67"/>
                <a:gd name="T43" fmla="*/ 34 h 120"/>
                <a:gd name="T44" fmla="*/ 60 w 67"/>
                <a:gd name="T45" fmla="*/ 16 h 120"/>
                <a:gd name="T46" fmla="*/ 56 w 67"/>
                <a:gd name="T4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120">
                  <a:moveTo>
                    <a:pt x="56" y="9"/>
                  </a:moveTo>
                  <a:cubicBezTo>
                    <a:pt x="54" y="7"/>
                    <a:pt x="51" y="11"/>
                    <a:pt x="51" y="13"/>
                  </a:cubicBezTo>
                  <a:cubicBezTo>
                    <a:pt x="50" y="15"/>
                    <a:pt x="48" y="10"/>
                    <a:pt x="47" y="7"/>
                  </a:cubicBezTo>
                  <a:cubicBezTo>
                    <a:pt x="45" y="4"/>
                    <a:pt x="43" y="6"/>
                    <a:pt x="42" y="3"/>
                  </a:cubicBezTo>
                  <a:cubicBezTo>
                    <a:pt x="40" y="0"/>
                    <a:pt x="35" y="1"/>
                    <a:pt x="34" y="6"/>
                  </a:cubicBezTo>
                  <a:cubicBezTo>
                    <a:pt x="33" y="11"/>
                    <a:pt x="34" y="21"/>
                    <a:pt x="32" y="23"/>
                  </a:cubicBezTo>
                  <a:cubicBezTo>
                    <a:pt x="30" y="25"/>
                    <a:pt x="30" y="29"/>
                    <a:pt x="32" y="36"/>
                  </a:cubicBezTo>
                  <a:cubicBezTo>
                    <a:pt x="33" y="42"/>
                    <a:pt x="23" y="51"/>
                    <a:pt x="22" y="56"/>
                  </a:cubicBezTo>
                  <a:cubicBezTo>
                    <a:pt x="20" y="62"/>
                    <a:pt x="15" y="67"/>
                    <a:pt x="11" y="68"/>
                  </a:cubicBezTo>
                  <a:cubicBezTo>
                    <a:pt x="7" y="69"/>
                    <a:pt x="11" y="80"/>
                    <a:pt x="8" y="83"/>
                  </a:cubicBezTo>
                  <a:cubicBezTo>
                    <a:pt x="6" y="86"/>
                    <a:pt x="5" y="89"/>
                    <a:pt x="4" y="92"/>
                  </a:cubicBezTo>
                  <a:cubicBezTo>
                    <a:pt x="2" y="94"/>
                    <a:pt x="0" y="98"/>
                    <a:pt x="1" y="102"/>
                  </a:cubicBezTo>
                  <a:cubicBezTo>
                    <a:pt x="1" y="106"/>
                    <a:pt x="15" y="110"/>
                    <a:pt x="17" y="110"/>
                  </a:cubicBezTo>
                  <a:cubicBezTo>
                    <a:pt x="20" y="109"/>
                    <a:pt x="20" y="112"/>
                    <a:pt x="23" y="116"/>
                  </a:cubicBezTo>
                  <a:cubicBezTo>
                    <a:pt x="26" y="120"/>
                    <a:pt x="34" y="119"/>
                    <a:pt x="37" y="117"/>
                  </a:cubicBezTo>
                  <a:cubicBezTo>
                    <a:pt x="39" y="116"/>
                    <a:pt x="43" y="110"/>
                    <a:pt x="45" y="107"/>
                  </a:cubicBezTo>
                  <a:cubicBezTo>
                    <a:pt x="47" y="104"/>
                    <a:pt x="48" y="97"/>
                    <a:pt x="48" y="93"/>
                  </a:cubicBezTo>
                  <a:cubicBezTo>
                    <a:pt x="48" y="90"/>
                    <a:pt x="45" y="79"/>
                    <a:pt x="45" y="77"/>
                  </a:cubicBezTo>
                  <a:cubicBezTo>
                    <a:pt x="44" y="74"/>
                    <a:pt x="56" y="66"/>
                    <a:pt x="58" y="63"/>
                  </a:cubicBezTo>
                  <a:cubicBezTo>
                    <a:pt x="59" y="60"/>
                    <a:pt x="64" y="64"/>
                    <a:pt x="65" y="63"/>
                  </a:cubicBezTo>
                  <a:cubicBezTo>
                    <a:pt x="67" y="62"/>
                    <a:pt x="62" y="56"/>
                    <a:pt x="61" y="51"/>
                  </a:cubicBezTo>
                  <a:cubicBezTo>
                    <a:pt x="61" y="46"/>
                    <a:pt x="63" y="38"/>
                    <a:pt x="64" y="34"/>
                  </a:cubicBezTo>
                  <a:cubicBezTo>
                    <a:pt x="66" y="29"/>
                    <a:pt x="62" y="22"/>
                    <a:pt x="60" y="16"/>
                  </a:cubicBezTo>
                  <a:cubicBezTo>
                    <a:pt x="58" y="9"/>
                    <a:pt x="58" y="10"/>
                    <a:pt x="56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6" name="Freeform 57"/>
            <p:cNvSpPr>
              <a:spLocks/>
            </p:cNvSpPr>
            <p:nvPr/>
          </p:nvSpPr>
          <p:spPr bwMode="auto">
            <a:xfrm>
              <a:off x="5356" y="2384"/>
              <a:ext cx="114" cy="152"/>
            </a:xfrm>
            <a:custGeom>
              <a:avLst/>
              <a:gdLst>
                <a:gd name="T0" fmla="*/ 83 w 93"/>
                <a:gd name="T1" fmla="*/ 57 h 124"/>
                <a:gd name="T2" fmla="*/ 74 w 93"/>
                <a:gd name="T3" fmla="*/ 60 h 124"/>
                <a:gd name="T4" fmla="*/ 58 w 93"/>
                <a:gd name="T5" fmla="*/ 49 h 124"/>
                <a:gd name="T6" fmla="*/ 47 w 93"/>
                <a:gd name="T7" fmla="*/ 31 h 124"/>
                <a:gd name="T8" fmla="*/ 50 w 93"/>
                <a:gd name="T9" fmla="*/ 41 h 124"/>
                <a:gd name="T10" fmla="*/ 51 w 93"/>
                <a:gd name="T11" fmla="*/ 48 h 124"/>
                <a:gd name="T12" fmla="*/ 40 w 93"/>
                <a:gd name="T13" fmla="*/ 40 h 124"/>
                <a:gd name="T14" fmla="*/ 35 w 93"/>
                <a:gd name="T15" fmla="*/ 27 h 124"/>
                <a:gd name="T16" fmla="*/ 22 w 93"/>
                <a:gd name="T17" fmla="*/ 14 h 124"/>
                <a:gd name="T18" fmla="*/ 4 w 93"/>
                <a:gd name="T19" fmla="*/ 2 h 124"/>
                <a:gd name="T20" fmla="*/ 18 w 93"/>
                <a:gd name="T21" fmla="*/ 22 h 124"/>
                <a:gd name="T22" fmla="*/ 36 w 93"/>
                <a:gd name="T23" fmla="*/ 42 h 124"/>
                <a:gd name="T24" fmla="*/ 42 w 93"/>
                <a:gd name="T25" fmla="*/ 48 h 124"/>
                <a:gd name="T26" fmla="*/ 46 w 93"/>
                <a:gd name="T27" fmla="*/ 55 h 124"/>
                <a:gd name="T28" fmla="*/ 48 w 93"/>
                <a:gd name="T29" fmla="*/ 69 h 124"/>
                <a:gd name="T30" fmla="*/ 44 w 93"/>
                <a:gd name="T31" fmla="*/ 85 h 124"/>
                <a:gd name="T32" fmla="*/ 66 w 93"/>
                <a:gd name="T33" fmla="*/ 100 h 124"/>
                <a:gd name="T34" fmla="*/ 66 w 93"/>
                <a:gd name="T35" fmla="*/ 119 h 124"/>
                <a:gd name="T36" fmla="*/ 79 w 93"/>
                <a:gd name="T37" fmla="*/ 123 h 124"/>
                <a:gd name="T38" fmla="*/ 81 w 93"/>
                <a:gd name="T39" fmla="*/ 112 h 124"/>
                <a:gd name="T40" fmla="*/ 89 w 93"/>
                <a:gd name="T41" fmla="*/ 94 h 124"/>
                <a:gd name="T42" fmla="*/ 86 w 93"/>
                <a:gd name="T43" fmla="*/ 84 h 124"/>
                <a:gd name="T44" fmla="*/ 91 w 93"/>
                <a:gd name="T45" fmla="*/ 77 h 124"/>
                <a:gd name="T46" fmla="*/ 92 w 93"/>
                <a:gd name="T47" fmla="*/ 61 h 124"/>
                <a:gd name="T48" fmla="*/ 83 w 93"/>
                <a:gd name="T49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" h="124">
                  <a:moveTo>
                    <a:pt x="83" y="57"/>
                  </a:moveTo>
                  <a:cubicBezTo>
                    <a:pt x="80" y="60"/>
                    <a:pt x="81" y="63"/>
                    <a:pt x="74" y="60"/>
                  </a:cubicBezTo>
                  <a:cubicBezTo>
                    <a:pt x="67" y="57"/>
                    <a:pt x="60" y="52"/>
                    <a:pt x="58" y="49"/>
                  </a:cubicBezTo>
                  <a:cubicBezTo>
                    <a:pt x="56" y="46"/>
                    <a:pt x="49" y="33"/>
                    <a:pt x="47" y="31"/>
                  </a:cubicBezTo>
                  <a:cubicBezTo>
                    <a:pt x="45" y="29"/>
                    <a:pt x="47" y="37"/>
                    <a:pt x="50" y="41"/>
                  </a:cubicBezTo>
                  <a:cubicBezTo>
                    <a:pt x="54" y="45"/>
                    <a:pt x="52" y="47"/>
                    <a:pt x="51" y="48"/>
                  </a:cubicBezTo>
                  <a:cubicBezTo>
                    <a:pt x="50" y="50"/>
                    <a:pt x="44" y="45"/>
                    <a:pt x="40" y="40"/>
                  </a:cubicBezTo>
                  <a:cubicBezTo>
                    <a:pt x="37" y="35"/>
                    <a:pt x="36" y="31"/>
                    <a:pt x="35" y="27"/>
                  </a:cubicBezTo>
                  <a:cubicBezTo>
                    <a:pt x="34" y="23"/>
                    <a:pt x="26" y="16"/>
                    <a:pt x="22" y="14"/>
                  </a:cubicBezTo>
                  <a:cubicBezTo>
                    <a:pt x="17" y="13"/>
                    <a:pt x="8" y="4"/>
                    <a:pt x="4" y="2"/>
                  </a:cubicBezTo>
                  <a:cubicBezTo>
                    <a:pt x="0" y="0"/>
                    <a:pt x="13" y="17"/>
                    <a:pt x="18" y="22"/>
                  </a:cubicBezTo>
                  <a:cubicBezTo>
                    <a:pt x="22" y="26"/>
                    <a:pt x="32" y="40"/>
                    <a:pt x="36" y="42"/>
                  </a:cubicBezTo>
                  <a:cubicBezTo>
                    <a:pt x="40" y="44"/>
                    <a:pt x="43" y="46"/>
                    <a:pt x="42" y="48"/>
                  </a:cubicBezTo>
                  <a:cubicBezTo>
                    <a:pt x="40" y="51"/>
                    <a:pt x="40" y="51"/>
                    <a:pt x="46" y="55"/>
                  </a:cubicBezTo>
                  <a:cubicBezTo>
                    <a:pt x="52" y="59"/>
                    <a:pt x="46" y="62"/>
                    <a:pt x="48" y="69"/>
                  </a:cubicBezTo>
                  <a:cubicBezTo>
                    <a:pt x="50" y="76"/>
                    <a:pt x="44" y="82"/>
                    <a:pt x="44" y="85"/>
                  </a:cubicBezTo>
                  <a:cubicBezTo>
                    <a:pt x="43" y="88"/>
                    <a:pt x="60" y="95"/>
                    <a:pt x="66" y="100"/>
                  </a:cubicBezTo>
                  <a:cubicBezTo>
                    <a:pt x="71" y="104"/>
                    <a:pt x="65" y="117"/>
                    <a:pt x="66" y="119"/>
                  </a:cubicBezTo>
                  <a:cubicBezTo>
                    <a:pt x="70" y="123"/>
                    <a:pt x="76" y="124"/>
                    <a:pt x="79" y="123"/>
                  </a:cubicBezTo>
                  <a:cubicBezTo>
                    <a:pt x="82" y="123"/>
                    <a:pt x="82" y="116"/>
                    <a:pt x="81" y="112"/>
                  </a:cubicBezTo>
                  <a:cubicBezTo>
                    <a:pt x="80" y="108"/>
                    <a:pt x="87" y="98"/>
                    <a:pt x="89" y="94"/>
                  </a:cubicBezTo>
                  <a:cubicBezTo>
                    <a:pt x="90" y="91"/>
                    <a:pt x="84" y="86"/>
                    <a:pt x="86" y="84"/>
                  </a:cubicBezTo>
                  <a:cubicBezTo>
                    <a:pt x="88" y="82"/>
                    <a:pt x="90" y="80"/>
                    <a:pt x="91" y="77"/>
                  </a:cubicBezTo>
                  <a:cubicBezTo>
                    <a:pt x="91" y="74"/>
                    <a:pt x="93" y="64"/>
                    <a:pt x="92" y="61"/>
                  </a:cubicBezTo>
                  <a:cubicBezTo>
                    <a:pt x="91" y="57"/>
                    <a:pt x="87" y="55"/>
                    <a:pt x="83" y="5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7" name="Freeform 58">
              <a:hlinkClick r:id="rId2"/>
            </p:cNvPr>
            <p:cNvSpPr>
              <a:spLocks/>
            </p:cNvSpPr>
            <p:nvPr/>
          </p:nvSpPr>
          <p:spPr bwMode="auto">
            <a:xfrm>
              <a:off x="1049" y="716"/>
              <a:ext cx="1365" cy="2125"/>
            </a:xfrm>
            <a:custGeom>
              <a:avLst/>
              <a:gdLst>
                <a:gd name="T0" fmla="*/ 953 w 1115"/>
                <a:gd name="T1" fmla="*/ 888 h 1734"/>
                <a:gd name="T2" fmla="*/ 918 w 1115"/>
                <a:gd name="T3" fmla="*/ 866 h 1734"/>
                <a:gd name="T4" fmla="*/ 860 w 1115"/>
                <a:gd name="T5" fmla="*/ 821 h 1734"/>
                <a:gd name="T6" fmla="*/ 712 w 1115"/>
                <a:gd name="T7" fmla="*/ 814 h 1734"/>
                <a:gd name="T8" fmla="*/ 621 w 1115"/>
                <a:gd name="T9" fmla="*/ 819 h 1734"/>
                <a:gd name="T10" fmla="*/ 632 w 1115"/>
                <a:gd name="T11" fmla="*/ 767 h 1734"/>
                <a:gd name="T12" fmla="*/ 577 w 1115"/>
                <a:gd name="T13" fmla="*/ 759 h 1734"/>
                <a:gd name="T14" fmla="*/ 606 w 1115"/>
                <a:gd name="T15" fmla="*/ 702 h 1734"/>
                <a:gd name="T16" fmla="*/ 508 w 1115"/>
                <a:gd name="T17" fmla="*/ 674 h 1734"/>
                <a:gd name="T18" fmla="*/ 554 w 1115"/>
                <a:gd name="T19" fmla="*/ 617 h 1734"/>
                <a:gd name="T20" fmla="*/ 683 w 1115"/>
                <a:gd name="T21" fmla="*/ 654 h 1734"/>
                <a:gd name="T22" fmla="*/ 772 w 1115"/>
                <a:gd name="T23" fmla="*/ 526 h 1734"/>
                <a:gd name="T24" fmla="*/ 881 w 1115"/>
                <a:gd name="T25" fmla="*/ 434 h 1734"/>
                <a:gd name="T26" fmla="*/ 901 w 1115"/>
                <a:gd name="T27" fmla="*/ 445 h 1734"/>
                <a:gd name="T28" fmla="*/ 882 w 1115"/>
                <a:gd name="T29" fmla="*/ 387 h 1734"/>
                <a:gd name="T30" fmla="*/ 999 w 1115"/>
                <a:gd name="T31" fmla="*/ 320 h 1734"/>
                <a:gd name="T32" fmla="*/ 952 w 1115"/>
                <a:gd name="T33" fmla="*/ 250 h 1734"/>
                <a:gd name="T34" fmla="*/ 899 w 1115"/>
                <a:gd name="T35" fmla="*/ 229 h 1734"/>
                <a:gd name="T36" fmla="*/ 821 w 1115"/>
                <a:gd name="T37" fmla="*/ 213 h 1734"/>
                <a:gd name="T38" fmla="*/ 787 w 1115"/>
                <a:gd name="T39" fmla="*/ 344 h 1734"/>
                <a:gd name="T40" fmla="*/ 672 w 1115"/>
                <a:gd name="T41" fmla="*/ 274 h 1734"/>
                <a:gd name="T42" fmla="*/ 717 w 1115"/>
                <a:gd name="T43" fmla="*/ 175 h 1734"/>
                <a:gd name="T44" fmla="*/ 769 w 1115"/>
                <a:gd name="T45" fmla="*/ 112 h 1734"/>
                <a:gd name="T46" fmla="*/ 823 w 1115"/>
                <a:gd name="T47" fmla="*/ 72 h 1734"/>
                <a:gd name="T48" fmla="*/ 795 w 1115"/>
                <a:gd name="T49" fmla="*/ 68 h 1734"/>
                <a:gd name="T50" fmla="*/ 748 w 1115"/>
                <a:gd name="T51" fmla="*/ 57 h 1734"/>
                <a:gd name="T52" fmla="*/ 705 w 1115"/>
                <a:gd name="T53" fmla="*/ 42 h 1734"/>
                <a:gd name="T54" fmla="*/ 688 w 1115"/>
                <a:gd name="T55" fmla="*/ 80 h 1734"/>
                <a:gd name="T56" fmla="*/ 586 w 1115"/>
                <a:gd name="T57" fmla="*/ 76 h 1734"/>
                <a:gd name="T58" fmla="*/ 549 w 1115"/>
                <a:gd name="T59" fmla="*/ 88 h 1734"/>
                <a:gd name="T60" fmla="*/ 459 w 1115"/>
                <a:gd name="T61" fmla="*/ 47 h 1734"/>
                <a:gd name="T62" fmla="*/ 396 w 1115"/>
                <a:gd name="T63" fmla="*/ 44 h 1734"/>
                <a:gd name="T64" fmla="*/ 310 w 1115"/>
                <a:gd name="T65" fmla="*/ 49 h 1734"/>
                <a:gd name="T66" fmla="*/ 188 w 1115"/>
                <a:gd name="T67" fmla="*/ 19 h 1734"/>
                <a:gd name="T68" fmla="*/ 77 w 1115"/>
                <a:gd name="T69" fmla="*/ 101 h 1734"/>
                <a:gd name="T70" fmla="*/ 53 w 1115"/>
                <a:gd name="T71" fmla="*/ 117 h 1734"/>
                <a:gd name="T72" fmla="*/ 63 w 1115"/>
                <a:gd name="T73" fmla="*/ 170 h 1734"/>
                <a:gd name="T74" fmla="*/ 35 w 1115"/>
                <a:gd name="T75" fmla="*/ 229 h 1734"/>
                <a:gd name="T76" fmla="*/ 37 w 1115"/>
                <a:gd name="T77" fmla="*/ 279 h 1734"/>
                <a:gd name="T78" fmla="*/ 120 w 1115"/>
                <a:gd name="T79" fmla="*/ 229 h 1734"/>
                <a:gd name="T80" fmla="*/ 176 w 1115"/>
                <a:gd name="T81" fmla="*/ 221 h 1734"/>
                <a:gd name="T82" fmla="*/ 270 w 1115"/>
                <a:gd name="T83" fmla="*/ 247 h 1734"/>
                <a:gd name="T84" fmla="*/ 312 w 1115"/>
                <a:gd name="T85" fmla="*/ 301 h 1734"/>
                <a:gd name="T86" fmla="*/ 334 w 1115"/>
                <a:gd name="T87" fmla="*/ 361 h 1734"/>
                <a:gd name="T88" fmla="*/ 330 w 1115"/>
                <a:gd name="T89" fmla="*/ 391 h 1734"/>
                <a:gd name="T90" fmla="*/ 337 w 1115"/>
                <a:gd name="T91" fmla="*/ 571 h 1734"/>
                <a:gd name="T92" fmla="*/ 365 w 1115"/>
                <a:gd name="T93" fmla="*/ 665 h 1734"/>
                <a:gd name="T94" fmla="*/ 378 w 1115"/>
                <a:gd name="T95" fmla="*/ 625 h 1734"/>
                <a:gd name="T96" fmla="*/ 536 w 1115"/>
                <a:gd name="T97" fmla="*/ 773 h 1734"/>
                <a:gd name="T98" fmla="*/ 581 w 1115"/>
                <a:gd name="T99" fmla="*/ 788 h 1734"/>
                <a:gd name="T100" fmla="*/ 597 w 1115"/>
                <a:gd name="T101" fmla="*/ 814 h 1734"/>
                <a:gd name="T102" fmla="*/ 675 w 1115"/>
                <a:gd name="T103" fmla="*/ 855 h 1734"/>
                <a:gd name="T104" fmla="*/ 616 w 1115"/>
                <a:gd name="T105" fmla="*/ 944 h 1734"/>
                <a:gd name="T106" fmla="*/ 634 w 1115"/>
                <a:gd name="T107" fmla="*/ 1097 h 1734"/>
                <a:gd name="T108" fmla="*/ 633 w 1115"/>
                <a:gd name="T109" fmla="*/ 1297 h 1734"/>
                <a:gd name="T110" fmla="*/ 561 w 1115"/>
                <a:gd name="T111" fmla="*/ 1528 h 1734"/>
                <a:gd name="T112" fmla="*/ 518 w 1115"/>
                <a:gd name="T113" fmla="*/ 1654 h 1734"/>
                <a:gd name="T114" fmla="*/ 571 w 1115"/>
                <a:gd name="T115" fmla="*/ 1706 h 1734"/>
                <a:gd name="T116" fmla="*/ 597 w 1115"/>
                <a:gd name="T117" fmla="*/ 1660 h 1734"/>
                <a:gd name="T118" fmla="*/ 718 w 1115"/>
                <a:gd name="T119" fmla="*/ 1440 h 1734"/>
                <a:gd name="T120" fmla="*/ 843 w 1115"/>
                <a:gd name="T121" fmla="*/ 1351 h 1734"/>
                <a:gd name="T122" fmla="*/ 944 w 1115"/>
                <a:gd name="T123" fmla="*/ 1212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5" h="1734">
                  <a:moveTo>
                    <a:pt x="1111" y="984"/>
                  </a:moveTo>
                  <a:cubicBezTo>
                    <a:pt x="1108" y="983"/>
                    <a:pt x="1103" y="979"/>
                    <a:pt x="1096" y="979"/>
                  </a:cubicBezTo>
                  <a:cubicBezTo>
                    <a:pt x="1089" y="978"/>
                    <a:pt x="1082" y="978"/>
                    <a:pt x="1078" y="974"/>
                  </a:cubicBezTo>
                  <a:cubicBezTo>
                    <a:pt x="1075" y="971"/>
                    <a:pt x="1071" y="963"/>
                    <a:pt x="1062" y="962"/>
                  </a:cubicBezTo>
                  <a:cubicBezTo>
                    <a:pt x="1053" y="961"/>
                    <a:pt x="1042" y="962"/>
                    <a:pt x="1038" y="961"/>
                  </a:cubicBezTo>
                  <a:cubicBezTo>
                    <a:pt x="1033" y="959"/>
                    <a:pt x="1032" y="956"/>
                    <a:pt x="1026" y="956"/>
                  </a:cubicBezTo>
                  <a:cubicBezTo>
                    <a:pt x="1020" y="956"/>
                    <a:pt x="1016" y="957"/>
                    <a:pt x="1014" y="955"/>
                  </a:cubicBezTo>
                  <a:cubicBezTo>
                    <a:pt x="1013" y="954"/>
                    <a:pt x="1012" y="950"/>
                    <a:pt x="1008" y="948"/>
                  </a:cubicBezTo>
                  <a:cubicBezTo>
                    <a:pt x="1005" y="947"/>
                    <a:pt x="994" y="941"/>
                    <a:pt x="991" y="940"/>
                  </a:cubicBezTo>
                  <a:cubicBezTo>
                    <a:pt x="988" y="938"/>
                    <a:pt x="985" y="934"/>
                    <a:pt x="981" y="936"/>
                  </a:cubicBezTo>
                  <a:cubicBezTo>
                    <a:pt x="977" y="939"/>
                    <a:pt x="970" y="951"/>
                    <a:pt x="967" y="951"/>
                  </a:cubicBezTo>
                  <a:cubicBezTo>
                    <a:pt x="965" y="951"/>
                    <a:pt x="976" y="939"/>
                    <a:pt x="976" y="938"/>
                  </a:cubicBezTo>
                  <a:cubicBezTo>
                    <a:pt x="976" y="938"/>
                    <a:pt x="976" y="932"/>
                    <a:pt x="971" y="932"/>
                  </a:cubicBezTo>
                  <a:cubicBezTo>
                    <a:pt x="967" y="932"/>
                    <a:pt x="962" y="934"/>
                    <a:pt x="961" y="933"/>
                  </a:cubicBezTo>
                  <a:cubicBezTo>
                    <a:pt x="959" y="931"/>
                    <a:pt x="959" y="925"/>
                    <a:pt x="956" y="928"/>
                  </a:cubicBezTo>
                  <a:cubicBezTo>
                    <a:pt x="952" y="931"/>
                    <a:pt x="949" y="936"/>
                    <a:pt x="948" y="933"/>
                  </a:cubicBezTo>
                  <a:cubicBezTo>
                    <a:pt x="947" y="931"/>
                    <a:pt x="955" y="927"/>
                    <a:pt x="957" y="926"/>
                  </a:cubicBezTo>
                  <a:cubicBezTo>
                    <a:pt x="959" y="924"/>
                    <a:pt x="962" y="917"/>
                    <a:pt x="962" y="915"/>
                  </a:cubicBezTo>
                  <a:cubicBezTo>
                    <a:pt x="961" y="913"/>
                    <a:pt x="960" y="912"/>
                    <a:pt x="958" y="908"/>
                  </a:cubicBezTo>
                  <a:cubicBezTo>
                    <a:pt x="956" y="904"/>
                    <a:pt x="954" y="892"/>
                    <a:pt x="953" y="888"/>
                  </a:cubicBezTo>
                  <a:cubicBezTo>
                    <a:pt x="952" y="887"/>
                    <a:pt x="952" y="886"/>
                    <a:pt x="951" y="886"/>
                  </a:cubicBezTo>
                  <a:cubicBezTo>
                    <a:pt x="951" y="885"/>
                    <a:pt x="951" y="885"/>
                    <a:pt x="951" y="885"/>
                  </a:cubicBezTo>
                  <a:cubicBezTo>
                    <a:pt x="950" y="885"/>
                    <a:pt x="950" y="885"/>
                    <a:pt x="950" y="885"/>
                  </a:cubicBezTo>
                  <a:cubicBezTo>
                    <a:pt x="950" y="884"/>
                    <a:pt x="949" y="884"/>
                    <a:pt x="948" y="883"/>
                  </a:cubicBezTo>
                  <a:cubicBezTo>
                    <a:pt x="948" y="882"/>
                    <a:pt x="947" y="882"/>
                    <a:pt x="947" y="882"/>
                  </a:cubicBezTo>
                  <a:cubicBezTo>
                    <a:pt x="947" y="881"/>
                    <a:pt x="946" y="881"/>
                    <a:pt x="946" y="881"/>
                  </a:cubicBezTo>
                  <a:cubicBezTo>
                    <a:pt x="945" y="880"/>
                    <a:pt x="944" y="879"/>
                    <a:pt x="943" y="879"/>
                  </a:cubicBezTo>
                  <a:cubicBezTo>
                    <a:pt x="943" y="878"/>
                    <a:pt x="942" y="878"/>
                    <a:pt x="942" y="878"/>
                  </a:cubicBezTo>
                  <a:cubicBezTo>
                    <a:pt x="942" y="878"/>
                    <a:pt x="941" y="877"/>
                    <a:pt x="941" y="877"/>
                  </a:cubicBezTo>
                  <a:cubicBezTo>
                    <a:pt x="941" y="877"/>
                    <a:pt x="940" y="877"/>
                    <a:pt x="940" y="876"/>
                  </a:cubicBezTo>
                  <a:cubicBezTo>
                    <a:pt x="939" y="876"/>
                    <a:pt x="939" y="876"/>
                    <a:pt x="939" y="876"/>
                  </a:cubicBezTo>
                  <a:cubicBezTo>
                    <a:pt x="938" y="875"/>
                    <a:pt x="937" y="874"/>
                    <a:pt x="936" y="874"/>
                  </a:cubicBezTo>
                  <a:cubicBezTo>
                    <a:pt x="936" y="874"/>
                    <a:pt x="936" y="874"/>
                    <a:pt x="936" y="874"/>
                  </a:cubicBezTo>
                  <a:cubicBezTo>
                    <a:pt x="935" y="873"/>
                    <a:pt x="934" y="872"/>
                    <a:pt x="932" y="872"/>
                  </a:cubicBezTo>
                  <a:cubicBezTo>
                    <a:pt x="932" y="871"/>
                    <a:pt x="932" y="871"/>
                    <a:pt x="931" y="871"/>
                  </a:cubicBezTo>
                  <a:cubicBezTo>
                    <a:pt x="930" y="871"/>
                    <a:pt x="930" y="870"/>
                    <a:pt x="929" y="870"/>
                  </a:cubicBezTo>
                  <a:cubicBezTo>
                    <a:pt x="928" y="869"/>
                    <a:pt x="928" y="869"/>
                    <a:pt x="928" y="869"/>
                  </a:cubicBezTo>
                  <a:cubicBezTo>
                    <a:pt x="927" y="869"/>
                    <a:pt x="926" y="868"/>
                    <a:pt x="925" y="868"/>
                  </a:cubicBezTo>
                  <a:cubicBezTo>
                    <a:pt x="923" y="867"/>
                    <a:pt x="922" y="867"/>
                    <a:pt x="921" y="866"/>
                  </a:cubicBezTo>
                  <a:cubicBezTo>
                    <a:pt x="919" y="866"/>
                    <a:pt x="919" y="866"/>
                    <a:pt x="918" y="866"/>
                  </a:cubicBezTo>
                  <a:cubicBezTo>
                    <a:pt x="912" y="866"/>
                    <a:pt x="905" y="868"/>
                    <a:pt x="899" y="866"/>
                  </a:cubicBezTo>
                  <a:cubicBezTo>
                    <a:pt x="898" y="866"/>
                    <a:pt x="897" y="866"/>
                    <a:pt x="897" y="865"/>
                  </a:cubicBezTo>
                  <a:cubicBezTo>
                    <a:pt x="896" y="865"/>
                    <a:pt x="896" y="865"/>
                    <a:pt x="895" y="865"/>
                  </a:cubicBezTo>
                  <a:cubicBezTo>
                    <a:pt x="895" y="864"/>
                    <a:pt x="895" y="864"/>
                    <a:pt x="895" y="864"/>
                  </a:cubicBezTo>
                  <a:cubicBezTo>
                    <a:pt x="893" y="863"/>
                    <a:pt x="892" y="862"/>
                    <a:pt x="891" y="862"/>
                  </a:cubicBezTo>
                  <a:cubicBezTo>
                    <a:pt x="891" y="861"/>
                    <a:pt x="891" y="861"/>
                    <a:pt x="891" y="861"/>
                  </a:cubicBezTo>
                  <a:cubicBezTo>
                    <a:pt x="890" y="860"/>
                    <a:pt x="889" y="859"/>
                    <a:pt x="888" y="859"/>
                  </a:cubicBezTo>
                  <a:cubicBezTo>
                    <a:pt x="887" y="858"/>
                    <a:pt x="886" y="857"/>
                    <a:pt x="885" y="857"/>
                  </a:cubicBezTo>
                  <a:cubicBezTo>
                    <a:pt x="885" y="857"/>
                    <a:pt x="885" y="857"/>
                    <a:pt x="885" y="856"/>
                  </a:cubicBezTo>
                  <a:cubicBezTo>
                    <a:pt x="884" y="856"/>
                    <a:pt x="883" y="856"/>
                    <a:pt x="883" y="856"/>
                  </a:cubicBezTo>
                  <a:cubicBezTo>
                    <a:pt x="879" y="855"/>
                    <a:pt x="881" y="854"/>
                    <a:pt x="878" y="850"/>
                  </a:cubicBezTo>
                  <a:cubicBezTo>
                    <a:pt x="874" y="845"/>
                    <a:pt x="874" y="842"/>
                    <a:pt x="869" y="841"/>
                  </a:cubicBezTo>
                  <a:cubicBezTo>
                    <a:pt x="868" y="840"/>
                    <a:pt x="867" y="840"/>
                    <a:pt x="867" y="840"/>
                  </a:cubicBezTo>
                  <a:cubicBezTo>
                    <a:pt x="866" y="840"/>
                    <a:pt x="866" y="840"/>
                    <a:pt x="865" y="840"/>
                  </a:cubicBezTo>
                  <a:cubicBezTo>
                    <a:pt x="865" y="839"/>
                    <a:pt x="865" y="839"/>
                    <a:pt x="865" y="839"/>
                  </a:cubicBezTo>
                  <a:cubicBezTo>
                    <a:pt x="864" y="839"/>
                    <a:pt x="863" y="839"/>
                    <a:pt x="862" y="838"/>
                  </a:cubicBezTo>
                  <a:cubicBezTo>
                    <a:pt x="862" y="838"/>
                    <a:pt x="862" y="838"/>
                    <a:pt x="862" y="838"/>
                  </a:cubicBezTo>
                  <a:cubicBezTo>
                    <a:pt x="861" y="838"/>
                    <a:pt x="861" y="838"/>
                    <a:pt x="860" y="838"/>
                  </a:cubicBezTo>
                  <a:cubicBezTo>
                    <a:pt x="857" y="838"/>
                    <a:pt x="859" y="836"/>
                    <a:pt x="858" y="833"/>
                  </a:cubicBezTo>
                  <a:cubicBezTo>
                    <a:pt x="858" y="829"/>
                    <a:pt x="856" y="823"/>
                    <a:pt x="860" y="821"/>
                  </a:cubicBezTo>
                  <a:cubicBezTo>
                    <a:pt x="863" y="819"/>
                    <a:pt x="863" y="815"/>
                    <a:pt x="859" y="818"/>
                  </a:cubicBezTo>
                  <a:cubicBezTo>
                    <a:pt x="856" y="820"/>
                    <a:pt x="853" y="824"/>
                    <a:pt x="847" y="822"/>
                  </a:cubicBezTo>
                  <a:cubicBezTo>
                    <a:pt x="842" y="821"/>
                    <a:pt x="844" y="818"/>
                    <a:pt x="837" y="818"/>
                  </a:cubicBezTo>
                  <a:cubicBezTo>
                    <a:pt x="830" y="817"/>
                    <a:pt x="824" y="822"/>
                    <a:pt x="817" y="822"/>
                  </a:cubicBezTo>
                  <a:cubicBezTo>
                    <a:pt x="809" y="821"/>
                    <a:pt x="804" y="815"/>
                    <a:pt x="800" y="815"/>
                  </a:cubicBezTo>
                  <a:cubicBezTo>
                    <a:pt x="796" y="815"/>
                    <a:pt x="787" y="821"/>
                    <a:pt x="786" y="818"/>
                  </a:cubicBezTo>
                  <a:cubicBezTo>
                    <a:pt x="784" y="816"/>
                    <a:pt x="788" y="814"/>
                    <a:pt x="785" y="812"/>
                  </a:cubicBezTo>
                  <a:cubicBezTo>
                    <a:pt x="782" y="809"/>
                    <a:pt x="774" y="807"/>
                    <a:pt x="770" y="809"/>
                  </a:cubicBezTo>
                  <a:cubicBezTo>
                    <a:pt x="766" y="811"/>
                    <a:pt x="758" y="813"/>
                    <a:pt x="755" y="813"/>
                  </a:cubicBezTo>
                  <a:cubicBezTo>
                    <a:pt x="751" y="813"/>
                    <a:pt x="745" y="817"/>
                    <a:pt x="745" y="814"/>
                  </a:cubicBezTo>
                  <a:cubicBezTo>
                    <a:pt x="746" y="813"/>
                    <a:pt x="746" y="812"/>
                    <a:pt x="746" y="812"/>
                  </a:cubicBezTo>
                  <a:cubicBezTo>
                    <a:pt x="746" y="811"/>
                    <a:pt x="747" y="811"/>
                    <a:pt x="747" y="811"/>
                  </a:cubicBezTo>
                  <a:cubicBezTo>
                    <a:pt x="747" y="810"/>
                    <a:pt x="748" y="810"/>
                    <a:pt x="748" y="809"/>
                  </a:cubicBezTo>
                  <a:cubicBezTo>
                    <a:pt x="748" y="809"/>
                    <a:pt x="749" y="809"/>
                    <a:pt x="749" y="809"/>
                  </a:cubicBezTo>
                  <a:cubicBezTo>
                    <a:pt x="750" y="808"/>
                    <a:pt x="751" y="807"/>
                    <a:pt x="752" y="807"/>
                  </a:cubicBezTo>
                  <a:cubicBezTo>
                    <a:pt x="756" y="805"/>
                    <a:pt x="759" y="802"/>
                    <a:pt x="756" y="800"/>
                  </a:cubicBezTo>
                  <a:cubicBezTo>
                    <a:pt x="753" y="797"/>
                    <a:pt x="750" y="797"/>
                    <a:pt x="745" y="800"/>
                  </a:cubicBezTo>
                  <a:cubicBezTo>
                    <a:pt x="741" y="803"/>
                    <a:pt x="732" y="810"/>
                    <a:pt x="730" y="809"/>
                  </a:cubicBezTo>
                  <a:cubicBezTo>
                    <a:pt x="728" y="809"/>
                    <a:pt x="726" y="806"/>
                    <a:pt x="723" y="808"/>
                  </a:cubicBezTo>
                  <a:cubicBezTo>
                    <a:pt x="720" y="810"/>
                    <a:pt x="716" y="814"/>
                    <a:pt x="712" y="814"/>
                  </a:cubicBezTo>
                  <a:cubicBezTo>
                    <a:pt x="709" y="815"/>
                    <a:pt x="707" y="816"/>
                    <a:pt x="707" y="818"/>
                  </a:cubicBezTo>
                  <a:cubicBezTo>
                    <a:pt x="707" y="820"/>
                    <a:pt x="703" y="822"/>
                    <a:pt x="703" y="824"/>
                  </a:cubicBezTo>
                  <a:cubicBezTo>
                    <a:pt x="702" y="826"/>
                    <a:pt x="703" y="829"/>
                    <a:pt x="701" y="829"/>
                  </a:cubicBezTo>
                  <a:cubicBezTo>
                    <a:pt x="699" y="829"/>
                    <a:pt x="692" y="836"/>
                    <a:pt x="691" y="837"/>
                  </a:cubicBezTo>
                  <a:cubicBezTo>
                    <a:pt x="690" y="837"/>
                    <a:pt x="686" y="838"/>
                    <a:pt x="684" y="837"/>
                  </a:cubicBezTo>
                  <a:cubicBezTo>
                    <a:pt x="684" y="837"/>
                    <a:pt x="684" y="837"/>
                    <a:pt x="683" y="836"/>
                  </a:cubicBezTo>
                  <a:cubicBezTo>
                    <a:pt x="683" y="836"/>
                    <a:pt x="683" y="835"/>
                    <a:pt x="682" y="835"/>
                  </a:cubicBezTo>
                  <a:cubicBezTo>
                    <a:pt x="682" y="834"/>
                    <a:pt x="682" y="834"/>
                    <a:pt x="682" y="834"/>
                  </a:cubicBezTo>
                  <a:cubicBezTo>
                    <a:pt x="681" y="834"/>
                    <a:pt x="681" y="833"/>
                    <a:pt x="680" y="833"/>
                  </a:cubicBezTo>
                  <a:cubicBezTo>
                    <a:pt x="680" y="833"/>
                    <a:pt x="680" y="833"/>
                    <a:pt x="679" y="832"/>
                  </a:cubicBezTo>
                  <a:cubicBezTo>
                    <a:pt x="679" y="832"/>
                    <a:pt x="678" y="831"/>
                    <a:pt x="676" y="831"/>
                  </a:cubicBezTo>
                  <a:cubicBezTo>
                    <a:pt x="671" y="829"/>
                    <a:pt x="664" y="827"/>
                    <a:pt x="661" y="828"/>
                  </a:cubicBezTo>
                  <a:cubicBezTo>
                    <a:pt x="658" y="829"/>
                    <a:pt x="654" y="832"/>
                    <a:pt x="651" y="833"/>
                  </a:cubicBezTo>
                  <a:cubicBezTo>
                    <a:pt x="648" y="833"/>
                    <a:pt x="640" y="835"/>
                    <a:pt x="638" y="833"/>
                  </a:cubicBezTo>
                  <a:cubicBezTo>
                    <a:pt x="635" y="831"/>
                    <a:pt x="633" y="836"/>
                    <a:pt x="630" y="832"/>
                  </a:cubicBezTo>
                  <a:cubicBezTo>
                    <a:pt x="628" y="828"/>
                    <a:pt x="631" y="829"/>
                    <a:pt x="627" y="824"/>
                  </a:cubicBezTo>
                  <a:cubicBezTo>
                    <a:pt x="627" y="824"/>
                    <a:pt x="626" y="824"/>
                    <a:pt x="626" y="823"/>
                  </a:cubicBezTo>
                  <a:cubicBezTo>
                    <a:pt x="626" y="823"/>
                    <a:pt x="626" y="823"/>
                    <a:pt x="626" y="823"/>
                  </a:cubicBezTo>
                  <a:cubicBezTo>
                    <a:pt x="624" y="821"/>
                    <a:pt x="622" y="820"/>
                    <a:pt x="621" y="819"/>
                  </a:cubicBezTo>
                  <a:cubicBezTo>
                    <a:pt x="621" y="819"/>
                    <a:pt x="621" y="819"/>
                    <a:pt x="621" y="819"/>
                  </a:cubicBezTo>
                  <a:cubicBezTo>
                    <a:pt x="620" y="819"/>
                    <a:pt x="620" y="818"/>
                    <a:pt x="620" y="818"/>
                  </a:cubicBezTo>
                  <a:cubicBezTo>
                    <a:pt x="620" y="818"/>
                    <a:pt x="620" y="818"/>
                    <a:pt x="620" y="818"/>
                  </a:cubicBezTo>
                  <a:cubicBezTo>
                    <a:pt x="620" y="818"/>
                    <a:pt x="620" y="817"/>
                    <a:pt x="620" y="817"/>
                  </a:cubicBezTo>
                  <a:cubicBezTo>
                    <a:pt x="619" y="817"/>
                    <a:pt x="619" y="817"/>
                    <a:pt x="619" y="817"/>
                  </a:cubicBezTo>
                  <a:cubicBezTo>
                    <a:pt x="619" y="816"/>
                    <a:pt x="619" y="816"/>
                    <a:pt x="619" y="815"/>
                  </a:cubicBezTo>
                  <a:cubicBezTo>
                    <a:pt x="619" y="814"/>
                    <a:pt x="619" y="813"/>
                    <a:pt x="619" y="812"/>
                  </a:cubicBezTo>
                  <a:cubicBezTo>
                    <a:pt x="619" y="812"/>
                    <a:pt x="619" y="811"/>
                    <a:pt x="619" y="811"/>
                  </a:cubicBezTo>
                  <a:cubicBezTo>
                    <a:pt x="618" y="810"/>
                    <a:pt x="618" y="810"/>
                    <a:pt x="618" y="809"/>
                  </a:cubicBezTo>
                  <a:cubicBezTo>
                    <a:pt x="618" y="809"/>
                    <a:pt x="618" y="808"/>
                    <a:pt x="618" y="808"/>
                  </a:cubicBezTo>
                  <a:cubicBezTo>
                    <a:pt x="618" y="807"/>
                    <a:pt x="618" y="807"/>
                    <a:pt x="618" y="807"/>
                  </a:cubicBezTo>
                  <a:cubicBezTo>
                    <a:pt x="618" y="806"/>
                    <a:pt x="618" y="806"/>
                    <a:pt x="619" y="806"/>
                  </a:cubicBezTo>
                  <a:cubicBezTo>
                    <a:pt x="619" y="805"/>
                    <a:pt x="619" y="805"/>
                    <a:pt x="620" y="804"/>
                  </a:cubicBezTo>
                  <a:cubicBezTo>
                    <a:pt x="622" y="803"/>
                    <a:pt x="621" y="801"/>
                    <a:pt x="623" y="799"/>
                  </a:cubicBezTo>
                  <a:cubicBezTo>
                    <a:pt x="625" y="797"/>
                    <a:pt x="626" y="787"/>
                    <a:pt x="629" y="784"/>
                  </a:cubicBezTo>
                  <a:cubicBezTo>
                    <a:pt x="633" y="781"/>
                    <a:pt x="633" y="778"/>
                    <a:pt x="632" y="774"/>
                  </a:cubicBezTo>
                  <a:cubicBezTo>
                    <a:pt x="632" y="774"/>
                    <a:pt x="632" y="773"/>
                    <a:pt x="632" y="772"/>
                  </a:cubicBezTo>
                  <a:cubicBezTo>
                    <a:pt x="632" y="772"/>
                    <a:pt x="632" y="772"/>
                    <a:pt x="632" y="772"/>
                  </a:cubicBezTo>
                  <a:cubicBezTo>
                    <a:pt x="632" y="771"/>
                    <a:pt x="632" y="770"/>
                    <a:pt x="632" y="770"/>
                  </a:cubicBezTo>
                  <a:cubicBezTo>
                    <a:pt x="632" y="769"/>
                    <a:pt x="632" y="768"/>
                    <a:pt x="632" y="767"/>
                  </a:cubicBezTo>
                  <a:cubicBezTo>
                    <a:pt x="632" y="767"/>
                    <a:pt x="632" y="767"/>
                    <a:pt x="632" y="767"/>
                  </a:cubicBezTo>
                  <a:cubicBezTo>
                    <a:pt x="632" y="766"/>
                    <a:pt x="632" y="765"/>
                    <a:pt x="632" y="765"/>
                  </a:cubicBezTo>
                  <a:cubicBezTo>
                    <a:pt x="632" y="765"/>
                    <a:pt x="632" y="764"/>
                    <a:pt x="632" y="764"/>
                  </a:cubicBezTo>
                  <a:cubicBezTo>
                    <a:pt x="632" y="764"/>
                    <a:pt x="632" y="764"/>
                    <a:pt x="632" y="763"/>
                  </a:cubicBezTo>
                  <a:cubicBezTo>
                    <a:pt x="632" y="763"/>
                    <a:pt x="632" y="763"/>
                    <a:pt x="631" y="763"/>
                  </a:cubicBezTo>
                  <a:cubicBezTo>
                    <a:pt x="631" y="763"/>
                    <a:pt x="631" y="762"/>
                    <a:pt x="630" y="763"/>
                  </a:cubicBezTo>
                  <a:cubicBezTo>
                    <a:pt x="626" y="763"/>
                    <a:pt x="623" y="762"/>
                    <a:pt x="621" y="762"/>
                  </a:cubicBezTo>
                  <a:cubicBezTo>
                    <a:pt x="619" y="762"/>
                    <a:pt x="615" y="760"/>
                    <a:pt x="612" y="760"/>
                  </a:cubicBezTo>
                  <a:cubicBezTo>
                    <a:pt x="610" y="761"/>
                    <a:pt x="608" y="761"/>
                    <a:pt x="604" y="761"/>
                  </a:cubicBezTo>
                  <a:cubicBezTo>
                    <a:pt x="599" y="761"/>
                    <a:pt x="591" y="762"/>
                    <a:pt x="589" y="762"/>
                  </a:cubicBezTo>
                  <a:cubicBezTo>
                    <a:pt x="588" y="762"/>
                    <a:pt x="587" y="762"/>
                    <a:pt x="586" y="762"/>
                  </a:cubicBezTo>
                  <a:cubicBezTo>
                    <a:pt x="586" y="762"/>
                    <a:pt x="586" y="762"/>
                    <a:pt x="585" y="762"/>
                  </a:cubicBezTo>
                  <a:cubicBezTo>
                    <a:pt x="585" y="762"/>
                    <a:pt x="584" y="762"/>
                    <a:pt x="584" y="762"/>
                  </a:cubicBezTo>
                  <a:cubicBezTo>
                    <a:pt x="583" y="762"/>
                    <a:pt x="583" y="762"/>
                    <a:pt x="583" y="762"/>
                  </a:cubicBezTo>
                  <a:cubicBezTo>
                    <a:pt x="582" y="762"/>
                    <a:pt x="582" y="762"/>
                    <a:pt x="582" y="762"/>
                  </a:cubicBezTo>
                  <a:cubicBezTo>
                    <a:pt x="581" y="762"/>
                    <a:pt x="581" y="762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79" y="760"/>
                    <a:pt x="578" y="760"/>
                    <a:pt x="578" y="760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7" y="759"/>
                    <a:pt x="577" y="759"/>
                    <a:pt x="577" y="759"/>
                  </a:cubicBezTo>
                  <a:cubicBezTo>
                    <a:pt x="577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8"/>
                  </a:cubicBezTo>
                  <a:cubicBezTo>
                    <a:pt x="578" y="758"/>
                    <a:pt x="578" y="758"/>
                    <a:pt x="579" y="758"/>
                  </a:cubicBezTo>
                  <a:cubicBezTo>
                    <a:pt x="579" y="758"/>
                    <a:pt x="579" y="757"/>
                    <a:pt x="580" y="757"/>
                  </a:cubicBezTo>
                  <a:cubicBezTo>
                    <a:pt x="584" y="754"/>
                    <a:pt x="585" y="753"/>
                    <a:pt x="587" y="749"/>
                  </a:cubicBezTo>
                  <a:cubicBezTo>
                    <a:pt x="589" y="744"/>
                    <a:pt x="591" y="737"/>
                    <a:pt x="591" y="734"/>
                  </a:cubicBezTo>
                  <a:cubicBezTo>
                    <a:pt x="591" y="734"/>
                    <a:pt x="591" y="734"/>
                    <a:pt x="591" y="733"/>
                  </a:cubicBezTo>
                  <a:cubicBezTo>
                    <a:pt x="591" y="733"/>
                    <a:pt x="591" y="732"/>
                    <a:pt x="591" y="732"/>
                  </a:cubicBezTo>
                  <a:cubicBezTo>
                    <a:pt x="591" y="732"/>
                    <a:pt x="591" y="732"/>
                    <a:pt x="591" y="732"/>
                  </a:cubicBezTo>
                  <a:cubicBezTo>
                    <a:pt x="591" y="731"/>
                    <a:pt x="591" y="731"/>
                    <a:pt x="591" y="731"/>
                  </a:cubicBezTo>
                  <a:cubicBezTo>
                    <a:pt x="591" y="731"/>
                    <a:pt x="591" y="730"/>
                    <a:pt x="591" y="730"/>
                  </a:cubicBezTo>
                  <a:cubicBezTo>
                    <a:pt x="591" y="730"/>
                    <a:pt x="591" y="730"/>
                    <a:pt x="592" y="730"/>
                  </a:cubicBezTo>
                  <a:cubicBezTo>
                    <a:pt x="592" y="730"/>
                    <a:pt x="592" y="730"/>
                    <a:pt x="592" y="730"/>
                  </a:cubicBezTo>
                  <a:cubicBezTo>
                    <a:pt x="592" y="730"/>
                    <a:pt x="592" y="730"/>
                    <a:pt x="593" y="731"/>
                  </a:cubicBezTo>
                  <a:cubicBezTo>
                    <a:pt x="595" y="733"/>
                    <a:pt x="596" y="733"/>
                    <a:pt x="598" y="731"/>
                  </a:cubicBezTo>
                  <a:cubicBezTo>
                    <a:pt x="601" y="729"/>
                    <a:pt x="602" y="716"/>
                    <a:pt x="606" y="713"/>
                  </a:cubicBezTo>
                  <a:cubicBezTo>
                    <a:pt x="609" y="711"/>
                    <a:pt x="612" y="708"/>
                    <a:pt x="613" y="706"/>
                  </a:cubicBezTo>
                  <a:cubicBezTo>
                    <a:pt x="613" y="705"/>
                    <a:pt x="614" y="701"/>
                    <a:pt x="613" y="701"/>
                  </a:cubicBezTo>
                  <a:cubicBezTo>
                    <a:pt x="611" y="701"/>
                    <a:pt x="608" y="703"/>
                    <a:pt x="606" y="702"/>
                  </a:cubicBezTo>
                  <a:cubicBezTo>
                    <a:pt x="605" y="701"/>
                    <a:pt x="605" y="698"/>
                    <a:pt x="603" y="699"/>
                  </a:cubicBezTo>
                  <a:cubicBezTo>
                    <a:pt x="601" y="699"/>
                    <a:pt x="597" y="701"/>
                    <a:pt x="596" y="700"/>
                  </a:cubicBezTo>
                  <a:cubicBezTo>
                    <a:pt x="594" y="699"/>
                    <a:pt x="591" y="699"/>
                    <a:pt x="588" y="700"/>
                  </a:cubicBezTo>
                  <a:cubicBezTo>
                    <a:pt x="585" y="701"/>
                    <a:pt x="579" y="706"/>
                    <a:pt x="578" y="707"/>
                  </a:cubicBezTo>
                  <a:cubicBezTo>
                    <a:pt x="576" y="708"/>
                    <a:pt x="571" y="713"/>
                    <a:pt x="571" y="715"/>
                  </a:cubicBezTo>
                  <a:cubicBezTo>
                    <a:pt x="571" y="716"/>
                    <a:pt x="570" y="719"/>
                    <a:pt x="568" y="720"/>
                  </a:cubicBezTo>
                  <a:cubicBezTo>
                    <a:pt x="567" y="720"/>
                    <a:pt x="570" y="722"/>
                    <a:pt x="568" y="722"/>
                  </a:cubicBezTo>
                  <a:cubicBezTo>
                    <a:pt x="566" y="723"/>
                    <a:pt x="563" y="732"/>
                    <a:pt x="556" y="730"/>
                  </a:cubicBezTo>
                  <a:cubicBezTo>
                    <a:pt x="550" y="729"/>
                    <a:pt x="548" y="728"/>
                    <a:pt x="546" y="730"/>
                  </a:cubicBezTo>
                  <a:cubicBezTo>
                    <a:pt x="543" y="732"/>
                    <a:pt x="544" y="733"/>
                    <a:pt x="540" y="733"/>
                  </a:cubicBezTo>
                  <a:cubicBezTo>
                    <a:pt x="537" y="732"/>
                    <a:pt x="535" y="731"/>
                    <a:pt x="534" y="731"/>
                  </a:cubicBezTo>
                  <a:cubicBezTo>
                    <a:pt x="533" y="732"/>
                    <a:pt x="529" y="736"/>
                    <a:pt x="527" y="734"/>
                  </a:cubicBezTo>
                  <a:cubicBezTo>
                    <a:pt x="526" y="732"/>
                    <a:pt x="526" y="732"/>
                    <a:pt x="524" y="731"/>
                  </a:cubicBezTo>
                  <a:cubicBezTo>
                    <a:pt x="522" y="730"/>
                    <a:pt x="511" y="729"/>
                    <a:pt x="512" y="727"/>
                  </a:cubicBezTo>
                  <a:cubicBezTo>
                    <a:pt x="512" y="725"/>
                    <a:pt x="513" y="725"/>
                    <a:pt x="512" y="723"/>
                  </a:cubicBezTo>
                  <a:cubicBezTo>
                    <a:pt x="510" y="721"/>
                    <a:pt x="511" y="720"/>
                    <a:pt x="511" y="716"/>
                  </a:cubicBezTo>
                  <a:cubicBezTo>
                    <a:pt x="511" y="713"/>
                    <a:pt x="504" y="712"/>
                    <a:pt x="504" y="707"/>
                  </a:cubicBezTo>
                  <a:cubicBezTo>
                    <a:pt x="505" y="702"/>
                    <a:pt x="507" y="701"/>
                    <a:pt x="506" y="697"/>
                  </a:cubicBezTo>
                  <a:cubicBezTo>
                    <a:pt x="504" y="693"/>
                    <a:pt x="502" y="690"/>
                    <a:pt x="504" y="687"/>
                  </a:cubicBezTo>
                  <a:cubicBezTo>
                    <a:pt x="506" y="684"/>
                    <a:pt x="504" y="678"/>
                    <a:pt x="508" y="674"/>
                  </a:cubicBezTo>
                  <a:cubicBezTo>
                    <a:pt x="511" y="670"/>
                    <a:pt x="514" y="664"/>
                    <a:pt x="517" y="661"/>
                  </a:cubicBezTo>
                  <a:cubicBezTo>
                    <a:pt x="517" y="661"/>
                    <a:pt x="517" y="661"/>
                    <a:pt x="518" y="660"/>
                  </a:cubicBezTo>
                  <a:cubicBezTo>
                    <a:pt x="518" y="660"/>
                    <a:pt x="518" y="660"/>
                    <a:pt x="518" y="659"/>
                  </a:cubicBezTo>
                  <a:cubicBezTo>
                    <a:pt x="518" y="659"/>
                    <a:pt x="519" y="659"/>
                    <a:pt x="519" y="658"/>
                  </a:cubicBezTo>
                  <a:cubicBezTo>
                    <a:pt x="519" y="658"/>
                    <a:pt x="519" y="658"/>
                    <a:pt x="519" y="657"/>
                  </a:cubicBezTo>
                  <a:cubicBezTo>
                    <a:pt x="520" y="657"/>
                    <a:pt x="520" y="656"/>
                    <a:pt x="520" y="656"/>
                  </a:cubicBezTo>
                  <a:cubicBezTo>
                    <a:pt x="520" y="655"/>
                    <a:pt x="520" y="655"/>
                    <a:pt x="520" y="655"/>
                  </a:cubicBezTo>
                  <a:cubicBezTo>
                    <a:pt x="521" y="654"/>
                    <a:pt x="521" y="654"/>
                    <a:pt x="521" y="653"/>
                  </a:cubicBezTo>
                  <a:cubicBezTo>
                    <a:pt x="521" y="653"/>
                    <a:pt x="521" y="653"/>
                    <a:pt x="521" y="653"/>
                  </a:cubicBezTo>
                  <a:cubicBezTo>
                    <a:pt x="521" y="652"/>
                    <a:pt x="521" y="652"/>
                    <a:pt x="521" y="652"/>
                  </a:cubicBezTo>
                  <a:cubicBezTo>
                    <a:pt x="522" y="651"/>
                    <a:pt x="522" y="651"/>
                    <a:pt x="522" y="650"/>
                  </a:cubicBezTo>
                  <a:cubicBezTo>
                    <a:pt x="522" y="650"/>
                    <a:pt x="522" y="650"/>
                    <a:pt x="522" y="649"/>
                  </a:cubicBezTo>
                  <a:cubicBezTo>
                    <a:pt x="522" y="649"/>
                    <a:pt x="522" y="648"/>
                    <a:pt x="523" y="648"/>
                  </a:cubicBezTo>
                  <a:cubicBezTo>
                    <a:pt x="523" y="648"/>
                    <a:pt x="523" y="647"/>
                    <a:pt x="523" y="647"/>
                  </a:cubicBezTo>
                  <a:cubicBezTo>
                    <a:pt x="523" y="647"/>
                    <a:pt x="523" y="646"/>
                    <a:pt x="523" y="646"/>
                  </a:cubicBezTo>
                  <a:cubicBezTo>
                    <a:pt x="523" y="645"/>
                    <a:pt x="523" y="645"/>
                    <a:pt x="523" y="644"/>
                  </a:cubicBezTo>
                  <a:cubicBezTo>
                    <a:pt x="523" y="639"/>
                    <a:pt x="527" y="636"/>
                    <a:pt x="527" y="635"/>
                  </a:cubicBezTo>
                  <a:cubicBezTo>
                    <a:pt x="527" y="633"/>
                    <a:pt x="524" y="632"/>
                    <a:pt x="530" y="631"/>
                  </a:cubicBezTo>
                  <a:cubicBezTo>
                    <a:pt x="535" y="630"/>
                    <a:pt x="535" y="626"/>
                    <a:pt x="539" y="624"/>
                  </a:cubicBezTo>
                  <a:cubicBezTo>
                    <a:pt x="543" y="623"/>
                    <a:pt x="551" y="620"/>
                    <a:pt x="554" y="617"/>
                  </a:cubicBezTo>
                  <a:cubicBezTo>
                    <a:pt x="557" y="614"/>
                    <a:pt x="554" y="612"/>
                    <a:pt x="558" y="614"/>
                  </a:cubicBezTo>
                  <a:cubicBezTo>
                    <a:pt x="562" y="616"/>
                    <a:pt x="564" y="615"/>
                    <a:pt x="567" y="614"/>
                  </a:cubicBezTo>
                  <a:cubicBezTo>
                    <a:pt x="570" y="613"/>
                    <a:pt x="578" y="614"/>
                    <a:pt x="580" y="613"/>
                  </a:cubicBezTo>
                  <a:cubicBezTo>
                    <a:pt x="583" y="613"/>
                    <a:pt x="587" y="612"/>
                    <a:pt x="587" y="613"/>
                  </a:cubicBezTo>
                  <a:cubicBezTo>
                    <a:pt x="588" y="613"/>
                    <a:pt x="593" y="614"/>
                    <a:pt x="593" y="616"/>
                  </a:cubicBezTo>
                  <a:cubicBezTo>
                    <a:pt x="594" y="618"/>
                    <a:pt x="596" y="620"/>
                    <a:pt x="599" y="618"/>
                  </a:cubicBezTo>
                  <a:cubicBezTo>
                    <a:pt x="602" y="616"/>
                    <a:pt x="603" y="615"/>
                    <a:pt x="609" y="613"/>
                  </a:cubicBezTo>
                  <a:cubicBezTo>
                    <a:pt x="615" y="610"/>
                    <a:pt x="618" y="607"/>
                    <a:pt x="622" y="607"/>
                  </a:cubicBezTo>
                  <a:cubicBezTo>
                    <a:pt x="626" y="607"/>
                    <a:pt x="628" y="606"/>
                    <a:pt x="630" y="605"/>
                  </a:cubicBezTo>
                  <a:cubicBezTo>
                    <a:pt x="632" y="605"/>
                    <a:pt x="628" y="608"/>
                    <a:pt x="633" y="607"/>
                  </a:cubicBezTo>
                  <a:cubicBezTo>
                    <a:pt x="638" y="605"/>
                    <a:pt x="638" y="604"/>
                    <a:pt x="642" y="606"/>
                  </a:cubicBezTo>
                  <a:cubicBezTo>
                    <a:pt x="646" y="608"/>
                    <a:pt x="647" y="606"/>
                    <a:pt x="648" y="606"/>
                  </a:cubicBezTo>
                  <a:cubicBezTo>
                    <a:pt x="650" y="607"/>
                    <a:pt x="654" y="612"/>
                    <a:pt x="657" y="612"/>
                  </a:cubicBezTo>
                  <a:cubicBezTo>
                    <a:pt x="661" y="612"/>
                    <a:pt x="663" y="611"/>
                    <a:pt x="665" y="610"/>
                  </a:cubicBezTo>
                  <a:cubicBezTo>
                    <a:pt x="667" y="608"/>
                    <a:pt x="668" y="605"/>
                    <a:pt x="670" y="608"/>
                  </a:cubicBezTo>
                  <a:cubicBezTo>
                    <a:pt x="673" y="612"/>
                    <a:pt x="674" y="617"/>
                    <a:pt x="676" y="618"/>
                  </a:cubicBezTo>
                  <a:cubicBezTo>
                    <a:pt x="679" y="620"/>
                    <a:pt x="677" y="632"/>
                    <a:pt x="676" y="634"/>
                  </a:cubicBezTo>
                  <a:cubicBezTo>
                    <a:pt x="675" y="636"/>
                    <a:pt x="677" y="646"/>
                    <a:pt x="678" y="645"/>
                  </a:cubicBezTo>
                  <a:cubicBezTo>
                    <a:pt x="679" y="644"/>
                    <a:pt x="680" y="641"/>
                    <a:pt x="680" y="644"/>
                  </a:cubicBezTo>
                  <a:cubicBezTo>
                    <a:pt x="681" y="646"/>
                    <a:pt x="681" y="651"/>
                    <a:pt x="683" y="654"/>
                  </a:cubicBezTo>
                  <a:cubicBezTo>
                    <a:pt x="685" y="657"/>
                    <a:pt x="687" y="658"/>
                    <a:pt x="687" y="660"/>
                  </a:cubicBezTo>
                  <a:cubicBezTo>
                    <a:pt x="688" y="663"/>
                    <a:pt x="690" y="668"/>
                    <a:pt x="692" y="665"/>
                  </a:cubicBezTo>
                  <a:cubicBezTo>
                    <a:pt x="695" y="663"/>
                    <a:pt x="697" y="651"/>
                    <a:pt x="698" y="646"/>
                  </a:cubicBezTo>
                  <a:cubicBezTo>
                    <a:pt x="699" y="642"/>
                    <a:pt x="700" y="627"/>
                    <a:pt x="697" y="622"/>
                  </a:cubicBezTo>
                  <a:cubicBezTo>
                    <a:pt x="695" y="617"/>
                    <a:pt x="691" y="610"/>
                    <a:pt x="695" y="602"/>
                  </a:cubicBezTo>
                  <a:cubicBezTo>
                    <a:pt x="700" y="594"/>
                    <a:pt x="702" y="589"/>
                    <a:pt x="704" y="586"/>
                  </a:cubicBezTo>
                  <a:cubicBezTo>
                    <a:pt x="707" y="583"/>
                    <a:pt x="713" y="582"/>
                    <a:pt x="715" y="581"/>
                  </a:cubicBezTo>
                  <a:cubicBezTo>
                    <a:pt x="717" y="580"/>
                    <a:pt x="719" y="580"/>
                    <a:pt x="723" y="578"/>
                  </a:cubicBezTo>
                  <a:cubicBezTo>
                    <a:pt x="726" y="576"/>
                    <a:pt x="731" y="568"/>
                    <a:pt x="732" y="567"/>
                  </a:cubicBezTo>
                  <a:cubicBezTo>
                    <a:pt x="733" y="567"/>
                    <a:pt x="737" y="568"/>
                    <a:pt x="740" y="567"/>
                  </a:cubicBezTo>
                  <a:cubicBezTo>
                    <a:pt x="743" y="566"/>
                    <a:pt x="749" y="559"/>
                    <a:pt x="752" y="557"/>
                  </a:cubicBezTo>
                  <a:cubicBezTo>
                    <a:pt x="754" y="555"/>
                    <a:pt x="760" y="557"/>
                    <a:pt x="759" y="555"/>
                  </a:cubicBezTo>
                  <a:cubicBezTo>
                    <a:pt x="759" y="553"/>
                    <a:pt x="760" y="549"/>
                    <a:pt x="762" y="549"/>
                  </a:cubicBezTo>
                  <a:cubicBezTo>
                    <a:pt x="764" y="549"/>
                    <a:pt x="767" y="547"/>
                    <a:pt x="767" y="546"/>
                  </a:cubicBezTo>
                  <a:cubicBezTo>
                    <a:pt x="768" y="545"/>
                    <a:pt x="770" y="537"/>
                    <a:pt x="769" y="535"/>
                  </a:cubicBezTo>
                  <a:cubicBezTo>
                    <a:pt x="768" y="533"/>
                    <a:pt x="765" y="529"/>
                    <a:pt x="765" y="528"/>
                  </a:cubicBezTo>
                  <a:cubicBezTo>
                    <a:pt x="766" y="527"/>
                    <a:pt x="769" y="523"/>
                    <a:pt x="769" y="521"/>
                  </a:cubicBezTo>
                  <a:cubicBezTo>
                    <a:pt x="769" y="519"/>
                    <a:pt x="771" y="516"/>
                    <a:pt x="772" y="517"/>
                  </a:cubicBezTo>
                  <a:cubicBezTo>
                    <a:pt x="772" y="518"/>
                    <a:pt x="775" y="520"/>
                    <a:pt x="773" y="522"/>
                  </a:cubicBezTo>
                  <a:cubicBezTo>
                    <a:pt x="772" y="523"/>
                    <a:pt x="770" y="528"/>
                    <a:pt x="772" y="526"/>
                  </a:cubicBezTo>
                  <a:cubicBezTo>
                    <a:pt x="775" y="524"/>
                    <a:pt x="778" y="523"/>
                    <a:pt x="778" y="521"/>
                  </a:cubicBezTo>
                  <a:cubicBezTo>
                    <a:pt x="779" y="520"/>
                    <a:pt x="782" y="513"/>
                    <a:pt x="785" y="511"/>
                  </a:cubicBezTo>
                  <a:cubicBezTo>
                    <a:pt x="787" y="509"/>
                    <a:pt x="782" y="506"/>
                    <a:pt x="784" y="505"/>
                  </a:cubicBezTo>
                  <a:cubicBezTo>
                    <a:pt x="786" y="504"/>
                    <a:pt x="787" y="505"/>
                    <a:pt x="790" y="503"/>
                  </a:cubicBezTo>
                  <a:cubicBezTo>
                    <a:pt x="793" y="501"/>
                    <a:pt x="800" y="494"/>
                    <a:pt x="800" y="492"/>
                  </a:cubicBezTo>
                  <a:cubicBezTo>
                    <a:pt x="799" y="490"/>
                    <a:pt x="798" y="488"/>
                    <a:pt x="802" y="487"/>
                  </a:cubicBezTo>
                  <a:cubicBezTo>
                    <a:pt x="806" y="486"/>
                    <a:pt x="810" y="486"/>
                    <a:pt x="810" y="485"/>
                  </a:cubicBezTo>
                  <a:cubicBezTo>
                    <a:pt x="810" y="484"/>
                    <a:pt x="812" y="482"/>
                    <a:pt x="814" y="482"/>
                  </a:cubicBezTo>
                  <a:cubicBezTo>
                    <a:pt x="815" y="482"/>
                    <a:pt x="817" y="484"/>
                    <a:pt x="820" y="483"/>
                  </a:cubicBezTo>
                  <a:cubicBezTo>
                    <a:pt x="824" y="482"/>
                    <a:pt x="831" y="477"/>
                    <a:pt x="835" y="476"/>
                  </a:cubicBezTo>
                  <a:cubicBezTo>
                    <a:pt x="839" y="476"/>
                    <a:pt x="843" y="476"/>
                    <a:pt x="842" y="474"/>
                  </a:cubicBezTo>
                  <a:cubicBezTo>
                    <a:pt x="841" y="472"/>
                    <a:pt x="839" y="473"/>
                    <a:pt x="837" y="471"/>
                  </a:cubicBezTo>
                  <a:cubicBezTo>
                    <a:pt x="835" y="469"/>
                    <a:pt x="839" y="464"/>
                    <a:pt x="838" y="462"/>
                  </a:cubicBezTo>
                  <a:cubicBezTo>
                    <a:pt x="838" y="460"/>
                    <a:pt x="843" y="454"/>
                    <a:pt x="846" y="452"/>
                  </a:cubicBezTo>
                  <a:cubicBezTo>
                    <a:pt x="849" y="450"/>
                    <a:pt x="857" y="447"/>
                    <a:pt x="860" y="445"/>
                  </a:cubicBezTo>
                  <a:cubicBezTo>
                    <a:pt x="863" y="443"/>
                    <a:pt x="863" y="442"/>
                    <a:pt x="866" y="443"/>
                  </a:cubicBezTo>
                  <a:cubicBezTo>
                    <a:pt x="869" y="443"/>
                    <a:pt x="881" y="437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4"/>
                  </a:cubicBezTo>
                  <a:cubicBezTo>
                    <a:pt x="881" y="434"/>
                    <a:pt x="881" y="434"/>
                    <a:pt x="881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1" y="433"/>
                    <a:pt x="881" y="433"/>
                    <a:pt x="881" y="432"/>
                  </a:cubicBezTo>
                  <a:cubicBezTo>
                    <a:pt x="882" y="432"/>
                    <a:pt x="882" y="432"/>
                    <a:pt x="883" y="432"/>
                  </a:cubicBezTo>
                  <a:cubicBezTo>
                    <a:pt x="889" y="432"/>
                    <a:pt x="892" y="431"/>
                    <a:pt x="896" y="429"/>
                  </a:cubicBezTo>
                  <a:cubicBezTo>
                    <a:pt x="900" y="427"/>
                    <a:pt x="902" y="427"/>
                    <a:pt x="902" y="428"/>
                  </a:cubicBezTo>
                  <a:cubicBezTo>
                    <a:pt x="901" y="428"/>
                    <a:pt x="899" y="430"/>
                    <a:pt x="903" y="429"/>
                  </a:cubicBezTo>
                  <a:cubicBezTo>
                    <a:pt x="906" y="429"/>
                    <a:pt x="914" y="428"/>
                    <a:pt x="913" y="429"/>
                  </a:cubicBezTo>
                  <a:cubicBezTo>
                    <a:pt x="912" y="429"/>
                    <a:pt x="909" y="433"/>
                    <a:pt x="907" y="433"/>
                  </a:cubicBezTo>
                  <a:cubicBezTo>
                    <a:pt x="905" y="433"/>
                    <a:pt x="905" y="431"/>
                    <a:pt x="901" y="434"/>
                  </a:cubicBezTo>
                  <a:cubicBezTo>
                    <a:pt x="897" y="436"/>
                    <a:pt x="888" y="439"/>
                    <a:pt x="887" y="441"/>
                  </a:cubicBezTo>
                  <a:cubicBezTo>
                    <a:pt x="887" y="443"/>
                    <a:pt x="887" y="452"/>
                    <a:pt x="890" y="451"/>
                  </a:cubicBezTo>
                  <a:cubicBezTo>
                    <a:pt x="893" y="451"/>
                    <a:pt x="900" y="447"/>
                    <a:pt x="901" y="445"/>
                  </a:cubicBezTo>
                  <a:cubicBezTo>
                    <a:pt x="902" y="443"/>
                    <a:pt x="905" y="437"/>
                    <a:pt x="909" y="438"/>
                  </a:cubicBezTo>
                  <a:cubicBezTo>
                    <a:pt x="914" y="439"/>
                    <a:pt x="915" y="440"/>
                    <a:pt x="919" y="439"/>
                  </a:cubicBezTo>
                  <a:cubicBezTo>
                    <a:pt x="923" y="437"/>
                    <a:pt x="931" y="431"/>
                    <a:pt x="935" y="431"/>
                  </a:cubicBezTo>
                  <a:cubicBezTo>
                    <a:pt x="939" y="431"/>
                    <a:pt x="941" y="430"/>
                    <a:pt x="939" y="429"/>
                  </a:cubicBezTo>
                  <a:cubicBezTo>
                    <a:pt x="938" y="428"/>
                    <a:pt x="939" y="426"/>
                    <a:pt x="935" y="425"/>
                  </a:cubicBezTo>
                  <a:cubicBezTo>
                    <a:pt x="932" y="424"/>
                    <a:pt x="932" y="422"/>
                    <a:pt x="930" y="423"/>
                  </a:cubicBezTo>
                  <a:cubicBezTo>
                    <a:pt x="929" y="424"/>
                    <a:pt x="927" y="424"/>
                    <a:pt x="923" y="424"/>
                  </a:cubicBezTo>
                  <a:cubicBezTo>
                    <a:pt x="920" y="423"/>
                    <a:pt x="916" y="422"/>
                    <a:pt x="916" y="420"/>
                  </a:cubicBezTo>
                  <a:cubicBezTo>
                    <a:pt x="916" y="418"/>
                    <a:pt x="909" y="419"/>
                    <a:pt x="907" y="419"/>
                  </a:cubicBezTo>
                  <a:cubicBezTo>
                    <a:pt x="906" y="418"/>
                    <a:pt x="908" y="416"/>
                    <a:pt x="906" y="413"/>
                  </a:cubicBezTo>
                  <a:cubicBezTo>
                    <a:pt x="904" y="411"/>
                    <a:pt x="901" y="409"/>
                    <a:pt x="904" y="408"/>
                  </a:cubicBezTo>
                  <a:cubicBezTo>
                    <a:pt x="906" y="407"/>
                    <a:pt x="910" y="400"/>
                    <a:pt x="907" y="400"/>
                  </a:cubicBezTo>
                  <a:cubicBezTo>
                    <a:pt x="905" y="399"/>
                    <a:pt x="902" y="401"/>
                    <a:pt x="900" y="399"/>
                  </a:cubicBezTo>
                  <a:cubicBezTo>
                    <a:pt x="899" y="397"/>
                    <a:pt x="893" y="396"/>
                    <a:pt x="895" y="395"/>
                  </a:cubicBezTo>
                  <a:cubicBezTo>
                    <a:pt x="897" y="394"/>
                    <a:pt x="897" y="395"/>
                    <a:pt x="902" y="395"/>
                  </a:cubicBezTo>
                  <a:cubicBezTo>
                    <a:pt x="908" y="396"/>
                    <a:pt x="913" y="393"/>
                    <a:pt x="915" y="391"/>
                  </a:cubicBezTo>
                  <a:cubicBezTo>
                    <a:pt x="917" y="388"/>
                    <a:pt x="916" y="388"/>
                    <a:pt x="916" y="385"/>
                  </a:cubicBezTo>
                  <a:cubicBezTo>
                    <a:pt x="917" y="383"/>
                    <a:pt x="918" y="383"/>
                    <a:pt x="914" y="381"/>
                  </a:cubicBezTo>
                  <a:cubicBezTo>
                    <a:pt x="910" y="379"/>
                    <a:pt x="906" y="378"/>
                    <a:pt x="902" y="379"/>
                  </a:cubicBezTo>
                  <a:cubicBezTo>
                    <a:pt x="898" y="380"/>
                    <a:pt x="887" y="384"/>
                    <a:pt x="882" y="387"/>
                  </a:cubicBezTo>
                  <a:cubicBezTo>
                    <a:pt x="877" y="389"/>
                    <a:pt x="874" y="389"/>
                    <a:pt x="870" y="392"/>
                  </a:cubicBezTo>
                  <a:cubicBezTo>
                    <a:pt x="865" y="395"/>
                    <a:pt x="853" y="409"/>
                    <a:pt x="850" y="409"/>
                  </a:cubicBezTo>
                  <a:cubicBezTo>
                    <a:pt x="847" y="409"/>
                    <a:pt x="852" y="405"/>
                    <a:pt x="855" y="402"/>
                  </a:cubicBezTo>
                  <a:cubicBezTo>
                    <a:pt x="858" y="399"/>
                    <a:pt x="866" y="390"/>
                    <a:pt x="869" y="388"/>
                  </a:cubicBezTo>
                  <a:cubicBezTo>
                    <a:pt x="872" y="385"/>
                    <a:pt x="878" y="380"/>
                    <a:pt x="881" y="379"/>
                  </a:cubicBezTo>
                  <a:cubicBezTo>
                    <a:pt x="885" y="378"/>
                    <a:pt x="888" y="377"/>
                    <a:pt x="889" y="376"/>
                  </a:cubicBezTo>
                  <a:cubicBezTo>
                    <a:pt x="891" y="374"/>
                    <a:pt x="900" y="365"/>
                    <a:pt x="903" y="364"/>
                  </a:cubicBezTo>
                  <a:cubicBezTo>
                    <a:pt x="907" y="363"/>
                    <a:pt x="924" y="365"/>
                    <a:pt x="930" y="365"/>
                  </a:cubicBezTo>
                  <a:cubicBezTo>
                    <a:pt x="936" y="364"/>
                    <a:pt x="963" y="364"/>
                    <a:pt x="967" y="363"/>
                  </a:cubicBezTo>
                  <a:cubicBezTo>
                    <a:pt x="970" y="361"/>
                    <a:pt x="974" y="357"/>
                    <a:pt x="975" y="355"/>
                  </a:cubicBezTo>
                  <a:cubicBezTo>
                    <a:pt x="977" y="353"/>
                    <a:pt x="981" y="350"/>
                    <a:pt x="983" y="350"/>
                  </a:cubicBezTo>
                  <a:cubicBezTo>
                    <a:pt x="985" y="350"/>
                    <a:pt x="991" y="349"/>
                    <a:pt x="993" y="348"/>
                  </a:cubicBezTo>
                  <a:cubicBezTo>
                    <a:pt x="996" y="348"/>
                    <a:pt x="1004" y="345"/>
                    <a:pt x="1005" y="343"/>
                  </a:cubicBezTo>
                  <a:cubicBezTo>
                    <a:pt x="1007" y="341"/>
                    <a:pt x="1008" y="338"/>
                    <a:pt x="1006" y="338"/>
                  </a:cubicBezTo>
                  <a:cubicBezTo>
                    <a:pt x="1005" y="337"/>
                    <a:pt x="1003" y="337"/>
                    <a:pt x="1004" y="335"/>
                  </a:cubicBezTo>
                  <a:cubicBezTo>
                    <a:pt x="1006" y="334"/>
                    <a:pt x="1009" y="330"/>
                    <a:pt x="1008" y="329"/>
                  </a:cubicBezTo>
                  <a:cubicBezTo>
                    <a:pt x="1008" y="328"/>
                    <a:pt x="1006" y="327"/>
                    <a:pt x="1008" y="326"/>
                  </a:cubicBezTo>
                  <a:cubicBezTo>
                    <a:pt x="1010" y="325"/>
                    <a:pt x="1013" y="323"/>
                    <a:pt x="1012" y="322"/>
                  </a:cubicBezTo>
                  <a:cubicBezTo>
                    <a:pt x="1010" y="321"/>
                    <a:pt x="1006" y="319"/>
                    <a:pt x="1004" y="319"/>
                  </a:cubicBezTo>
                  <a:cubicBezTo>
                    <a:pt x="1002" y="319"/>
                    <a:pt x="999" y="321"/>
                    <a:pt x="999" y="320"/>
                  </a:cubicBezTo>
                  <a:cubicBezTo>
                    <a:pt x="998" y="318"/>
                    <a:pt x="997" y="312"/>
                    <a:pt x="995" y="312"/>
                  </a:cubicBezTo>
                  <a:cubicBezTo>
                    <a:pt x="993" y="312"/>
                    <a:pt x="984" y="315"/>
                    <a:pt x="984" y="317"/>
                  </a:cubicBezTo>
                  <a:cubicBezTo>
                    <a:pt x="983" y="319"/>
                    <a:pt x="981" y="320"/>
                    <a:pt x="980" y="320"/>
                  </a:cubicBezTo>
                  <a:cubicBezTo>
                    <a:pt x="978" y="320"/>
                    <a:pt x="965" y="326"/>
                    <a:pt x="966" y="324"/>
                  </a:cubicBezTo>
                  <a:cubicBezTo>
                    <a:pt x="968" y="322"/>
                    <a:pt x="974" y="318"/>
                    <a:pt x="977" y="316"/>
                  </a:cubicBezTo>
                  <a:cubicBezTo>
                    <a:pt x="980" y="314"/>
                    <a:pt x="997" y="309"/>
                    <a:pt x="997" y="308"/>
                  </a:cubicBezTo>
                  <a:cubicBezTo>
                    <a:pt x="997" y="307"/>
                    <a:pt x="996" y="306"/>
                    <a:pt x="995" y="305"/>
                  </a:cubicBezTo>
                  <a:cubicBezTo>
                    <a:pt x="994" y="304"/>
                    <a:pt x="987" y="305"/>
                    <a:pt x="987" y="304"/>
                  </a:cubicBezTo>
                  <a:cubicBezTo>
                    <a:pt x="987" y="302"/>
                    <a:pt x="985" y="299"/>
                    <a:pt x="984" y="299"/>
                  </a:cubicBezTo>
                  <a:cubicBezTo>
                    <a:pt x="983" y="298"/>
                    <a:pt x="979" y="299"/>
                    <a:pt x="978" y="298"/>
                  </a:cubicBezTo>
                  <a:cubicBezTo>
                    <a:pt x="977" y="297"/>
                    <a:pt x="976" y="294"/>
                    <a:pt x="975" y="292"/>
                  </a:cubicBezTo>
                  <a:cubicBezTo>
                    <a:pt x="974" y="291"/>
                    <a:pt x="969" y="287"/>
                    <a:pt x="967" y="287"/>
                  </a:cubicBezTo>
                  <a:cubicBezTo>
                    <a:pt x="966" y="287"/>
                    <a:pt x="965" y="285"/>
                    <a:pt x="963" y="284"/>
                  </a:cubicBezTo>
                  <a:cubicBezTo>
                    <a:pt x="961" y="283"/>
                    <a:pt x="960" y="280"/>
                    <a:pt x="962" y="279"/>
                  </a:cubicBezTo>
                  <a:cubicBezTo>
                    <a:pt x="963" y="278"/>
                    <a:pt x="969" y="277"/>
                    <a:pt x="968" y="275"/>
                  </a:cubicBezTo>
                  <a:cubicBezTo>
                    <a:pt x="967" y="274"/>
                    <a:pt x="964" y="270"/>
                    <a:pt x="965" y="269"/>
                  </a:cubicBezTo>
                  <a:cubicBezTo>
                    <a:pt x="966" y="267"/>
                    <a:pt x="965" y="264"/>
                    <a:pt x="963" y="262"/>
                  </a:cubicBezTo>
                  <a:cubicBezTo>
                    <a:pt x="961" y="260"/>
                    <a:pt x="961" y="254"/>
                    <a:pt x="960" y="254"/>
                  </a:cubicBezTo>
                  <a:cubicBezTo>
                    <a:pt x="959" y="254"/>
                    <a:pt x="959" y="251"/>
                    <a:pt x="958" y="251"/>
                  </a:cubicBezTo>
                  <a:cubicBezTo>
                    <a:pt x="957" y="251"/>
                    <a:pt x="950" y="252"/>
                    <a:pt x="952" y="250"/>
                  </a:cubicBezTo>
                  <a:cubicBezTo>
                    <a:pt x="954" y="249"/>
                    <a:pt x="959" y="249"/>
                    <a:pt x="959" y="247"/>
                  </a:cubicBezTo>
                  <a:cubicBezTo>
                    <a:pt x="959" y="245"/>
                    <a:pt x="958" y="243"/>
                    <a:pt x="956" y="243"/>
                  </a:cubicBezTo>
                  <a:cubicBezTo>
                    <a:pt x="955" y="243"/>
                    <a:pt x="948" y="242"/>
                    <a:pt x="951" y="241"/>
                  </a:cubicBezTo>
                  <a:cubicBezTo>
                    <a:pt x="954" y="240"/>
                    <a:pt x="957" y="238"/>
                    <a:pt x="956" y="237"/>
                  </a:cubicBezTo>
                  <a:cubicBezTo>
                    <a:pt x="956" y="236"/>
                    <a:pt x="953" y="228"/>
                    <a:pt x="951" y="229"/>
                  </a:cubicBezTo>
                  <a:cubicBezTo>
                    <a:pt x="950" y="229"/>
                    <a:pt x="950" y="226"/>
                    <a:pt x="950" y="225"/>
                  </a:cubicBezTo>
                  <a:cubicBezTo>
                    <a:pt x="950" y="224"/>
                    <a:pt x="953" y="218"/>
                    <a:pt x="952" y="217"/>
                  </a:cubicBezTo>
                  <a:cubicBezTo>
                    <a:pt x="951" y="217"/>
                    <a:pt x="946" y="218"/>
                    <a:pt x="946" y="221"/>
                  </a:cubicBezTo>
                  <a:cubicBezTo>
                    <a:pt x="945" y="223"/>
                    <a:pt x="942" y="229"/>
                    <a:pt x="940" y="229"/>
                  </a:cubicBezTo>
                  <a:cubicBezTo>
                    <a:pt x="938" y="229"/>
                    <a:pt x="936" y="231"/>
                    <a:pt x="935" y="236"/>
                  </a:cubicBezTo>
                  <a:cubicBezTo>
                    <a:pt x="934" y="240"/>
                    <a:pt x="930" y="245"/>
                    <a:pt x="930" y="245"/>
                  </a:cubicBezTo>
                  <a:cubicBezTo>
                    <a:pt x="930" y="245"/>
                    <a:pt x="926" y="245"/>
                    <a:pt x="925" y="246"/>
                  </a:cubicBezTo>
                  <a:cubicBezTo>
                    <a:pt x="924" y="247"/>
                    <a:pt x="920" y="250"/>
                    <a:pt x="919" y="250"/>
                  </a:cubicBezTo>
                  <a:cubicBezTo>
                    <a:pt x="918" y="250"/>
                    <a:pt x="916" y="253"/>
                    <a:pt x="915" y="252"/>
                  </a:cubicBezTo>
                  <a:cubicBezTo>
                    <a:pt x="913" y="251"/>
                    <a:pt x="909" y="249"/>
                    <a:pt x="910" y="247"/>
                  </a:cubicBezTo>
                  <a:cubicBezTo>
                    <a:pt x="910" y="246"/>
                    <a:pt x="907" y="245"/>
                    <a:pt x="905" y="245"/>
                  </a:cubicBezTo>
                  <a:cubicBezTo>
                    <a:pt x="903" y="245"/>
                    <a:pt x="900" y="249"/>
                    <a:pt x="899" y="247"/>
                  </a:cubicBezTo>
                  <a:cubicBezTo>
                    <a:pt x="897" y="245"/>
                    <a:pt x="898" y="243"/>
                    <a:pt x="898" y="242"/>
                  </a:cubicBezTo>
                  <a:cubicBezTo>
                    <a:pt x="897" y="240"/>
                    <a:pt x="894" y="238"/>
                    <a:pt x="896" y="236"/>
                  </a:cubicBezTo>
                  <a:cubicBezTo>
                    <a:pt x="899" y="234"/>
                    <a:pt x="900" y="230"/>
                    <a:pt x="899" y="229"/>
                  </a:cubicBezTo>
                  <a:cubicBezTo>
                    <a:pt x="898" y="227"/>
                    <a:pt x="894" y="226"/>
                    <a:pt x="897" y="225"/>
                  </a:cubicBezTo>
                  <a:cubicBezTo>
                    <a:pt x="899" y="224"/>
                    <a:pt x="900" y="224"/>
                    <a:pt x="901" y="222"/>
                  </a:cubicBezTo>
                  <a:cubicBezTo>
                    <a:pt x="903" y="220"/>
                    <a:pt x="908" y="212"/>
                    <a:pt x="904" y="211"/>
                  </a:cubicBezTo>
                  <a:cubicBezTo>
                    <a:pt x="901" y="210"/>
                    <a:pt x="897" y="211"/>
                    <a:pt x="895" y="211"/>
                  </a:cubicBezTo>
                  <a:cubicBezTo>
                    <a:pt x="892" y="210"/>
                    <a:pt x="890" y="206"/>
                    <a:pt x="889" y="205"/>
                  </a:cubicBezTo>
                  <a:cubicBezTo>
                    <a:pt x="888" y="204"/>
                    <a:pt x="885" y="203"/>
                    <a:pt x="887" y="201"/>
                  </a:cubicBezTo>
                  <a:cubicBezTo>
                    <a:pt x="889" y="200"/>
                    <a:pt x="889" y="198"/>
                    <a:pt x="887" y="198"/>
                  </a:cubicBezTo>
                  <a:cubicBezTo>
                    <a:pt x="884" y="198"/>
                    <a:pt x="881" y="198"/>
                    <a:pt x="880" y="196"/>
                  </a:cubicBezTo>
                  <a:cubicBezTo>
                    <a:pt x="879" y="195"/>
                    <a:pt x="877" y="192"/>
                    <a:pt x="876" y="193"/>
                  </a:cubicBezTo>
                  <a:cubicBezTo>
                    <a:pt x="876" y="193"/>
                    <a:pt x="874" y="191"/>
                    <a:pt x="874" y="190"/>
                  </a:cubicBezTo>
                  <a:cubicBezTo>
                    <a:pt x="874" y="190"/>
                    <a:pt x="872" y="187"/>
                    <a:pt x="870" y="186"/>
                  </a:cubicBezTo>
                  <a:cubicBezTo>
                    <a:pt x="867" y="186"/>
                    <a:pt x="859" y="186"/>
                    <a:pt x="857" y="186"/>
                  </a:cubicBezTo>
                  <a:cubicBezTo>
                    <a:pt x="855" y="186"/>
                    <a:pt x="854" y="184"/>
                    <a:pt x="851" y="184"/>
                  </a:cubicBezTo>
                  <a:cubicBezTo>
                    <a:pt x="848" y="184"/>
                    <a:pt x="841" y="183"/>
                    <a:pt x="838" y="183"/>
                  </a:cubicBezTo>
                  <a:cubicBezTo>
                    <a:pt x="834" y="183"/>
                    <a:pt x="832" y="185"/>
                    <a:pt x="830" y="187"/>
                  </a:cubicBezTo>
                  <a:cubicBezTo>
                    <a:pt x="828" y="189"/>
                    <a:pt x="825" y="189"/>
                    <a:pt x="827" y="192"/>
                  </a:cubicBezTo>
                  <a:cubicBezTo>
                    <a:pt x="829" y="195"/>
                    <a:pt x="826" y="198"/>
                    <a:pt x="828" y="198"/>
                  </a:cubicBezTo>
                  <a:cubicBezTo>
                    <a:pt x="830" y="198"/>
                    <a:pt x="830" y="199"/>
                    <a:pt x="828" y="201"/>
                  </a:cubicBezTo>
                  <a:cubicBezTo>
                    <a:pt x="826" y="202"/>
                    <a:pt x="823" y="207"/>
                    <a:pt x="822" y="208"/>
                  </a:cubicBezTo>
                  <a:cubicBezTo>
                    <a:pt x="821" y="210"/>
                    <a:pt x="817" y="213"/>
                    <a:pt x="821" y="213"/>
                  </a:cubicBezTo>
                  <a:cubicBezTo>
                    <a:pt x="824" y="213"/>
                    <a:pt x="825" y="214"/>
                    <a:pt x="823" y="216"/>
                  </a:cubicBezTo>
                  <a:cubicBezTo>
                    <a:pt x="822" y="219"/>
                    <a:pt x="820" y="224"/>
                    <a:pt x="823" y="225"/>
                  </a:cubicBezTo>
                  <a:cubicBezTo>
                    <a:pt x="825" y="225"/>
                    <a:pt x="825" y="227"/>
                    <a:pt x="823" y="229"/>
                  </a:cubicBezTo>
                  <a:cubicBezTo>
                    <a:pt x="821" y="231"/>
                    <a:pt x="819" y="235"/>
                    <a:pt x="820" y="235"/>
                  </a:cubicBezTo>
                  <a:cubicBezTo>
                    <a:pt x="822" y="235"/>
                    <a:pt x="823" y="235"/>
                    <a:pt x="818" y="238"/>
                  </a:cubicBezTo>
                  <a:cubicBezTo>
                    <a:pt x="814" y="240"/>
                    <a:pt x="811" y="241"/>
                    <a:pt x="809" y="243"/>
                  </a:cubicBezTo>
                  <a:cubicBezTo>
                    <a:pt x="808" y="244"/>
                    <a:pt x="807" y="247"/>
                    <a:pt x="809" y="249"/>
                  </a:cubicBezTo>
                  <a:cubicBezTo>
                    <a:pt x="812" y="251"/>
                    <a:pt x="811" y="255"/>
                    <a:pt x="811" y="257"/>
                  </a:cubicBezTo>
                  <a:cubicBezTo>
                    <a:pt x="811" y="259"/>
                    <a:pt x="815" y="259"/>
                    <a:pt x="815" y="262"/>
                  </a:cubicBezTo>
                  <a:cubicBezTo>
                    <a:pt x="814" y="266"/>
                    <a:pt x="815" y="270"/>
                    <a:pt x="815" y="274"/>
                  </a:cubicBezTo>
                  <a:cubicBezTo>
                    <a:pt x="816" y="278"/>
                    <a:pt x="812" y="289"/>
                    <a:pt x="810" y="290"/>
                  </a:cubicBezTo>
                  <a:cubicBezTo>
                    <a:pt x="808" y="291"/>
                    <a:pt x="806" y="297"/>
                    <a:pt x="805" y="296"/>
                  </a:cubicBezTo>
                  <a:cubicBezTo>
                    <a:pt x="804" y="295"/>
                    <a:pt x="805" y="293"/>
                    <a:pt x="803" y="295"/>
                  </a:cubicBezTo>
                  <a:cubicBezTo>
                    <a:pt x="801" y="297"/>
                    <a:pt x="798" y="303"/>
                    <a:pt x="796" y="303"/>
                  </a:cubicBezTo>
                  <a:cubicBezTo>
                    <a:pt x="794" y="304"/>
                    <a:pt x="790" y="306"/>
                    <a:pt x="790" y="307"/>
                  </a:cubicBezTo>
                  <a:cubicBezTo>
                    <a:pt x="791" y="308"/>
                    <a:pt x="795" y="310"/>
                    <a:pt x="793" y="312"/>
                  </a:cubicBezTo>
                  <a:cubicBezTo>
                    <a:pt x="792" y="315"/>
                    <a:pt x="789" y="319"/>
                    <a:pt x="790" y="321"/>
                  </a:cubicBezTo>
                  <a:cubicBezTo>
                    <a:pt x="790" y="322"/>
                    <a:pt x="788" y="328"/>
                    <a:pt x="790" y="330"/>
                  </a:cubicBezTo>
                  <a:cubicBezTo>
                    <a:pt x="792" y="331"/>
                    <a:pt x="793" y="333"/>
                    <a:pt x="792" y="337"/>
                  </a:cubicBezTo>
                  <a:cubicBezTo>
                    <a:pt x="791" y="340"/>
                    <a:pt x="791" y="344"/>
                    <a:pt x="787" y="344"/>
                  </a:cubicBezTo>
                  <a:cubicBezTo>
                    <a:pt x="784" y="345"/>
                    <a:pt x="783" y="348"/>
                    <a:pt x="783" y="351"/>
                  </a:cubicBezTo>
                  <a:cubicBezTo>
                    <a:pt x="783" y="353"/>
                    <a:pt x="782" y="355"/>
                    <a:pt x="781" y="354"/>
                  </a:cubicBezTo>
                  <a:cubicBezTo>
                    <a:pt x="780" y="352"/>
                    <a:pt x="778" y="350"/>
                    <a:pt x="777" y="351"/>
                  </a:cubicBezTo>
                  <a:cubicBezTo>
                    <a:pt x="776" y="352"/>
                    <a:pt x="776" y="357"/>
                    <a:pt x="773" y="357"/>
                  </a:cubicBezTo>
                  <a:cubicBezTo>
                    <a:pt x="770" y="356"/>
                    <a:pt x="766" y="349"/>
                    <a:pt x="767" y="347"/>
                  </a:cubicBezTo>
                  <a:cubicBezTo>
                    <a:pt x="767" y="346"/>
                    <a:pt x="771" y="345"/>
                    <a:pt x="768" y="344"/>
                  </a:cubicBezTo>
                  <a:cubicBezTo>
                    <a:pt x="765" y="343"/>
                    <a:pt x="758" y="341"/>
                    <a:pt x="757" y="339"/>
                  </a:cubicBezTo>
                  <a:cubicBezTo>
                    <a:pt x="755" y="337"/>
                    <a:pt x="759" y="336"/>
                    <a:pt x="756" y="333"/>
                  </a:cubicBezTo>
                  <a:cubicBezTo>
                    <a:pt x="752" y="330"/>
                    <a:pt x="746" y="328"/>
                    <a:pt x="748" y="325"/>
                  </a:cubicBezTo>
                  <a:cubicBezTo>
                    <a:pt x="750" y="321"/>
                    <a:pt x="752" y="317"/>
                    <a:pt x="752" y="313"/>
                  </a:cubicBezTo>
                  <a:cubicBezTo>
                    <a:pt x="752" y="309"/>
                    <a:pt x="753" y="308"/>
                    <a:pt x="756" y="306"/>
                  </a:cubicBezTo>
                  <a:cubicBezTo>
                    <a:pt x="759" y="304"/>
                    <a:pt x="763" y="301"/>
                    <a:pt x="761" y="301"/>
                  </a:cubicBezTo>
                  <a:cubicBezTo>
                    <a:pt x="758" y="300"/>
                    <a:pt x="737" y="300"/>
                    <a:pt x="734" y="299"/>
                  </a:cubicBezTo>
                  <a:cubicBezTo>
                    <a:pt x="731" y="298"/>
                    <a:pt x="732" y="298"/>
                    <a:pt x="730" y="297"/>
                  </a:cubicBezTo>
                  <a:cubicBezTo>
                    <a:pt x="727" y="296"/>
                    <a:pt x="722" y="291"/>
                    <a:pt x="719" y="289"/>
                  </a:cubicBezTo>
                  <a:cubicBezTo>
                    <a:pt x="717" y="287"/>
                    <a:pt x="715" y="285"/>
                    <a:pt x="713" y="283"/>
                  </a:cubicBezTo>
                  <a:cubicBezTo>
                    <a:pt x="712" y="281"/>
                    <a:pt x="706" y="273"/>
                    <a:pt x="704" y="273"/>
                  </a:cubicBezTo>
                  <a:cubicBezTo>
                    <a:pt x="702" y="273"/>
                    <a:pt x="696" y="275"/>
                    <a:pt x="694" y="273"/>
                  </a:cubicBezTo>
                  <a:cubicBezTo>
                    <a:pt x="693" y="272"/>
                    <a:pt x="688" y="268"/>
                    <a:pt x="685" y="268"/>
                  </a:cubicBezTo>
                  <a:cubicBezTo>
                    <a:pt x="683" y="269"/>
                    <a:pt x="673" y="274"/>
                    <a:pt x="672" y="274"/>
                  </a:cubicBezTo>
                  <a:cubicBezTo>
                    <a:pt x="671" y="273"/>
                    <a:pt x="675" y="269"/>
                    <a:pt x="675" y="267"/>
                  </a:cubicBezTo>
                  <a:cubicBezTo>
                    <a:pt x="676" y="266"/>
                    <a:pt x="676" y="249"/>
                    <a:pt x="675" y="247"/>
                  </a:cubicBezTo>
                  <a:cubicBezTo>
                    <a:pt x="674" y="246"/>
                    <a:pt x="671" y="244"/>
                    <a:pt x="669" y="245"/>
                  </a:cubicBezTo>
                  <a:cubicBezTo>
                    <a:pt x="667" y="245"/>
                    <a:pt x="664" y="248"/>
                    <a:pt x="663" y="246"/>
                  </a:cubicBezTo>
                  <a:cubicBezTo>
                    <a:pt x="661" y="244"/>
                    <a:pt x="658" y="240"/>
                    <a:pt x="659" y="239"/>
                  </a:cubicBezTo>
                  <a:cubicBezTo>
                    <a:pt x="660" y="237"/>
                    <a:pt x="662" y="235"/>
                    <a:pt x="661" y="233"/>
                  </a:cubicBezTo>
                  <a:cubicBezTo>
                    <a:pt x="661" y="231"/>
                    <a:pt x="670" y="217"/>
                    <a:pt x="672" y="213"/>
                  </a:cubicBezTo>
                  <a:cubicBezTo>
                    <a:pt x="675" y="209"/>
                    <a:pt x="679" y="209"/>
                    <a:pt x="678" y="206"/>
                  </a:cubicBezTo>
                  <a:cubicBezTo>
                    <a:pt x="678" y="202"/>
                    <a:pt x="676" y="199"/>
                    <a:pt x="677" y="197"/>
                  </a:cubicBezTo>
                  <a:cubicBezTo>
                    <a:pt x="677" y="195"/>
                    <a:pt x="675" y="190"/>
                    <a:pt x="678" y="190"/>
                  </a:cubicBezTo>
                  <a:cubicBezTo>
                    <a:pt x="680" y="190"/>
                    <a:pt x="681" y="193"/>
                    <a:pt x="682" y="191"/>
                  </a:cubicBezTo>
                  <a:cubicBezTo>
                    <a:pt x="683" y="189"/>
                    <a:pt x="683" y="185"/>
                    <a:pt x="685" y="185"/>
                  </a:cubicBezTo>
                  <a:cubicBezTo>
                    <a:pt x="687" y="185"/>
                    <a:pt x="688" y="190"/>
                    <a:pt x="689" y="191"/>
                  </a:cubicBezTo>
                  <a:cubicBezTo>
                    <a:pt x="690" y="192"/>
                    <a:pt x="697" y="192"/>
                    <a:pt x="696" y="191"/>
                  </a:cubicBezTo>
                  <a:cubicBezTo>
                    <a:pt x="695" y="190"/>
                    <a:pt x="692" y="187"/>
                    <a:pt x="694" y="186"/>
                  </a:cubicBezTo>
                  <a:cubicBezTo>
                    <a:pt x="696" y="185"/>
                    <a:pt x="701" y="181"/>
                    <a:pt x="700" y="180"/>
                  </a:cubicBezTo>
                  <a:cubicBezTo>
                    <a:pt x="699" y="178"/>
                    <a:pt x="695" y="176"/>
                    <a:pt x="697" y="175"/>
                  </a:cubicBezTo>
                  <a:cubicBezTo>
                    <a:pt x="700" y="174"/>
                    <a:pt x="703" y="177"/>
                    <a:pt x="705" y="178"/>
                  </a:cubicBezTo>
                  <a:cubicBezTo>
                    <a:pt x="706" y="179"/>
                    <a:pt x="709" y="182"/>
                    <a:pt x="712" y="181"/>
                  </a:cubicBezTo>
                  <a:cubicBezTo>
                    <a:pt x="715" y="179"/>
                    <a:pt x="717" y="177"/>
                    <a:pt x="717" y="175"/>
                  </a:cubicBezTo>
                  <a:cubicBezTo>
                    <a:pt x="717" y="172"/>
                    <a:pt x="709" y="164"/>
                    <a:pt x="706" y="162"/>
                  </a:cubicBezTo>
                  <a:cubicBezTo>
                    <a:pt x="702" y="161"/>
                    <a:pt x="717" y="167"/>
                    <a:pt x="719" y="168"/>
                  </a:cubicBezTo>
                  <a:cubicBezTo>
                    <a:pt x="721" y="170"/>
                    <a:pt x="723" y="166"/>
                    <a:pt x="723" y="163"/>
                  </a:cubicBezTo>
                  <a:cubicBezTo>
                    <a:pt x="722" y="159"/>
                    <a:pt x="721" y="159"/>
                    <a:pt x="724" y="159"/>
                  </a:cubicBezTo>
                  <a:cubicBezTo>
                    <a:pt x="728" y="159"/>
                    <a:pt x="730" y="157"/>
                    <a:pt x="731" y="156"/>
                  </a:cubicBezTo>
                  <a:cubicBezTo>
                    <a:pt x="732" y="155"/>
                    <a:pt x="737" y="161"/>
                    <a:pt x="739" y="161"/>
                  </a:cubicBezTo>
                  <a:cubicBezTo>
                    <a:pt x="741" y="160"/>
                    <a:pt x="747" y="156"/>
                    <a:pt x="747" y="153"/>
                  </a:cubicBezTo>
                  <a:cubicBezTo>
                    <a:pt x="748" y="151"/>
                    <a:pt x="750" y="147"/>
                    <a:pt x="751" y="145"/>
                  </a:cubicBezTo>
                  <a:cubicBezTo>
                    <a:pt x="753" y="143"/>
                    <a:pt x="757" y="138"/>
                    <a:pt x="755" y="137"/>
                  </a:cubicBezTo>
                  <a:cubicBezTo>
                    <a:pt x="753" y="137"/>
                    <a:pt x="746" y="136"/>
                    <a:pt x="742" y="134"/>
                  </a:cubicBezTo>
                  <a:cubicBezTo>
                    <a:pt x="738" y="133"/>
                    <a:pt x="731" y="131"/>
                    <a:pt x="729" y="131"/>
                  </a:cubicBezTo>
                  <a:cubicBezTo>
                    <a:pt x="727" y="131"/>
                    <a:pt x="707" y="132"/>
                    <a:pt x="708" y="132"/>
                  </a:cubicBezTo>
                  <a:cubicBezTo>
                    <a:pt x="708" y="131"/>
                    <a:pt x="712" y="129"/>
                    <a:pt x="714" y="129"/>
                  </a:cubicBezTo>
                  <a:cubicBezTo>
                    <a:pt x="717" y="129"/>
                    <a:pt x="725" y="128"/>
                    <a:pt x="724" y="128"/>
                  </a:cubicBezTo>
                  <a:cubicBezTo>
                    <a:pt x="724" y="127"/>
                    <a:pt x="723" y="125"/>
                    <a:pt x="725" y="124"/>
                  </a:cubicBezTo>
                  <a:cubicBezTo>
                    <a:pt x="727" y="123"/>
                    <a:pt x="729" y="124"/>
                    <a:pt x="733" y="125"/>
                  </a:cubicBezTo>
                  <a:cubicBezTo>
                    <a:pt x="738" y="126"/>
                    <a:pt x="744" y="129"/>
                    <a:pt x="745" y="131"/>
                  </a:cubicBezTo>
                  <a:cubicBezTo>
                    <a:pt x="747" y="132"/>
                    <a:pt x="756" y="135"/>
                    <a:pt x="759" y="134"/>
                  </a:cubicBezTo>
                  <a:cubicBezTo>
                    <a:pt x="762" y="133"/>
                    <a:pt x="773" y="124"/>
                    <a:pt x="774" y="123"/>
                  </a:cubicBezTo>
                  <a:cubicBezTo>
                    <a:pt x="775" y="122"/>
                    <a:pt x="768" y="113"/>
                    <a:pt x="769" y="112"/>
                  </a:cubicBezTo>
                  <a:cubicBezTo>
                    <a:pt x="771" y="111"/>
                    <a:pt x="772" y="114"/>
                    <a:pt x="775" y="113"/>
                  </a:cubicBezTo>
                  <a:cubicBezTo>
                    <a:pt x="778" y="112"/>
                    <a:pt x="781" y="111"/>
                    <a:pt x="781" y="112"/>
                  </a:cubicBezTo>
                  <a:cubicBezTo>
                    <a:pt x="780" y="114"/>
                    <a:pt x="780" y="119"/>
                    <a:pt x="783" y="120"/>
                  </a:cubicBezTo>
                  <a:cubicBezTo>
                    <a:pt x="785" y="121"/>
                    <a:pt x="790" y="123"/>
                    <a:pt x="789" y="121"/>
                  </a:cubicBezTo>
                  <a:cubicBezTo>
                    <a:pt x="788" y="118"/>
                    <a:pt x="786" y="116"/>
                    <a:pt x="788" y="115"/>
                  </a:cubicBezTo>
                  <a:cubicBezTo>
                    <a:pt x="789" y="115"/>
                    <a:pt x="790" y="114"/>
                    <a:pt x="790" y="112"/>
                  </a:cubicBezTo>
                  <a:cubicBezTo>
                    <a:pt x="791" y="110"/>
                    <a:pt x="793" y="111"/>
                    <a:pt x="791" y="109"/>
                  </a:cubicBezTo>
                  <a:cubicBezTo>
                    <a:pt x="788" y="106"/>
                    <a:pt x="784" y="104"/>
                    <a:pt x="785" y="103"/>
                  </a:cubicBezTo>
                  <a:cubicBezTo>
                    <a:pt x="785" y="102"/>
                    <a:pt x="790" y="102"/>
                    <a:pt x="791" y="104"/>
                  </a:cubicBezTo>
                  <a:cubicBezTo>
                    <a:pt x="793" y="105"/>
                    <a:pt x="794" y="105"/>
                    <a:pt x="794" y="108"/>
                  </a:cubicBezTo>
                  <a:cubicBezTo>
                    <a:pt x="795" y="110"/>
                    <a:pt x="797" y="114"/>
                    <a:pt x="797" y="115"/>
                  </a:cubicBezTo>
                  <a:cubicBezTo>
                    <a:pt x="797" y="116"/>
                    <a:pt x="797" y="119"/>
                    <a:pt x="799" y="118"/>
                  </a:cubicBezTo>
                  <a:cubicBezTo>
                    <a:pt x="800" y="118"/>
                    <a:pt x="800" y="115"/>
                    <a:pt x="803" y="113"/>
                  </a:cubicBezTo>
                  <a:cubicBezTo>
                    <a:pt x="806" y="112"/>
                    <a:pt x="810" y="111"/>
                    <a:pt x="813" y="109"/>
                  </a:cubicBezTo>
                  <a:cubicBezTo>
                    <a:pt x="816" y="107"/>
                    <a:pt x="815" y="107"/>
                    <a:pt x="819" y="106"/>
                  </a:cubicBezTo>
                  <a:cubicBezTo>
                    <a:pt x="822" y="105"/>
                    <a:pt x="824" y="103"/>
                    <a:pt x="824" y="102"/>
                  </a:cubicBezTo>
                  <a:cubicBezTo>
                    <a:pt x="824" y="101"/>
                    <a:pt x="825" y="92"/>
                    <a:pt x="825" y="91"/>
                  </a:cubicBezTo>
                  <a:cubicBezTo>
                    <a:pt x="824" y="89"/>
                    <a:pt x="821" y="86"/>
                    <a:pt x="822" y="83"/>
                  </a:cubicBezTo>
                  <a:cubicBezTo>
                    <a:pt x="823" y="81"/>
                    <a:pt x="823" y="77"/>
                    <a:pt x="822" y="76"/>
                  </a:cubicBezTo>
                  <a:cubicBezTo>
                    <a:pt x="822" y="75"/>
                    <a:pt x="820" y="72"/>
                    <a:pt x="823" y="72"/>
                  </a:cubicBezTo>
                  <a:cubicBezTo>
                    <a:pt x="827" y="73"/>
                    <a:pt x="832" y="74"/>
                    <a:pt x="833" y="71"/>
                  </a:cubicBezTo>
                  <a:cubicBezTo>
                    <a:pt x="834" y="68"/>
                    <a:pt x="835" y="67"/>
                    <a:pt x="833" y="66"/>
                  </a:cubicBezTo>
                  <a:cubicBezTo>
                    <a:pt x="832" y="65"/>
                    <a:pt x="831" y="65"/>
                    <a:pt x="833" y="63"/>
                  </a:cubicBezTo>
                  <a:cubicBezTo>
                    <a:pt x="835" y="62"/>
                    <a:pt x="836" y="60"/>
                    <a:pt x="834" y="60"/>
                  </a:cubicBezTo>
                  <a:cubicBezTo>
                    <a:pt x="832" y="60"/>
                    <a:pt x="828" y="62"/>
                    <a:pt x="827" y="61"/>
                  </a:cubicBezTo>
                  <a:cubicBezTo>
                    <a:pt x="826" y="60"/>
                    <a:pt x="826" y="58"/>
                    <a:pt x="827" y="57"/>
                  </a:cubicBezTo>
                  <a:cubicBezTo>
                    <a:pt x="829" y="56"/>
                    <a:pt x="824" y="55"/>
                    <a:pt x="826" y="54"/>
                  </a:cubicBezTo>
                  <a:cubicBezTo>
                    <a:pt x="827" y="52"/>
                    <a:pt x="830" y="50"/>
                    <a:pt x="828" y="50"/>
                  </a:cubicBezTo>
                  <a:cubicBezTo>
                    <a:pt x="827" y="50"/>
                    <a:pt x="821" y="48"/>
                    <a:pt x="821" y="48"/>
                  </a:cubicBezTo>
                  <a:cubicBezTo>
                    <a:pt x="821" y="49"/>
                    <a:pt x="817" y="51"/>
                    <a:pt x="816" y="50"/>
                  </a:cubicBezTo>
                  <a:cubicBezTo>
                    <a:pt x="814" y="49"/>
                    <a:pt x="813" y="47"/>
                    <a:pt x="811" y="47"/>
                  </a:cubicBezTo>
                  <a:cubicBezTo>
                    <a:pt x="809" y="47"/>
                    <a:pt x="803" y="48"/>
                    <a:pt x="802" y="47"/>
                  </a:cubicBezTo>
                  <a:cubicBezTo>
                    <a:pt x="802" y="47"/>
                    <a:pt x="800" y="45"/>
                    <a:pt x="800" y="47"/>
                  </a:cubicBezTo>
                  <a:cubicBezTo>
                    <a:pt x="800" y="49"/>
                    <a:pt x="801" y="49"/>
                    <a:pt x="800" y="50"/>
                  </a:cubicBezTo>
                  <a:cubicBezTo>
                    <a:pt x="798" y="51"/>
                    <a:pt x="799" y="54"/>
                    <a:pt x="799" y="56"/>
                  </a:cubicBezTo>
                  <a:cubicBezTo>
                    <a:pt x="799" y="58"/>
                    <a:pt x="797" y="60"/>
                    <a:pt x="799" y="60"/>
                  </a:cubicBezTo>
                  <a:cubicBezTo>
                    <a:pt x="800" y="61"/>
                    <a:pt x="804" y="63"/>
                    <a:pt x="803" y="64"/>
                  </a:cubicBezTo>
                  <a:cubicBezTo>
                    <a:pt x="801" y="64"/>
                    <a:pt x="807" y="66"/>
                    <a:pt x="805" y="66"/>
                  </a:cubicBezTo>
                  <a:cubicBezTo>
                    <a:pt x="803" y="67"/>
                    <a:pt x="802" y="69"/>
                    <a:pt x="799" y="68"/>
                  </a:cubicBezTo>
                  <a:cubicBezTo>
                    <a:pt x="797" y="67"/>
                    <a:pt x="796" y="67"/>
                    <a:pt x="795" y="68"/>
                  </a:cubicBezTo>
                  <a:cubicBezTo>
                    <a:pt x="794" y="69"/>
                    <a:pt x="790" y="80"/>
                    <a:pt x="788" y="81"/>
                  </a:cubicBezTo>
                  <a:cubicBezTo>
                    <a:pt x="786" y="83"/>
                    <a:pt x="784" y="89"/>
                    <a:pt x="782" y="88"/>
                  </a:cubicBezTo>
                  <a:cubicBezTo>
                    <a:pt x="779" y="86"/>
                    <a:pt x="780" y="84"/>
                    <a:pt x="779" y="86"/>
                  </a:cubicBezTo>
                  <a:cubicBezTo>
                    <a:pt x="778" y="89"/>
                    <a:pt x="782" y="94"/>
                    <a:pt x="779" y="95"/>
                  </a:cubicBezTo>
                  <a:cubicBezTo>
                    <a:pt x="777" y="95"/>
                    <a:pt x="773" y="99"/>
                    <a:pt x="772" y="98"/>
                  </a:cubicBezTo>
                  <a:cubicBezTo>
                    <a:pt x="771" y="97"/>
                    <a:pt x="768" y="98"/>
                    <a:pt x="767" y="95"/>
                  </a:cubicBezTo>
                  <a:cubicBezTo>
                    <a:pt x="767" y="92"/>
                    <a:pt x="765" y="90"/>
                    <a:pt x="764" y="88"/>
                  </a:cubicBezTo>
                  <a:cubicBezTo>
                    <a:pt x="763" y="87"/>
                    <a:pt x="766" y="79"/>
                    <a:pt x="766" y="78"/>
                  </a:cubicBezTo>
                  <a:cubicBezTo>
                    <a:pt x="766" y="77"/>
                    <a:pt x="768" y="75"/>
                    <a:pt x="769" y="77"/>
                  </a:cubicBezTo>
                  <a:cubicBezTo>
                    <a:pt x="769" y="78"/>
                    <a:pt x="771" y="76"/>
                    <a:pt x="772" y="72"/>
                  </a:cubicBezTo>
                  <a:cubicBezTo>
                    <a:pt x="773" y="69"/>
                    <a:pt x="776" y="67"/>
                    <a:pt x="773" y="65"/>
                  </a:cubicBezTo>
                  <a:cubicBezTo>
                    <a:pt x="771" y="63"/>
                    <a:pt x="770" y="62"/>
                    <a:pt x="769" y="60"/>
                  </a:cubicBezTo>
                  <a:cubicBezTo>
                    <a:pt x="768" y="58"/>
                    <a:pt x="763" y="58"/>
                    <a:pt x="762" y="59"/>
                  </a:cubicBezTo>
                  <a:cubicBezTo>
                    <a:pt x="761" y="60"/>
                    <a:pt x="757" y="61"/>
                    <a:pt x="758" y="63"/>
                  </a:cubicBezTo>
                  <a:cubicBezTo>
                    <a:pt x="759" y="66"/>
                    <a:pt x="757" y="70"/>
                    <a:pt x="755" y="71"/>
                  </a:cubicBezTo>
                  <a:cubicBezTo>
                    <a:pt x="753" y="72"/>
                    <a:pt x="749" y="77"/>
                    <a:pt x="748" y="77"/>
                  </a:cubicBezTo>
                  <a:cubicBezTo>
                    <a:pt x="746" y="77"/>
                    <a:pt x="745" y="73"/>
                    <a:pt x="745" y="71"/>
                  </a:cubicBezTo>
                  <a:cubicBezTo>
                    <a:pt x="746" y="69"/>
                    <a:pt x="749" y="63"/>
                    <a:pt x="747" y="61"/>
                  </a:cubicBezTo>
                  <a:cubicBezTo>
                    <a:pt x="746" y="60"/>
                    <a:pt x="741" y="59"/>
                    <a:pt x="743" y="58"/>
                  </a:cubicBezTo>
                  <a:cubicBezTo>
                    <a:pt x="746" y="57"/>
                    <a:pt x="749" y="59"/>
                    <a:pt x="748" y="57"/>
                  </a:cubicBezTo>
                  <a:cubicBezTo>
                    <a:pt x="747" y="56"/>
                    <a:pt x="744" y="55"/>
                    <a:pt x="742" y="54"/>
                  </a:cubicBezTo>
                  <a:cubicBezTo>
                    <a:pt x="740" y="53"/>
                    <a:pt x="742" y="51"/>
                    <a:pt x="739" y="50"/>
                  </a:cubicBezTo>
                  <a:cubicBezTo>
                    <a:pt x="737" y="49"/>
                    <a:pt x="733" y="47"/>
                    <a:pt x="735" y="46"/>
                  </a:cubicBezTo>
                  <a:cubicBezTo>
                    <a:pt x="737" y="45"/>
                    <a:pt x="740" y="45"/>
                    <a:pt x="743" y="43"/>
                  </a:cubicBezTo>
                  <a:cubicBezTo>
                    <a:pt x="745" y="42"/>
                    <a:pt x="746" y="39"/>
                    <a:pt x="745" y="40"/>
                  </a:cubicBezTo>
                  <a:cubicBezTo>
                    <a:pt x="744" y="41"/>
                    <a:pt x="742" y="41"/>
                    <a:pt x="740" y="41"/>
                  </a:cubicBezTo>
                  <a:cubicBezTo>
                    <a:pt x="739" y="41"/>
                    <a:pt x="736" y="39"/>
                    <a:pt x="739" y="39"/>
                  </a:cubicBezTo>
                  <a:cubicBezTo>
                    <a:pt x="742" y="39"/>
                    <a:pt x="746" y="39"/>
                    <a:pt x="746" y="37"/>
                  </a:cubicBezTo>
                  <a:cubicBezTo>
                    <a:pt x="746" y="34"/>
                    <a:pt x="745" y="30"/>
                    <a:pt x="742" y="27"/>
                  </a:cubicBezTo>
                  <a:cubicBezTo>
                    <a:pt x="739" y="24"/>
                    <a:pt x="737" y="21"/>
                    <a:pt x="737" y="19"/>
                  </a:cubicBezTo>
                  <a:cubicBezTo>
                    <a:pt x="737" y="16"/>
                    <a:pt x="736" y="12"/>
                    <a:pt x="737" y="11"/>
                  </a:cubicBezTo>
                  <a:cubicBezTo>
                    <a:pt x="738" y="9"/>
                    <a:pt x="736" y="1"/>
                    <a:pt x="731" y="1"/>
                  </a:cubicBezTo>
                  <a:cubicBezTo>
                    <a:pt x="729" y="1"/>
                    <a:pt x="723" y="0"/>
                    <a:pt x="722" y="3"/>
                  </a:cubicBezTo>
                  <a:cubicBezTo>
                    <a:pt x="721" y="6"/>
                    <a:pt x="724" y="9"/>
                    <a:pt x="723" y="11"/>
                  </a:cubicBezTo>
                  <a:cubicBezTo>
                    <a:pt x="722" y="12"/>
                    <a:pt x="721" y="14"/>
                    <a:pt x="720" y="13"/>
                  </a:cubicBezTo>
                  <a:cubicBezTo>
                    <a:pt x="719" y="12"/>
                    <a:pt x="717" y="11"/>
                    <a:pt x="716" y="11"/>
                  </a:cubicBezTo>
                  <a:cubicBezTo>
                    <a:pt x="715" y="12"/>
                    <a:pt x="713" y="13"/>
                    <a:pt x="712" y="14"/>
                  </a:cubicBezTo>
                  <a:cubicBezTo>
                    <a:pt x="711" y="15"/>
                    <a:pt x="707" y="20"/>
                    <a:pt x="705" y="24"/>
                  </a:cubicBezTo>
                  <a:cubicBezTo>
                    <a:pt x="703" y="27"/>
                    <a:pt x="702" y="31"/>
                    <a:pt x="702" y="36"/>
                  </a:cubicBezTo>
                  <a:cubicBezTo>
                    <a:pt x="701" y="41"/>
                    <a:pt x="703" y="42"/>
                    <a:pt x="705" y="42"/>
                  </a:cubicBezTo>
                  <a:cubicBezTo>
                    <a:pt x="708" y="42"/>
                    <a:pt x="706" y="45"/>
                    <a:pt x="709" y="45"/>
                  </a:cubicBezTo>
                  <a:cubicBezTo>
                    <a:pt x="712" y="45"/>
                    <a:pt x="711" y="51"/>
                    <a:pt x="714" y="50"/>
                  </a:cubicBezTo>
                  <a:cubicBezTo>
                    <a:pt x="716" y="50"/>
                    <a:pt x="718" y="49"/>
                    <a:pt x="720" y="50"/>
                  </a:cubicBezTo>
                  <a:cubicBezTo>
                    <a:pt x="721" y="51"/>
                    <a:pt x="729" y="51"/>
                    <a:pt x="727" y="52"/>
                  </a:cubicBezTo>
                  <a:cubicBezTo>
                    <a:pt x="724" y="54"/>
                    <a:pt x="721" y="52"/>
                    <a:pt x="719" y="55"/>
                  </a:cubicBezTo>
                  <a:cubicBezTo>
                    <a:pt x="716" y="59"/>
                    <a:pt x="715" y="62"/>
                    <a:pt x="712" y="64"/>
                  </a:cubicBezTo>
                  <a:cubicBezTo>
                    <a:pt x="710" y="66"/>
                    <a:pt x="710" y="69"/>
                    <a:pt x="711" y="68"/>
                  </a:cubicBezTo>
                  <a:cubicBezTo>
                    <a:pt x="712" y="67"/>
                    <a:pt x="720" y="64"/>
                    <a:pt x="719" y="65"/>
                  </a:cubicBezTo>
                  <a:cubicBezTo>
                    <a:pt x="719" y="66"/>
                    <a:pt x="717" y="69"/>
                    <a:pt x="718" y="70"/>
                  </a:cubicBezTo>
                  <a:cubicBezTo>
                    <a:pt x="720" y="72"/>
                    <a:pt x="719" y="73"/>
                    <a:pt x="717" y="73"/>
                  </a:cubicBezTo>
                  <a:cubicBezTo>
                    <a:pt x="716" y="73"/>
                    <a:pt x="711" y="74"/>
                    <a:pt x="709" y="76"/>
                  </a:cubicBezTo>
                  <a:cubicBezTo>
                    <a:pt x="707" y="78"/>
                    <a:pt x="703" y="83"/>
                    <a:pt x="702" y="83"/>
                  </a:cubicBezTo>
                  <a:cubicBezTo>
                    <a:pt x="700" y="83"/>
                    <a:pt x="698" y="86"/>
                    <a:pt x="696" y="87"/>
                  </a:cubicBezTo>
                  <a:cubicBezTo>
                    <a:pt x="695" y="87"/>
                    <a:pt x="693" y="90"/>
                    <a:pt x="695" y="91"/>
                  </a:cubicBezTo>
                  <a:cubicBezTo>
                    <a:pt x="696" y="93"/>
                    <a:pt x="697" y="99"/>
                    <a:pt x="696" y="100"/>
                  </a:cubicBezTo>
                  <a:cubicBezTo>
                    <a:pt x="694" y="101"/>
                    <a:pt x="693" y="107"/>
                    <a:pt x="693" y="103"/>
                  </a:cubicBezTo>
                  <a:cubicBezTo>
                    <a:pt x="692" y="100"/>
                    <a:pt x="693" y="97"/>
                    <a:pt x="690" y="95"/>
                  </a:cubicBezTo>
                  <a:cubicBezTo>
                    <a:pt x="686" y="93"/>
                    <a:pt x="686" y="88"/>
                    <a:pt x="687" y="88"/>
                  </a:cubicBezTo>
                  <a:cubicBezTo>
                    <a:pt x="688" y="87"/>
                    <a:pt x="690" y="85"/>
                    <a:pt x="689" y="84"/>
                  </a:cubicBezTo>
                  <a:cubicBezTo>
                    <a:pt x="688" y="83"/>
                    <a:pt x="687" y="81"/>
                    <a:pt x="688" y="80"/>
                  </a:cubicBezTo>
                  <a:cubicBezTo>
                    <a:pt x="689" y="79"/>
                    <a:pt x="692" y="78"/>
                    <a:pt x="689" y="77"/>
                  </a:cubicBezTo>
                  <a:cubicBezTo>
                    <a:pt x="686" y="76"/>
                    <a:pt x="684" y="73"/>
                    <a:pt x="682" y="74"/>
                  </a:cubicBezTo>
                  <a:cubicBezTo>
                    <a:pt x="680" y="75"/>
                    <a:pt x="676" y="78"/>
                    <a:pt x="676" y="79"/>
                  </a:cubicBezTo>
                  <a:cubicBezTo>
                    <a:pt x="676" y="81"/>
                    <a:pt x="678" y="90"/>
                    <a:pt x="677" y="88"/>
                  </a:cubicBezTo>
                  <a:cubicBezTo>
                    <a:pt x="675" y="87"/>
                    <a:pt x="673" y="84"/>
                    <a:pt x="672" y="85"/>
                  </a:cubicBezTo>
                  <a:cubicBezTo>
                    <a:pt x="671" y="85"/>
                    <a:pt x="666" y="88"/>
                    <a:pt x="664" y="87"/>
                  </a:cubicBezTo>
                  <a:cubicBezTo>
                    <a:pt x="661" y="87"/>
                    <a:pt x="657" y="86"/>
                    <a:pt x="655" y="86"/>
                  </a:cubicBezTo>
                  <a:cubicBezTo>
                    <a:pt x="653" y="87"/>
                    <a:pt x="644" y="90"/>
                    <a:pt x="643" y="90"/>
                  </a:cubicBezTo>
                  <a:cubicBezTo>
                    <a:pt x="642" y="90"/>
                    <a:pt x="637" y="88"/>
                    <a:pt x="636" y="88"/>
                  </a:cubicBezTo>
                  <a:cubicBezTo>
                    <a:pt x="635" y="88"/>
                    <a:pt x="634" y="86"/>
                    <a:pt x="632" y="85"/>
                  </a:cubicBezTo>
                  <a:cubicBezTo>
                    <a:pt x="629" y="84"/>
                    <a:pt x="631" y="80"/>
                    <a:pt x="627" y="81"/>
                  </a:cubicBezTo>
                  <a:cubicBezTo>
                    <a:pt x="623" y="82"/>
                    <a:pt x="620" y="83"/>
                    <a:pt x="619" y="81"/>
                  </a:cubicBezTo>
                  <a:cubicBezTo>
                    <a:pt x="618" y="78"/>
                    <a:pt x="613" y="79"/>
                    <a:pt x="612" y="75"/>
                  </a:cubicBezTo>
                  <a:cubicBezTo>
                    <a:pt x="611" y="72"/>
                    <a:pt x="615" y="67"/>
                    <a:pt x="613" y="67"/>
                  </a:cubicBezTo>
                  <a:cubicBezTo>
                    <a:pt x="611" y="66"/>
                    <a:pt x="604" y="67"/>
                    <a:pt x="600" y="67"/>
                  </a:cubicBezTo>
                  <a:cubicBezTo>
                    <a:pt x="597" y="67"/>
                    <a:pt x="590" y="68"/>
                    <a:pt x="589" y="68"/>
                  </a:cubicBezTo>
                  <a:cubicBezTo>
                    <a:pt x="588" y="68"/>
                    <a:pt x="585" y="71"/>
                    <a:pt x="583" y="73"/>
                  </a:cubicBezTo>
                  <a:cubicBezTo>
                    <a:pt x="581" y="75"/>
                    <a:pt x="578" y="76"/>
                    <a:pt x="580" y="77"/>
                  </a:cubicBezTo>
                  <a:cubicBezTo>
                    <a:pt x="581" y="79"/>
                    <a:pt x="583" y="82"/>
                    <a:pt x="584" y="80"/>
                  </a:cubicBezTo>
                  <a:cubicBezTo>
                    <a:pt x="585" y="78"/>
                    <a:pt x="584" y="76"/>
                    <a:pt x="586" y="76"/>
                  </a:cubicBezTo>
                  <a:cubicBezTo>
                    <a:pt x="588" y="76"/>
                    <a:pt x="590" y="78"/>
                    <a:pt x="593" y="76"/>
                  </a:cubicBezTo>
                  <a:cubicBezTo>
                    <a:pt x="596" y="75"/>
                    <a:pt x="600" y="73"/>
                    <a:pt x="601" y="73"/>
                  </a:cubicBezTo>
                  <a:cubicBezTo>
                    <a:pt x="603" y="72"/>
                    <a:pt x="609" y="71"/>
                    <a:pt x="607" y="72"/>
                  </a:cubicBezTo>
                  <a:cubicBezTo>
                    <a:pt x="606" y="73"/>
                    <a:pt x="603" y="76"/>
                    <a:pt x="601" y="76"/>
                  </a:cubicBezTo>
                  <a:cubicBezTo>
                    <a:pt x="600" y="77"/>
                    <a:pt x="595" y="78"/>
                    <a:pt x="593" y="79"/>
                  </a:cubicBezTo>
                  <a:cubicBezTo>
                    <a:pt x="592" y="80"/>
                    <a:pt x="589" y="82"/>
                    <a:pt x="588" y="82"/>
                  </a:cubicBezTo>
                  <a:cubicBezTo>
                    <a:pt x="586" y="82"/>
                    <a:pt x="581" y="84"/>
                    <a:pt x="581" y="85"/>
                  </a:cubicBezTo>
                  <a:cubicBezTo>
                    <a:pt x="580" y="86"/>
                    <a:pt x="578" y="89"/>
                    <a:pt x="577" y="91"/>
                  </a:cubicBezTo>
                  <a:cubicBezTo>
                    <a:pt x="575" y="92"/>
                    <a:pt x="579" y="93"/>
                    <a:pt x="579" y="94"/>
                  </a:cubicBezTo>
                  <a:cubicBezTo>
                    <a:pt x="578" y="95"/>
                    <a:pt x="578" y="97"/>
                    <a:pt x="579" y="99"/>
                  </a:cubicBezTo>
                  <a:cubicBezTo>
                    <a:pt x="581" y="100"/>
                    <a:pt x="578" y="101"/>
                    <a:pt x="577" y="104"/>
                  </a:cubicBezTo>
                  <a:cubicBezTo>
                    <a:pt x="575" y="106"/>
                    <a:pt x="580" y="111"/>
                    <a:pt x="576" y="110"/>
                  </a:cubicBezTo>
                  <a:cubicBezTo>
                    <a:pt x="572" y="108"/>
                    <a:pt x="568" y="104"/>
                    <a:pt x="570" y="103"/>
                  </a:cubicBezTo>
                  <a:cubicBezTo>
                    <a:pt x="573" y="101"/>
                    <a:pt x="575" y="100"/>
                    <a:pt x="574" y="98"/>
                  </a:cubicBezTo>
                  <a:cubicBezTo>
                    <a:pt x="573" y="97"/>
                    <a:pt x="573" y="92"/>
                    <a:pt x="570" y="93"/>
                  </a:cubicBezTo>
                  <a:cubicBezTo>
                    <a:pt x="568" y="94"/>
                    <a:pt x="566" y="96"/>
                    <a:pt x="566" y="94"/>
                  </a:cubicBezTo>
                  <a:cubicBezTo>
                    <a:pt x="566" y="92"/>
                    <a:pt x="569" y="88"/>
                    <a:pt x="568" y="88"/>
                  </a:cubicBezTo>
                  <a:cubicBezTo>
                    <a:pt x="567" y="88"/>
                    <a:pt x="564" y="89"/>
                    <a:pt x="563" y="88"/>
                  </a:cubicBezTo>
                  <a:cubicBezTo>
                    <a:pt x="563" y="87"/>
                    <a:pt x="560" y="82"/>
                    <a:pt x="560" y="83"/>
                  </a:cubicBezTo>
                  <a:cubicBezTo>
                    <a:pt x="559" y="83"/>
                    <a:pt x="552" y="88"/>
                    <a:pt x="549" y="88"/>
                  </a:cubicBezTo>
                  <a:cubicBezTo>
                    <a:pt x="546" y="88"/>
                    <a:pt x="533" y="90"/>
                    <a:pt x="531" y="89"/>
                  </a:cubicBezTo>
                  <a:cubicBezTo>
                    <a:pt x="528" y="88"/>
                    <a:pt x="528" y="90"/>
                    <a:pt x="525" y="89"/>
                  </a:cubicBezTo>
                  <a:cubicBezTo>
                    <a:pt x="521" y="87"/>
                    <a:pt x="511" y="85"/>
                    <a:pt x="515" y="85"/>
                  </a:cubicBezTo>
                  <a:cubicBezTo>
                    <a:pt x="519" y="84"/>
                    <a:pt x="521" y="84"/>
                    <a:pt x="521" y="83"/>
                  </a:cubicBezTo>
                  <a:cubicBezTo>
                    <a:pt x="521" y="81"/>
                    <a:pt x="517" y="80"/>
                    <a:pt x="520" y="80"/>
                  </a:cubicBezTo>
                  <a:cubicBezTo>
                    <a:pt x="523" y="80"/>
                    <a:pt x="525" y="80"/>
                    <a:pt x="525" y="79"/>
                  </a:cubicBezTo>
                  <a:cubicBezTo>
                    <a:pt x="526" y="78"/>
                    <a:pt x="523" y="76"/>
                    <a:pt x="527" y="75"/>
                  </a:cubicBezTo>
                  <a:cubicBezTo>
                    <a:pt x="531" y="75"/>
                    <a:pt x="532" y="77"/>
                    <a:pt x="534" y="76"/>
                  </a:cubicBezTo>
                  <a:cubicBezTo>
                    <a:pt x="535" y="75"/>
                    <a:pt x="535" y="72"/>
                    <a:pt x="533" y="70"/>
                  </a:cubicBezTo>
                  <a:cubicBezTo>
                    <a:pt x="531" y="69"/>
                    <a:pt x="531" y="66"/>
                    <a:pt x="526" y="65"/>
                  </a:cubicBezTo>
                  <a:cubicBezTo>
                    <a:pt x="521" y="65"/>
                    <a:pt x="518" y="63"/>
                    <a:pt x="518" y="66"/>
                  </a:cubicBezTo>
                  <a:cubicBezTo>
                    <a:pt x="519" y="68"/>
                    <a:pt x="521" y="70"/>
                    <a:pt x="518" y="69"/>
                  </a:cubicBezTo>
                  <a:cubicBezTo>
                    <a:pt x="515" y="68"/>
                    <a:pt x="513" y="67"/>
                    <a:pt x="509" y="66"/>
                  </a:cubicBezTo>
                  <a:cubicBezTo>
                    <a:pt x="505" y="65"/>
                    <a:pt x="505" y="62"/>
                    <a:pt x="502" y="61"/>
                  </a:cubicBezTo>
                  <a:cubicBezTo>
                    <a:pt x="500" y="60"/>
                    <a:pt x="502" y="59"/>
                    <a:pt x="500" y="58"/>
                  </a:cubicBezTo>
                  <a:cubicBezTo>
                    <a:pt x="497" y="57"/>
                    <a:pt x="484" y="50"/>
                    <a:pt x="481" y="50"/>
                  </a:cubicBezTo>
                  <a:cubicBezTo>
                    <a:pt x="479" y="50"/>
                    <a:pt x="477" y="46"/>
                    <a:pt x="473" y="46"/>
                  </a:cubicBezTo>
                  <a:cubicBezTo>
                    <a:pt x="470" y="46"/>
                    <a:pt x="465" y="45"/>
                    <a:pt x="465" y="47"/>
                  </a:cubicBezTo>
                  <a:cubicBezTo>
                    <a:pt x="464" y="48"/>
                    <a:pt x="459" y="53"/>
                    <a:pt x="457" y="52"/>
                  </a:cubicBezTo>
                  <a:cubicBezTo>
                    <a:pt x="454" y="51"/>
                    <a:pt x="458" y="48"/>
                    <a:pt x="459" y="47"/>
                  </a:cubicBezTo>
                  <a:cubicBezTo>
                    <a:pt x="459" y="47"/>
                    <a:pt x="457" y="44"/>
                    <a:pt x="458" y="42"/>
                  </a:cubicBezTo>
                  <a:cubicBezTo>
                    <a:pt x="460" y="40"/>
                    <a:pt x="458" y="40"/>
                    <a:pt x="456" y="41"/>
                  </a:cubicBezTo>
                  <a:cubicBezTo>
                    <a:pt x="454" y="42"/>
                    <a:pt x="454" y="43"/>
                    <a:pt x="454" y="45"/>
                  </a:cubicBezTo>
                  <a:cubicBezTo>
                    <a:pt x="454" y="47"/>
                    <a:pt x="451" y="47"/>
                    <a:pt x="451" y="48"/>
                  </a:cubicBezTo>
                  <a:cubicBezTo>
                    <a:pt x="450" y="50"/>
                    <a:pt x="449" y="53"/>
                    <a:pt x="447" y="53"/>
                  </a:cubicBezTo>
                  <a:cubicBezTo>
                    <a:pt x="444" y="54"/>
                    <a:pt x="442" y="53"/>
                    <a:pt x="440" y="49"/>
                  </a:cubicBezTo>
                  <a:cubicBezTo>
                    <a:pt x="439" y="46"/>
                    <a:pt x="436" y="44"/>
                    <a:pt x="437" y="40"/>
                  </a:cubicBezTo>
                  <a:cubicBezTo>
                    <a:pt x="437" y="36"/>
                    <a:pt x="435" y="31"/>
                    <a:pt x="434" y="29"/>
                  </a:cubicBezTo>
                  <a:cubicBezTo>
                    <a:pt x="433" y="28"/>
                    <a:pt x="430" y="26"/>
                    <a:pt x="430" y="27"/>
                  </a:cubicBezTo>
                  <a:cubicBezTo>
                    <a:pt x="429" y="28"/>
                    <a:pt x="428" y="29"/>
                    <a:pt x="428" y="30"/>
                  </a:cubicBezTo>
                  <a:cubicBezTo>
                    <a:pt x="429" y="32"/>
                    <a:pt x="428" y="34"/>
                    <a:pt x="430" y="35"/>
                  </a:cubicBezTo>
                  <a:cubicBezTo>
                    <a:pt x="431" y="36"/>
                    <a:pt x="432" y="38"/>
                    <a:pt x="431" y="38"/>
                  </a:cubicBezTo>
                  <a:cubicBezTo>
                    <a:pt x="430" y="38"/>
                    <a:pt x="428" y="38"/>
                    <a:pt x="427" y="39"/>
                  </a:cubicBezTo>
                  <a:cubicBezTo>
                    <a:pt x="427" y="40"/>
                    <a:pt x="425" y="42"/>
                    <a:pt x="424" y="43"/>
                  </a:cubicBezTo>
                  <a:cubicBezTo>
                    <a:pt x="422" y="44"/>
                    <a:pt x="420" y="48"/>
                    <a:pt x="419" y="48"/>
                  </a:cubicBezTo>
                  <a:cubicBezTo>
                    <a:pt x="417" y="48"/>
                    <a:pt x="417" y="44"/>
                    <a:pt x="415" y="45"/>
                  </a:cubicBezTo>
                  <a:cubicBezTo>
                    <a:pt x="413" y="46"/>
                    <a:pt x="408" y="49"/>
                    <a:pt x="409" y="46"/>
                  </a:cubicBezTo>
                  <a:cubicBezTo>
                    <a:pt x="410" y="44"/>
                    <a:pt x="412" y="42"/>
                    <a:pt x="411" y="40"/>
                  </a:cubicBezTo>
                  <a:cubicBezTo>
                    <a:pt x="409" y="38"/>
                    <a:pt x="409" y="36"/>
                    <a:pt x="406" y="38"/>
                  </a:cubicBezTo>
                  <a:cubicBezTo>
                    <a:pt x="404" y="40"/>
                    <a:pt x="397" y="43"/>
                    <a:pt x="396" y="44"/>
                  </a:cubicBezTo>
                  <a:cubicBezTo>
                    <a:pt x="394" y="46"/>
                    <a:pt x="387" y="55"/>
                    <a:pt x="386" y="55"/>
                  </a:cubicBezTo>
                  <a:cubicBezTo>
                    <a:pt x="384" y="56"/>
                    <a:pt x="379" y="59"/>
                    <a:pt x="381" y="57"/>
                  </a:cubicBezTo>
                  <a:cubicBezTo>
                    <a:pt x="383" y="55"/>
                    <a:pt x="390" y="49"/>
                    <a:pt x="389" y="48"/>
                  </a:cubicBezTo>
                  <a:cubicBezTo>
                    <a:pt x="388" y="47"/>
                    <a:pt x="388" y="45"/>
                    <a:pt x="387" y="46"/>
                  </a:cubicBezTo>
                  <a:cubicBezTo>
                    <a:pt x="385" y="47"/>
                    <a:pt x="378" y="53"/>
                    <a:pt x="375" y="54"/>
                  </a:cubicBezTo>
                  <a:cubicBezTo>
                    <a:pt x="371" y="56"/>
                    <a:pt x="364" y="60"/>
                    <a:pt x="362" y="61"/>
                  </a:cubicBezTo>
                  <a:cubicBezTo>
                    <a:pt x="360" y="62"/>
                    <a:pt x="359" y="67"/>
                    <a:pt x="358" y="66"/>
                  </a:cubicBezTo>
                  <a:cubicBezTo>
                    <a:pt x="357" y="65"/>
                    <a:pt x="358" y="62"/>
                    <a:pt x="356" y="63"/>
                  </a:cubicBezTo>
                  <a:cubicBezTo>
                    <a:pt x="354" y="64"/>
                    <a:pt x="355" y="66"/>
                    <a:pt x="352" y="66"/>
                  </a:cubicBezTo>
                  <a:cubicBezTo>
                    <a:pt x="350" y="66"/>
                    <a:pt x="349" y="64"/>
                    <a:pt x="347" y="66"/>
                  </a:cubicBezTo>
                  <a:cubicBezTo>
                    <a:pt x="346" y="67"/>
                    <a:pt x="345" y="68"/>
                    <a:pt x="343" y="67"/>
                  </a:cubicBezTo>
                  <a:cubicBezTo>
                    <a:pt x="342" y="65"/>
                    <a:pt x="339" y="64"/>
                    <a:pt x="339" y="65"/>
                  </a:cubicBezTo>
                  <a:cubicBezTo>
                    <a:pt x="339" y="66"/>
                    <a:pt x="337" y="68"/>
                    <a:pt x="335" y="67"/>
                  </a:cubicBezTo>
                  <a:cubicBezTo>
                    <a:pt x="334" y="66"/>
                    <a:pt x="329" y="62"/>
                    <a:pt x="328" y="60"/>
                  </a:cubicBezTo>
                  <a:cubicBezTo>
                    <a:pt x="327" y="59"/>
                    <a:pt x="328" y="58"/>
                    <a:pt x="326" y="57"/>
                  </a:cubicBezTo>
                  <a:cubicBezTo>
                    <a:pt x="324" y="55"/>
                    <a:pt x="324" y="50"/>
                    <a:pt x="323" y="50"/>
                  </a:cubicBezTo>
                  <a:cubicBezTo>
                    <a:pt x="321" y="50"/>
                    <a:pt x="318" y="51"/>
                    <a:pt x="315" y="50"/>
                  </a:cubicBezTo>
                  <a:cubicBezTo>
                    <a:pt x="314" y="50"/>
                    <a:pt x="313" y="50"/>
                    <a:pt x="313" y="50"/>
                  </a:cubicBezTo>
                  <a:cubicBezTo>
                    <a:pt x="312" y="50"/>
                    <a:pt x="312" y="50"/>
                    <a:pt x="312" y="49"/>
                  </a:cubicBezTo>
                  <a:cubicBezTo>
                    <a:pt x="311" y="49"/>
                    <a:pt x="311" y="49"/>
                    <a:pt x="310" y="49"/>
                  </a:cubicBezTo>
                  <a:cubicBezTo>
                    <a:pt x="308" y="49"/>
                    <a:pt x="306" y="49"/>
                    <a:pt x="304" y="49"/>
                  </a:cubicBezTo>
                  <a:cubicBezTo>
                    <a:pt x="304" y="49"/>
                    <a:pt x="304" y="49"/>
                    <a:pt x="304" y="49"/>
                  </a:cubicBezTo>
                  <a:cubicBezTo>
                    <a:pt x="304" y="49"/>
                    <a:pt x="303" y="49"/>
                    <a:pt x="303" y="48"/>
                  </a:cubicBezTo>
                  <a:cubicBezTo>
                    <a:pt x="302" y="47"/>
                    <a:pt x="292" y="43"/>
                    <a:pt x="290" y="41"/>
                  </a:cubicBezTo>
                  <a:cubicBezTo>
                    <a:pt x="288" y="40"/>
                    <a:pt x="287" y="40"/>
                    <a:pt x="282" y="41"/>
                  </a:cubicBezTo>
                  <a:cubicBezTo>
                    <a:pt x="277" y="42"/>
                    <a:pt x="270" y="43"/>
                    <a:pt x="264" y="41"/>
                  </a:cubicBezTo>
                  <a:cubicBezTo>
                    <a:pt x="259" y="40"/>
                    <a:pt x="251" y="40"/>
                    <a:pt x="250" y="39"/>
                  </a:cubicBezTo>
                  <a:cubicBezTo>
                    <a:pt x="250" y="38"/>
                    <a:pt x="249" y="36"/>
                    <a:pt x="247" y="36"/>
                  </a:cubicBezTo>
                  <a:cubicBezTo>
                    <a:pt x="244" y="36"/>
                    <a:pt x="234" y="34"/>
                    <a:pt x="233" y="33"/>
                  </a:cubicBezTo>
                  <a:cubicBezTo>
                    <a:pt x="231" y="33"/>
                    <a:pt x="224" y="31"/>
                    <a:pt x="222" y="32"/>
                  </a:cubicBezTo>
                  <a:cubicBezTo>
                    <a:pt x="220" y="34"/>
                    <a:pt x="219" y="35"/>
                    <a:pt x="216" y="34"/>
                  </a:cubicBezTo>
                  <a:cubicBezTo>
                    <a:pt x="213" y="33"/>
                    <a:pt x="216" y="32"/>
                    <a:pt x="214" y="31"/>
                  </a:cubicBezTo>
                  <a:cubicBezTo>
                    <a:pt x="212" y="30"/>
                    <a:pt x="209" y="29"/>
                    <a:pt x="210" y="28"/>
                  </a:cubicBezTo>
                  <a:cubicBezTo>
                    <a:pt x="211" y="27"/>
                    <a:pt x="216" y="24"/>
                    <a:pt x="214" y="24"/>
                  </a:cubicBezTo>
                  <a:cubicBezTo>
                    <a:pt x="212" y="23"/>
                    <a:pt x="202" y="25"/>
                    <a:pt x="200" y="25"/>
                  </a:cubicBezTo>
                  <a:cubicBezTo>
                    <a:pt x="198" y="26"/>
                    <a:pt x="193" y="25"/>
                    <a:pt x="195" y="24"/>
                  </a:cubicBezTo>
                  <a:cubicBezTo>
                    <a:pt x="196" y="22"/>
                    <a:pt x="200" y="21"/>
                    <a:pt x="198" y="20"/>
                  </a:cubicBezTo>
                  <a:cubicBezTo>
                    <a:pt x="197" y="19"/>
                    <a:pt x="194" y="19"/>
                    <a:pt x="192" y="21"/>
                  </a:cubicBezTo>
                  <a:cubicBezTo>
                    <a:pt x="190" y="23"/>
                    <a:pt x="187" y="28"/>
                    <a:pt x="186" y="26"/>
                  </a:cubicBezTo>
                  <a:cubicBezTo>
                    <a:pt x="186" y="25"/>
                    <a:pt x="189" y="20"/>
                    <a:pt x="188" y="19"/>
                  </a:cubicBezTo>
                  <a:cubicBezTo>
                    <a:pt x="188" y="19"/>
                    <a:pt x="186" y="17"/>
                    <a:pt x="185" y="16"/>
                  </a:cubicBezTo>
                  <a:cubicBezTo>
                    <a:pt x="184" y="15"/>
                    <a:pt x="181" y="14"/>
                    <a:pt x="179" y="14"/>
                  </a:cubicBezTo>
                  <a:cubicBezTo>
                    <a:pt x="178" y="15"/>
                    <a:pt x="173" y="22"/>
                    <a:pt x="169" y="24"/>
                  </a:cubicBezTo>
                  <a:cubicBezTo>
                    <a:pt x="165" y="25"/>
                    <a:pt x="154" y="28"/>
                    <a:pt x="152" y="27"/>
                  </a:cubicBezTo>
                  <a:cubicBezTo>
                    <a:pt x="150" y="27"/>
                    <a:pt x="148" y="26"/>
                    <a:pt x="146" y="27"/>
                  </a:cubicBezTo>
                  <a:cubicBezTo>
                    <a:pt x="144" y="28"/>
                    <a:pt x="141" y="33"/>
                    <a:pt x="138" y="33"/>
                  </a:cubicBezTo>
                  <a:cubicBezTo>
                    <a:pt x="136" y="33"/>
                    <a:pt x="130" y="35"/>
                    <a:pt x="125" y="35"/>
                  </a:cubicBezTo>
                  <a:cubicBezTo>
                    <a:pt x="120" y="35"/>
                    <a:pt x="121" y="39"/>
                    <a:pt x="119" y="39"/>
                  </a:cubicBezTo>
                  <a:cubicBezTo>
                    <a:pt x="117" y="40"/>
                    <a:pt x="115" y="45"/>
                    <a:pt x="113" y="46"/>
                  </a:cubicBezTo>
                  <a:cubicBezTo>
                    <a:pt x="111" y="47"/>
                    <a:pt x="104" y="56"/>
                    <a:pt x="101" y="57"/>
                  </a:cubicBezTo>
                  <a:cubicBezTo>
                    <a:pt x="99" y="59"/>
                    <a:pt x="93" y="66"/>
                    <a:pt x="91" y="66"/>
                  </a:cubicBezTo>
                  <a:cubicBezTo>
                    <a:pt x="88" y="67"/>
                    <a:pt x="88" y="66"/>
                    <a:pt x="86" y="66"/>
                  </a:cubicBezTo>
                  <a:cubicBezTo>
                    <a:pt x="83" y="67"/>
                    <a:pt x="76" y="68"/>
                    <a:pt x="72" y="68"/>
                  </a:cubicBezTo>
                  <a:cubicBezTo>
                    <a:pt x="69" y="68"/>
                    <a:pt x="68" y="74"/>
                    <a:pt x="66" y="74"/>
                  </a:cubicBezTo>
                  <a:cubicBezTo>
                    <a:pt x="65" y="74"/>
                    <a:pt x="62" y="74"/>
                    <a:pt x="62" y="76"/>
                  </a:cubicBezTo>
                  <a:cubicBezTo>
                    <a:pt x="62" y="77"/>
                    <a:pt x="66" y="78"/>
                    <a:pt x="67" y="81"/>
                  </a:cubicBezTo>
                  <a:cubicBezTo>
                    <a:pt x="67" y="83"/>
                    <a:pt x="69" y="82"/>
                    <a:pt x="70" y="84"/>
                  </a:cubicBezTo>
                  <a:cubicBezTo>
                    <a:pt x="71" y="86"/>
                    <a:pt x="73" y="89"/>
                    <a:pt x="74" y="90"/>
                  </a:cubicBezTo>
                  <a:cubicBezTo>
                    <a:pt x="76" y="91"/>
                    <a:pt x="77" y="91"/>
                    <a:pt x="76" y="93"/>
                  </a:cubicBezTo>
                  <a:cubicBezTo>
                    <a:pt x="76" y="96"/>
                    <a:pt x="76" y="98"/>
                    <a:pt x="77" y="101"/>
                  </a:cubicBezTo>
                  <a:cubicBezTo>
                    <a:pt x="77" y="103"/>
                    <a:pt x="80" y="104"/>
                    <a:pt x="82" y="104"/>
                  </a:cubicBezTo>
                  <a:cubicBezTo>
                    <a:pt x="85" y="104"/>
                    <a:pt x="93" y="104"/>
                    <a:pt x="92" y="106"/>
                  </a:cubicBezTo>
                  <a:cubicBezTo>
                    <a:pt x="91" y="108"/>
                    <a:pt x="92" y="109"/>
                    <a:pt x="94" y="110"/>
                  </a:cubicBezTo>
                  <a:cubicBezTo>
                    <a:pt x="96" y="112"/>
                    <a:pt x="103" y="112"/>
                    <a:pt x="102" y="112"/>
                  </a:cubicBezTo>
                  <a:cubicBezTo>
                    <a:pt x="101" y="113"/>
                    <a:pt x="100" y="115"/>
                    <a:pt x="97" y="114"/>
                  </a:cubicBezTo>
                  <a:cubicBezTo>
                    <a:pt x="95" y="113"/>
                    <a:pt x="90" y="113"/>
                    <a:pt x="89" y="111"/>
                  </a:cubicBezTo>
                  <a:cubicBezTo>
                    <a:pt x="87" y="109"/>
                    <a:pt x="87" y="111"/>
                    <a:pt x="87" y="113"/>
                  </a:cubicBezTo>
                  <a:cubicBezTo>
                    <a:pt x="86" y="115"/>
                    <a:pt x="84" y="118"/>
                    <a:pt x="86" y="117"/>
                  </a:cubicBezTo>
                  <a:cubicBezTo>
                    <a:pt x="88" y="116"/>
                    <a:pt x="90" y="113"/>
                    <a:pt x="92" y="116"/>
                  </a:cubicBezTo>
                  <a:cubicBezTo>
                    <a:pt x="93" y="118"/>
                    <a:pt x="95" y="120"/>
                    <a:pt x="94" y="120"/>
                  </a:cubicBezTo>
                  <a:cubicBezTo>
                    <a:pt x="92" y="120"/>
                    <a:pt x="90" y="119"/>
                    <a:pt x="89" y="121"/>
                  </a:cubicBezTo>
                  <a:cubicBezTo>
                    <a:pt x="88" y="123"/>
                    <a:pt x="88" y="125"/>
                    <a:pt x="85" y="125"/>
                  </a:cubicBezTo>
                  <a:cubicBezTo>
                    <a:pt x="83" y="124"/>
                    <a:pt x="81" y="123"/>
                    <a:pt x="80" y="123"/>
                  </a:cubicBezTo>
                  <a:cubicBezTo>
                    <a:pt x="79" y="123"/>
                    <a:pt x="76" y="126"/>
                    <a:pt x="76" y="125"/>
                  </a:cubicBezTo>
                  <a:cubicBezTo>
                    <a:pt x="75" y="124"/>
                    <a:pt x="75" y="123"/>
                    <a:pt x="74" y="123"/>
                  </a:cubicBezTo>
                  <a:cubicBezTo>
                    <a:pt x="72" y="123"/>
                    <a:pt x="69" y="124"/>
                    <a:pt x="68" y="122"/>
                  </a:cubicBezTo>
                  <a:cubicBezTo>
                    <a:pt x="68" y="120"/>
                    <a:pt x="68" y="118"/>
                    <a:pt x="69" y="117"/>
                  </a:cubicBezTo>
                  <a:cubicBezTo>
                    <a:pt x="71" y="115"/>
                    <a:pt x="74" y="110"/>
                    <a:pt x="73" y="110"/>
                  </a:cubicBezTo>
                  <a:cubicBezTo>
                    <a:pt x="71" y="110"/>
                    <a:pt x="62" y="112"/>
                    <a:pt x="61" y="113"/>
                  </a:cubicBezTo>
                  <a:cubicBezTo>
                    <a:pt x="59" y="114"/>
                    <a:pt x="56" y="115"/>
                    <a:pt x="53" y="117"/>
                  </a:cubicBezTo>
                  <a:cubicBezTo>
                    <a:pt x="50" y="118"/>
                    <a:pt x="49" y="119"/>
                    <a:pt x="48" y="120"/>
                  </a:cubicBezTo>
                  <a:cubicBezTo>
                    <a:pt x="48" y="121"/>
                    <a:pt x="47" y="122"/>
                    <a:pt x="45" y="122"/>
                  </a:cubicBezTo>
                  <a:cubicBezTo>
                    <a:pt x="44" y="122"/>
                    <a:pt x="38" y="125"/>
                    <a:pt x="36" y="126"/>
                  </a:cubicBezTo>
                  <a:cubicBezTo>
                    <a:pt x="35" y="126"/>
                    <a:pt x="32" y="126"/>
                    <a:pt x="30" y="127"/>
                  </a:cubicBezTo>
                  <a:cubicBezTo>
                    <a:pt x="29" y="128"/>
                    <a:pt x="28" y="130"/>
                    <a:pt x="27" y="130"/>
                  </a:cubicBezTo>
                  <a:cubicBezTo>
                    <a:pt x="26" y="131"/>
                    <a:pt x="26" y="132"/>
                    <a:pt x="29" y="133"/>
                  </a:cubicBezTo>
                  <a:cubicBezTo>
                    <a:pt x="31" y="134"/>
                    <a:pt x="33" y="134"/>
                    <a:pt x="32" y="136"/>
                  </a:cubicBezTo>
                  <a:cubicBezTo>
                    <a:pt x="30" y="139"/>
                    <a:pt x="31" y="143"/>
                    <a:pt x="32" y="144"/>
                  </a:cubicBezTo>
                  <a:cubicBezTo>
                    <a:pt x="33" y="145"/>
                    <a:pt x="30" y="151"/>
                    <a:pt x="33" y="152"/>
                  </a:cubicBezTo>
                  <a:cubicBezTo>
                    <a:pt x="36" y="153"/>
                    <a:pt x="37" y="154"/>
                    <a:pt x="43" y="153"/>
                  </a:cubicBezTo>
                  <a:cubicBezTo>
                    <a:pt x="49" y="152"/>
                    <a:pt x="50" y="152"/>
                    <a:pt x="54" y="152"/>
                  </a:cubicBezTo>
                  <a:cubicBezTo>
                    <a:pt x="57" y="152"/>
                    <a:pt x="58" y="152"/>
                    <a:pt x="59" y="151"/>
                  </a:cubicBezTo>
                  <a:cubicBezTo>
                    <a:pt x="61" y="150"/>
                    <a:pt x="60" y="153"/>
                    <a:pt x="63" y="152"/>
                  </a:cubicBezTo>
                  <a:cubicBezTo>
                    <a:pt x="67" y="151"/>
                    <a:pt x="73" y="145"/>
                    <a:pt x="76" y="145"/>
                  </a:cubicBezTo>
                  <a:cubicBezTo>
                    <a:pt x="79" y="145"/>
                    <a:pt x="77" y="147"/>
                    <a:pt x="79" y="147"/>
                  </a:cubicBezTo>
                  <a:cubicBezTo>
                    <a:pt x="81" y="146"/>
                    <a:pt x="82" y="145"/>
                    <a:pt x="81" y="147"/>
                  </a:cubicBezTo>
                  <a:cubicBezTo>
                    <a:pt x="80" y="150"/>
                    <a:pt x="78" y="152"/>
                    <a:pt x="76" y="152"/>
                  </a:cubicBezTo>
                  <a:cubicBezTo>
                    <a:pt x="75" y="153"/>
                    <a:pt x="79" y="154"/>
                    <a:pt x="78" y="156"/>
                  </a:cubicBezTo>
                  <a:cubicBezTo>
                    <a:pt x="77" y="159"/>
                    <a:pt x="76" y="165"/>
                    <a:pt x="72" y="167"/>
                  </a:cubicBezTo>
                  <a:cubicBezTo>
                    <a:pt x="69" y="169"/>
                    <a:pt x="65" y="170"/>
                    <a:pt x="63" y="170"/>
                  </a:cubicBezTo>
                  <a:cubicBezTo>
                    <a:pt x="60" y="170"/>
                    <a:pt x="57" y="172"/>
                    <a:pt x="55" y="173"/>
                  </a:cubicBezTo>
                  <a:cubicBezTo>
                    <a:pt x="52" y="175"/>
                    <a:pt x="47" y="177"/>
                    <a:pt x="47" y="176"/>
                  </a:cubicBezTo>
                  <a:cubicBezTo>
                    <a:pt x="46" y="175"/>
                    <a:pt x="46" y="173"/>
                    <a:pt x="44" y="173"/>
                  </a:cubicBezTo>
                  <a:cubicBezTo>
                    <a:pt x="42" y="173"/>
                    <a:pt x="38" y="172"/>
                    <a:pt x="36" y="174"/>
                  </a:cubicBezTo>
                  <a:cubicBezTo>
                    <a:pt x="33" y="176"/>
                    <a:pt x="31" y="181"/>
                    <a:pt x="29" y="183"/>
                  </a:cubicBezTo>
                  <a:cubicBezTo>
                    <a:pt x="26" y="185"/>
                    <a:pt x="17" y="191"/>
                    <a:pt x="16" y="193"/>
                  </a:cubicBezTo>
                  <a:cubicBezTo>
                    <a:pt x="15" y="196"/>
                    <a:pt x="15" y="198"/>
                    <a:pt x="12" y="199"/>
                  </a:cubicBezTo>
                  <a:cubicBezTo>
                    <a:pt x="9" y="201"/>
                    <a:pt x="6" y="204"/>
                    <a:pt x="9" y="203"/>
                  </a:cubicBezTo>
                  <a:cubicBezTo>
                    <a:pt x="11" y="203"/>
                    <a:pt x="15" y="200"/>
                    <a:pt x="13" y="202"/>
                  </a:cubicBezTo>
                  <a:cubicBezTo>
                    <a:pt x="12" y="204"/>
                    <a:pt x="9" y="206"/>
                    <a:pt x="9" y="207"/>
                  </a:cubicBezTo>
                  <a:cubicBezTo>
                    <a:pt x="8" y="209"/>
                    <a:pt x="11" y="210"/>
                    <a:pt x="14" y="211"/>
                  </a:cubicBezTo>
                  <a:cubicBezTo>
                    <a:pt x="16" y="212"/>
                    <a:pt x="17" y="214"/>
                    <a:pt x="21" y="215"/>
                  </a:cubicBezTo>
                  <a:cubicBezTo>
                    <a:pt x="24" y="215"/>
                    <a:pt x="27" y="214"/>
                    <a:pt x="25" y="216"/>
                  </a:cubicBezTo>
                  <a:cubicBezTo>
                    <a:pt x="24" y="218"/>
                    <a:pt x="20" y="219"/>
                    <a:pt x="19" y="221"/>
                  </a:cubicBezTo>
                  <a:cubicBezTo>
                    <a:pt x="17" y="224"/>
                    <a:pt x="15" y="227"/>
                    <a:pt x="17" y="227"/>
                  </a:cubicBezTo>
                  <a:cubicBezTo>
                    <a:pt x="18" y="228"/>
                    <a:pt x="18" y="228"/>
                    <a:pt x="18" y="230"/>
                  </a:cubicBezTo>
                  <a:cubicBezTo>
                    <a:pt x="19" y="232"/>
                    <a:pt x="23" y="231"/>
                    <a:pt x="26" y="231"/>
                  </a:cubicBezTo>
                  <a:cubicBezTo>
                    <a:pt x="29" y="231"/>
                    <a:pt x="33" y="229"/>
                    <a:pt x="32" y="227"/>
                  </a:cubicBezTo>
                  <a:cubicBezTo>
                    <a:pt x="32" y="226"/>
                    <a:pt x="35" y="221"/>
                    <a:pt x="36" y="221"/>
                  </a:cubicBezTo>
                  <a:cubicBezTo>
                    <a:pt x="37" y="221"/>
                    <a:pt x="35" y="228"/>
                    <a:pt x="35" y="229"/>
                  </a:cubicBezTo>
                  <a:cubicBezTo>
                    <a:pt x="35" y="230"/>
                    <a:pt x="34" y="233"/>
                    <a:pt x="32" y="235"/>
                  </a:cubicBezTo>
                  <a:cubicBezTo>
                    <a:pt x="30" y="237"/>
                    <a:pt x="30" y="238"/>
                    <a:pt x="30" y="240"/>
                  </a:cubicBezTo>
                  <a:cubicBezTo>
                    <a:pt x="31" y="242"/>
                    <a:pt x="32" y="242"/>
                    <a:pt x="31" y="243"/>
                  </a:cubicBezTo>
                  <a:cubicBezTo>
                    <a:pt x="30" y="245"/>
                    <a:pt x="30" y="246"/>
                    <a:pt x="27" y="247"/>
                  </a:cubicBezTo>
                  <a:cubicBezTo>
                    <a:pt x="24" y="248"/>
                    <a:pt x="20" y="250"/>
                    <a:pt x="23" y="250"/>
                  </a:cubicBezTo>
                  <a:cubicBezTo>
                    <a:pt x="26" y="249"/>
                    <a:pt x="29" y="250"/>
                    <a:pt x="31" y="249"/>
                  </a:cubicBezTo>
                  <a:cubicBezTo>
                    <a:pt x="34" y="248"/>
                    <a:pt x="41" y="243"/>
                    <a:pt x="44" y="244"/>
                  </a:cubicBezTo>
                  <a:cubicBezTo>
                    <a:pt x="47" y="245"/>
                    <a:pt x="48" y="247"/>
                    <a:pt x="50" y="246"/>
                  </a:cubicBezTo>
                  <a:cubicBezTo>
                    <a:pt x="52" y="245"/>
                    <a:pt x="52" y="243"/>
                    <a:pt x="54" y="246"/>
                  </a:cubicBezTo>
                  <a:cubicBezTo>
                    <a:pt x="55" y="248"/>
                    <a:pt x="57" y="252"/>
                    <a:pt x="59" y="250"/>
                  </a:cubicBezTo>
                  <a:cubicBezTo>
                    <a:pt x="62" y="248"/>
                    <a:pt x="58" y="247"/>
                    <a:pt x="59" y="246"/>
                  </a:cubicBezTo>
                  <a:cubicBezTo>
                    <a:pt x="60" y="244"/>
                    <a:pt x="64" y="240"/>
                    <a:pt x="65" y="241"/>
                  </a:cubicBezTo>
                  <a:cubicBezTo>
                    <a:pt x="66" y="242"/>
                    <a:pt x="62" y="246"/>
                    <a:pt x="66" y="246"/>
                  </a:cubicBezTo>
                  <a:cubicBezTo>
                    <a:pt x="69" y="247"/>
                    <a:pt x="74" y="244"/>
                    <a:pt x="76" y="243"/>
                  </a:cubicBezTo>
                  <a:cubicBezTo>
                    <a:pt x="78" y="241"/>
                    <a:pt x="80" y="239"/>
                    <a:pt x="79" y="242"/>
                  </a:cubicBezTo>
                  <a:cubicBezTo>
                    <a:pt x="78" y="245"/>
                    <a:pt x="76" y="246"/>
                    <a:pt x="73" y="249"/>
                  </a:cubicBezTo>
                  <a:cubicBezTo>
                    <a:pt x="70" y="251"/>
                    <a:pt x="65" y="253"/>
                    <a:pt x="64" y="256"/>
                  </a:cubicBezTo>
                  <a:cubicBezTo>
                    <a:pt x="63" y="258"/>
                    <a:pt x="61" y="262"/>
                    <a:pt x="58" y="266"/>
                  </a:cubicBezTo>
                  <a:cubicBezTo>
                    <a:pt x="54" y="270"/>
                    <a:pt x="50" y="275"/>
                    <a:pt x="48" y="276"/>
                  </a:cubicBezTo>
                  <a:cubicBezTo>
                    <a:pt x="46" y="276"/>
                    <a:pt x="40" y="276"/>
                    <a:pt x="37" y="279"/>
                  </a:cubicBezTo>
                  <a:cubicBezTo>
                    <a:pt x="34" y="281"/>
                    <a:pt x="29" y="287"/>
                    <a:pt x="26" y="288"/>
                  </a:cubicBezTo>
                  <a:cubicBezTo>
                    <a:pt x="24" y="289"/>
                    <a:pt x="25" y="286"/>
                    <a:pt x="22" y="287"/>
                  </a:cubicBezTo>
                  <a:cubicBezTo>
                    <a:pt x="19" y="288"/>
                    <a:pt x="13" y="288"/>
                    <a:pt x="9" y="291"/>
                  </a:cubicBezTo>
                  <a:cubicBezTo>
                    <a:pt x="5" y="293"/>
                    <a:pt x="4" y="295"/>
                    <a:pt x="3" y="296"/>
                  </a:cubicBezTo>
                  <a:cubicBezTo>
                    <a:pt x="2" y="297"/>
                    <a:pt x="0" y="299"/>
                    <a:pt x="3" y="299"/>
                  </a:cubicBezTo>
                  <a:cubicBezTo>
                    <a:pt x="7" y="299"/>
                    <a:pt x="7" y="300"/>
                    <a:pt x="9" y="297"/>
                  </a:cubicBezTo>
                  <a:cubicBezTo>
                    <a:pt x="11" y="295"/>
                    <a:pt x="14" y="292"/>
                    <a:pt x="14" y="294"/>
                  </a:cubicBezTo>
                  <a:cubicBezTo>
                    <a:pt x="15" y="295"/>
                    <a:pt x="12" y="297"/>
                    <a:pt x="16" y="296"/>
                  </a:cubicBezTo>
                  <a:cubicBezTo>
                    <a:pt x="20" y="294"/>
                    <a:pt x="25" y="293"/>
                    <a:pt x="29" y="291"/>
                  </a:cubicBezTo>
                  <a:cubicBezTo>
                    <a:pt x="32" y="289"/>
                    <a:pt x="31" y="288"/>
                    <a:pt x="36" y="287"/>
                  </a:cubicBezTo>
                  <a:cubicBezTo>
                    <a:pt x="41" y="287"/>
                    <a:pt x="43" y="284"/>
                    <a:pt x="46" y="282"/>
                  </a:cubicBezTo>
                  <a:cubicBezTo>
                    <a:pt x="50" y="281"/>
                    <a:pt x="71" y="274"/>
                    <a:pt x="72" y="273"/>
                  </a:cubicBezTo>
                  <a:cubicBezTo>
                    <a:pt x="74" y="271"/>
                    <a:pt x="73" y="270"/>
                    <a:pt x="77" y="268"/>
                  </a:cubicBezTo>
                  <a:cubicBezTo>
                    <a:pt x="82" y="267"/>
                    <a:pt x="85" y="262"/>
                    <a:pt x="90" y="259"/>
                  </a:cubicBezTo>
                  <a:cubicBezTo>
                    <a:pt x="94" y="257"/>
                    <a:pt x="96" y="258"/>
                    <a:pt x="98" y="257"/>
                  </a:cubicBezTo>
                  <a:cubicBezTo>
                    <a:pt x="101" y="255"/>
                    <a:pt x="99" y="254"/>
                    <a:pt x="101" y="253"/>
                  </a:cubicBezTo>
                  <a:cubicBezTo>
                    <a:pt x="103" y="251"/>
                    <a:pt x="112" y="245"/>
                    <a:pt x="112" y="243"/>
                  </a:cubicBezTo>
                  <a:cubicBezTo>
                    <a:pt x="113" y="242"/>
                    <a:pt x="113" y="242"/>
                    <a:pt x="110" y="241"/>
                  </a:cubicBezTo>
                  <a:cubicBezTo>
                    <a:pt x="108" y="240"/>
                    <a:pt x="105" y="240"/>
                    <a:pt x="109" y="237"/>
                  </a:cubicBezTo>
                  <a:cubicBezTo>
                    <a:pt x="113" y="234"/>
                    <a:pt x="116" y="230"/>
                    <a:pt x="120" y="229"/>
                  </a:cubicBezTo>
                  <a:cubicBezTo>
                    <a:pt x="123" y="229"/>
                    <a:pt x="124" y="225"/>
                    <a:pt x="125" y="223"/>
                  </a:cubicBezTo>
                  <a:cubicBezTo>
                    <a:pt x="127" y="221"/>
                    <a:pt x="131" y="215"/>
                    <a:pt x="135" y="213"/>
                  </a:cubicBezTo>
                  <a:cubicBezTo>
                    <a:pt x="138" y="212"/>
                    <a:pt x="143" y="210"/>
                    <a:pt x="144" y="210"/>
                  </a:cubicBezTo>
                  <a:cubicBezTo>
                    <a:pt x="146" y="209"/>
                    <a:pt x="150" y="204"/>
                    <a:pt x="152" y="204"/>
                  </a:cubicBezTo>
                  <a:cubicBezTo>
                    <a:pt x="153" y="205"/>
                    <a:pt x="153" y="206"/>
                    <a:pt x="155" y="205"/>
                  </a:cubicBezTo>
                  <a:cubicBezTo>
                    <a:pt x="157" y="204"/>
                    <a:pt x="163" y="201"/>
                    <a:pt x="162" y="202"/>
                  </a:cubicBezTo>
                  <a:cubicBezTo>
                    <a:pt x="160" y="204"/>
                    <a:pt x="158" y="208"/>
                    <a:pt x="158" y="209"/>
                  </a:cubicBezTo>
                  <a:cubicBezTo>
                    <a:pt x="158" y="210"/>
                    <a:pt x="161" y="212"/>
                    <a:pt x="159" y="212"/>
                  </a:cubicBezTo>
                  <a:cubicBezTo>
                    <a:pt x="157" y="212"/>
                    <a:pt x="153" y="212"/>
                    <a:pt x="152" y="212"/>
                  </a:cubicBezTo>
                  <a:cubicBezTo>
                    <a:pt x="151" y="212"/>
                    <a:pt x="152" y="210"/>
                    <a:pt x="149" y="211"/>
                  </a:cubicBezTo>
                  <a:cubicBezTo>
                    <a:pt x="146" y="213"/>
                    <a:pt x="142" y="214"/>
                    <a:pt x="142" y="215"/>
                  </a:cubicBezTo>
                  <a:cubicBezTo>
                    <a:pt x="141" y="216"/>
                    <a:pt x="136" y="225"/>
                    <a:pt x="134" y="227"/>
                  </a:cubicBezTo>
                  <a:cubicBezTo>
                    <a:pt x="132" y="229"/>
                    <a:pt x="132" y="231"/>
                    <a:pt x="134" y="230"/>
                  </a:cubicBezTo>
                  <a:cubicBezTo>
                    <a:pt x="136" y="229"/>
                    <a:pt x="138" y="228"/>
                    <a:pt x="137" y="229"/>
                  </a:cubicBezTo>
                  <a:cubicBezTo>
                    <a:pt x="137" y="230"/>
                    <a:pt x="130" y="234"/>
                    <a:pt x="130" y="235"/>
                  </a:cubicBezTo>
                  <a:cubicBezTo>
                    <a:pt x="129" y="237"/>
                    <a:pt x="135" y="236"/>
                    <a:pt x="137" y="235"/>
                  </a:cubicBezTo>
                  <a:cubicBezTo>
                    <a:pt x="139" y="233"/>
                    <a:pt x="142" y="233"/>
                    <a:pt x="145" y="232"/>
                  </a:cubicBezTo>
                  <a:cubicBezTo>
                    <a:pt x="148" y="231"/>
                    <a:pt x="152" y="227"/>
                    <a:pt x="155" y="227"/>
                  </a:cubicBezTo>
                  <a:cubicBezTo>
                    <a:pt x="159" y="227"/>
                    <a:pt x="164" y="227"/>
                    <a:pt x="167" y="225"/>
                  </a:cubicBezTo>
                  <a:cubicBezTo>
                    <a:pt x="171" y="223"/>
                    <a:pt x="176" y="223"/>
                    <a:pt x="176" y="221"/>
                  </a:cubicBezTo>
                  <a:cubicBezTo>
                    <a:pt x="176" y="220"/>
                    <a:pt x="171" y="217"/>
                    <a:pt x="170" y="216"/>
                  </a:cubicBezTo>
                  <a:cubicBezTo>
                    <a:pt x="169" y="215"/>
                    <a:pt x="171" y="210"/>
                    <a:pt x="172" y="211"/>
                  </a:cubicBezTo>
                  <a:cubicBezTo>
                    <a:pt x="174" y="211"/>
                    <a:pt x="175" y="211"/>
                    <a:pt x="177" y="211"/>
                  </a:cubicBezTo>
                  <a:cubicBezTo>
                    <a:pt x="178" y="211"/>
                    <a:pt x="180" y="213"/>
                    <a:pt x="183" y="212"/>
                  </a:cubicBezTo>
                  <a:cubicBezTo>
                    <a:pt x="185" y="211"/>
                    <a:pt x="187" y="211"/>
                    <a:pt x="187" y="212"/>
                  </a:cubicBezTo>
                  <a:cubicBezTo>
                    <a:pt x="187" y="213"/>
                    <a:pt x="184" y="215"/>
                    <a:pt x="187" y="215"/>
                  </a:cubicBezTo>
                  <a:cubicBezTo>
                    <a:pt x="190" y="214"/>
                    <a:pt x="190" y="214"/>
                    <a:pt x="191" y="216"/>
                  </a:cubicBezTo>
                  <a:cubicBezTo>
                    <a:pt x="192" y="218"/>
                    <a:pt x="195" y="220"/>
                    <a:pt x="197" y="219"/>
                  </a:cubicBezTo>
                  <a:cubicBezTo>
                    <a:pt x="200" y="219"/>
                    <a:pt x="202" y="219"/>
                    <a:pt x="203" y="220"/>
                  </a:cubicBezTo>
                  <a:cubicBezTo>
                    <a:pt x="204" y="222"/>
                    <a:pt x="204" y="224"/>
                    <a:pt x="207" y="224"/>
                  </a:cubicBezTo>
                  <a:cubicBezTo>
                    <a:pt x="209" y="224"/>
                    <a:pt x="214" y="225"/>
                    <a:pt x="220" y="225"/>
                  </a:cubicBezTo>
                  <a:cubicBezTo>
                    <a:pt x="226" y="226"/>
                    <a:pt x="232" y="229"/>
                    <a:pt x="235" y="229"/>
                  </a:cubicBezTo>
                  <a:cubicBezTo>
                    <a:pt x="237" y="229"/>
                    <a:pt x="248" y="224"/>
                    <a:pt x="247" y="225"/>
                  </a:cubicBezTo>
                  <a:cubicBezTo>
                    <a:pt x="247" y="227"/>
                    <a:pt x="242" y="229"/>
                    <a:pt x="244" y="232"/>
                  </a:cubicBezTo>
                  <a:cubicBezTo>
                    <a:pt x="246" y="235"/>
                    <a:pt x="248" y="238"/>
                    <a:pt x="251" y="238"/>
                  </a:cubicBezTo>
                  <a:cubicBezTo>
                    <a:pt x="254" y="238"/>
                    <a:pt x="257" y="238"/>
                    <a:pt x="256" y="241"/>
                  </a:cubicBezTo>
                  <a:cubicBezTo>
                    <a:pt x="256" y="244"/>
                    <a:pt x="255" y="249"/>
                    <a:pt x="257" y="249"/>
                  </a:cubicBezTo>
                  <a:cubicBezTo>
                    <a:pt x="259" y="249"/>
                    <a:pt x="261" y="249"/>
                    <a:pt x="262" y="250"/>
                  </a:cubicBezTo>
                  <a:cubicBezTo>
                    <a:pt x="264" y="252"/>
                    <a:pt x="265" y="254"/>
                    <a:pt x="266" y="252"/>
                  </a:cubicBezTo>
                  <a:cubicBezTo>
                    <a:pt x="268" y="251"/>
                    <a:pt x="271" y="249"/>
                    <a:pt x="270" y="247"/>
                  </a:cubicBezTo>
                  <a:cubicBezTo>
                    <a:pt x="269" y="246"/>
                    <a:pt x="269" y="242"/>
                    <a:pt x="270" y="242"/>
                  </a:cubicBezTo>
                  <a:cubicBezTo>
                    <a:pt x="271" y="243"/>
                    <a:pt x="274" y="245"/>
                    <a:pt x="274" y="248"/>
                  </a:cubicBezTo>
                  <a:cubicBezTo>
                    <a:pt x="274" y="250"/>
                    <a:pt x="275" y="253"/>
                    <a:pt x="276" y="253"/>
                  </a:cubicBezTo>
                  <a:cubicBezTo>
                    <a:pt x="277" y="253"/>
                    <a:pt x="280" y="245"/>
                    <a:pt x="279" y="243"/>
                  </a:cubicBezTo>
                  <a:cubicBezTo>
                    <a:pt x="279" y="241"/>
                    <a:pt x="280" y="234"/>
                    <a:pt x="281" y="235"/>
                  </a:cubicBezTo>
                  <a:cubicBezTo>
                    <a:pt x="283" y="236"/>
                    <a:pt x="283" y="238"/>
                    <a:pt x="283" y="241"/>
                  </a:cubicBezTo>
                  <a:cubicBezTo>
                    <a:pt x="283" y="244"/>
                    <a:pt x="280" y="251"/>
                    <a:pt x="282" y="252"/>
                  </a:cubicBezTo>
                  <a:cubicBezTo>
                    <a:pt x="284" y="253"/>
                    <a:pt x="286" y="253"/>
                    <a:pt x="288" y="253"/>
                  </a:cubicBezTo>
                  <a:cubicBezTo>
                    <a:pt x="290" y="253"/>
                    <a:pt x="290" y="256"/>
                    <a:pt x="293" y="258"/>
                  </a:cubicBezTo>
                  <a:cubicBezTo>
                    <a:pt x="296" y="260"/>
                    <a:pt x="295" y="264"/>
                    <a:pt x="294" y="266"/>
                  </a:cubicBezTo>
                  <a:cubicBezTo>
                    <a:pt x="294" y="267"/>
                    <a:pt x="297" y="267"/>
                    <a:pt x="298" y="270"/>
                  </a:cubicBezTo>
                  <a:cubicBezTo>
                    <a:pt x="299" y="272"/>
                    <a:pt x="296" y="276"/>
                    <a:pt x="297" y="278"/>
                  </a:cubicBezTo>
                  <a:cubicBezTo>
                    <a:pt x="299" y="281"/>
                    <a:pt x="302" y="281"/>
                    <a:pt x="302" y="283"/>
                  </a:cubicBezTo>
                  <a:cubicBezTo>
                    <a:pt x="301" y="285"/>
                    <a:pt x="298" y="288"/>
                    <a:pt x="302" y="287"/>
                  </a:cubicBezTo>
                  <a:cubicBezTo>
                    <a:pt x="305" y="286"/>
                    <a:pt x="307" y="285"/>
                    <a:pt x="308" y="286"/>
                  </a:cubicBezTo>
                  <a:cubicBezTo>
                    <a:pt x="309" y="286"/>
                    <a:pt x="310" y="291"/>
                    <a:pt x="308" y="293"/>
                  </a:cubicBezTo>
                  <a:cubicBezTo>
                    <a:pt x="307" y="295"/>
                    <a:pt x="309" y="297"/>
                    <a:pt x="307" y="298"/>
                  </a:cubicBezTo>
                  <a:cubicBezTo>
                    <a:pt x="305" y="300"/>
                    <a:pt x="305" y="301"/>
                    <a:pt x="307" y="302"/>
                  </a:cubicBezTo>
                  <a:cubicBezTo>
                    <a:pt x="309" y="302"/>
                    <a:pt x="313" y="298"/>
                    <a:pt x="312" y="300"/>
                  </a:cubicBezTo>
                  <a:cubicBezTo>
                    <a:pt x="312" y="300"/>
                    <a:pt x="312" y="300"/>
                    <a:pt x="312" y="301"/>
                  </a:cubicBezTo>
                  <a:cubicBezTo>
                    <a:pt x="311" y="302"/>
                    <a:pt x="309" y="303"/>
                    <a:pt x="308" y="305"/>
                  </a:cubicBezTo>
                  <a:cubicBezTo>
                    <a:pt x="308" y="305"/>
                    <a:pt x="308" y="305"/>
                    <a:pt x="308" y="305"/>
                  </a:cubicBezTo>
                  <a:cubicBezTo>
                    <a:pt x="307" y="306"/>
                    <a:pt x="307" y="306"/>
                    <a:pt x="306" y="307"/>
                  </a:cubicBezTo>
                  <a:cubicBezTo>
                    <a:pt x="305" y="310"/>
                    <a:pt x="308" y="312"/>
                    <a:pt x="308" y="313"/>
                  </a:cubicBezTo>
                  <a:cubicBezTo>
                    <a:pt x="308" y="315"/>
                    <a:pt x="310" y="316"/>
                    <a:pt x="306" y="317"/>
                  </a:cubicBezTo>
                  <a:cubicBezTo>
                    <a:pt x="302" y="318"/>
                    <a:pt x="304" y="320"/>
                    <a:pt x="306" y="321"/>
                  </a:cubicBezTo>
                  <a:cubicBezTo>
                    <a:pt x="309" y="322"/>
                    <a:pt x="311" y="322"/>
                    <a:pt x="312" y="321"/>
                  </a:cubicBezTo>
                  <a:cubicBezTo>
                    <a:pt x="312" y="319"/>
                    <a:pt x="316" y="314"/>
                    <a:pt x="317" y="316"/>
                  </a:cubicBezTo>
                  <a:cubicBezTo>
                    <a:pt x="319" y="318"/>
                    <a:pt x="320" y="321"/>
                    <a:pt x="319" y="322"/>
                  </a:cubicBezTo>
                  <a:cubicBezTo>
                    <a:pt x="317" y="322"/>
                    <a:pt x="315" y="322"/>
                    <a:pt x="314" y="324"/>
                  </a:cubicBezTo>
                  <a:cubicBezTo>
                    <a:pt x="313" y="325"/>
                    <a:pt x="316" y="326"/>
                    <a:pt x="317" y="328"/>
                  </a:cubicBezTo>
                  <a:cubicBezTo>
                    <a:pt x="318" y="329"/>
                    <a:pt x="318" y="337"/>
                    <a:pt x="321" y="335"/>
                  </a:cubicBezTo>
                  <a:cubicBezTo>
                    <a:pt x="323" y="334"/>
                    <a:pt x="329" y="332"/>
                    <a:pt x="329" y="332"/>
                  </a:cubicBezTo>
                  <a:cubicBezTo>
                    <a:pt x="329" y="333"/>
                    <a:pt x="324" y="339"/>
                    <a:pt x="322" y="341"/>
                  </a:cubicBezTo>
                  <a:cubicBezTo>
                    <a:pt x="320" y="342"/>
                    <a:pt x="316" y="347"/>
                    <a:pt x="315" y="349"/>
                  </a:cubicBezTo>
                  <a:cubicBezTo>
                    <a:pt x="314" y="351"/>
                    <a:pt x="313" y="351"/>
                    <a:pt x="314" y="353"/>
                  </a:cubicBezTo>
                  <a:cubicBezTo>
                    <a:pt x="315" y="355"/>
                    <a:pt x="317" y="356"/>
                    <a:pt x="319" y="356"/>
                  </a:cubicBezTo>
                  <a:cubicBezTo>
                    <a:pt x="321" y="356"/>
                    <a:pt x="322" y="356"/>
                    <a:pt x="321" y="358"/>
                  </a:cubicBezTo>
                  <a:cubicBezTo>
                    <a:pt x="321" y="359"/>
                    <a:pt x="320" y="360"/>
                    <a:pt x="325" y="361"/>
                  </a:cubicBezTo>
                  <a:cubicBezTo>
                    <a:pt x="330" y="361"/>
                    <a:pt x="333" y="360"/>
                    <a:pt x="334" y="361"/>
                  </a:cubicBezTo>
                  <a:cubicBezTo>
                    <a:pt x="334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5" y="362"/>
                    <a:pt x="335" y="362"/>
                    <a:pt x="336" y="362"/>
                  </a:cubicBezTo>
                  <a:cubicBezTo>
                    <a:pt x="339" y="362"/>
                    <a:pt x="341" y="359"/>
                    <a:pt x="340" y="362"/>
                  </a:cubicBezTo>
                  <a:cubicBezTo>
                    <a:pt x="339" y="364"/>
                    <a:pt x="336" y="366"/>
                    <a:pt x="337" y="368"/>
                  </a:cubicBezTo>
                  <a:cubicBezTo>
                    <a:pt x="338" y="370"/>
                    <a:pt x="340" y="368"/>
                    <a:pt x="340" y="370"/>
                  </a:cubicBezTo>
                  <a:cubicBezTo>
                    <a:pt x="340" y="372"/>
                    <a:pt x="340" y="376"/>
                    <a:pt x="343" y="375"/>
                  </a:cubicBezTo>
                  <a:cubicBezTo>
                    <a:pt x="346" y="374"/>
                    <a:pt x="345" y="374"/>
                    <a:pt x="347" y="377"/>
                  </a:cubicBezTo>
                  <a:cubicBezTo>
                    <a:pt x="348" y="378"/>
                    <a:pt x="348" y="378"/>
                    <a:pt x="348" y="379"/>
                  </a:cubicBezTo>
                  <a:cubicBezTo>
                    <a:pt x="348" y="379"/>
                    <a:pt x="348" y="379"/>
                    <a:pt x="348" y="379"/>
                  </a:cubicBezTo>
                  <a:cubicBezTo>
                    <a:pt x="349" y="379"/>
                    <a:pt x="349" y="380"/>
                    <a:pt x="349" y="380"/>
                  </a:cubicBezTo>
                  <a:cubicBezTo>
                    <a:pt x="349" y="380"/>
                    <a:pt x="349" y="380"/>
                    <a:pt x="349" y="380"/>
                  </a:cubicBezTo>
                  <a:cubicBezTo>
                    <a:pt x="349" y="381"/>
                    <a:pt x="349" y="381"/>
                    <a:pt x="349" y="381"/>
                  </a:cubicBezTo>
                  <a:cubicBezTo>
                    <a:pt x="349" y="382"/>
                    <a:pt x="349" y="382"/>
                    <a:pt x="349" y="383"/>
                  </a:cubicBezTo>
                  <a:cubicBezTo>
                    <a:pt x="348" y="385"/>
                    <a:pt x="349" y="389"/>
                    <a:pt x="349" y="391"/>
                  </a:cubicBezTo>
                  <a:cubicBezTo>
                    <a:pt x="349" y="393"/>
                    <a:pt x="347" y="397"/>
                    <a:pt x="346" y="396"/>
                  </a:cubicBezTo>
                  <a:cubicBezTo>
                    <a:pt x="346" y="395"/>
                    <a:pt x="344" y="391"/>
                    <a:pt x="341" y="392"/>
                  </a:cubicBezTo>
                  <a:cubicBezTo>
                    <a:pt x="339" y="393"/>
                    <a:pt x="332" y="392"/>
                    <a:pt x="330" y="391"/>
                  </a:cubicBezTo>
                  <a:cubicBezTo>
                    <a:pt x="328" y="390"/>
                    <a:pt x="327" y="392"/>
                    <a:pt x="327" y="395"/>
                  </a:cubicBezTo>
                  <a:cubicBezTo>
                    <a:pt x="328" y="398"/>
                    <a:pt x="328" y="408"/>
                    <a:pt x="325" y="415"/>
                  </a:cubicBezTo>
                  <a:cubicBezTo>
                    <a:pt x="321" y="421"/>
                    <a:pt x="319" y="432"/>
                    <a:pt x="317" y="435"/>
                  </a:cubicBezTo>
                  <a:cubicBezTo>
                    <a:pt x="315" y="438"/>
                    <a:pt x="310" y="452"/>
                    <a:pt x="307" y="455"/>
                  </a:cubicBezTo>
                  <a:cubicBezTo>
                    <a:pt x="305" y="457"/>
                    <a:pt x="305" y="461"/>
                    <a:pt x="305" y="464"/>
                  </a:cubicBezTo>
                  <a:cubicBezTo>
                    <a:pt x="306" y="467"/>
                    <a:pt x="305" y="468"/>
                    <a:pt x="303" y="473"/>
                  </a:cubicBezTo>
                  <a:cubicBezTo>
                    <a:pt x="301" y="478"/>
                    <a:pt x="297" y="487"/>
                    <a:pt x="298" y="490"/>
                  </a:cubicBezTo>
                  <a:cubicBezTo>
                    <a:pt x="299" y="493"/>
                    <a:pt x="302" y="497"/>
                    <a:pt x="300" y="501"/>
                  </a:cubicBezTo>
                  <a:cubicBezTo>
                    <a:pt x="299" y="505"/>
                    <a:pt x="298" y="508"/>
                    <a:pt x="300" y="511"/>
                  </a:cubicBezTo>
                  <a:cubicBezTo>
                    <a:pt x="301" y="513"/>
                    <a:pt x="304" y="517"/>
                    <a:pt x="304" y="521"/>
                  </a:cubicBezTo>
                  <a:cubicBezTo>
                    <a:pt x="304" y="526"/>
                    <a:pt x="303" y="529"/>
                    <a:pt x="306" y="531"/>
                  </a:cubicBezTo>
                  <a:cubicBezTo>
                    <a:pt x="308" y="534"/>
                    <a:pt x="307" y="541"/>
                    <a:pt x="309" y="546"/>
                  </a:cubicBezTo>
                  <a:cubicBezTo>
                    <a:pt x="311" y="550"/>
                    <a:pt x="313" y="552"/>
                    <a:pt x="314" y="555"/>
                  </a:cubicBezTo>
                  <a:cubicBezTo>
                    <a:pt x="314" y="558"/>
                    <a:pt x="320" y="557"/>
                    <a:pt x="323" y="559"/>
                  </a:cubicBezTo>
                  <a:cubicBezTo>
                    <a:pt x="326" y="561"/>
                    <a:pt x="330" y="561"/>
                    <a:pt x="333" y="562"/>
                  </a:cubicBezTo>
                  <a:cubicBezTo>
                    <a:pt x="336" y="563"/>
                    <a:pt x="335" y="565"/>
                    <a:pt x="336" y="567"/>
                  </a:cubicBezTo>
                  <a:cubicBezTo>
                    <a:pt x="336" y="568"/>
                    <a:pt x="336" y="568"/>
                    <a:pt x="337" y="569"/>
                  </a:cubicBezTo>
                  <a:cubicBezTo>
                    <a:pt x="337" y="569"/>
                    <a:pt x="337" y="569"/>
                    <a:pt x="337" y="569"/>
                  </a:cubicBezTo>
                  <a:cubicBezTo>
                    <a:pt x="337" y="570"/>
                    <a:pt x="337" y="571"/>
                    <a:pt x="337" y="571"/>
                  </a:cubicBezTo>
                  <a:cubicBezTo>
                    <a:pt x="337" y="571"/>
                    <a:pt x="337" y="571"/>
                    <a:pt x="337" y="571"/>
                  </a:cubicBezTo>
                  <a:cubicBezTo>
                    <a:pt x="337" y="572"/>
                    <a:pt x="338" y="573"/>
                    <a:pt x="338" y="574"/>
                  </a:cubicBezTo>
                  <a:cubicBezTo>
                    <a:pt x="338" y="574"/>
                    <a:pt x="338" y="575"/>
                    <a:pt x="338" y="575"/>
                  </a:cubicBezTo>
                  <a:cubicBezTo>
                    <a:pt x="338" y="576"/>
                    <a:pt x="338" y="577"/>
                    <a:pt x="339" y="577"/>
                  </a:cubicBezTo>
                  <a:cubicBezTo>
                    <a:pt x="339" y="578"/>
                    <a:pt x="339" y="578"/>
                    <a:pt x="339" y="578"/>
                  </a:cubicBezTo>
                  <a:cubicBezTo>
                    <a:pt x="339" y="579"/>
                    <a:pt x="339" y="580"/>
                    <a:pt x="339" y="581"/>
                  </a:cubicBezTo>
                  <a:cubicBezTo>
                    <a:pt x="339" y="581"/>
                    <a:pt x="339" y="582"/>
                    <a:pt x="339" y="582"/>
                  </a:cubicBezTo>
                  <a:cubicBezTo>
                    <a:pt x="340" y="583"/>
                    <a:pt x="340" y="584"/>
                    <a:pt x="340" y="584"/>
                  </a:cubicBezTo>
                  <a:cubicBezTo>
                    <a:pt x="340" y="585"/>
                    <a:pt x="340" y="585"/>
                    <a:pt x="340" y="585"/>
                  </a:cubicBezTo>
                  <a:cubicBezTo>
                    <a:pt x="340" y="586"/>
                    <a:pt x="340" y="587"/>
                    <a:pt x="340" y="588"/>
                  </a:cubicBezTo>
                  <a:cubicBezTo>
                    <a:pt x="340" y="588"/>
                    <a:pt x="340" y="588"/>
                    <a:pt x="341" y="588"/>
                  </a:cubicBezTo>
                  <a:cubicBezTo>
                    <a:pt x="341" y="589"/>
                    <a:pt x="341" y="590"/>
                    <a:pt x="341" y="590"/>
                  </a:cubicBezTo>
                  <a:cubicBezTo>
                    <a:pt x="341" y="595"/>
                    <a:pt x="345" y="603"/>
                    <a:pt x="344" y="607"/>
                  </a:cubicBezTo>
                  <a:cubicBezTo>
                    <a:pt x="343" y="611"/>
                    <a:pt x="347" y="614"/>
                    <a:pt x="349" y="616"/>
                  </a:cubicBezTo>
                  <a:cubicBezTo>
                    <a:pt x="351" y="618"/>
                    <a:pt x="356" y="623"/>
                    <a:pt x="353" y="627"/>
                  </a:cubicBezTo>
                  <a:cubicBezTo>
                    <a:pt x="351" y="632"/>
                    <a:pt x="350" y="634"/>
                    <a:pt x="348" y="634"/>
                  </a:cubicBezTo>
                  <a:cubicBezTo>
                    <a:pt x="345" y="634"/>
                    <a:pt x="347" y="636"/>
                    <a:pt x="349" y="638"/>
                  </a:cubicBezTo>
                  <a:cubicBezTo>
                    <a:pt x="350" y="640"/>
                    <a:pt x="355" y="644"/>
                    <a:pt x="357" y="644"/>
                  </a:cubicBezTo>
                  <a:cubicBezTo>
                    <a:pt x="359" y="643"/>
                    <a:pt x="362" y="645"/>
                    <a:pt x="363" y="646"/>
                  </a:cubicBezTo>
                  <a:cubicBezTo>
                    <a:pt x="365" y="648"/>
                    <a:pt x="366" y="654"/>
                    <a:pt x="365" y="657"/>
                  </a:cubicBezTo>
                  <a:cubicBezTo>
                    <a:pt x="364" y="659"/>
                    <a:pt x="363" y="663"/>
                    <a:pt x="365" y="665"/>
                  </a:cubicBezTo>
                  <a:cubicBezTo>
                    <a:pt x="367" y="667"/>
                    <a:pt x="376" y="676"/>
                    <a:pt x="375" y="679"/>
                  </a:cubicBezTo>
                  <a:cubicBezTo>
                    <a:pt x="375" y="682"/>
                    <a:pt x="378" y="687"/>
                    <a:pt x="379" y="686"/>
                  </a:cubicBezTo>
                  <a:cubicBezTo>
                    <a:pt x="381" y="684"/>
                    <a:pt x="385" y="684"/>
                    <a:pt x="385" y="680"/>
                  </a:cubicBezTo>
                  <a:cubicBezTo>
                    <a:pt x="385" y="677"/>
                    <a:pt x="378" y="669"/>
                    <a:pt x="376" y="667"/>
                  </a:cubicBezTo>
                  <a:cubicBezTo>
                    <a:pt x="375" y="666"/>
                    <a:pt x="381" y="666"/>
                    <a:pt x="379" y="663"/>
                  </a:cubicBezTo>
                  <a:cubicBezTo>
                    <a:pt x="377" y="659"/>
                    <a:pt x="374" y="655"/>
                    <a:pt x="375" y="653"/>
                  </a:cubicBezTo>
                  <a:cubicBezTo>
                    <a:pt x="375" y="652"/>
                    <a:pt x="380" y="654"/>
                    <a:pt x="377" y="650"/>
                  </a:cubicBezTo>
                  <a:cubicBezTo>
                    <a:pt x="374" y="645"/>
                    <a:pt x="373" y="640"/>
                    <a:pt x="372" y="638"/>
                  </a:cubicBezTo>
                  <a:cubicBezTo>
                    <a:pt x="371" y="635"/>
                    <a:pt x="369" y="633"/>
                    <a:pt x="368" y="628"/>
                  </a:cubicBezTo>
                  <a:cubicBezTo>
                    <a:pt x="367" y="623"/>
                    <a:pt x="362" y="618"/>
                    <a:pt x="361" y="616"/>
                  </a:cubicBezTo>
                  <a:cubicBezTo>
                    <a:pt x="360" y="613"/>
                    <a:pt x="354" y="609"/>
                    <a:pt x="355" y="607"/>
                  </a:cubicBezTo>
                  <a:cubicBezTo>
                    <a:pt x="356" y="605"/>
                    <a:pt x="357" y="600"/>
                    <a:pt x="357" y="597"/>
                  </a:cubicBezTo>
                  <a:cubicBezTo>
                    <a:pt x="356" y="595"/>
                    <a:pt x="359" y="593"/>
                    <a:pt x="359" y="591"/>
                  </a:cubicBezTo>
                  <a:cubicBezTo>
                    <a:pt x="359" y="589"/>
                    <a:pt x="362" y="587"/>
                    <a:pt x="362" y="588"/>
                  </a:cubicBezTo>
                  <a:cubicBezTo>
                    <a:pt x="362" y="589"/>
                    <a:pt x="366" y="592"/>
                    <a:pt x="366" y="592"/>
                  </a:cubicBezTo>
                  <a:cubicBezTo>
                    <a:pt x="366" y="592"/>
                    <a:pt x="369" y="593"/>
                    <a:pt x="371" y="595"/>
                  </a:cubicBezTo>
                  <a:cubicBezTo>
                    <a:pt x="373" y="597"/>
                    <a:pt x="375" y="595"/>
                    <a:pt x="374" y="598"/>
                  </a:cubicBezTo>
                  <a:cubicBezTo>
                    <a:pt x="373" y="602"/>
                    <a:pt x="372" y="606"/>
                    <a:pt x="374" y="606"/>
                  </a:cubicBezTo>
                  <a:cubicBezTo>
                    <a:pt x="375" y="606"/>
                    <a:pt x="373" y="614"/>
                    <a:pt x="375" y="615"/>
                  </a:cubicBezTo>
                  <a:cubicBezTo>
                    <a:pt x="377" y="616"/>
                    <a:pt x="376" y="622"/>
                    <a:pt x="378" y="625"/>
                  </a:cubicBezTo>
                  <a:cubicBezTo>
                    <a:pt x="381" y="628"/>
                    <a:pt x="383" y="630"/>
                    <a:pt x="387" y="634"/>
                  </a:cubicBezTo>
                  <a:cubicBezTo>
                    <a:pt x="391" y="637"/>
                    <a:pt x="399" y="645"/>
                    <a:pt x="399" y="647"/>
                  </a:cubicBezTo>
                  <a:cubicBezTo>
                    <a:pt x="398" y="648"/>
                    <a:pt x="395" y="651"/>
                    <a:pt x="397" y="653"/>
                  </a:cubicBezTo>
                  <a:cubicBezTo>
                    <a:pt x="398" y="655"/>
                    <a:pt x="402" y="657"/>
                    <a:pt x="405" y="660"/>
                  </a:cubicBezTo>
                  <a:cubicBezTo>
                    <a:pt x="407" y="663"/>
                    <a:pt x="411" y="668"/>
                    <a:pt x="411" y="671"/>
                  </a:cubicBezTo>
                  <a:cubicBezTo>
                    <a:pt x="411" y="673"/>
                    <a:pt x="413" y="676"/>
                    <a:pt x="416" y="679"/>
                  </a:cubicBezTo>
                  <a:cubicBezTo>
                    <a:pt x="418" y="681"/>
                    <a:pt x="420" y="688"/>
                    <a:pt x="420" y="691"/>
                  </a:cubicBezTo>
                  <a:cubicBezTo>
                    <a:pt x="421" y="694"/>
                    <a:pt x="420" y="704"/>
                    <a:pt x="419" y="706"/>
                  </a:cubicBezTo>
                  <a:cubicBezTo>
                    <a:pt x="418" y="707"/>
                    <a:pt x="413" y="711"/>
                    <a:pt x="413" y="713"/>
                  </a:cubicBezTo>
                  <a:cubicBezTo>
                    <a:pt x="413" y="714"/>
                    <a:pt x="411" y="716"/>
                    <a:pt x="415" y="721"/>
                  </a:cubicBezTo>
                  <a:cubicBezTo>
                    <a:pt x="419" y="725"/>
                    <a:pt x="429" y="732"/>
                    <a:pt x="434" y="735"/>
                  </a:cubicBezTo>
                  <a:cubicBezTo>
                    <a:pt x="438" y="738"/>
                    <a:pt x="443" y="737"/>
                    <a:pt x="445" y="739"/>
                  </a:cubicBezTo>
                  <a:cubicBezTo>
                    <a:pt x="447" y="741"/>
                    <a:pt x="451" y="743"/>
                    <a:pt x="455" y="745"/>
                  </a:cubicBezTo>
                  <a:cubicBezTo>
                    <a:pt x="459" y="746"/>
                    <a:pt x="474" y="750"/>
                    <a:pt x="476" y="753"/>
                  </a:cubicBezTo>
                  <a:cubicBezTo>
                    <a:pt x="478" y="755"/>
                    <a:pt x="481" y="758"/>
                    <a:pt x="485" y="758"/>
                  </a:cubicBezTo>
                  <a:cubicBezTo>
                    <a:pt x="488" y="759"/>
                    <a:pt x="495" y="762"/>
                    <a:pt x="499" y="761"/>
                  </a:cubicBezTo>
                  <a:cubicBezTo>
                    <a:pt x="503" y="760"/>
                    <a:pt x="514" y="752"/>
                    <a:pt x="519" y="754"/>
                  </a:cubicBezTo>
                  <a:cubicBezTo>
                    <a:pt x="523" y="756"/>
                    <a:pt x="525" y="756"/>
                    <a:pt x="527" y="758"/>
                  </a:cubicBezTo>
                  <a:cubicBezTo>
                    <a:pt x="529" y="760"/>
                    <a:pt x="531" y="767"/>
                    <a:pt x="535" y="771"/>
                  </a:cubicBezTo>
                  <a:cubicBezTo>
                    <a:pt x="535" y="772"/>
                    <a:pt x="536" y="772"/>
                    <a:pt x="536" y="773"/>
                  </a:cubicBezTo>
                  <a:cubicBezTo>
                    <a:pt x="537" y="774"/>
                    <a:pt x="538" y="775"/>
                    <a:pt x="538" y="776"/>
                  </a:cubicBezTo>
                  <a:cubicBezTo>
                    <a:pt x="539" y="776"/>
                    <a:pt x="539" y="776"/>
                    <a:pt x="539" y="776"/>
                  </a:cubicBezTo>
                  <a:cubicBezTo>
                    <a:pt x="539" y="776"/>
                    <a:pt x="539" y="776"/>
                    <a:pt x="540" y="777"/>
                  </a:cubicBezTo>
                  <a:cubicBezTo>
                    <a:pt x="540" y="777"/>
                    <a:pt x="540" y="777"/>
                    <a:pt x="540" y="777"/>
                  </a:cubicBezTo>
                  <a:cubicBezTo>
                    <a:pt x="540" y="777"/>
                    <a:pt x="541" y="777"/>
                    <a:pt x="541" y="777"/>
                  </a:cubicBezTo>
                  <a:cubicBezTo>
                    <a:pt x="541" y="777"/>
                    <a:pt x="541" y="777"/>
                    <a:pt x="541" y="778"/>
                  </a:cubicBezTo>
                  <a:cubicBezTo>
                    <a:pt x="542" y="778"/>
                    <a:pt x="542" y="778"/>
                    <a:pt x="543" y="778"/>
                  </a:cubicBezTo>
                  <a:cubicBezTo>
                    <a:pt x="543" y="778"/>
                    <a:pt x="543" y="778"/>
                    <a:pt x="543" y="778"/>
                  </a:cubicBezTo>
                  <a:cubicBezTo>
                    <a:pt x="544" y="778"/>
                    <a:pt x="545" y="778"/>
                    <a:pt x="546" y="779"/>
                  </a:cubicBezTo>
                  <a:cubicBezTo>
                    <a:pt x="548" y="779"/>
                    <a:pt x="550" y="779"/>
                    <a:pt x="551" y="779"/>
                  </a:cubicBezTo>
                  <a:cubicBezTo>
                    <a:pt x="552" y="779"/>
                    <a:pt x="553" y="779"/>
                    <a:pt x="554" y="779"/>
                  </a:cubicBezTo>
                  <a:cubicBezTo>
                    <a:pt x="554" y="780"/>
                    <a:pt x="555" y="780"/>
                    <a:pt x="556" y="780"/>
                  </a:cubicBezTo>
                  <a:cubicBezTo>
                    <a:pt x="556" y="780"/>
                    <a:pt x="557" y="780"/>
                    <a:pt x="557" y="780"/>
                  </a:cubicBezTo>
                  <a:cubicBezTo>
                    <a:pt x="558" y="780"/>
                    <a:pt x="558" y="780"/>
                    <a:pt x="558" y="780"/>
                  </a:cubicBezTo>
                  <a:cubicBezTo>
                    <a:pt x="559" y="780"/>
                    <a:pt x="560" y="781"/>
                    <a:pt x="560" y="781"/>
                  </a:cubicBezTo>
                  <a:cubicBezTo>
                    <a:pt x="562" y="782"/>
                    <a:pt x="572" y="789"/>
                    <a:pt x="575" y="789"/>
                  </a:cubicBezTo>
                  <a:cubicBezTo>
                    <a:pt x="576" y="789"/>
                    <a:pt x="577" y="788"/>
                    <a:pt x="577" y="788"/>
                  </a:cubicBezTo>
                  <a:cubicBezTo>
                    <a:pt x="578" y="788"/>
                    <a:pt x="578" y="788"/>
                    <a:pt x="578" y="788"/>
                  </a:cubicBezTo>
                  <a:cubicBezTo>
                    <a:pt x="578" y="788"/>
                    <a:pt x="579" y="788"/>
                    <a:pt x="579" y="788"/>
                  </a:cubicBezTo>
                  <a:cubicBezTo>
                    <a:pt x="580" y="788"/>
                    <a:pt x="580" y="788"/>
                    <a:pt x="581" y="788"/>
                  </a:cubicBezTo>
                  <a:cubicBezTo>
                    <a:pt x="581" y="788"/>
                    <a:pt x="581" y="788"/>
                    <a:pt x="582" y="788"/>
                  </a:cubicBezTo>
                  <a:cubicBezTo>
                    <a:pt x="582" y="788"/>
                    <a:pt x="582" y="788"/>
                    <a:pt x="582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9"/>
                    <a:pt x="583" y="789"/>
                    <a:pt x="583" y="790"/>
                  </a:cubicBezTo>
                  <a:cubicBezTo>
                    <a:pt x="582" y="791"/>
                    <a:pt x="582" y="791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3"/>
                    <a:pt x="581" y="793"/>
                  </a:cubicBezTo>
                  <a:cubicBezTo>
                    <a:pt x="581" y="793"/>
                    <a:pt x="581" y="793"/>
                    <a:pt x="581" y="794"/>
                  </a:cubicBezTo>
                  <a:cubicBezTo>
                    <a:pt x="583" y="795"/>
                    <a:pt x="588" y="798"/>
                    <a:pt x="590" y="801"/>
                  </a:cubicBezTo>
                  <a:cubicBezTo>
                    <a:pt x="592" y="803"/>
                    <a:pt x="591" y="805"/>
                    <a:pt x="593" y="807"/>
                  </a:cubicBezTo>
                  <a:cubicBezTo>
                    <a:pt x="594" y="808"/>
                    <a:pt x="595" y="808"/>
                    <a:pt x="595" y="809"/>
                  </a:cubicBezTo>
                  <a:cubicBezTo>
                    <a:pt x="595" y="809"/>
                    <a:pt x="595" y="809"/>
                    <a:pt x="596" y="809"/>
                  </a:cubicBezTo>
                  <a:cubicBezTo>
                    <a:pt x="596" y="810"/>
                    <a:pt x="596" y="810"/>
                    <a:pt x="596" y="811"/>
                  </a:cubicBezTo>
                  <a:cubicBezTo>
                    <a:pt x="597" y="811"/>
                    <a:pt x="597" y="811"/>
                    <a:pt x="597" y="811"/>
                  </a:cubicBezTo>
                  <a:cubicBezTo>
                    <a:pt x="597" y="812"/>
                    <a:pt x="597" y="813"/>
                    <a:pt x="597" y="814"/>
                  </a:cubicBezTo>
                  <a:cubicBezTo>
                    <a:pt x="596" y="818"/>
                    <a:pt x="594" y="821"/>
                    <a:pt x="596" y="823"/>
                  </a:cubicBezTo>
                  <a:cubicBezTo>
                    <a:pt x="598" y="825"/>
                    <a:pt x="601" y="828"/>
                    <a:pt x="602" y="826"/>
                  </a:cubicBezTo>
                  <a:cubicBezTo>
                    <a:pt x="603" y="824"/>
                    <a:pt x="603" y="823"/>
                    <a:pt x="604" y="826"/>
                  </a:cubicBezTo>
                  <a:cubicBezTo>
                    <a:pt x="606" y="829"/>
                    <a:pt x="604" y="830"/>
                    <a:pt x="609" y="831"/>
                  </a:cubicBezTo>
                  <a:cubicBezTo>
                    <a:pt x="614" y="832"/>
                    <a:pt x="612" y="835"/>
                    <a:pt x="613" y="837"/>
                  </a:cubicBezTo>
                  <a:cubicBezTo>
                    <a:pt x="613" y="838"/>
                    <a:pt x="613" y="838"/>
                    <a:pt x="614" y="838"/>
                  </a:cubicBezTo>
                  <a:cubicBezTo>
                    <a:pt x="614" y="838"/>
                    <a:pt x="614" y="838"/>
                    <a:pt x="614" y="838"/>
                  </a:cubicBezTo>
                  <a:cubicBezTo>
                    <a:pt x="615" y="838"/>
                    <a:pt x="616" y="839"/>
                    <a:pt x="617" y="839"/>
                  </a:cubicBezTo>
                  <a:cubicBezTo>
                    <a:pt x="617" y="839"/>
                    <a:pt x="617" y="839"/>
                    <a:pt x="618" y="839"/>
                  </a:cubicBezTo>
                  <a:cubicBezTo>
                    <a:pt x="618" y="839"/>
                    <a:pt x="618" y="839"/>
                    <a:pt x="619" y="839"/>
                  </a:cubicBezTo>
                  <a:cubicBezTo>
                    <a:pt x="619" y="839"/>
                    <a:pt x="620" y="839"/>
                    <a:pt x="620" y="839"/>
                  </a:cubicBezTo>
                  <a:cubicBezTo>
                    <a:pt x="623" y="841"/>
                    <a:pt x="627" y="840"/>
                    <a:pt x="631" y="842"/>
                  </a:cubicBezTo>
                  <a:cubicBezTo>
                    <a:pt x="635" y="844"/>
                    <a:pt x="633" y="849"/>
                    <a:pt x="637" y="849"/>
                  </a:cubicBezTo>
                  <a:cubicBezTo>
                    <a:pt x="642" y="850"/>
                    <a:pt x="650" y="850"/>
                    <a:pt x="650" y="849"/>
                  </a:cubicBezTo>
                  <a:cubicBezTo>
                    <a:pt x="649" y="847"/>
                    <a:pt x="647" y="842"/>
                    <a:pt x="649" y="841"/>
                  </a:cubicBezTo>
                  <a:cubicBezTo>
                    <a:pt x="651" y="840"/>
                    <a:pt x="655" y="837"/>
                    <a:pt x="656" y="836"/>
                  </a:cubicBezTo>
                  <a:cubicBezTo>
                    <a:pt x="658" y="835"/>
                    <a:pt x="663" y="832"/>
                    <a:pt x="665" y="834"/>
                  </a:cubicBezTo>
                  <a:cubicBezTo>
                    <a:pt x="667" y="836"/>
                    <a:pt x="672" y="837"/>
                    <a:pt x="671" y="841"/>
                  </a:cubicBezTo>
                  <a:cubicBezTo>
                    <a:pt x="670" y="845"/>
                    <a:pt x="670" y="851"/>
                    <a:pt x="673" y="854"/>
                  </a:cubicBezTo>
                  <a:cubicBezTo>
                    <a:pt x="674" y="854"/>
                    <a:pt x="674" y="855"/>
                    <a:pt x="675" y="855"/>
                  </a:cubicBezTo>
                  <a:cubicBezTo>
                    <a:pt x="675" y="856"/>
                    <a:pt x="675" y="856"/>
                    <a:pt x="675" y="856"/>
                  </a:cubicBezTo>
                  <a:cubicBezTo>
                    <a:pt x="675" y="856"/>
                    <a:pt x="675" y="857"/>
                    <a:pt x="676" y="857"/>
                  </a:cubicBezTo>
                  <a:cubicBezTo>
                    <a:pt x="676" y="858"/>
                    <a:pt x="676" y="858"/>
                    <a:pt x="676" y="858"/>
                  </a:cubicBezTo>
                  <a:cubicBezTo>
                    <a:pt x="676" y="859"/>
                    <a:pt x="676" y="859"/>
                    <a:pt x="676" y="860"/>
                  </a:cubicBezTo>
                  <a:cubicBezTo>
                    <a:pt x="675" y="860"/>
                    <a:pt x="675" y="860"/>
                    <a:pt x="675" y="861"/>
                  </a:cubicBezTo>
                  <a:cubicBezTo>
                    <a:pt x="675" y="862"/>
                    <a:pt x="675" y="863"/>
                    <a:pt x="675" y="864"/>
                  </a:cubicBezTo>
                  <a:cubicBezTo>
                    <a:pt x="673" y="869"/>
                    <a:pt x="675" y="871"/>
                    <a:pt x="673" y="872"/>
                  </a:cubicBezTo>
                  <a:cubicBezTo>
                    <a:pt x="672" y="873"/>
                    <a:pt x="670" y="876"/>
                    <a:pt x="671" y="878"/>
                  </a:cubicBezTo>
                  <a:cubicBezTo>
                    <a:pt x="672" y="880"/>
                    <a:pt x="670" y="882"/>
                    <a:pt x="669" y="885"/>
                  </a:cubicBezTo>
                  <a:cubicBezTo>
                    <a:pt x="669" y="888"/>
                    <a:pt x="672" y="890"/>
                    <a:pt x="669" y="893"/>
                  </a:cubicBezTo>
                  <a:cubicBezTo>
                    <a:pt x="665" y="896"/>
                    <a:pt x="663" y="900"/>
                    <a:pt x="660" y="900"/>
                  </a:cubicBezTo>
                  <a:cubicBezTo>
                    <a:pt x="657" y="900"/>
                    <a:pt x="654" y="902"/>
                    <a:pt x="653" y="903"/>
                  </a:cubicBezTo>
                  <a:cubicBezTo>
                    <a:pt x="652" y="903"/>
                    <a:pt x="652" y="910"/>
                    <a:pt x="648" y="913"/>
                  </a:cubicBezTo>
                  <a:cubicBezTo>
                    <a:pt x="647" y="914"/>
                    <a:pt x="646" y="915"/>
                    <a:pt x="645" y="916"/>
                  </a:cubicBezTo>
                  <a:cubicBezTo>
                    <a:pt x="644" y="917"/>
                    <a:pt x="643" y="918"/>
                    <a:pt x="642" y="918"/>
                  </a:cubicBezTo>
                  <a:cubicBezTo>
                    <a:pt x="642" y="919"/>
                    <a:pt x="642" y="919"/>
                    <a:pt x="641" y="919"/>
                  </a:cubicBezTo>
                  <a:cubicBezTo>
                    <a:pt x="640" y="920"/>
                    <a:pt x="639" y="921"/>
                    <a:pt x="638" y="921"/>
                  </a:cubicBezTo>
                  <a:cubicBezTo>
                    <a:pt x="634" y="923"/>
                    <a:pt x="630" y="925"/>
                    <a:pt x="628" y="929"/>
                  </a:cubicBezTo>
                  <a:cubicBezTo>
                    <a:pt x="626" y="933"/>
                    <a:pt x="627" y="934"/>
                    <a:pt x="624" y="935"/>
                  </a:cubicBezTo>
                  <a:cubicBezTo>
                    <a:pt x="620" y="937"/>
                    <a:pt x="617" y="940"/>
                    <a:pt x="616" y="944"/>
                  </a:cubicBezTo>
                  <a:cubicBezTo>
                    <a:pt x="615" y="947"/>
                    <a:pt x="612" y="956"/>
                    <a:pt x="614" y="958"/>
                  </a:cubicBezTo>
                  <a:cubicBezTo>
                    <a:pt x="616" y="960"/>
                    <a:pt x="614" y="964"/>
                    <a:pt x="613" y="964"/>
                  </a:cubicBezTo>
                  <a:cubicBezTo>
                    <a:pt x="612" y="964"/>
                    <a:pt x="612" y="965"/>
                    <a:pt x="612" y="965"/>
                  </a:cubicBezTo>
                  <a:cubicBezTo>
                    <a:pt x="612" y="965"/>
                    <a:pt x="612" y="965"/>
                    <a:pt x="612" y="965"/>
                  </a:cubicBezTo>
                  <a:cubicBezTo>
                    <a:pt x="611" y="965"/>
                    <a:pt x="611" y="965"/>
                    <a:pt x="611" y="965"/>
                  </a:cubicBezTo>
                  <a:cubicBezTo>
                    <a:pt x="610" y="966"/>
                    <a:pt x="610" y="966"/>
                    <a:pt x="610" y="966"/>
                  </a:cubicBezTo>
                  <a:cubicBezTo>
                    <a:pt x="609" y="966"/>
                    <a:pt x="609" y="966"/>
                    <a:pt x="609" y="967"/>
                  </a:cubicBezTo>
                  <a:cubicBezTo>
                    <a:pt x="608" y="967"/>
                    <a:pt x="608" y="967"/>
                    <a:pt x="607" y="968"/>
                  </a:cubicBezTo>
                  <a:cubicBezTo>
                    <a:pt x="607" y="968"/>
                    <a:pt x="606" y="968"/>
                    <a:pt x="606" y="969"/>
                  </a:cubicBezTo>
                  <a:cubicBezTo>
                    <a:pt x="605" y="969"/>
                    <a:pt x="604" y="970"/>
                    <a:pt x="604" y="971"/>
                  </a:cubicBezTo>
                  <a:cubicBezTo>
                    <a:pt x="600" y="974"/>
                    <a:pt x="597" y="976"/>
                    <a:pt x="600" y="979"/>
                  </a:cubicBezTo>
                  <a:cubicBezTo>
                    <a:pt x="602" y="981"/>
                    <a:pt x="603" y="982"/>
                    <a:pt x="601" y="984"/>
                  </a:cubicBezTo>
                  <a:cubicBezTo>
                    <a:pt x="599" y="986"/>
                    <a:pt x="596" y="988"/>
                    <a:pt x="599" y="988"/>
                  </a:cubicBezTo>
                  <a:cubicBezTo>
                    <a:pt x="603" y="989"/>
                    <a:pt x="612" y="995"/>
                    <a:pt x="613" y="999"/>
                  </a:cubicBezTo>
                  <a:cubicBezTo>
                    <a:pt x="613" y="1002"/>
                    <a:pt x="611" y="1003"/>
                    <a:pt x="613" y="1007"/>
                  </a:cubicBezTo>
                  <a:cubicBezTo>
                    <a:pt x="615" y="1010"/>
                    <a:pt x="619" y="1015"/>
                    <a:pt x="619" y="1019"/>
                  </a:cubicBezTo>
                  <a:cubicBezTo>
                    <a:pt x="618" y="1022"/>
                    <a:pt x="625" y="1042"/>
                    <a:pt x="626" y="1047"/>
                  </a:cubicBezTo>
                  <a:cubicBezTo>
                    <a:pt x="627" y="1052"/>
                    <a:pt x="633" y="1056"/>
                    <a:pt x="632" y="1062"/>
                  </a:cubicBezTo>
                  <a:cubicBezTo>
                    <a:pt x="630" y="1069"/>
                    <a:pt x="629" y="1073"/>
                    <a:pt x="630" y="1079"/>
                  </a:cubicBezTo>
                  <a:cubicBezTo>
                    <a:pt x="631" y="1086"/>
                    <a:pt x="631" y="1095"/>
                    <a:pt x="634" y="1097"/>
                  </a:cubicBezTo>
                  <a:cubicBezTo>
                    <a:pt x="636" y="1098"/>
                    <a:pt x="641" y="1105"/>
                    <a:pt x="643" y="1108"/>
                  </a:cubicBezTo>
                  <a:cubicBezTo>
                    <a:pt x="644" y="1112"/>
                    <a:pt x="655" y="1118"/>
                    <a:pt x="658" y="1119"/>
                  </a:cubicBezTo>
                  <a:cubicBezTo>
                    <a:pt x="661" y="1120"/>
                    <a:pt x="671" y="1127"/>
                    <a:pt x="673" y="1130"/>
                  </a:cubicBezTo>
                  <a:cubicBezTo>
                    <a:pt x="675" y="1133"/>
                    <a:pt x="681" y="1136"/>
                    <a:pt x="682" y="1140"/>
                  </a:cubicBezTo>
                  <a:cubicBezTo>
                    <a:pt x="682" y="1141"/>
                    <a:pt x="682" y="1142"/>
                    <a:pt x="682" y="1144"/>
                  </a:cubicBezTo>
                  <a:cubicBezTo>
                    <a:pt x="683" y="1145"/>
                    <a:pt x="683" y="1146"/>
                    <a:pt x="683" y="1147"/>
                  </a:cubicBezTo>
                  <a:cubicBezTo>
                    <a:pt x="683" y="1147"/>
                    <a:pt x="683" y="1147"/>
                    <a:pt x="683" y="1147"/>
                  </a:cubicBezTo>
                  <a:cubicBezTo>
                    <a:pt x="683" y="1148"/>
                    <a:pt x="683" y="1149"/>
                    <a:pt x="683" y="1150"/>
                  </a:cubicBezTo>
                  <a:cubicBezTo>
                    <a:pt x="683" y="1151"/>
                    <a:pt x="683" y="1151"/>
                    <a:pt x="683" y="1151"/>
                  </a:cubicBezTo>
                  <a:cubicBezTo>
                    <a:pt x="683" y="1152"/>
                    <a:pt x="683" y="1153"/>
                    <a:pt x="682" y="1154"/>
                  </a:cubicBezTo>
                  <a:cubicBezTo>
                    <a:pt x="679" y="1158"/>
                    <a:pt x="677" y="1163"/>
                    <a:pt x="677" y="1167"/>
                  </a:cubicBezTo>
                  <a:cubicBezTo>
                    <a:pt x="677" y="1171"/>
                    <a:pt x="678" y="1172"/>
                    <a:pt x="676" y="1179"/>
                  </a:cubicBezTo>
                  <a:cubicBezTo>
                    <a:pt x="674" y="1185"/>
                    <a:pt x="671" y="1199"/>
                    <a:pt x="669" y="1200"/>
                  </a:cubicBezTo>
                  <a:cubicBezTo>
                    <a:pt x="666" y="1201"/>
                    <a:pt x="662" y="1204"/>
                    <a:pt x="662" y="1207"/>
                  </a:cubicBezTo>
                  <a:cubicBezTo>
                    <a:pt x="663" y="1210"/>
                    <a:pt x="663" y="1216"/>
                    <a:pt x="661" y="1222"/>
                  </a:cubicBezTo>
                  <a:cubicBezTo>
                    <a:pt x="658" y="1229"/>
                    <a:pt x="657" y="1234"/>
                    <a:pt x="655" y="1239"/>
                  </a:cubicBezTo>
                  <a:cubicBezTo>
                    <a:pt x="653" y="1243"/>
                    <a:pt x="649" y="1256"/>
                    <a:pt x="648" y="1259"/>
                  </a:cubicBezTo>
                  <a:cubicBezTo>
                    <a:pt x="646" y="1262"/>
                    <a:pt x="644" y="1274"/>
                    <a:pt x="642" y="1275"/>
                  </a:cubicBezTo>
                  <a:cubicBezTo>
                    <a:pt x="639" y="1277"/>
                    <a:pt x="633" y="1286"/>
                    <a:pt x="634" y="1290"/>
                  </a:cubicBezTo>
                  <a:cubicBezTo>
                    <a:pt x="636" y="1293"/>
                    <a:pt x="636" y="1293"/>
                    <a:pt x="633" y="1297"/>
                  </a:cubicBezTo>
                  <a:cubicBezTo>
                    <a:pt x="630" y="1302"/>
                    <a:pt x="628" y="1316"/>
                    <a:pt x="628" y="1322"/>
                  </a:cubicBezTo>
                  <a:cubicBezTo>
                    <a:pt x="629" y="1328"/>
                    <a:pt x="624" y="1340"/>
                    <a:pt x="622" y="1344"/>
                  </a:cubicBezTo>
                  <a:cubicBezTo>
                    <a:pt x="620" y="1349"/>
                    <a:pt x="617" y="1354"/>
                    <a:pt x="615" y="1357"/>
                  </a:cubicBezTo>
                  <a:cubicBezTo>
                    <a:pt x="613" y="1361"/>
                    <a:pt x="603" y="1379"/>
                    <a:pt x="599" y="1384"/>
                  </a:cubicBezTo>
                  <a:cubicBezTo>
                    <a:pt x="595" y="1390"/>
                    <a:pt x="592" y="1400"/>
                    <a:pt x="588" y="1405"/>
                  </a:cubicBezTo>
                  <a:cubicBezTo>
                    <a:pt x="584" y="1410"/>
                    <a:pt x="579" y="1413"/>
                    <a:pt x="581" y="1418"/>
                  </a:cubicBezTo>
                  <a:cubicBezTo>
                    <a:pt x="583" y="1423"/>
                    <a:pt x="584" y="1423"/>
                    <a:pt x="581" y="1429"/>
                  </a:cubicBezTo>
                  <a:cubicBezTo>
                    <a:pt x="579" y="1434"/>
                    <a:pt x="582" y="1433"/>
                    <a:pt x="580" y="1440"/>
                  </a:cubicBezTo>
                  <a:cubicBezTo>
                    <a:pt x="577" y="1447"/>
                    <a:pt x="576" y="1449"/>
                    <a:pt x="572" y="1456"/>
                  </a:cubicBezTo>
                  <a:cubicBezTo>
                    <a:pt x="569" y="1463"/>
                    <a:pt x="567" y="1470"/>
                    <a:pt x="566" y="1476"/>
                  </a:cubicBezTo>
                  <a:cubicBezTo>
                    <a:pt x="564" y="1482"/>
                    <a:pt x="564" y="1488"/>
                    <a:pt x="563" y="1489"/>
                  </a:cubicBezTo>
                  <a:cubicBezTo>
                    <a:pt x="561" y="1490"/>
                    <a:pt x="556" y="1498"/>
                    <a:pt x="556" y="1502"/>
                  </a:cubicBezTo>
                  <a:cubicBezTo>
                    <a:pt x="555" y="1506"/>
                    <a:pt x="554" y="1514"/>
                    <a:pt x="556" y="1514"/>
                  </a:cubicBezTo>
                  <a:cubicBezTo>
                    <a:pt x="558" y="1514"/>
                    <a:pt x="563" y="1504"/>
                    <a:pt x="564" y="1502"/>
                  </a:cubicBezTo>
                  <a:cubicBezTo>
                    <a:pt x="565" y="1500"/>
                    <a:pt x="571" y="1496"/>
                    <a:pt x="570" y="1493"/>
                  </a:cubicBezTo>
                  <a:cubicBezTo>
                    <a:pt x="570" y="1489"/>
                    <a:pt x="570" y="1485"/>
                    <a:pt x="571" y="1487"/>
                  </a:cubicBezTo>
                  <a:cubicBezTo>
                    <a:pt x="572" y="1489"/>
                    <a:pt x="576" y="1483"/>
                    <a:pt x="574" y="1490"/>
                  </a:cubicBezTo>
                  <a:cubicBezTo>
                    <a:pt x="573" y="1496"/>
                    <a:pt x="574" y="1496"/>
                    <a:pt x="571" y="1503"/>
                  </a:cubicBezTo>
                  <a:cubicBezTo>
                    <a:pt x="568" y="1511"/>
                    <a:pt x="567" y="1521"/>
                    <a:pt x="566" y="1522"/>
                  </a:cubicBezTo>
                  <a:cubicBezTo>
                    <a:pt x="565" y="1523"/>
                    <a:pt x="561" y="1526"/>
                    <a:pt x="561" y="1528"/>
                  </a:cubicBezTo>
                  <a:cubicBezTo>
                    <a:pt x="561" y="1530"/>
                    <a:pt x="564" y="1536"/>
                    <a:pt x="563" y="1537"/>
                  </a:cubicBezTo>
                  <a:cubicBezTo>
                    <a:pt x="563" y="1538"/>
                    <a:pt x="560" y="1545"/>
                    <a:pt x="558" y="1545"/>
                  </a:cubicBezTo>
                  <a:cubicBezTo>
                    <a:pt x="556" y="1545"/>
                    <a:pt x="552" y="1548"/>
                    <a:pt x="554" y="1551"/>
                  </a:cubicBezTo>
                  <a:cubicBezTo>
                    <a:pt x="557" y="1554"/>
                    <a:pt x="557" y="1555"/>
                    <a:pt x="554" y="1557"/>
                  </a:cubicBezTo>
                  <a:cubicBezTo>
                    <a:pt x="551" y="1558"/>
                    <a:pt x="548" y="1566"/>
                    <a:pt x="548" y="1566"/>
                  </a:cubicBezTo>
                  <a:cubicBezTo>
                    <a:pt x="548" y="1566"/>
                    <a:pt x="545" y="1573"/>
                    <a:pt x="543" y="1570"/>
                  </a:cubicBezTo>
                  <a:cubicBezTo>
                    <a:pt x="541" y="1567"/>
                    <a:pt x="539" y="1570"/>
                    <a:pt x="538" y="1567"/>
                  </a:cubicBezTo>
                  <a:cubicBezTo>
                    <a:pt x="537" y="1564"/>
                    <a:pt x="534" y="1561"/>
                    <a:pt x="531" y="1564"/>
                  </a:cubicBezTo>
                  <a:cubicBezTo>
                    <a:pt x="528" y="1567"/>
                    <a:pt x="530" y="1571"/>
                    <a:pt x="528" y="1573"/>
                  </a:cubicBezTo>
                  <a:cubicBezTo>
                    <a:pt x="525" y="1574"/>
                    <a:pt x="518" y="1592"/>
                    <a:pt x="521" y="1588"/>
                  </a:cubicBezTo>
                  <a:cubicBezTo>
                    <a:pt x="525" y="1584"/>
                    <a:pt x="528" y="1583"/>
                    <a:pt x="528" y="1586"/>
                  </a:cubicBezTo>
                  <a:cubicBezTo>
                    <a:pt x="528" y="1589"/>
                    <a:pt x="528" y="1595"/>
                    <a:pt x="528" y="1598"/>
                  </a:cubicBezTo>
                  <a:cubicBezTo>
                    <a:pt x="528" y="1601"/>
                    <a:pt x="528" y="1606"/>
                    <a:pt x="530" y="1607"/>
                  </a:cubicBezTo>
                  <a:cubicBezTo>
                    <a:pt x="532" y="1607"/>
                    <a:pt x="540" y="1608"/>
                    <a:pt x="538" y="1610"/>
                  </a:cubicBezTo>
                  <a:cubicBezTo>
                    <a:pt x="536" y="1612"/>
                    <a:pt x="532" y="1609"/>
                    <a:pt x="528" y="1611"/>
                  </a:cubicBezTo>
                  <a:cubicBezTo>
                    <a:pt x="523" y="1613"/>
                    <a:pt x="526" y="1618"/>
                    <a:pt x="526" y="1621"/>
                  </a:cubicBezTo>
                  <a:cubicBezTo>
                    <a:pt x="527" y="1623"/>
                    <a:pt x="523" y="1627"/>
                    <a:pt x="522" y="1629"/>
                  </a:cubicBezTo>
                  <a:cubicBezTo>
                    <a:pt x="520" y="1631"/>
                    <a:pt x="519" y="1637"/>
                    <a:pt x="521" y="1639"/>
                  </a:cubicBezTo>
                  <a:cubicBezTo>
                    <a:pt x="523" y="1640"/>
                    <a:pt x="525" y="1643"/>
                    <a:pt x="520" y="1645"/>
                  </a:cubicBezTo>
                  <a:cubicBezTo>
                    <a:pt x="515" y="1646"/>
                    <a:pt x="517" y="1650"/>
                    <a:pt x="518" y="1654"/>
                  </a:cubicBezTo>
                  <a:cubicBezTo>
                    <a:pt x="519" y="1658"/>
                    <a:pt x="519" y="1662"/>
                    <a:pt x="515" y="1663"/>
                  </a:cubicBezTo>
                  <a:cubicBezTo>
                    <a:pt x="511" y="1663"/>
                    <a:pt x="515" y="1673"/>
                    <a:pt x="513" y="1674"/>
                  </a:cubicBezTo>
                  <a:cubicBezTo>
                    <a:pt x="511" y="1675"/>
                    <a:pt x="510" y="1678"/>
                    <a:pt x="512" y="1682"/>
                  </a:cubicBezTo>
                  <a:cubicBezTo>
                    <a:pt x="513" y="1685"/>
                    <a:pt x="515" y="1687"/>
                    <a:pt x="511" y="1690"/>
                  </a:cubicBezTo>
                  <a:cubicBezTo>
                    <a:pt x="507" y="1693"/>
                    <a:pt x="510" y="1699"/>
                    <a:pt x="507" y="1701"/>
                  </a:cubicBezTo>
                  <a:cubicBezTo>
                    <a:pt x="504" y="1702"/>
                    <a:pt x="508" y="1703"/>
                    <a:pt x="506" y="1707"/>
                  </a:cubicBezTo>
                  <a:cubicBezTo>
                    <a:pt x="503" y="1710"/>
                    <a:pt x="505" y="1720"/>
                    <a:pt x="507" y="1717"/>
                  </a:cubicBezTo>
                  <a:cubicBezTo>
                    <a:pt x="509" y="1714"/>
                    <a:pt x="513" y="1708"/>
                    <a:pt x="515" y="1706"/>
                  </a:cubicBezTo>
                  <a:cubicBezTo>
                    <a:pt x="517" y="1705"/>
                    <a:pt x="512" y="1714"/>
                    <a:pt x="511" y="1717"/>
                  </a:cubicBezTo>
                  <a:cubicBezTo>
                    <a:pt x="510" y="1720"/>
                    <a:pt x="506" y="1726"/>
                    <a:pt x="509" y="1728"/>
                  </a:cubicBezTo>
                  <a:cubicBezTo>
                    <a:pt x="512" y="1730"/>
                    <a:pt x="519" y="1726"/>
                    <a:pt x="515" y="1730"/>
                  </a:cubicBezTo>
                  <a:cubicBezTo>
                    <a:pt x="512" y="1734"/>
                    <a:pt x="520" y="1729"/>
                    <a:pt x="523" y="1726"/>
                  </a:cubicBezTo>
                  <a:cubicBezTo>
                    <a:pt x="527" y="1722"/>
                    <a:pt x="536" y="1716"/>
                    <a:pt x="537" y="1719"/>
                  </a:cubicBezTo>
                  <a:cubicBezTo>
                    <a:pt x="538" y="1721"/>
                    <a:pt x="531" y="1728"/>
                    <a:pt x="536" y="1727"/>
                  </a:cubicBezTo>
                  <a:cubicBezTo>
                    <a:pt x="542" y="1726"/>
                    <a:pt x="543" y="1727"/>
                    <a:pt x="546" y="1722"/>
                  </a:cubicBezTo>
                  <a:cubicBezTo>
                    <a:pt x="549" y="1717"/>
                    <a:pt x="551" y="1716"/>
                    <a:pt x="556" y="1714"/>
                  </a:cubicBezTo>
                  <a:cubicBezTo>
                    <a:pt x="561" y="1712"/>
                    <a:pt x="566" y="1711"/>
                    <a:pt x="567" y="1708"/>
                  </a:cubicBezTo>
                  <a:cubicBezTo>
                    <a:pt x="568" y="1708"/>
                    <a:pt x="568" y="1707"/>
                    <a:pt x="569" y="1706"/>
                  </a:cubicBezTo>
                  <a:cubicBezTo>
                    <a:pt x="569" y="1706"/>
                    <a:pt x="569" y="1706"/>
                    <a:pt x="569" y="1706"/>
                  </a:cubicBezTo>
                  <a:cubicBezTo>
                    <a:pt x="570" y="1706"/>
                    <a:pt x="570" y="1706"/>
                    <a:pt x="571" y="1706"/>
                  </a:cubicBezTo>
                  <a:cubicBezTo>
                    <a:pt x="571" y="1706"/>
                    <a:pt x="571" y="1706"/>
                    <a:pt x="571" y="1706"/>
                  </a:cubicBezTo>
                  <a:cubicBezTo>
                    <a:pt x="572" y="1706"/>
                    <a:pt x="572" y="1706"/>
                    <a:pt x="573" y="1707"/>
                  </a:cubicBezTo>
                  <a:cubicBezTo>
                    <a:pt x="574" y="1707"/>
                    <a:pt x="574" y="1708"/>
                    <a:pt x="574" y="1708"/>
                  </a:cubicBezTo>
                  <a:cubicBezTo>
                    <a:pt x="575" y="1708"/>
                    <a:pt x="575" y="1708"/>
                    <a:pt x="575" y="1708"/>
                  </a:cubicBezTo>
                  <a:cubicBezTo>
                    <a:pt x="575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09"/>
                    <a:pt x="578" y="1709"/>
                  </a:cubicBezTo>
                  <a:cubicBezTo>
                    <a:pt x="578" y="1709"/>
                    <a:pt x="578" y="1709"/>
                    <a:pt x="578" y="1709"/>
                  </a:cubicBezTo>
                  <a:cubicBezTo>
                    <a:pt x="578" y="1708"/>
                    <a:pt x="578" y="1707"/>
                    <a:pt x="578" y="1707"/>
                  </a:cubicBezTo>
                  <a:cubicBezTo>
                    <a:pt x="577" y="1700"/>
                    <a:pt x="576" y="1696"/>
                    <a:pt x="577" y="1692"/>
                  </a:cubicBezTo>
                  <a:cubicBezTo>
                    <a:pt x="578" y="1688"/>
                    <a:pt x="575" y="1680"/>
                    <a:pt x="577" y="1677"/>
                  </a:cubicBezTo>
                  <a:cubicBezTo>
                    <a:pt x="579" y="1675"/>
                    <a:pt x="584" y="1678"/>
                    <a:pt x="584" y="1673"/>
                  </a:cubicBezTo>
                  <a:cubicBezTo>
                    <a:pt x="584" y="1668"/>
                    <a:pt x="581" y="1667"/>
                    <a:pt x="584" y="1665"/>
                  </a:cubicBezTo>
                  <a:cubicBezTo>
                    <a:pt x="586" y="1663"/>
                    <a:pt x="585" y="1669"/>
                    <a:pt x="590" y="1667"/>
                  </a:cubicBezTo>
                  <a:cubicBezTo>
                    <a:pt x="594" y="1665"/>
                    <a:pt x="594" y="1662"/>
                    <a:pt x="597" y="1660"/>
                  </a:cubicBezTo>
                  <a:cubicBezTo>
                    <a:pt x="600" y="1657"/>
                    <a:pt x="607" y="1647"/>
                    <a:pt x="606" y="1641"/>
                  </a:cubicBezTo>
                  <a:cubicBezTo>
                    <a:pt x="606" y="1634"/>
                    <a:pt x="616" y="1623"/>
                    <a:pt x="621" y="1621"/>
                  </a:cubicBezTo>
                  <a:cubicBezTo>
                    <a:pt x="626" y="1620"/>
                    <a:pt x="630" y="1616"/>
                    <a:pt x="632" y="1614"/>
                  </a:cubicBezTo>
                  <a:cubicBezTo>
                    <a:pt x="634" y="1612"/>
                    <a:pt x="641" y="1596"/>
                    <a:pt x="638" y="1593"/>
                  </a:cubicBezTo>
                  <a:cubicBezTo>
                    <a:pt x="635" y="1590"/>
                    <a:pt x="632" y="1590"/>
                    <a:pt x="628" y="1587"/>
                  </a:cubicBezTo>
                  <a:cubicBezTo>
                    <a:pt x="624" y="1584"/>
                    <a:pt x="619" y="1573"/>
                    <a:pt x="621" y="1570"/>
                  </a:cubicBezTo>
                  <a:cubicBezTo>
                    <a:pt x="624" y="1566"/>
                    <a:pt x="626" y="1562"/>
                    <a:pt x="631" y="1557"/>
                  </a:cubicBezTo>
                  <a:cubicBezTo>
                    <a:pt x="635" y="1552"/>
                    <a:pt x="647" y="1548"/>
                    <a:pt x="649" y="1548"/>
                  </a:cubicBezTo>
                  <a:cubicBezTo>
                    <a:pt x="651" y="1548"/>
                    <a:pt x="652" y="1545"/>
                    <a:pt x="654" y="1542"/>
                  </a:cubicBezTo>
                  <a:cubicBezTo>
                    <a:pt x="656" y="1540"/>
                    <a:pt x="659" y="1538"/>
                    <a:pt x="660" y="1536"/>
                  </a:cubicBezTo>
                  <a:cubicBezTo>
                    <a:pt x="660" y="1534"/>
                    <a:pt x="663" y="1521"/>
                    <a:pt x="665" y="1518"/>
                  </a:cubicBezTo>
                  <a:cubicBezTo>
                    <a:pt x="667" y="1515"/>
                    <a:pt x="678" y="1508"/>
                    <a:pt x="676" y="1507"/>
                  </a:cubicBezTo>
                  <a:cubicBezTo>
                    <a:pt x="674" y="1506"/>
                    <a:pt x="670" y="1505"/>
                    <a:pt x="672" y="1503"/>
                  </a:cubicBezTo>
                  <a:cubicBezTo>
                    <a:pt x="674" y="1501"/>
                    <a:pt x="680" y="1496"/>
                    <a:pt x="678" y="1495"/>
                  </a:cubicBezTo>
                  <a:cubicBezTo>
                    <a:pt x="677" y="1493"/>
                    <a:pt x="673" y="1484"/>
                    <a:pt x="673" y="1478"/>
                  </a:cubicBezTo>
                  <a:cubicBezTo>
                    <a:pt x="674" y="1473"/>
                    <a:pt x="676" y="1468"/>
                    <a:pt x="680" y="1471"/>
                  </a:cubicBezTo>
                  <a:cubicBezTo>
                    <a:pt x="684" y="1473"/>
                    <a:pt x="690" y="1477"/>
                    <a:pt x="696" y="1476"/>
                  </a:cubicBezTo>
                  <a:cubicBezTo>
                    <a:pt x="702" y="1476"/>
                    <a:pt x="705" y="1476"/>
                    <a:pt x="709" y="1472"/>
                  </a:cubicBezTo>
                  <a:cubicBezTo>
                    <a:pt x="713" y="1468"/>
                    <a:pt x="712" y="1460"/>
                    <a:pt x="713" y="1457"/>
                  </a:cubicBezTo>
                  <a:cubicBezTo>
                    <a:pt x="715" y="1453"/>
                    <a:pt x="715" y="1442"/>
                    <a:pt x="718" y="1440"/>
                  </a:cubicBezTo>
                  <a:cubicBezTo>
                    <a:pt x="722" y="1438"/>
                    <a:pt x="723" y="1437"/>
                    <a:pt x="729" y="1437"/>
                  </a:cubicBezTo>
                  <a:cubicBezTo>
                    <a:pt x="736" y="1437"/>
                    <a:pt x="744" y="1436"/>
                    <a:pt x="750" y="1435"/>
                  </a:cubicBezTo>
                  <a:cubicBezTo>
                    <a:pt x="757" y="1433"/>
                    <a:pt x="776" y="1427"/>
                    <a:pt x="781" y="1419"/>
                  </a:cubicBezTo>
                  <a:cubicBezTo>
                    <a:pt x="787" y="1411"/>
                    <a:pt x="792" y="1405"/>
                    <a:pt x="793" y="1400"/>
                  </a:cubicBezTo>
                  <a:cubicBezTo>
                    <a:pt x="793" y="1395"/>
                    <a:pt x="792" y="1393"/>
                    <a:pt x="790" y="1393"/>
                  </a:cubicBezTo>
                  <a:cubicBezTo>
                    <a:pt x="787" y="1392"/>
                    <a:pt x="785" y="1390"/>
                    <a:pt x="787" y="1387"/>
                  </a:cubicBezTo>
                  <a:cubicBezTo>
                    <a:pt x="789" y="1384"/>
                    <a:pt x="794" y="1380"/>
                    <a:pt x="791" y="1377"/>
                  </a:cubicBezTo>
                  <a:cubicBezTo>
                    <a:pt x="789" y="1374"/>
                    <a:pt x="781" y="1365"/>
                    <a:pt x="779" y="1363"/>
                  </a:cubicBezTo>
                  <a:cubicBezTo>
                    <a:pt x="777" y="1361"/>
                    <a:pt x="775" y="1356"/>
                    <a:pt x="778" y="1356"/>
                  </a:cubicBezTo>
                  <a:cubicBezTo>
                    <a:pt x="778" y="1356"/>
                    <a:pt x="779" y="1356"/>
                    <a:pt x="780" y="1357"/>
                  </a:cubicBezTo>
                  <a:cubicBezTo>
                    <a:pt x="780" y="1357"/>
                    <a:pt x="780" y="1357"/>
                    <a:pt x="781" y="1357"/>
                  </a:cubicBezTo>
                  <a:cubicBezTo>
                    <a:pt x="781" y="1357"/>
                    <a:pt x="782" y="1357"/>
                    <a:pt x="782" y="1358"/>
                  </a:cubicBezTo>
                  <a:cubicBezTo>
                    <a:pt x="783" y="1358"/>
                    <a:pt x="783" y="1358"/>
                    <a:pt x="784" y="1359"/>
                  </a:cubicBezTo>
                  <a:cubicBezTo>
                    <a:pt x="784" y="1359"/>
                    <a:pt x="785" y="1359"/>
                    <a:pt x="785" y="1360"/>
                  </a:cubicBezTo>
                  <a:cubicBezTo>
                    <a:pt x="786" y="1360"/>
                    <a:pt x="786" y="1360"/>
                    <a:pt x="786" y="1360"/>
                  </a:cubicBezTo>
                  <a:cubicBezTo>
                    <a:pt x="787" y="1361"/>
                    <a:pt x="787" y="1361"/>
                    <a:pt x="788" y="1361"/>
                  </a:cubicBezTo>
                  <a:cubicBezTo>
                    <a:pt x="789" y="1363"/>
                    <a:pt x="795" y="1362"/>
                    <a:pt x="797" y="1363"/>
                  </a:cubicBezTo>
                  <a:cubicBezTo>
                    <a:pt x="798" y="1365"/>
                    <a:pt x="800" y="1369"/>
                    <a:pt x="806" y="1369"/>
                  </a:cubicBezTo>
                  <a:cubicBezTo>
                    <a:pt x="812" y="1368"/>
                    <a:pt x="826" y="1367"/>
                    <a:pt x="830" y="1365"/>
                  </a:cubicBezTo>
                  <a:cubicBezTo>
                    <a:pt x="833" y="1362"/>
                    <a:pt x="839" y="1357"/>
                    <a:pt x="843" y="1351"/>
                  </a:cubicBezTo>
                  <a:cubicBezTo>
                    <a:pt x="844" y="1350"/>
                    <a:pt x="845" y="1349"/>
                    <a:pt x="846" y="1347"/>
                  </a:cubicBezTo>
                  <a:cubicBezTo>
                    <a:pt x="846" y="1347"/>
                    <a:pt x="847" y="1346"/>
                    <a:pt x="847" y="1346"/>
                  </a:cubicBezTo>
                  <a:cubicBezTo>
                    <a:pt x="848" y="1345"/>
                    <a:pt x="848" y="1344"/>
                    <a:pt x="849" y="1343"/>
                  </a:cubicBezTo>
                  <a:cubicBezTo>
                    <a:pt x="849" y="1342"/>
                    <a:pt x="849" y="1342"/>
                    <a:pt x="850" y="1341"/>
                  </a:cubicBezTo>
                  <a:cubicBezTo>
                    <a:pt x="850" y="1340"/>
                    <a:pt x="851" y="1339"/>
                    <a:pt x="851" y="1338"/>
                  </a:cubicBezTo>
                  <a:cubicBezTo>
                    <a:pt x="851" y="1338"/>
                    <a:pt x="851" y="1338"/>
                    <a:pt x="851" y="1338"/>
                  </a:cubicBezTo>
                  <a:cubicBezTo>
                    <a:pt x="851" y="1338"/>
                    <a:pt x="852" y="1338"/>
                    <a:pt x="852" y="1337"/>
                  </a:cubicBezTo>
                  <a:cubicBezTo>
                    <a:pt x="852" y="1336"/>
                    <a:pt x="852" y="1335"/>
                    <a:pt x="853" y="1335"/>
                  </a:cubicBezTo>
                  <a:cubicBezTo>
                    <a:pt x="853" y="1333"/>
                    <a:pt x="856" y="1330"/>
                    <a:pt x="859" y="1328"/>
                  </a:cubicBezTo>
                  <a:cubicBezTo>
                    <a:pt x="861" y="1325"/>
                    <a:pt x="866" y="1324"/>
                    <a:pt x="867" y="1317"/>
                  </a:cubicBezTo>
                  <a:cubicBezTo>
                    <a:pt x="867" y="1311"/>
                    <a:pt x="870" y="1304"/>
                    <a:pt x="872" y="1302"/>
                  </a:cubicBezTo>
                  <a:cubicBezTo>
                    <a:pt x="875" y="1299"/>
                    <a:pt x="880" y="1298"/>
                    <a:pt x="879" y="1300"/>
                  </a:cubicBezTo>
                  <a:cubicBezTo>
                    <a:pt x="878" y="1303"/>
                    <a:pt x="870" y="1313"/>
                    <a:pt x="873" y="1312"/>
                  </a:cubicBezTo>
                  <a:cubicBezTo>
                    <a:pt x="876" y="1310"/>
                    <a:pt x="884" y="1303"/>
                    <a:pt x="888" y="1299"/>
                  </a:cubicBezTo>
                  <a:cubicBezTo>
                    <a:pt x="893" y="1295"/>
                    <a:pt x="898" y="1278"/>
                    <a:pt x="903" y="1276"/>
                  </a:cubicBezTo>
                  <a:cubicBezTo>
                    <a:pt x="907" y="1274"/>
                    <a:pt x="910" y="1274"/>
                    <a:pt x="912" y="1271"/>
                  </a:cubicBezTo>
                  <a:cubicBezTo>
                    <a:pt x="915" y="1267"/>
                    <a:pt x="913" y="1263"/>
                    <a:pt x="915" y="1259"/>
                  </a:cubicBezTo>
                  <a:cubicBezTo>
                    <a:pt x="918" y="1255"/>
                    <a:pt x="913" y="1251"/>
                    <a:pt x="916" y="1247"/>
                  </a:cubicBezTo>
                  <a:cubicBezTo>
                    <a:pt x="918" y="1243"/>
                    <a:pt x="916" y="1237"/>
                    <a:pt x="921" y="1232"/>
                  </a:cubicBezTo>
                  <a:cubicBezTo>
                    <a:pt x="925" y="1226"/>
                    <a:pt x="938" y="1215"/>
                    <a:pt x="944" y="1212"/>
                  </a:cubicBezTo>
                  <a:cubicBezTo>
                    <a:pt x="951" y="1210"/>
                    <a:pt x="952" y="1207"/>
                    <a:pt x="957" y="1206"/>
                  </a:cubicBezTo>
                  <a:cubicBezTo>
                    <a:pt x="962" y="1204"/>
                    <a:pt x="964" y="1200"/>
                    <a:pt x="971" y="1197"/>
                  </a:cubicBezTo>
                  <a:cubicBezTo>
                    <a:pt x="977" y="1194"/>
                    <a:pt x="992" y="1195"/>
                    <a:pt x="999" y="1194"/>
                  </a:cubicBezTo>
                  <a:cubicBezTo>
                    <a:pt x="1007" y="1192"/>
                    <a:pt x="1013" y="1184"/>
                    <a:pt x="1014" y="1182"/>
                  </a:cubicBezTo>
                  <a:cubicBezTo>
                    <a:pt x="1016" y="1180"/>
                    <a:pt x="1025" y="1163"/>
                    <a:pt x="1029" y="1159"/>
                  </a:cubicBezTo>
                  <a:cubicBezTo>
                    <a:pt x="1034" y="1155"/>
                    <a:pt x="1038" y="1144"/>
                    <a:pt x="1040" y="1137"/>
                  </a:cubicBezTo>
                  <a:cubicBezTo>
                    <a:pt x="1042" y="1130"/>
                    <a:pt x="1048" y="1118"/>
                    <a:pt x="1048" y="1115"/>
                  </a:cubicBezTo>
                  <a:cubicBezTo>
                    <a:pt x="1049" y="1111"/>
                    <a:pt x="1051" y="1112"/>
                    <a:pt x="1053" y="1103"/>
                  </a:cubicBezTo>
                  <a:cubicBezTo>
                    <a:pt x="1054" y="1093"/>
                    <a:pt x="1054" y="1077"/>
                    <a:pt x="1059" y="1074"/>
                  </a:cubicBezTo>
                  <a:cubicBezTo>
                    <a:pt x="1063" y="1072"/>
                    <a:pt x="1065" y="1070"/>
                    <a:pt x="1070" y="1065"/>
                  </a:cubicBezTo>
                  <a:cubicBezTo>
                    <a:pt x="1074" y="1059"/>
                    <a:pt x="1084" y="1044"/>
                    <a:pt x="1092" y="1038"/>
                  </a:cubicBezTo>
                  <a:cubicBezTo>
                    <a:pt x="1100" y="1033"/>
                    <a:pt x="1112" y="1020"/>
                    <a:pt x="1113" y="1012"/>
                  </a:cubicBezTo>
                  <a:cubicBezTo>
                    <a:pt x="1114" y="1005"/>
                    <a:pt x="1115" y="998"/>
                    <a:pt x="1113" y="993"/>
                  </a:cubicBezTo>
                  <a:cubicBezTo>
                    <a:pt x="1112" y="989"/>
                    <a:pt x="1114" y="986"/>
                    <a:pt x="1111" y="98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8" name="Freeform 59"/>
            <p:cNvSpPr>
              <a:spLocks/>
            </p:cNvSpPr>
            <p:nvPr/>
          </p:nvSpPr>
          <p:spPr bwMode="auto">
            <a:xfrm>
              <a:off x="1699" y="2816"/>
              <a:ext cx="95" cy="81"/>
            </a:xfrm>
            <a:custGeom>
              <a:avLst/>
              <a:gdLst>
                <a:gd name="T0" fmla="*/ 74 w 77"/>
                <a:gd name="T1" fmla="*/ 59 h 66"/>
                <a:gd name="T2" fmla="*/ 56 w 77"/>
                <a:gd name="T3" fmla="*/ 45 h 66"/>
                <a:gd name="T4" fmla="*/ 46 w 77"/>
                <a:gd name="T5" fmla="*/ 26 h 66"/>
                <a:gd name="T6" fmla="*/ 43 w 77"/>
                <a:gd name="T7" fmla="*/ 18 h 66"/>
                <a:gd name="T8" fmla="*/ 47 w 77"/>
                <a:gd name="T9" fmla="*/ 8 h 66"/>
                <a:gd name="T10" fmla="*/ 45 w 77"/>
                <a:gd name="T11" fmla="*/ 3 h 66"/>
                <a:gd name="T12" fmla="*/ 45 w 77"/>
                <a:gd name="T13" fmla="*/ 2 h 66"/>
                <a:gd name="T14" fmla="*/ 44 w 77"/>
                <a:gd name="T15" fmla="*/ 1 h 66"/>
                <a:gd name="T16" fmla="*/ 44 w 77"/>
                <a:gd name="T17" fmla="*/ 1 h 66"/>
                <a:gd name="T18" fmla="*/ 43 w 77"/>
                <a:gd name="T19" fmla="*/ 0 h 66"/>
                <a:gd name="T20" fmla="*/ 42 w 77"/>
                <a:gd name="T21" fmla="*/ 0 h 66"/>
                <a:gd name="T22" fmla="*/ 41 w 77"/>
                <a:gd name="T23" fmla="*/ 2 h 66"/>
                <a:gd name="T24" fmla="*/ 35 w 77"/>
                <a:gd name="T25" fmla="*/ 7 h 66"/>
                <a:gd name="T26" fmla="*/ 33 w 77"/>
                <a:gd name="T27" fmla="*/ 3 h 66"/>
                <a:gd name="T28" fmla="*/ 27 w 77"/>
                <a:gd name="T29" fmla="*/ 8 h 66"/>
                <a:gd name="T30" fmla="*/ 24 w 77"/>
                <a:gd name="T31" fmla="*/ 14 h 66"/>
                <a:gd name="T32" fmla="*/ 30 w 77"/>
                <a:gd name="T33" fmla="*/ 18 h 66"/>
                <a:gd name="T34" fmla="*/ 31 w 77"/>
                <a:gd name="T35" fmla="*/ 26 h 66"/>
                <a:gd name="T36" fmla="*/ 20 w 77"/>
                <a:gd name="T37" fmla="*/ 33 h 66"/>
                <a:gd name="T38" fmla="*/ 19 w 77"/>
                <a:gd name="T39" fmla="*/ 40 h 66"/>
                <a:gd name="T40" fmla="*/ 25 w 77"/>
                <a:gd name="T41" fmla="*/ 49 h 66"/>
                <a:gd name="T42" fmla="*/ 16 w 77"/>
                <a:gd name="T43" fmla="*/ 48 h 66"/>
                <a:gd name="T44" fmla="*/ 12 w 77"/>
                <a:gd name="T45" fmla="*/ 51 h 66"/>
                <a:gd name="T46" fmla="*/ 5 w 77"/>
                <a:gd name="T47" fmla="*/ 49 h 66"/>
                <a:gd name="T48" fmla="*/ 3 w 77"/>
                <a:gd name="T49" fmla="*/ 59 h 66"/>
                <a:gd name="T50" fmla="*/ 14 w 77"/>
                <a:gd name="T51" fmla="*/ 60 h 66"/>
                <a:gd name="T52" fmla="*/ 28 w 77"/>
                <a:gd name="T53" fmla="*/ 63 h 66"/>
                <a:gd name="T54" fmla="*/ 38 w 77"/>
                <a:gd name="T55" fmla="*/ 62 h 66"/>
                <a:gd name="T56" fmla="*/ 39 w 77"/>
                <a:gd name="T57" fmla="*/ 62 h 66"/>
                <a:gd name="T58" fmla="*/ 41 w 77"/>
                <a:gd name="T59" fmla="*/ 61 h 66"/>
                <a:gd name="T60" fmla="*/ 42 w 77"/>
                <a:gd name="T61" fmla="*/ 61 h 66"/>
                <a:gd name="T62" fmla="*/ 44 w 77"/>
                <a:gd name="T63" fmla="*/ 61 h 66"/>
                <a:gd name="T64" fmla="*/ 45 w 77"/>
                <a:gd name="T65" fmla="*/ 61 h 66"/>
                <a:gd name="T66" fmla="*/ 46 w 77"/>
                <a:gd name="T67" fmla="*/ 61 h 66"/>
                <a:gd name="T68" fmla="*/ 47 w 77"/>
                <a:gd name="T69" fmla="*/ 62 h 66"/>
                <a:gd name="T70" fmla="*/ 49 w 77"/>
                <a:gd name="T71" fmla="*/ 62 h 66"/>
                <a:gd name="T72" fmla="*/ 60 w 77"/>
                <a:gd name="T73" fmla="*/ 66 h 66"/>
                <a:gd name="T74" fmla="*/ 69 w 77"/>
                <a:gd name="T75" fmla="*/ 62 h 66"/>
                <a:gd name="T76" fmla="*/ 74 w 77"/>
                <a:gd name="T77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66">
                  <a:moveTo>
                    <a:pt x="74" y="59"/>
                  </a:moveTo>
                  <a:cubicBezTo>
                    <a:pt x="69" y="56"/>
                    <a:pt x="57" y="49"/>
                    <a:pt x="56" y="45"/>
                  </a:cubicBezTo>
                  <a:cubicBezTo>
                    <a:pt x="55" y="40"/>
                    <a:pt x="47" y="30"/>
                    <a:pt x="46" y="26"/>
                  </a:cubicBezTo>
                  <a:cubicBezTo>
                    <a:pt x="46" y="23"/>
                    <a:pt x="41" y="22"/>
                    <a:pt x="43" y="18"/>
                  </a:cubicBezTo>
                  <a:cubicBezTo>
                    <a:pt x="46" y="14"/>
                    <a:pt x="49" y="16"/>
                    <a:pt x="47" y="8"/>
                  </a:cubicBezTo>
                  <a:cubicBezTo>
                    <a:pt x="46" y="6"/>
                    <a:pt x="46" y="4"/>
                    <a:pt x="45" y="3"/>
                  </a:cubicBezTo>
                  <a:cubicBezTo>
                    <a:pt x="45" y="3"/>
                    <a:pt x="45" y="2"/>
                    <a:pt x="45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1"/>
                    <a:pt x="41" y="2"/>
                  </a:cubicBezTo>
                  <a:cubicBezTo>
                    <a:pt x="40" y="4"/>
                    <a:pt x="37" y="9"/>
                    <a:pt x="35" y="7"/>
                  </a:cubicBezTo>
                  <a:cubicBezTo>
                    <a:pt x="34" y="5"/>
                    <a:pt x="36" y="0"/>
                    <a:pt x="33" y="3"/>
                  </a:cubicBezTo>
                  <a:cubicBezTo>
                    <a:pt x="31" y="6"/>
                    <a:pt x="28" y="8"/>
                    <a:pt x="27" y="8"/>
                  </a:cubicBezTo>
                  <a:cubicBezTo>
                    <a:pt x="25" y="8"/>
                    <a:pt x="23" y="11"/>
                    <a:pt x="24" y="14"/>
                  </a:cubicBezTo>
                  <a:cubicBezTo>
                    <a:pt x="25" y="16"/>
                    <a:pt x="28" y="15"/>
                    <a:pt x="30" y="18"/>
                  </a:cubicBezTo>
                  <a:cubicBezTo>
                    <a:pt x="32" y="20"/>
                    <a:pt x="35" y="22"/>
                    <a:pt x="31" y="26"/>
                  </a:cubicBezTo>
                  <a:cubicBezTo>
                    <a:pt x="27" y="29"/>
                    <a:pt x="22" y="32"/>
                    <a:pt x="20" y="33"/>
                  </a:cubicBezTo>
                  <a:cubicBezTo>
                    <a:pt x="18" y="34"/>
                    <a:pt x="15" y="37"/>
                    <a:pt x="19" y="40"/>
                  </a:cubicBezTo>
                  <a:cubicBezTo>
                    <a:pt x="24" y="43"/>
                    <a:pt x="27" y="50"/>
                    <a:pt x="25" y="49"/>
                  </a:cubicBezTo>
                  <a:cubicBezTo>
                    <a:pt x="24" y="49"/>
                    <a:pt x="17" y="46"/>
                    <a:pt x="16" y="48"/>
                  </a:cubicBezTo>
                  <a:cubicBezTo>
                    <a:pt x="15" y="50"/>
                    <a:pt x="15" y="52"/>
                    <a:pt x="12" y="51"/>
                  </a:cubicBezTo>
                  <a:cubicBezTo>
                    <a:pt x="10" y="50"/>
                    <a:pt x="7" y="48"/>
                    <a:pt x="5" y="49"/>
                  </a:cubicBezTo>
                  <a:cubicBezTo>
                    <a:pt x="3" y="51"/>
                    <a:pt x="0" y="58"/>
                    <a:pt x="3" y="59"/>
                  </a:cubicBezTo>
                  <a:cubicBezTo>
                    <a:pt x="6" y="61"/>
                    <a:pt x="11" y="57"/>
                    <a:pt x="14" y="60"/>
                  </a:cubicBezTo>
                  <a:cubicBezTo>
                    <a:pt x="17" y="63"/>
                    <a:pt x="24" y="62"/>
                    <a:pt x="28" y="63"/>
                  </a:cubicBezTo>
                  <a:cubicBezTo>
                    <a:pt x="29" y="63"/>
                    <a:pt x="34" y="62"/>
                    <a:pt x="38" y="62"/>
                  </a:cubicBezTo>
                  <a:cubicBezTo>
                    <a:pt x="38" y="62"/>
                    <a:pt x="38" y="62"/>
                    <a:pt x="39" y="62"/>
                  </a:cubicBezTo>
                  <a:cubicBezTo>
                    <a:pt x="39" y="62"/>
                    <a:pt x="40" y="62"/>
                    <a:pt x="41" y="61"/>
                  </a:cubicBezTo>
                  <a:cubicBezTo>
                    <a:pt x="41" y="61"/>
                    <a:pt x="41" y="61"/>
                    <a:pt x="42" y="61"/>
                  </a:cubicBezTo>
                  <a:cubicBezTo>
                    <a:pt x="42" y="61"/>
                    <a:pt x="43" y="61"/>
                    <a:pt x="44" y="61"/>
                  </a:cubicBezTo>
                  <a:cubicBezTo>
                    <a:pt x="44" y="61"/>
                    <a:pt x="44" y="61"/>
                    <a:pt x="45" y="61"/>
                  </a:cubicBez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7" y="61"/>
                    <a:pt x="47" y="62"/>
                  </a:cubicBezTo>
                  <a:cubicBezTo>
                    <a:pt x="48" y="62"/>
                    <a:pt x="48" y="62"/>
                    <a:pt x="49" y="62"/>
                  </a:cubicBezTo>
                  <a:cubicBezTo>
                    <a:pt x="52" y="64"/>
                    <a:pt x="57" y="66"/>
                    <a:pt x="60" y="66"/>
                  </a:cubicBezTo>
                  <a:cubicBezTo>
                    <a:pt x="62" y="65"/>
                    <a:pt x="66" y="62"/>
                    <a:pt x="69" y="62"/>
                  </a:cubicBezTo>
                  <a:cubicBezTo>
                    <a:pt x="71" y="63"/>
                    <a:pt x="77" y="61"/>
                    <a:pt x="74" y="5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9" name="Freeform 60"/>
            <p:cNvSpPr>
              <a:spLocks/>
            </p:cNvSpPr>
            <p:nvPr/>
          </p:nvSpPr>
          <p:spPr bwMode="auto">
            <a:xfrm>
              <a:off x="1742" y="2897"/>
              <a:ext cx="22" cy="10"/>
            </a:xfrm>
            <a:custGeom>
              <a:avLst/>
              <a:gdLst>
                <a:gd name="T0" fmla="*/ 4 w 18"/>
                <a:gd name="T1" fmla="*/ 2 h 8"/>
                <a:gd name="T2" fmla="*/ 12 w 18"/>
                <a:gd name="T3" fmla="*/ 7 h 8"/>
                <a:gd name="T4" fmla="*/ 4 w 18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4" y="2"/>
                  </a:moveTo>
                  <a:cubicBezTo>
                    <a:pt x="0" y="4"/>
                    <a:pt x="11" y="8"/>
                    <a:pt x="12" y="7"/>
                  </a:cubicBezTo>
                  <a:cubicBezTo>
                    <a:pt x="18" y="2"/>
                    <a:pt x="7" y="0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0" name="Freeform 61"/>
            <p:cNvSpPr>
              <a:spLocks/>
            </p:cNvSpPr>
            <p:nvPr/>
          </p:nvSpPr>
          <p:spPr bwMode="auto">
            <a:xfrm>
              <a:off x="1712" y="2899"/>
              <a:ext cx="23" cy="13"/>
            </a:xfrm>
            <a:custGeom>
              <a:avLst/>
              <a:gdLst>
                <a:gd name="T0" fmla="*/ 3 w 19"/>
                <a:gd name="T1" fmla="*/ 2 h 10"/>
                <a:gd name="T2" fmla="*/ 7 w 19"/>
                <a:gd name="T3" fmla="*/ 8 h 10"/>
                <a:gd name="T4" fmla="*/ 17 w 19"/>
                <a:gd name="T5" fmla="*/ 2 h 10"/>
                <a:gd name="T6" fmla="*/ 3 w 19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3" y="2"/>
                  </a:moveTo>
                  <a:cubicBezTo>
                    <a:pt x="0" y="3"/>
                    <a:pt x="5" y="5"/>
                    <a:pt x="7" y="8"/>
                  </a:cubicBezTo>
                  <a:cubicBezTo>
                    <a:pt x="10" y="10"/>
                    <a:pt x="15" y="3"/>
                    <a:pt x="17" y="2"/>
                  </a:cubicBezTo>
                  <a:cubicBezTo>
                    <a:pt x="19" y="0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1" name="Freeform 62"/>
            <p:cNvSpPr>
              <a:spLocks/>
            </p:cNvSpPr>
            <p:nvPr/>
          </p:nvSpPr>
          <p:spPr bwMode="auto">
            <a:xfrm>
              <a:off x="1652" y="2827"/>
              <a:ext cx="35" cy="42"/>
            </a:xfrm>
            <a:custGeom>
              <a:avLst/>
              <a:gdLst>
                <a:gd name="T0" fmla="*/ 16 w 29"/>
                <a:gd name="T1" fmla="*/ 12 h 34"/>
                <a:gd name="T2" fmla="*/ 3 w 29"/>
                <a:gd name="T3" fmla="*/ 1 h 34"/>
                <a:gd name="T4" fmla="*/ 4 w 29"/>
                <a:gd name="T5" fmla="*/ 8 h 34"/>
                <a:gd name="T6" fmla="*/ 9 w 29"/>
                <a:gd name="T7" fmla="*/ 13 h 34"/>
                <a:gd name="T8" fmla="*/ 12 w 29"/>
                <a:gd name="T9" fmla="*/ 17 h 34"/>
                <a:gd name="T10" fmla="*/ 12 w 29"/>
                <a:gd name="T11" fmla="*/ 25 h 34"/>
                <a:gd name="T12" fmla="*/ 21 w 29"/>
                <a:gd name="T13" fmla="*/ 33 h 34"/>
                <a:gd name="T14" fmla="*/ 28 w 29"/>
                <a:gd name="T15" fmla="*/ 26 h 34"/>
                <a:gd name="T16" fmla="*/ 16 w 29"/>
                <a:gd name="T1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4">
                  <a:moveTo>
                    <a:pt x="16" y="12"/>
                  </a:moveTo>
                  <a:cubicBezTo>
                    <a:pt x="13" y="8"/>
                    <a:pt x="6" y="2"/>
                    <a:pt x="3" y="1"/>
                  </a:cubicBezTo>
                  <a:cubicBezTo>
                    <a:pt x="0" y="0"/>
                    <a:pt x="4" y="6"/>
                    <a:pt x="4" y="8"/>
                  </a:cubicBezTo>
                  <a:cubicBezTo>
                    <a:pt x="5" y="11"/>
                    <a:pt x="8" y="13"/>
                    <a:pt x="9" y="13"/>
                  </a:cubicBezTo>
                  <a:cubicBezTo>
                    <a:pt x="11" y="12"/>
                    <a:pt x="13" y="17"/>
                    <a:pt x="12" y="17"/>
                  </a:cubicBezTo>
                  <a:cubicBezTo>
                    <a:pt x="11" y="18"/>
                    <a:pt x="11" y="22"/>
                    <a:pt x="12" y="25"/>
                  </a:cubicBezTo>
                  <a:cubicBezTo>
                    <a:pt x="14" y="29"/>
                    <a:pt x="18" y="32"/>
                    <a:pt x="21" y="33"/>
                  </a:cubicBezTo>
                  <a:cubicBezTo>
                    <a:pt x="24" y="34"/>
                    <a:pt x="28" y="27"/>
                    <a:pt x="28" y="26"/>
                  </a:cubicBezTo>
                  <a:cubicBezTo>
                    <a:pt x="29" y="25"/>
                    <a:pt x="19" y="15"/>
                    <a:pt x="16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2" name="Freeform 63"/>
            <p:cNvSpPr>
              <a:spLocks/>
            </p:cNvSpPr>
            <p:nvPr/>
          </p:nvSpPr>
          <p:spPr bwMode="auto">
            <a:xfrm>
              <a:off x="1690" y="2837"/>
              <a:ext cx="22" cy="26"/>
            </a:xfrm>
            <a:custGeom>
              <a:avLst/>
              <a:gdLst>
                <a:gd name="T0" fmla="*/ 7 w 18"/>
                <a:gd name="T1" fmla="*/ 4 h 21"/>
                <a:gd name="T2" fmla="*/ 1 w 18"/>
                <a:gd name="T3" fmla="*/ 9 h 21"/>
                <a:gd name="T4" fmla="*/ 10 w 18"/>
                <a:gd name="T5" fmla="*/ 20 h 21"/>
                <a:gd name="T6" fmla="*/ 17 w 18"/>
                <a:gd name="T7" fmla="*/ 2 h 21"/>
                <a:gd name="T8" fmla="*/ 7 w 18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7" y="4"/>
                  </a:moveTo>
                  <a:cubicBezTo>
                    <a:pt x="4" y="6"/>
                    <a:pt x="2" y="5"/>
                    <a:pt x="1" y="9"/>
                  </a:cubicBezTo>
                  <a:cubicBezTo>
                    <a:pt x="0" y="13"/>
                    <a:pt x="6" y="18"/>
                    <a:pt x="10" y="20"/>
                  </a:cubicBezTo>
                  <a:cubicBezTo>
                    <a:pt x="13" y="21"/>
                    <a:pt x="18" y="3"/>
                    <a:pt x="17" y="2"/>
                  </a:cubicBezTo>
                  <a:cubicBezTo>
                    <a:pt x="16" y="0"/>
                    <a:pt x="10" y="2"/>
                    <a:pt x="7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3" name="Freeform 64"/>
            <p:cNvSpPr>
              <a:spLocks/>
            </p:cNvSpPr>
            <p:nvPr/>
          </p:nvSpPr>
          <p:spPr bwMode="auto">
            <a:xfrm>
              <a:off x="1830" y="1551"/>
              <a:ext cx="142" cy="47"/>
            </a:xfrm>
            <a:custGeom>
              <a:avLst/>
              <a:gdLst>
                <a:gd name="T0" fmla="*/ 103 w 116"/>
                <a:gd name="T1" fmla="*/ 37 h 39"/>
                <a:gd name="T2" fmla="*/ 97 w 116"/>
                <a:gd name="T3" fmla="*/ 30 h 39"/>
                <a:gd name="T4" fmla="*/ 95 w 116"/>
                <a:gd name="T5" fmla="*/ 27 h 39"/>
                <a:gd name="T6" fmla="*/ 91 w 116"/>
                <a:gd name="T7" fmla="*/ 25 h 39"/>
                <a:gd name="T8" fmla="*/ 80 w 116"/>
                <a:gd name="T9" fmla="*/ 21 h 39"/>
                <a:gd name="T10" fmla="*/ 70 w 116"/>
                <a:gd name="T11" fmla="*/ 16 h 39"/>
                <a:gd name="T12" fmla="*/ 50 w 116"/>
                <a:gd name="T13" fmla="*/ 5 h 39"/>
                <a:gd name="T14" fmla="*/ 25 w 116"/>
                <a:gd name="T15" fmla="*/ 3 h 39"/>
                <a:gd name="T16" fmla="*/ 3 w 116"/>
                <a:gd name="T17" fmla="*/ 12 h 39"/>
                <a:gd name="T18" fmla="*/ 13 w 116"/>
                <a:gd name="T19" fmla="*/ 14 h 39"/>
                <a:gd name="T20" fmla="*/ 20 w 116"/>
                <a:gd name="T21" fmla="*/ 19 h 39"/>
                <a:gd name="T22" fmla="*/ 19 w 116"/>
                <a:gd name="T23" fmla="*/ 11 h 39"/>
                <a:gd name="T24" fmla="*/ 26 w 116"/>
                <a:gd name="T25" fmla="*/ 8 h 39"/>
                <a:gd name="T26" fmla="*/ 30 w 116"/>
                <a:gd name="T27" fmla="*/ 11 h 39"/>
                <a:gd name="T28" fmla="*/ 36 w 116"/>
                <a:gd name="T29" fmla="*/ 14 h 39"/>
                <a:gd name="T30" fmla="*/ 46 w 116"/>
                <a:gd name="T31" fmla="*/ 19 h 39"/>
                <a:gd name="T32" fmla="*/ 58 w 116"/>
                <a:gd name="T33" fmla="*/ 19 h 39"/>
                <a:gd name="T34" fmla="*/ 65 w 116"/>
                <a:gd name="T35" fmla="*/ 27 h 39"/>
                <a:gd name="T36" fmla="*/ 74 w 116"/>
                <a:gd name="T37" fmla="*/ 31 h 39"/>
                <a:gd name="T38" fmla="*/ 70 w 116"/>
                <a:gd name="T39" fmla="*/ 37 h 39"/>
                <a:gd name="T40" fmla="*/ 77 w 116"/>
                <a:gd name="T41" fmla="*/ 39 h 39"/>
                <a:gd name="T42" fmla="*/ 103 w 116"/>
                <a:gd name="T43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9">
                  <a:moveTo>
                    <a:pt x="103" y="37"/>
                  </a:moveTo>
                  <a:cubicBezTo>
                    <a:pt x="116" y="36"/>
                    <a:pt x="100" y="30"/>
                    <a:pt x="97" y="30"/>
                  </a:cubicBezTo>
                  <a:cubicBezTo>
                    <a:pt x="94" y="30"/>
                    <a:pt x="94" y="28"/>
                    <a:pt x="95" y="27"/>
                  </a:cubicBezTo>
                  <a:cubicBezTo>
                    <a:pt x="97" y="26"/>
                    <a:pt x="94" y="25"/>
                    <a:pt x="91" y="25"/>
                  </a:cubicBezTo>
                  <a:cubicBezTo>
                    <a:pt x="89" y="24"/>
                    <a:pt x="83" y="23"/>
                    <a:pt x="80" y="21"/>
                  </a:cubicBezTo>
                  <a:cubicBezTo>
                    <a:pt x="77" y="18"/>
                    <a:pt x="76" y="16"/>
                    <a:pt x="70" y="16"/>
                  </a:cubicBezTo>
                  <a:cubicBezTo>
                    <a:pt x="64" y="15"/>
                    <a:pt x="56" y="11"/>
                    <a:pt x="50" y="5"/>
                  </a:cubicBezTo>
                  <a:cubicBezTo>
                    <a:pt x="45" y="0"/>
                    <a:pt x="32" y="2"/>
                    <a:pt x="25" y="3"/>
                  </a:cubicBezTo>
                  <a:cubicBezTo>
                    <a:pt x="17" y="3"/>
                    <a:pt x="7" y="9"/>
                    <a:pt x="3" y="12"/>
                  </a:cubicBezTo>
                  <a:cubicBezTo>
                    <a:pt x="0" y="15"/>
                    <a:pt x="9" y="13"/>
                    <a:pt x="13" y="14"/>
                  </a:cubicBezTo>
                  <a:cubicBezTo>
                    <a:pt x="17" y="15"/>
                    <a:pt x="18" y="18"/>
                    <a:pt x="20" y="19"/>
                  </a:cubicBezTo>
                  <a:cubicBezTo>
                    <a:pt x="23" y="19"/>
                    <a:pt x="19" y="13"/>
                    <a:pt x="19" y="11"/>
                  </a:cubicBezTo>
                  <a:cubicBezTo>
                    <a:pt x="19" y="10"/>
                    <a:pt x="22" y="8"/>
                    <a:pt x="26" y="8"/>
                  </a:cubicBezTo>
                  <a:cubicBezTo>
                    <a:pt x="29" y="8"/>
                    <a:pt x="31" y="9"/>
                    <a:pt x="30" y="11"/>
                  </a:cubicBezTo>
                  <a:cubicBezTo>
                    <a:pt x="30" y="13"/>
                    <a:pt x="32" y="13"/>
                    <a:pt x="36" y="14"/>
                  </a:cubicBezTo>
                  <a:cubicBezTo>
                    <a:pt x="41" y="15"/>
                    <a:pt x="43" y="17"/>
                    <a:pt x="46" y="19"/>
                  </a:cubicBezTo>
                  <a:cubicBezTo>
                    <a:pt x="49" y="22"/>
                    <a:pt x="54" y="18"/>
                    <a:pt x="58" y="19"/>
                  </a:cubicBezTo>
                  <a:cubicBezTo>
                    <a:pt x="62" y="20"/>
                    <a:pt x="64" y="25"/>
                    <a:pt x="65" y="27"/>
                  </a:cubicBezTo>
                  <a:cubicBezTo>
                    <a:pt x="65" y="30"/>
                    <a:pt x="68" y="29"/>
                    <a:pt x="74" y="31"/>
                  </a:cubicBezTo>
                  <a:cubicBezTo>
                    <a:pt x="79" y="33"/>
                    <a:pt x="72" y="35"/>
                    <a:pt x="70" y="37"/>
                  </a:cubicBezTo>
                  <a:cubicBezTo>
                    <a:pt x="68" y="38"/>
                    <a:pt x="71" y="38"/>
                    <a:pt x="77" y="39"/>
                  </a:cubicBezTo>
                  <a:cubicBezTo>
                    <a:pt x="83" y="39"/>
                    <a:pt x="100" y="37"/>
                    <a:pt x="103" y="3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65"/>
            <p:cNvSpPr>
              <a:spLocks/>
            </p:cNvSpPr>
            <p:nvPr/>
          </p:nvSpPr>
          <p:spPr bwMode="auto">
            <a:xfrm>
              <a:off x="1901" y="1615"/>
              <a:ext cx="25" cy="9"/>
            </a:xfrm>
            <a:custGeom>
              <a:avLst/>
              <a:gdLst>
                <a:gd name="T0" fmla="*/ 2 w 20"/>
                <a:gd name="T1" fmla="*/ 2 h 7"/>
                <a:gd name="T2" fmla="*/ 5 w 20"/>
                <a:gd name="T3" fmla="*/ 6 h 7"/>
                <a:gd name="T4" fmla="*/ 16 w 20"/>
                <a:gd name="T5" fmla="*/ 5 h 7"/>
                <a:gd name="T6" fmla="*/ 9 w 20"/>
                <a:gd name="T7" fmla="*/ 1 h 7"/>
                <a:gd name="T8" fmla="*/ 2 w 20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" y="2"/>
                  </a:moveTo>
                  <a:cubicBezTo>
                    <a:pt x="5" y="4"/>
                    <a:pt x="5" y="5"/>
                    <a:pt x="5" y="6"/>
                  </a:cubicBezTo>
                  <a:cubicBezTo>
                    <a:pt x="4" y="7"/>
                    <a:pt x="13" y="5"/>
                    <a:pt x="16" y="5"/>
                  </a:cubicBezTo>
                  <a:cubicBezTo>
                    <a:pt x="20" y="4"/>
                    <a:pt x="13" y="2"/>
                    <a:pt x="9" y="1"/>
                  </a:cubicBezTo>
                  <a:cubicBezTo>
                    <a:pt x="5" y="0"/>
                    <a:pt x="0" y="1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" name="Freeform 66"/>
            <p:cNvSpPr>
              <a:spLocks/>
            </p:cNvSpPr>
            <p:nvPr/>
          </p:nvSpPr>
          <p:spPr bwMode="auto">
            <a:xfrm>
              <a:off x="1954" y="1614"/>
              <a:ext cx="26" cy="6"/>
            </a:xfrm>
            <a:custGeom>
              <a:avLst/>
              <a:gdLst>
                <a:gd name="T0" fmla="*/ 4 w 21"/>
                <a:gd name="T1" fmla="*/ 2 h 5"/>
                <a:gd name="T2" fmla="*/ 17 w 21"/>
                <a:gd name="T3" fmla="*/ 4 h 5"/>
                <a:gd name="T4" fmla="*/ 9 w 21"/>
                <a:gd name="T5" fmla="*/ 0 h 5"/>
                <a:gd name="T6" fmla="*/ 4 w 21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">
                  <a:moveTo>
                    <a:pt x="4" y="2"/>
                  </a:moveTo>
                  <a:cubicBezTo>
                    <a:pt x="7" y="4"/>
                    <a:pt x="15" y="5"/>
                    <a:pt x="17" y="4"/>
                  </a:cubicBezTo>
                  <a:cubicBezTo>
                    <a:pt x="21" y="2"/>
                    <a:pt x="14" y="0"/>
                    <a:pt x="9" y="0"/>
                  </a:cubicBezTo>
                  <a:cubicBezTo>
                    <a:pt x="5" y="0"/>
                    <a:pt x="0" y="1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6" name="Freeform 67"/>
            <p:cNvSpPr>
              <a:spLocks/>
            </p:cNvSpPr>
            <p:nvPr/>
          </p:nvSpPr>
          <p:spPr bwMode="auto">
            <a:xfrm>
              <a:off x="1969" y="1596"/>
              <a:ext cx="61" cy="24"/>
            </a:xfrm>
            <a:custGeom>
              <a:avLst/>
              <a:gdLst>
                <a:gd name="T0" fmla="*/ 9 w 50"/>
                <a:gd name="T1" fmla="*/ 14 h 20"/>
                <a:gd name="T2" fmla="*/ 9 w 50"/>
                <a:gd name="T3" fmla="*/ 14 h 20"/>
                <a:gd name="T4" fmla="*/ 11 w 50"/>
                <a:gd name="T5" fmla="*/ 16 h 20"/>
                <a:gd name="T6" fmla="*/ 11 w 50"/>
                <a:gd name="T7" fmla="*/ 16 h 20"/>
                <a:gd name="T8" fmla="*/ 13 w 50"/>
                <a:gd name="T9" fmla="*/ 18 h 20"/>
                <a:gd name="T10" fmla="*/ 13 w 50"/>
                <a:gd name="T11" fmla="*/ 18 h 20"/>
                <a:gd name="T12" fmla="*/ 13 w 50"/>
                <a:gd name="T13" fmla="*/ 18 h 20"/>
                <a:gd name="T14" fmla="*/ 16 w 50"/>
                <a:gd name="T15" fmla="*/ 19 h 20"/>
                <a:gd name="T16" fmla="*/ 16 w 50"/>
                <a:gd name="T17" fmla="*/ 19 h 20"/>
                <a:gd name="T18" fmla="*/ 18 w 50"/>
                <a:gd name="T19" fmla="*/ 20 h 20"/>
                <a:gd name="T20" fmla="*/ 25 w 50"/>
                <a:gd name="T21" fmla="*/ 16 h 20"/>
                <a:gd name="T22" fmla="*/ 28 w 50"/>
                <a:gd name="T23" fmla="*/ 19 h 20"/>
                <a:gd name="T24" fmla="*/ 38 w 50"/>
                <a:gd name="T25" fmla="*/ 17 h 20"/>
                <a:gd name="T26" fmla="*/ 49 w 50"/>
                <a:gd name="T27" fmla="*/ 18 h 20"/>
                <a:gd name="T28" fmla="*/ 46 w 50"/>
                <a:gd name="T29" fmla="*/ 14 h 20"/>
                <a:gd name="T30" fmla="*/ 41 w 50"/>
                <a:gd name="T31" fmla="*/ 6 h 20"/>
                <a:gd name="T32" fmla="*/ 27 w 50"/>
                <a:gd name="T33" fmla="*/ 4 h 20"/>
                <a:gd name="T34" fmla="*/ 26 w 50"/>
                <a:gd name="T35" fmla="*/ 4 h 20"/>
                <a:gd name="T36" fmla="*/ 25 w 50"/>
                <a:gd name="T37" fmla="*/ 4 h 20"/>
                <a:gd name="T38" fmla="*/ 23 w 50"/>
                <a:gd name="T39" fmla="*/ 4 h 20"/>
                <a:gd name="T40" fmla="*/ 22 w 50"/>
                <a:gd name="T41" fmla="*/ 3 h 20"/>
                <a:gd name="T42" fmla="*/ 20 w 50"/>
                <a:gd name="T43" fmla="*/ 3 h 20"/>
                <a:gd name="T44" fmla="*/ 19 w 50"/>
                <a:gd name="T45" fmla="*/ 3 h 20"/>
                <a:gd name="T46" fmla="*/ 17 w 50"/>
                <a:gd name="T47" fmla="*/ 3 h 20"/>
                <a:gd name="T48" fmla="*/ 15 w 50"/>
                <a:gd name="T49" fmla="*/ 3 h 20"/>
                <a:gd name="T50" fmla="*/ 14 w 50"/>
                <a:gd name="T51" fmla="*/ 3 h 20"/>
                <a:gd name="T52" fmla="*/ 13 w 50"/>
                <a:gd name="T53" fmla="*/ 3 h 20"/>
                <a:gd name="T54" fmla="*/ 11 w 50"/>
                <a:gd name="T55" fmla="*/ 2 h 20"/>
                <a:gd name="T56" fmla="*/ 11 w 50"/>
                <a:gd name="T57" fmla="*/ 2 h 20"/>
                <a:gd name="T58" fmla="*/ 9 w 50"/>
                <a:gd name="T59" fmla="*/ 2 h 20"/>
                <a:gd name="T60" fmla="*/ 7 w 50"/>
                <a:gd name="T61" fmla="*/ 2 h 20"/>
                <a:gd name="T62" fmla="*/ 2 w 50"/>
                <a:gd name="T63" fmla="*/ 5 h 20"/>
                <a:gd name="T64" fmla="*/ 6 w 50"/>
                <a:gd name="T65" fmla="*/ 11 h 20"/>
                <a:gd name="T66" fmla="*/ 7 w 50"/>
                <a:gd name="T67" fmla="*/ 12 h 20"/>
                <a:gd name="T68" fmla="*/ 8 w 50"/>
                <a:gd name="T69" fmla="*/ 13 h 20"/>
                <a:gd name="T70" fmla="*/ 9 w 50"/>
                <a:gd name="T71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20"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3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21" y="20"/>
                    <a:pt x="23" y="17"/>
                    <a:pt x="25" y="16"/>
                  </a:cubicBezTo>
                  <a:cubicBezTo>
                    <a:pt x="27" y="15"/>
                    <a:pt x="27" y="17"/>
                    <a:pt x="28" y="19"/>
                  </a:cubicBezTo>
                  <a:cubicBezTo>
                    <a:pt x="30" y="20"/>
                    <a:pt x="34" y="18"/>
                    <a:pt x="38" y="17"/>
                  </a:cubicBezTo>
                  <a:cubicBezTo>
                    <a:pt x="42" y="15"/>
                    <a:pt x="47" y="18"/>
                    <a:pt x="49" y="18"/>
                  </a:cubicBezTo>
                  <a:cubicBezTo>
                    <a:pt x="50" y="18"/>
                    <a:pt x="49" y="14"/>
                    <a:pt x="46" y="14"/>
                  </a:cubicBezTo>
                  <a:cubicBezTo>
                    <a:pt x="43" y="13"/>
                    <a:pt x="43" y="9"/>
                    <a:pt x="41" y="6"/>
                  </a:cubicBezTo>
                  <a:cubicBezTo>
                    <a:pt x="39" y="4"/>
                    <a:pt x="31" y="3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4"/>
                    <a:pt x="22" y="4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4" y="6"/>
                    <a:pt x="5" y="8"/>
                    <a:pt x="6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2"/>
                    <a:pt x="8" y="13"/>
                    <a:pt x="8" y="13"/>
                  </a:cubicBezTo>
                  <a:cubicBezTo>
                    <a:pt x="8" y="13"/>
                    <a:pt x="8" y="13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7" name="Freeform 68"/>
            <p:cNvSpPr>
              <a:spLocks/>
            </p:cNvSpPr>
            <p:nvPr/>
          </p:nvSpPr>
          <p:spPr bwMode="auto">
            <a:xfrm>
              <a:off x="2044" y="1615"/>
              <a:ext cx="29" cy="10"/>
            </a:xfrm>
            <a:custGeom>
              <a:avLst/>
              <a:gdLst>
                <a:gd name="T0" fmla="*/ 8 w 23"/>
                <a:gd name="T1" fmla="*/ 0 h 8"/>
                <a:gd name="T2" fmla="*/ 1 w 23"/>
                <a:gd name="T3" fmla="*/ 4 h 8"/>
                <a:gd name="T4" fmla="*/ 9 w 23"/>
                <a:gd name="T5" fmla="*/ 5 h 8"/>
                <a:gd name="T6" fmla="*/ 8 w 2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8" y="0"/>
                  </a:moveTo>
                  <a:cubicBezTo>
                    <a:pt x="2" y="1"/>
                    <a:pt x="1" y="2"/>
                    <a:pt x="1" y="4"/>
                  </a:cubicBezTo>
                  <a:cubicBezTo>
                    <a:pt x="0" y="6"/>
                    <a:pt x="3" y="8"/>
                    <a:pt x="9" y="5"/>
                  </a:cubicBezTo>
                  <a:cubicBezTo>
                    <a:pt x="23" y="0"/>
                    <a:pt x="14" y="0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8" name="Freeform 69"/>
            <p:cNvSpPr>
              <a:spLocks/>
            </p:cNvSpPr>
            <p:nvPr/>
          </p:nvSpPr>
          <p:spPr bwMode="auto">
            <a:xfrm>
              <a:off x="2095" y="1624"/>
              <a:ext cx="5" cy="6"/>
            </a:xfrm>
            <a:custGeom>
              <a:avLst/>
              <a:gdLst>
                <a:gd name="T0" fmla="*/ 3 w 4"/>
                <a:gd name="T1" fmla="*/ 4 h 5"/>
                <a:gd name="T2" fmla="*/ 2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4" y="3"/>
                    <a:pt x="4" y="0"/>
                    <a:pt x="2" y="1"/>
                  </a:cubicBezTo>
                  <a:cubicBezTo>
                    <a:pt x="0" y="2"/>
                    <a:pt x="2" y="5"/>
                    <a:pt x="3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9" name="Freeform 70"/>
            <p:cNvSpPr>
              <a:spLocks/>
            </p:cNvSpPr>
            <p:nvPr/>
          </p:nvSpPr>
          <p:spPr bwMode="auto">
            <a:xfrm>
              <a:off x="2106" y="1630"/>
              <a:ext cx="8" cy="5"/>
            </a:xfrm>
            <a:custGeom>
              <a:avLst/>
              <a:gdLst>
                <a:gd name="T0" fmla="*/ 6 w 7"/>
                <a:gd name="T1" fmla="*/ 1 h 4"/>
                <a:gd name="T2" fmla="*/ 3 w 7"/>
                <a:gd name="T3" fmla="*/ 4 h 4"/>
                <a:gd name="T4" fmla="*/ 6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1"/>
                  </a:moveTo>
                  <a:cubicBezTo>
                    <a:pt x="5" y="0"/>
                    <a:pt x="0" y="3"/>
                    <a:pt x="3" y="4"/>
                  </a:cubicBezTo>
                  <a:cubicBezTo>
                    <a:pt x="4" y="4"/>
                    <a:pt x="7" y="3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0" name="Freeform 71"/>
            <p:cNvSpPr>
              <a:spLocks/>
            </p:cNvSpPr>
            <p:nvPr/>
          </p:nvSpPr>
          <p:spPr bwMode="auto">
            <a:xfrm>
              <a:off x="2111" y="1653"/>
              <a:ext cx="3" cy="7"/>
            </a:xfrm>
            <a:custGeom>
              <a:avLst/>
              <a:gdLst>
                <a:gd name="T0" fmla="*/ 2 w 3"/>
                <a:gd name="T1" fmla="*/ 1 h 5"/>
                <a:gd name="T2" fmla="*/ 1 w 3"/>
                <a:gd name="T3" fmla="*/ 3 h 5"/>
                <a:gd name="T4" fmla="*/ 2 w 3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2" y="1"/>
                  </a:moveTo>
                  <a:cubicBezTo>
                    <a:pt x="0" y="1"/>
                    <a:pt x="0" y="5"/>
                    <a:pt x="1" y="3"/>
                  </a:cubicBezTo>
                  <a:cubicBezTo>
                    <a:pt x="3" y="1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1" name="Freeform 72"/>
            <p:cNvSpPr>
              <a:spLocks/>
            </p:cNvSpPr>
            <p:nvPr/>
          </p:nvSpPr>
          <p:spPr bwMode="auto">
            <a:xfrm>
              <a:off x="2104" y="1680"/>
              <a:ext cx="8" cy="5"/>
            </a:xfrm>
            <a:custGeom>
              <a:avLst/>
              <a:gdLst>
                <a:gd name="T0" fmla="*/ 3 w 6"/>
                <a:gd name="T1" fmla="*/ 3 h 4"/>
                <a:gd name="T2" fmla="*/ 3 w 6"/>
                <a:gd name="T3" fmla="*/ 1 h 4"/>
                <a:gd name="T4" fmla="*/ 3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6" y="2"/>
                    <a:pt x="6" y="0"/>
                    <a:pt x="3" y="1"/>
                  </a:cubicBezTo>
                  <a:cubicBezTo>
                    <a:pt x="0" y="2"/>
                    <a:pt x="1" y="4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2" name="Freeform 73"/>
            <p:cNvSpPr>
              <a:spLocks/>
            </p:cNvSpPr>
            <p:nvPr/>
          </p:nvSpPr>
          <p:spPr bwMode="auto">
            <a:xfrm>
              <a:off x="2107" y="1673"/>
              <a:ext cx="5" cy="4"/>
            </a:xfrm>
            <a:custGeom>
              <a:avLst/>
              <a:gdLst>
                <a:gd name="T0" fmla="*/ 2 w 4"/>
                <a:gd name="T1" fmla="*/ 2 h 3"/>
                <a:gd name="T2" fmla="*/ 3 w 4"/>
                <a:gd name="T3" fmla="*/ 0 h 3"/>
                <a:gd name="T4" fmla="*/ 2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2"/>
                  </a:moveTo>
                  <a:cubicBezTo>
                    <a:pt x="4" y="2"/>
                    <a:pt x="4" y="0"/>
                    <a:pt x="3" y="0"/>
                  </a:cubicBezTo>
                  <a:cubicBezTo>
                    <a:pt x="1" y="0"/>
                    <a:pt x="0" y="3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3" name="Freeform 74"/>
            <p:cNvSpPr>
              <a:spLocks/>
            </p:cNvSpPr>
            <p:nvPr/>
          </p:nvSpPr>
          <p:spPr bwMode="auto">
            <a:xfrm>
              <a:off x="2095" y="1695"/>
              <a:ext cx="7" cy="7"/>
            </a:xfrm>
            <a:custGeom>
              <a:avLst/>
              <a:gdLst>
                <a:gd name="T0" fmla="*/ 4 w 6"/>
                <a:gd name="T1" fmla="*/ 4 h 6"/>
                <a:gd name="T2" fmla="*/ 2 w 6"/>
                <a:gd name="T3" fmla="*/ 2 h 6"/>
                <a:gd name="T4" fmla="*/ 4 w 6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4" y="4"/>
                  </a:move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2" y="6"/>
                    <a:pt x="4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4" name="Freeform 75"/>
            <p:cNvSpPr>
              <a:spLocks/>
            </p:cNvSpPr>
            <p:nvPr/>
          </p:nvSpPr>
          <p:spPr bwMode="auto">
            <a:xfrm>
              <a:off x="2125" y="1679"/>
              <a:ext cx="11" cy="9"/>
            </a:xfrm>
            <a:custGeom>
              <a:avLst/>
              <a:gdLst>
                <a:gd name="T0" fmla="*/ 2 w 9"/>
                <a:gd name="T1" fmla="*/ 2 h 7"/>
                <a:gd name="T2" fmla="*/ 6 w 9"/>
                <a:gd name="T3" fmla="*/ 4 h 7"/>
                <a:gd name="T4" fmla="*/ 2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2" y="2"/>
                  </a:moveTo>
                  <a:cubicBezTo>
                    <a:pt x="0" y="4"/>
                    <a:pt x="4" y="7"/>
                    <a:pt x="6" y="4"/>
                  </a:cubicBezTo>
                  <a:cubicBezTo>
                    <a:pt x="9" y="1"/>
                    <a:pt x="5" y="0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5" name="Freeform 76"/>
            <p:cNvSpPr>
              <a:spLocks/>
            </p:cNvSpPr>
            <p:nvPr/>
          </p:nvSpPr>
          <p:spPr bwMode="auto">
            <a:xfrm>
              <a:off x="1922" y="1530"/>
              <a:ext cx="7" cy="8"/>
            </a:xfrm>
            <a:custGeom>
              <a:avLst/>
              <a:gdLst>
                <a:gd name="T0" fmla="*/ 3 w 6"/>
                <a:gd name="T1" fmla="*/ 0 h 7"/>
                <a:gd name="T2" fmla="*/ 1 w 6"/>
                <a:gd name="T3" fmla="*/ 4 h 7"/>
                <a:gd name="T4" fmla="*/ 4 w 6"/>
                <a:gd name="T5" fmla="*/ 5 h 7"/>
                <a:gd name="T6" fmla="*/ 3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0" y="5"/>
                    <a:pt x="3" y="7"/>
                    <a:pt x="4" y="5"/>
                  </a:cubicBezTo>
                  <a:cubicBezTo>
                    <a:pt x="6" y="4"/>
                    <a:pt x="6" y="0"/>
                    <a:pt x="3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6" name="Freeform 77"/>
            <p:cNvSpPr>
              <a:spLocks/>
            </p:cNvSpPr>
            <p:nvPr/>
          </p:nvSpPr>
          <p:spPr bwMode="auto">
            <a:xfrm>
              <a:off x="1922" y="1541"/>
              <a:ext cx="7" cy="3"/>
            </a:xfrm>
            <a:custGeom>
              <a:avLst/>
              <a:gdLst>
                <a:gd name="T0" fmla="*/ 3 w 6"/>
                <a:gd name="T1" fmla="*/ 3 h 3"/>
                <a:gd name="T2" fmla="*/ 4 w 6"/>
                <a:gd name="T3" fmla="*/ 0 h 3"/>
                <a:gd name="T4" fmla="*/ 3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5" y="2"/>
                    <a:pt x="6" y="0"/>
                    <a:pt x="4" y="0"/>
                  </a:cubicBezTo>
                  <a:cubicBezTo>
                    <a:pt x="3" y="0"/>
                    <a:pt x="0" y="3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7" name="Freeform 78"/>
            <p:cNvSpPr>
              <a:spLocks/>
            </p:cNvSpPr>
            <p:nvPr/>
          </p:nvSpPr>
          <p:spPr bwMode="auto">
            <a:xfrm>
              <a:off x="2108" y="1431"/>
              <a:ext cx="9" cy="7"/>
            </a:xfrm>
            <a:custGeom>
              <a:avLst/>
              <a:gdLst>
                <a:gd name="T0" fmla="*/ 4 w 7"/>
                <a:gd name="T1" fmla="*/ 1 h 6"/>
                <a:gd name="T2" fmla="*/ 2 w 7"/>
                <a:gd name="T3" fmla="*/ 5 h 6"/>
                <a:gd name="T4" fmla="*/ 4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2" y="2"/>
                    <a:pt x="0" y="6"/>
                    <a:pt x="2" y="5"/>
                  </a:cubicBezTo>
                  <a:cubicBezTo>
                    <a:pt x="5" y="4"/>
                    <a:pt x="7" y="0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8" name="Freeform 79"/>
            <p:cNvSpPr>
              <a:spLocks/>
            </p:cNvSpPr>
            <p:nvPr/>
          </p:nvSpPr>
          <p:spPr bwMode="auto">
            <a:xfrm>
              <a:off x="2172" y="1172"/>
              <a:ext cx="34" cy="13"/>
            </a:xfrm>
            <a:custGeom>
              <a:avLst/>
              <a:gdLst>
                <a:gd name="T0" fmla="*/ 5 w 28"/>
                <a:gd name="T1" fmla="*/ 2 h 11"/>
                <a:gd name="T2" fmla="*/ 25 w 28"/>
                <a:gd name="T3" fmla="*/ 9 h 11"/>
                <a:gd name="T4" fmla="*/ 18 w 28"/>
                <a:gd name="T5" fmla="*/ 2 h 11"/>
                <a:gd name="T6" fmla="*/ 5 w 28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1">
                  <a:moveTo>
                    <a:pt x="5" y="2"/>
                  </a:moveTo>
                  <a:cubicBezTo>
                    <a:pt x="9" y="3"/>
                    <a:pt x="19" y="11"/>
                    <a:pt x="25" y="9"/>
                  </a:cubicBezTo>
                  <a:cubicBezTo>
                    <a:pt x="28" y="9"/>
                    <a:pt x="24" y="5"/>
                    <a:pt x="18" y="2"/>
                  </a:cubicBezTo>
                  <a:cubicBezTo>
                    <a:pt x="11" y="0"/>
                    <a:pt x="0" y="0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9" name="Freeform 80"/>
            <p:cNvSpPr>
              <a:spLocks/>
            </p:cNvSpPr>
            <p:nvPr/>
          </p:nvSpPr>
          <p:spPr bwMode="auto">
            <a:xfrm>
              <a:off x="2197" y="1216"/>
              <a:ext cx="15" cy="18"/>
            </a:xfrm>
            <a:custGeom>
              <a:avLst/>
              <a:gdLst>
                <a:gd name="T0" fmla="*/ 10 w 12"/>
                <a:gd name="T1" fmla="*/ 9 h 15"/>
                <a:gd name="T2" fmla="*/ 10 w 12"/>
                <a:gd name="T3" fmla="*/ 3 h 15"/>
                <a:gd name="T4" fmla="*/ 3 w 12"/>
                <a:gd name="T5" fmla="*/ 9 h 15"/>
                <a:gd name="T6" fmla="*/ 2 w 12"/>
                <a:gd name="T7" fmla="*/ 15 h 15"/>
                <a:gd name="T8" fmla="*/ 10 w 12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10" y="9"/>
                  </a:moveTo>
                  <a:cubicBezTo>
                    <a:pt x="9" y="9"/>
                    <a:pt x="10" y="5"/>
                    <a:pt x="10" y="3"/>
                  </a:cubicBezTo>
                  <a:cubicBezTo>
                    <a:pt x="10" y="0"/>
                    <a:pt x="6" y="5"/>
                    <a:pt x="3" y="9"/>
                  </a:cubicBezTo>
                  <a:cubicBezTo>
                    <a:pt x="0" y="13"/>
                    <a:pt x="0" y="15"/>
                    <a:pt x="2" y="15"/>
                  </a:cubicBezTo>
                  <a:cubicBezTo>
                    <a:pt x="3" y="15"/>
                    <a:pt x="12" y="10"/>
                    <a:pt x="10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0" name="Freeform 81"/>
            <p:cNvSpPr>
              <a:spLocks/>
            </p:cNvSpPr>
            <p:nvPr/>
          </p:nvSpPr>
          <p:spPr bwMode="auto">
            <a:xfrm>
              <a:off x="2227" y="1140"/>
              <a:ext cx="79" cy="85"/>
            </a:xfrm>
            <a:custGeom>
              <a:avLst/>
              <a:gdLst>
                <a:gd name="T0" fmla="*/ 25 w 65"/>
                <a:gd name="T1" fmla="*/ 15 h 69"/>
                <a:gd name="T2" fmla="*/ 16 w 65"/>
                <a:gd name="T3" fmla="*/ 29 h 69"/>
                <a:gd name="T4" fmla="*/ 17 w 65"/>
                <a:gd name="T5" fmla="*/ 34 h 69"/>
                <a:gd name="T6" fmla="*/ 12 w 65"/>
                <a:gd name="T7" fmla="*/ 36 h 69"/>
                <a:gd name="T8" fmla="*/ 4 w 65"/>
                <a:gd name="T9" fmla="*/ 42 h 69"/>
                <a:gd name="T10" fmla="*/ 7 w 65"/>
                <a:gd name="T11" fmla="*/ 45 h 69"/>
                <a:gd name="T12" fmla="*/ 2 w 65"/>
                <a:gd name="T13" fmla="*/ 52 h 69"/>
                <a:gd name="T14" fmla="*/ 9 w 65"/>
                <a:gd name="T15" fmla="*/ 55 h 69"/>
                <a:gd name="T16" fmla="*/ 28 w 65"/>
                <a:gd name="T17" fmla="*/ 53 h 69"/>
                <a:gd name="T18" fmla="*/ 30 w 65"/>
                <a:gd name="T19" fmla="*/ 57 h 69"/>
                <a:gd name="T20" fmla="*/ 30 w 65"/>
                <a:gd name="T21" fmla="*/ 63 h 69"/>
                <a:gd name="T22" fmla="*/ 36 w 65"/>
                <a:gd name="T23" fmla="*/ 65 h 69"/>
                <a:gd name="T24" fmla="*/ 42 w 65"/>
                <a:gd name="T25" fmla="*/ 59 h 69"/>
                <a:gd name="T26" fmla="*/ 45 w 65"/>
                <a:gd name="T27" fmla="*/ 57 h 69"/>
                <a:gd name="T28" fmla="*/ 50 w 65"/>
                <a:gd name="T29" fmla="*/ 52 h 69"/>
                <a:gd name="T30" fmla="*/ 52 w 65"/>
                <a:gd name="T31" fmla="*/ 56 h 69"/>
                <a:gd name="T32" fmla="*/ 49 w 65"/>
                <a:gd name="T33" fmla="*/ 63 h 69"/>
                <a:gd name="T34" fmla="*/ 55 w 65"/>
                <a:gd name="T35" fmla="*/ 61 h 69"/>
                <a:gd name="T36" fmla="*/ 58 w 65"/>
                <a:gd name="T37" fmla="*/ 67 h 69"/>
                <a:gd name="T38" fmla="*/ 64 w 65"/>
                <a:gd name="T39" fmla="*/ 55 h 69"/>
                <a:gd name="T40" fmla="*/ 60 w 65"/>
                <a:gd name="T41" fmla="*/ 55 h 69"/>
                <a:gd name="T42" fmla="*/ 62 w 65"/>
                <a:gd name="T43" fmla="*/ 50 h 69"/>
                <a:gd name="T44" fmla="*/ 56 w 65"/>
                <a:gd name="T45" fmla="*/ 52 h 69"/>
                <a:gd name="T46" fmla="*/ 61 w 65"/>
                <a:gd name="T47" fmla="*/ 45 h 69"/>
                <a:gd name="T48" fmla="*/ 60 w 65"/>
                <a:gd name="T49" fmla="*/ 45 h 69"/>
                <a:gd name="T50" fmla="*/ 58 w 65"/>
                <a:gd name="T51" fmla="*/ 39 h 69"/>
                <a:gd name="T52" fmla="*/ 61 w 65"/>
                <a:gd name="T53" fmla="*/ 32 h 69"/>
                <a:gd name="T54" fmla="*/ 50 w 65"/>
                <a:gd name="T55" fmla="*/ 30 h 69"/>
                <a:gd name="T56" fmla="*/ 44 w 65"/>
                <a:gd name="T57" fmla="*/ 31 h 69"/>
                <a:gd name="T58" fmla="*/ 40 w 65"/>
                <a:gd name="T59" fmla="*/ 26 h 69"/>
                <a:gd name="T60" fmla="*/ 38 w 65"/>
                <a:gd name="T61" fmla="*/ 22 h 69"/>
                <a:gd name="T62" fmla="*/ 30 w 65"/>
                <a:gd name="T63" fmla="*/ 27 h 69"/>
                <a:gd name="T64" fmla="*/ 34 w 65"/>
                <a:gd name="T65" fmla="*/ 17 h 69"/>
                <a:gd name="T66" fmla="*/ 41 w 65"/>
                <a:gd name="T67" fmla="*/ 9 h 69"/>
                <a:gd name="T68" fmla="*/ 42 w 65"/>
                <a:gd name="T69" fmla="*/ 5 h 69"/>
                <a:gd name="T70" fmla="*/ 46 w 65"/>
                <a:gd name="T71" fmla="*/ 1 h 69"/>
                <a:gd name="T72" fmla="*/ 35 w 65"/>
                <a:gd name="T73" fmla="*/ 5 h 69"/>
                <a:gd name="T74" fmla="*/ 25 w 65"/>
                <a:gd name="T75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69">
                  <a:moveTo>
                    <a:pt x="25" y="15"/>
                  </a:moveTo>
                  <a:cubicBezTo>
                    <a:pt x="21" y="19"/>
                    <a:pt x="17" y="27"/>
                    <a:pt x="16" y="29"/>
                  </a:cubicBezTo>
                  <a:cubicBezTo>
                    <a:pt x="15" y="31"/>
                    <a:pt x="16" y="31"/>
                    <a:pt x="17" y="34"/>
                  </a:cubicBezTo>
                  <a:cubicBezTo>
                    <a:pt x="18" y="37"/>
                    <a:pt x="13" y="35"/>
                    <a:pt x="12" y="36"/>
                  </a:cubicBezTo>
                  <a:cubicBezTo>
                    <a:pt x="11" y="37"/>
                    <a:pt x="7" y="40"/>
                    <a:pt x="4" y="42"/>
                  </a:cubicBezTo>
                  <a:cubicBezTo>
                    <a:pt x="1" y="45"/>
                    <a:pt x="6" y="44"/>
                    <a:pt x="7" y="45"/>
                  </a:cubicBezTo>
                  <a:cubicBezTo>
                    <a:pt x="9" y="45"/>
                    <a:pt x="4" y="49"/>
                    <a:pt x="2" y="52"/>
                  </a:cubicBezTo>
                  <a:cubicBezTo>
                    <a:pt x="0" y="54"/>
                    <a:pt x="5" y="55"/>
                    <a:pt x="9" y="55"/>
                  </a:cubicBezTo>
                  <a:cubicBezTo>
                    <a:pt x="12" y="55"/>
                    <a:pt x="26" y="53"/>
                    <a:pt x="28" y="53"/>
                  </a:cubicBezTo>
                  <a:cubicBezTo>
                    <a:pt x="31" y="53"/>
                    <a:pt x="33" y="56"/>
                    <a:pt x="30" y="57"/>
                  </a:cubicBezTo>
                  <a:cubicBezTo>
                    <a:pt x="28" y="59"/>
                    <a:pt x="29" y="60"/>
                    <a:pt x="30" y="63"/>
                  </a:cubicBezTo>
                  <a:cubicBezTo>
                    <a:pt x="30" y="67"/>
                    <a:pt x="34" y="65"/>
                    <a:pt x="36" y="65"/>
                  </a:cubicBezTo>
                  <a:cubicBezTo>
                    <a:pt x="38" y="65"/>
                    <a:pt x="41" y="61"/>
                    <a:pt x="42" y="59"/>
                  </a:cubicBezTo>
                  <a:cubicBezTo>
                    <a:pt x="42" y="58"/>
                    <a:pt x="44" y="57"/>
                    <a:pt x="45" y="57"/>
                  </a:cubicBezTo>
                  <a:cubicBezTo>
                    <a:pt x="46" y="57"/>
                    <a:pt x="49" y="53"/>
                    <a:pt x="50" y="52"/>
                  </a:cubicBezTo>
                  <a:cubicBezTo>
                    <a:pt x="51" y="51"/>
                    <a:pt x="51" y="54"/>
                    <a:pt x="52" y="56"/>
                  </a:cubicBezTo>
                  <a:cubicBezTo>
                    <a:pt x="53" y="58"/>
                    <a:pt x="49" y="62"/>
                    <a:pt x="49" y="63"/>
                  </a:cubicBezTo>
                  <a:cubicBezTo>
                    <a:pt x="49" y="65"/>
                    <a:pt x="53" y="61"/>
                    <a:pt x="55" y="61"/>
                  </a:cubicBezTo>
                  <a:cubicBezTo>
                    <a:pt x="57" y="61"/>
                    <a:pt x="55" y="65"/>
                    <a:pt x="58" y="67"/>
                  </a:cubicBezTo>
                  <a:cubicBezTo>
                    <a:pt x="60" y="69"/>
                    <a:pt x="64" y="57"/>
                    <a:pt x="64" y="55"/>
                  </a:cubicBezTo>
                  <a:cubicBezTo>
                    <a:pt x="65" y="53"/>
                    <a:pt x="62" y="54"/>
                    <a:pt x="60" y="55"/>
                  </a:cubicBezTo>
                  <a:cubicBezTo>
                    <a:pt x="59" y="55"/>
                    <a:pt x="62" y="51"/>
                    <a:pt x="62" y="50"/>
                  </a:cubicBezTo>
                  <a:cubicBezTo>
                    <a:pt x="63" y="48"/>
                    <a:pt x="55" y="53"/>
                    <a:pt x="56" y="52"/>
                  </a:cubicBezTo>
                  <a:cubicBezTo>
                    <a:pt x="56" y="50"/>
                    <a:pt x="60" y="47"/>
                    <a:pt x="61" y="45"/>
                  </a:cubicBezTo>
                  <a:cubicBezTo>
                    <a:pt x="62" y="43"/>
                    <a:pt x="61" y="44"/>
                    <a:pt x="60" y="45"/>
                  </a:cubicBezTo>
                  <a:cubicBezTo>
                    <a:pt x="59" y="46"/>
                    <a:pt x="60" y="42"/>
                    <a:pt x="58" y="39"/>
                  </a:cubicBezTo>
                  <a:cubicBezTo>
                    <a:pt x="57" y="36"/>
                    <a:pt x="60" y="33"/>
                    <a:pt x="61" y="32"/>
                  </a:cubicBezTo>
                  <a:cubicBezTo>
                    <a:pt x="62" y="32"/>
                    <a:pt x="52" y="30"/>
                    <a:pt x="50" y="30"/>
                  </a:cubicBezTo>
                  <a:cubicBezTo>
                    <a:pt x="48" y="31"/>
                    <a:pt x="47" y="30"/>
                    <a:pt x="44" y="31"/>
                  </a:cubicBezTo>
                  <a:cubicBezTo>
                    <a:pt x="42" y="32"/>
                    <a:pt x="40" y="27"/>
                    <a:pt x="40" y="26"/>
                  </a:cubicBezTo>
                  <a:cubicBezTo>
                    <a:pt x="40" y="25"/>
                    <a:pt x="40" y="22"/>
                    <a:pt x="38" y="22"/>
                  </a:cubicBezTo>
                  <a:cubicBezTo>
                    <a:pt x="37" y="22"/>
                    <a:pt x="31" y="26"/>
                    <a:pt x="30" y="27"/>
                  </a:cubicBezTo>
                  <a:cubicBezTo>
                    <a:pt x="29" y="28"/>
                    <a:pt x="34" y="18"/>
                    <a:pt x="34" y="17"/>
                  </a:cubicBezTo>
                  <a:cubicBezTo>
                    <a:pt x="34" y="16"/>
                    <a:pt x="41" y="9"/>
                    <a:pt x="41" y="9"/>
                  </a:cubicBezTo>
                  <a:cubicBezTo>
                    <a:pt x="42" y="8"/>
                    <a:pt x="41" y="6"/>
                    <a:pt x="42" y="5"/>
                  </a:cubicBezTo>
                  <a:cubicBezTo>
                    <a:pt x="42" y="4"/>
                    <a:pt x="46" y="2"/>
                    <a:pt x="46" y="1"/>
                  </a:cubicBezTo>
                  <a:cubicBezTo>
                    <a:pt x="46" y="0"/>
                    <a:pt x="36" y="3"/>
                    <a:pt x="35" y="5"/>
                  </a:cubicBezTo>
                  <a:cubicBezTo>
                    <a:pt x="34" y="6"/>
                    <a:pt x="29" y="11"/>
                    <a:pt x="25" y="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1" name="Freeform 82"/>
            <p:cNvSpPr>
              <a:spLocks/>
            </p:cNvSpPr>
            <p:nvPr/>
          </p:nvSpPr>
          <p:spPr bwMode="auto">
            <a:xfrm>
              <a:off x="2036" y="940"/>
              <a:ext cx="15" cy="19"/>
            </a:xfrm>
            <a:custGeom>
              <a:avLst/>
              <a:gdLst>
                <a:gd name="T0" fmla="*/ 8 w 12"/>
                <a:gd name="T1" fmla="*/ 0 h 15"/>
                <a:gd name="T2" fmla="*/ 4 w 12"/>
                <a:gd name="T3" fmla="*/ 14 h 15"/>
                <a:gd name="T4" fmla="*/ 12 w 12"/>
                <a:gd name="T5" fmla="*/ 5 h 15"/>
                <a:gd name="T6" fmla="*/ 8 w 1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4" y="1"/>
                    <a:pt x="0" y="14"/>
                    <a:pt x="4" y="14"/>
                  </a:cubicBezTo>
                  <a:cubicBezTo>
                    <a:pt x="7" y="15"/>
                    <a:pt x="11" y="7"/>
                    <a:pt x="12" y="5"/>
                  </a:cubicBezTo>
                  <a:cubicBezTo>
                    <a:pt x="12" y="3"/>
                    <a:pt x="12" y="0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2" name="Freeform 83"/>
            <p:cNvSpPr>
              <a:spLocks/>
            </p:cNvSpPr>
            <p:nvPr/>
          </p:nvSpPr>
          <p:spPr bwMode="auto">
            <a:xfrm>
              <a:off x="1999" y="931"/>
              <a:ext cx="32" cy="22"/>
            </a:xfrm>
            <a:custGeom>
              <a:avLst/>
              <a:gdLst>
                <a:gd name="T0" fmla="*/ 25 w 26"/>
                <a:gd name="T1" fmla="*/ 2 h 18"/>
                <a:gd name="T2" fmla="*/ 22 w 26"/>
                <a:gd name="T3" fmla="*/ 2 h 18"/>
                <a:gd name="T4" fmla="*/ 14 w 26"/>
                <a:gd name="T5" fmla="*/ 3 h 18"/>
                <a:gd name="T6" fmla="*/ 4 w 26"/>
                <a:gd name="T7" fmla="*/ 10 h 18"/>
                <a:gd name="T8" fmla="*/ 1 w 26"/>
                <a:gd name="T9" fmla="*/ 16 h 18"/>
                <a:gd name="T10" fmla="*/ 4 w 26"/>
                <a:gd name="T11" fmla="*/ 15 h 18"/>
                <a:gd name="T12" fmla="*/ 6 w 26"/>
                <a:gd name="T13" fmla="*/ 15 h 18"/>
                <a:gd name="T14" fmla="*/ 14 w 26"/>
                <a:gd name="T15" fmla="*/ 13 h 18"/>
                <a:gd name="T16" fmla="*/ 25 w 26"/>
                <a:gd name="T1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25" y="2"/>
                  </a:moveTo>
                  <a:cubicBezTo>
                    <a:pt x="26" y="0"/>
                    <a:pt x="24" y="2"/>
                    <a:pt x="22" y="2"/>
                  </a:cubicBezTo>
                  <a:cubicBezTo>
                    <a:pt x="20" y="3"/>
                    <a:pt x="18" y="2"/>
                    <a:pt x="14" y="3"/>
                  </a:cubicBezTo>
                  <a:cubicBezTo>
                    <a:pt x="11" y="3"/>
                    <a:pt x="7" y="8"/>
                    <a:pt x="4" y="10"/>
                  </a:cubicBezTo>
                  <a:cubicBezTo>
                    <a:pt x="2" y="13"/>
                    <a:pt x="0" y="15"/>
                    <a:pt x="1" y="16"/>
                  </a:cubicBezTo>
                  <a:cubicBezTo>
                    <a:pt x="2" y="18"/>
                    <a:pt x="2" y="16"/>
                    <a:pt x="4" y="15"/>
                  </a:cubicBezTo>
                  <a:cubicBezTo>
                    <a:pt x="5" y="14"/>
                    <a:pt x="4" y="16"/>
                    <a:pt x="6" y="15"/>
                  </a:cubicBezTo>
                  <a:cubicBezTo>
                    <a:pt x="8" y="15"/>
                    <a:pt x="10" y="14"/>
                    <a:pt x="14" y="13"/>
                  </a:cubicBezTo>
                  <a:cubicBezTo>
                    <a:pt x="19" y="12"/>
                    <a:pt x="25" y="4"/>
                    <a:pt x="25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3" name="Freeform 84"/>
            <p:cNvSpPr>
              <a:spLocks/>
            </p:cNvSpPr>
            <p:nvPr/>
          </p:nvSpPr>
          <p:spPr bwMode="auto">
            <a:xfrm>
              <a:off x="1970" y="869"/>
              <a:ext cx="77" cy="64"/>
            </a:xfrm>
            <a:custGeom>
              <a:avLst/>
              <a:gdLst>
                <a:gd name="T0" fmla="*/ 56 w 63"/>
                <a:gd name="T1" fmla="*/ 33 h 52"/>
                <a:gd name="T2" fmla="*/ 51 w 63"/>
                <a:gd name="T3" fmla="*/ 35 h 52"/>
                <a:gd name="T4" fmla="*/ 50 w 63"/>
                <a:gd name="T5" fmla="*/ 22 h 52"/>
                <a:gd name="T6" fmla="*/ 42 w 63"/>
                <a:gd name="T7" fmla="*/ 18 h 52"/>
                <a:gd name="T8" fmla="*/ 39 w 63"/>
                <a:gd name="T9" fmla="*/ 12 h 52"/>
                <a:gd name="T10" fmla="*/ 34 w 63"/>
                <a:gd name="T11" fmla="*/ 7 h 52"/>
                <a:gd name="T12" fmla="*/ 30 w 63"/>
                <a:gd name="T13" fmla="*/ 11 h 52"/>
                <a:gd name="T14" fmla="*/ 31 w 63"/>
                <a:gd name="T15" fmla="*/ 4 h 52"/>
                <a:gd name="T16" fmla="*/ 27 w 63"/>
                <a:gd name="T17" fmla="*/ 0 h 52"/>
                <a:gd name="T18" fmla="*/ 23 w 63"/>
                <a:gd name="T19" fmla="*/ 6 h 52"/>
                <a:gd name="T20" fmla="*/ 16 w 63"/>
                <a:gd name="T21" fmla="*/ 28 h 52"/>
                <a:gd name="T22" fmla="*/ 6 w 63"/>
                <a:gd name="T23" fmla="*/ 34 h 52"/>
                <a:gd name="T24" fmla="*/ 1 w 63"/>
                <a:gd name="T25" fmla="*/ 40 h 52"/>
                <a:gd name="T26" fmla="*/ 11 w 63"/>
                <a:gd name="T27" fmla="*/ 42 h 52"/>
                <a:gd name="T28" fmla="*/ 11 w 63"/>
                <a:gd name="T29" fmla="*/ 51 h 52"/>
                <a:gd name="T30" fmla="*/ 23 w 63"/>
                <a:gd name="T31" fmla="*/ 49 h 52"/>
                <a:gd name="T32" fmla="*/ 31 w 63"/>
                <a:gd name="T33" fmla="*/ 40 h 52"/>
                <a:gd name="T34" fmla="*/ 32 w 63"/>
                <a:gd name="T35" fmla="*/ 36 h 52"/>
                <a:gd name="T36" fmla="*/ 40 w 63"/>
                <a:gd name="T37" fmla="*/ 30 h 52"/>
                <a:gd name="T38" fmla="*/ 40 w 63"/>
                <a:gd name="T39" fmla="*/ 35 h 52"/>
                <a:gd name="T40" fmla="*/ 44 w 63"/>
                <a:gd name="T41" fmla="*/ 39 h 52"/>
                <a:gd name="T42" fmla="*/ 54 w 63"/>
                <a:gd name="T43" fmla="*/ 43 h 52"/>
                <a:gd name="T44" fmla="*/ 63 w 63"/>
                <a:gd name="T45" fmla="*/ 36 h 52"/>
                <a:gd name="T46" fmla="*/ 56 w 63"/>
                <a:gd name="T4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52">
                  <a:moveTo>
                    <a:pt x="56" y="33"/>
                  </a:moveTo>
                  <a:cubicBezTo>
                    <a:pt x="53" y="32"/>
                    <a:pt x="54" y="34"/>
                    <a:pt x="51" y="35"/>
                  </a:cubicBezTo>
                  <a:cubicBezTo>
                    <a:pt x="48" y="37"/>
                    <a:pt x="54" y="23"/>
                    <a:pt x="50" y="22"/>
                  </a:cubicBezTo>
                  <a:cubicBezTo>
                    <a:pt x="47" y="21"/>
                    <a:pt x="42" y="21"/>
                    <a:pt x="42" y="18"/>
                  </a:cubicBezTo>
                  <a:cubicBezTo>
                    <a:pt x="42" y="15"/>
                    <a:pt x="41" y="13"/>
                    <a:pt x="39" y="12"/>
                  </a:cubicBezTo>
                  <a:cubicBezTo>
                    <a:pt x="37" y="11"/>
                    <a:pt x="36" y="8"/>
                    <a:pt x="34" y="7"/>
                  </a:cubicBezTo>
                  <a:cubicBezTo>
                    <a:pt x="32" y="6"/>
                    <a:pt x="32" y="11"/>
                    <a:pt x="30" y="11"/>
                  </a:cubicBezTo>
                  <a:cubicBezTo>
                    <a:pt x="27" y="12"/>
                    <a:pt x="30" y="6"/>
                    <a:pt x="31" y="4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5" y="0"/>
                    <a:pt x="24" y="4"/>
                    <a:pt x="23" y="6"/>
                  </a:cubicBezTo>
                  <a:cubicBezTo>
                    <a:pt x="22" y="8"/>
                    <a:pt x="16" y="25"/>
                    <a:pt x="16" y="28"/>
                  </a:cubicBezTo>
                  <a:cubicBezTo>
                    <a:pt x="15" y="31"/>
                    <a:pt x="12" y="31"/>
                    <a:pt x="6" y="34"/>
                  </a:cubicBezTo>
                  <a:cubicBezTo>
                    <a:pt x="0" y="36"/>
                    <a:pt x="0" y="37"/>
                    <a:pt x="1" y="40"/>
                  </a:cubicBezTo>
                  <a:cubicBezTo>
                    <a:pt x="1" y="42"/>
                    <a:pt x="9" y="41"/>
                    <a:pt x="11" y="42"/>
                  </a:cubicBezTo>
                  <a:cubicBezTo>
                    <a:pt x="14" y="42"/>
                    <a:pt x="6" y="51"/>
                    <a:pt x="11" y="51"/>
                  </a:cubicBezTo>
                  <a:cubicBezTo>
                    <a:pt x="13" y="52"/>
                    <a:pt x="23" y="49"/>
                    <a:pt x="23" y="49"/>
                  </a:cubicBezTo>
                  <a:cubicBezTo>
                    <a:pt x="24" y="48"/>
                    <a:pt x="29" y="41"/>
                    <a:pt x="31" y="40"/>
                  </a:cubicBezTo>
                  <a:cubicBezTo>
                    <a:pt x="33" y="39"/>
                    <a:pt x="32" y="37"/>
                    <a:pt x="32" y="36"/>
                  </a:cubicBezTo>
                  <a:cubicBezTo>
                    <a:pt x="32" y="35"/>
                    <a:pt x="38" y="30"/>
                    <a:pt x="40" y="30"/>
                  </a:cubicBezTo>
                  <a:cubicBezTo>
                    <a:pt x="42" y="29"/>
                    <a:pt x="41" y="34"/>
                    <a:pt x="40" y="35"/>
                  </a:cubicBezTo>
                  <a:cubicBezTo>
                    <a:pt x="39" y="36"/>
                    <a:pt x="40" y="38"/>
                    <a:pt x="44" y="39"/>
                  </a:cubicBezTo>
                  <a:cubicBezTo>
                    <a:pt x="48" y="39"/>
                    <a:pt x="50" y="43"/>
                    <a:pt x="54" y="43"/>
                  </a:cubicBezTo>
                  <a:cubicBezTo>
                    <a:pt x="58" y="43"/>
                    <a:pt x="63" y="37"/>
                    <a:pt x="63" y="36"/>
                  </a:cubicBezTo>
                  <a:cubicBezTo>
                    <a:pt x="63" y="35"/>
                    <a:pt x="59" y="33"/>
                    <a:pt x="56" y="3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4" name="Freeform 85"/>
            <p:cNvSpPr>
              <a:spLocks/>
            </p:cNvSpPr>
            <p:nvPr/>
          </p:nvSpPr>
          <p:spPr bwMode="auto">
            <a:xfrm>
              <a:off x="2066" y="920"/>
              <a:ext cx="15" cy="11"/>
            </a:xfrm>
            <a:custGeom>
              <a:avLst/>
              <a:gdLst>
                <a:gd name="T0" fmla="*/ 3 w 12"/>
                <a:gd name="T1" fmla="*/ 1 h 9"/>
                <a:gd name="T2" fmla="*/ 3 w 12"/>
                <a:gd name="T3" fmla="*/ 8 h 9"/>
                <a:gd name="T4" fmla="*/ 10 w 12"/>
                <a:gd name="T5" fmla="*/ 6 h 9"/>
                <a:gd name="T6" fmla="*/ 7 w 12"/>
                <a:gd name="T7" fmla="*/ 4 h 9"/>
                <a:gd name="T8" fmla="*/ 3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3" y="1"/>
                  </a:moveTo>
                  <a:cubicBezTo>
                    <a:pt x="0" y="2"/>
                    <a:pt x="1" y="7"/>
                    <a:pt x="3" y="8"/>
                  </a:cubicBezTo>
                  <a:cubicBezTo>
                    <a:pt x="4" y="9"/>
                    <a:pt x="8" y="7"/>
                    <a:pt x="10" y="6"/>
                  </a:cubicBezTo>
                  <a:cubicBezTo>
                    <a:pt x="12" y="5"/>
                    <a:pt x="8" y="4"/>
                    <a:pt x="7" y="4"/>
                  </a:cubicBezTo>
                  <a:cubicBezTo>
                    <a:pt x="6" y="4"/>
                    <a:pt x="5" y="0"/>
                    <a:pt x="3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5" name="Freeform 86"/>
            <p:cNvSpPr>
              <a:spLocks/>
            </p:cNvSpPr>
            <p:nvPr/>
          </p:nvSpPr>
          <p:spPr bwMode="auto">
            <a:xfrm>
              <a:off x="2079" y="916"/>
              <a:ext cx="12" cy="9"/>
            </a:xfrm>
            <a:custGeom>
              <a:avLst/>
              <a:gdLst>
                <a:gd name="T0" fmla="*/ 8 w 10"/>
                <a:gd name="T1" fmla="*/ 6 h 7"/>
                <a:gd name="T2" fmla="*/ 6 w 10"/>
                <a:gd name="T3" fmla="*/ 2 h 7"/>
                <a:gd name="T4" fmla="*/ 2 w 10"/>
                <a:gd name="T5" fmla="*/ 2 h 7"/>
                <a:gd name="T6" fmla="*/ 8 w 10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8" y="6"/>
                  </a:moveTo>
                  <a:cubicBezTo>
                    <a:pt x="10" y="6"/>
                    <a:pt x="7" y="3"/>
                    <a:pt x="6" y="2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3" y="7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6" name="Freeform 87"/>
            <p:cNvSpPr>
              <a:spLocks/>
            </p:cNvSpPr>
            <p:nvPr/>
          </p:nvSpPr>
          <p:spPr bwMode="auto">
            <a:xfrm>
              <a:off x="2120" y="815"/>
              <a:ext cx="17" cy="16"/>
            </a:xfrm>
            <a:custGeom>
              <a:avLst/>
              <a:gdLst>
                <a:gd name="T0" fmla="*/ 5 w 14"/>
                <a:gd name="T1" fmla="*/ 13 h 13"/>
                <a:gd name="T2" fmla="*/ 11 w 14"/>
                <a:gd name="T3" fmla="*/ 9 h 13"/>
                <a:gd name="T4" fmla="*/ 9 w 14"/>
                <a:gd name="T5" fmla="*/ 1 h 13"/>
                <a:gd name="T6" fmla="*/ 0 w 14"/>
                <a:gd name="T7" fmla="*/ 6 h 13"/>
                <a:gd name="T8" fmla="*/ 5 w 14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5" y="13"/>
                  </a:moveTo>
                  <a:cubicBezTo>
                    <a:pt x="8" y="13"/>
                    <a:pt x="10" y="12"/>
                    <a:pt x="11" y="9"/>
                  </a:cubicBezTo>
                  <a:cubicBezTo>
                    <a:pt x="13" y="7"/>
                    <a:pt x="14" y="1"/>
                    <a:pt x="9" y="1"/>
                  </a:cubicBezTo>
                  <a:cubicBezTo>
                    <a:pt x="5" y="0"/>
                    <a:pt x="1" y="4"/>
                    <a:pt x="0" y="6"/>
                  </a:cubicBezTo>
                  <a:cubicBezTo>
                    <a:pt x="0" y="7"/>
                    <a:pt x="0" y="13"/>
                    <a:pt x="5" y="1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7" name="Freeform 88"/>
            <p:cNvSpPr>
              <a:spLocks/>
            </p:cNvSpPr>
            <p:nvPr/>
          </p:nvSpPr>
          <p:spPr bwMode="auto">
            <a:xfrm>
              <a:off x="2073" y="770"/>
              <a:ext cx="22" cy="11"/>
            </a:xfrm>
            <a:custGeom>
              <a:avLst/>
              <a:gdLst>
                <a:gd name="T0" fmla="*/ 17 w 18"/>
                <a:gd name="T1" fmla="*/ 1 h 9"/>
                <a:gd name="T2" fmla="*/ 4 w 18"/>
                <a:gd name="T3" fmla="*/ 2 h 9"/>
                <a:gd name="T4" fmla="*/ 8 w 18"/>
                <a:gd name="T5" fmla="*/ 7 h 9"/>
                <a:gd name="T6" fmla="*/ 16 w 18"/>
                <a:gd name="T7" fmla="*/ 8 h 9"/>
                <a:gd name="T8" fmla="*/ 17 w 1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7" y="1"/>
                  </a:moveTo>
                  <a:cubicBezTo>
                    <a:pt x="17" y="0"/>
                    <a:pt x="8" y="2"/>
                    <a:pt x="4" y="2"/>
                  </a:cubicBezTo>
                  <a:cubicBezTo>
                    <a:pt x="0" y="2"/>
                    <a:pt x="5" y="4"/>
                    <a:pt x="8" y="7"/>
                  </a:cubicBezTo>
                  <a:cubicBezTo>
                    <a:pt x="11" y="9"/>
                    <a:pt x="15" y="8"/>
                    <a:pt x="16" y="8"/>
                  </a:cubicBezTo>
                  <a:cubicBezTo>
                    <a:pt x="18" y="7"/>
                    <a:pt x="18" y="3"/>
                    <a:pt x="1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8" name="Freeform 89"/>
            <p:cNvSpPr>
              <a:spLocks/>
            </p:cNvSpPr>
            <p:nvPr/>
          </p:nvSpPr>
          <p:spPr bwMode="auto">
            <a:xfrm>
              <a:off x="2202" y="953"/>
              <a:ext cx="19" cy="13"/>
            </a:xfrm>
            <a:custGeom>
              <a:avLst/>
              <a:gdLst>
                <a:gd name="T0" fmla="*/ 8 w 15"/>
                <a:gd name="T1" fmla="*/ 1 h 11"/>
                <a:gd name="T2" fmla="*/ 2 w 15"/>
                <a:gd name="T3" fmla="*/ 4 h 11"/>
                <a:gd name="T4" fmla="*/ 7 w 15"/>
                <a:gd name="T5" fmla="*/ 10 h 11"/>
                <a:gd name="T6" fmla="*/ 12 w 15"/>
                <a:gd name="T7" fmla="*/ 6 h 11"/>
                <a:gd name="T8" fmla="*/ 9 w 15"/>
                <a:gd name="T9" fmla="*/ 4 h 11"/>
                <a:gd name="T10" fmla="*/ 8 w 15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8" y="1"/>
                  </a:moveTo>
                  <a:cubicBezTo>
                    <a:pt x="8" y="0"/>
                    <a:pt x="4" y="3"/>
                    <a:pt x="2" y="4"/>
                  </a:cubicBezTo>
                  <a:cubicBezTo>
                    <a:pt x="0" y="5"/>
                    <a:pt x="4" y="9"/>
                    <a:pt x="7" y="10"/>
                  </a:cubicBezTo>
                  <a:cubicBezTo>
                    <a:pt x="10" y="11"/>
                    <a:pt x="10" y="7"/>
                    <a:pt x="12" y="6"/>
                  </a:cubicBezTo>
                  <a:cubicBezTo>
                    <a:pt x="15" y="4"/>
                    <a:pt x="10" y="4"/>
                    <a:pt x="9" y="4"/>
                  </a:cubicBezTo>
                  <a:cubicBezTo>
                    <a:pt x="7" y="4"/>
                    <a:pt x="7" y="2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9" name="Freeform 90"/>
            <p:cNvSpPr>
              <a:spLocks/>
            </p:cNvSpPr>
            <p:nvPr/>
          </p:nvSpPr>
          <p:spPr bwMode="auto">
            <a:xfrm>
              <a:off x="1996" y="654"/>
              <a:ext cx="281" cy="305"/>
            </a:xfrm>
            <a:custGeom>
              <a:avLst/>
              <a:gdLst>
                <a:gd name="T0" fmla="*/ 19 w 230"/>
                <a:gd name="T1" fmla="*/ 71 h 249"/>
                <a:gd name="T2" fmla="*/ 22 w 230"/>
                <a:gd name="T3" fmla="*/ 82 h 249"/>
                <a:gd name="T4" fmla="*/ 31 w 230"/>
                <a:gd name="T5" fmla="*/ 89 h 249"/>
                <a:gd name="T6" fmla="*/ 60 w 230"/>
                <a:gd name="T7" fmla="*/ 95 h 249"/>
                <a:gd name="T8" fmla="*/ 91 w 230"/>
                <a:gd name="T9" fmla="*/ 91 h 249"/>
                <a:gd name="T10" fmla="*/ 105 w 230"/>
                <a:gd name="T11" fmla="*/ 96 h 249"/>
                <a:gd name="T12" fmla="*/ 125 w 230"/>
                <a:gd name="T13" fmla="*/ 113 h 249"/>
                <a:gd name="T14" fmla="*/ 129 w 230"/>
                <a:gd name="T15" fmla="*/ 144 h 249"/>
                <a:gd name="T16" fmla="*/ 109 w 230"/>
                <a:gd name="T17" fmla="*/ 163 h 249"/>
                <a:gd name="T18" fmla="*/ 95 w 230"/>
                <a:gd name="T19" fmla="*/ 178 h 249"/>
                <a:gd name="T20" fmla="*/ 76 w 230"/>
                <a:gd name="T21" fmla="*/ 183 h 249"/>
                <a:gd name="T22" fmla="*/ 80 w 230"/>
                <a:gd name="T23" fmla="*/ 206 h 249"/>
                <a:gd name="T24" fmla="*/ 113 w 230"/>
                <a:gd name="T25" fmla="*/ 207 h 249"/>
                <a:gd name="T26" fmla="*/ 119 w 230"/>
                <a:gd name="T27" fmla="*/ 221 h 249"/>
                <a:gd name="T28" fmla="*/ 131 w 230"/>
                <a:gd name="T29" fmla="*/ 230 h 249"/>
                <a:gd name="T30" fmla="*/ 164 w 230"/>
                <a:gd name="T31" fmla="*/ 248 h 249"/>
                <a:gd name="T32" fmla="*/ 159 w 230"/>
                <a:gd name="T33" fmla="*/ 226 h 249"/>
                <a:gd name="T34" fmla="*/ 150 w 230"/>
                <a:gd name="T35" fmla="*/ 213 h 249"/>
                <a:gd name="T36" fmla="*/ 162 w 230"/>
                <a:gd name="T37" fmla="*/ 217 h 249"/>
                <a:gd name="T38" fmla="*/ 177 w 230"/>
                <a:gd name="T39" fmla="*/ 236 h 249"/>
                <a:gd name="T40" fmla="*/ 184 w 230"/>
                <a:gd name="T41" fmla="*/ 232 h 249"/>
                <a:gd name="T42" fmla="*/ 193 w 230"/>
                <a:gd name="T43" fmla="*/ 222 h 249"/>
                <a:gd name="T44" fmla="*/ 184 w 230"/>
                <a:gd name="T45" fmla="*/ 200 h 249"/>
                <a:gd name="T46" fmla="*/ 171 w 230"/>
                <a:gd name="T47" fmla="*/ 193 h 249"/>
                <a:gd name="T48" fmla="*/ 171 w 230"/>
                <a:gd name="T49" fmla="*/ 179 h 249"/>
                <a:gd name="T50" fmla="*/ 171 w 230"/>
                <a:gd name="T51" fmla="*/ 169 h 249"/>
                <a:gd name="T52" fmla="*/ 183 w 230"/>
                <a:gd name="T53" fmla="*/ 173 h 249"/>
                <a:gd name="T54" fmla="*/ 189 w 230"/>
                <a:gd name="T55" fmla="*/ 177 h 249"/>
                <a:gd name="T56" fmla="*/ 192 w 230"/>
                <a:gd name="T57" fmla="*/ 188 h 249"/>
                <a:gd name="T58" fmla="*/ 205 w 230"/>
                <a:gd name="T59" fmla="*/ 181 h 249"/>
                <a:gd name="T60" fmla="*/ 223 w 230"/>
                <a:gd name="T61" fmla="*/ 179 h 249"/>
                <a:gd name="T62" fmla="*/ 229 w 230"/>
                <a:gd name="T63" fmla="*/ 159 h 249"/>
                <a:gd name="T64" fmla="*/ 215 w 230"/>
                <a:gd name="T65" fmla="*/ 156 h 249"/>
                <a:gd name="T66" fmla="*/ 200 w 230"/>
                <a:gd name="T67" fmla="*/ 156 h 249"/>
                <a:gd name="T68" fmla="*/ 205 w 230"/>
                <a:gd name="T69" fmla="*/ 140 h 249"/>
                <a:gd name="T70" fmla="*/ 192 w 230"/>
                <a:gd name="T71" fmla="*/ 134 h 249"/>
                <a:gd name="T72" fmla="*/ 177 w 230"/>
                <a:gd name="T73" fmla="*/ 124 h 249"/>
                <a:gd name="T74" fmla="*/ 179 w 230"/>
                <a:gd name="T75" fmla="*/ 117 h 249"/>
                <a:gd name="T76" fmla="*/ 190 w 230"/>
                <a:gd name="T77" fmla="*/ 108 h 249"/>
                <a:gd name="T78" fmla="*/ 190 w 230"/>
                <a:gd name="T79" fmla="*/ 86 h 249"/>
                <a:gd name="T80" fmla="*/ 185 w 230"/>
                <a:gd name="T81" fmla="*/ 80 h 249"/>
                <a:gd name="T82" fmla="*/ 165 w 230"/>
                <a:gd name="T83" fmla="*/ 69 h 249"/>
                <a:gd name="T84" fmla="*/ 143 w 230"/>
                <a:gd name="T85" fmla="*/ 58 h 249"/>
                <a:gd name="T86" fmla="*/ 132 w 230"/>
                <a:gd name="T87" fmla="*/ 49 h 249"/>
                <a:gd name="T88" fmla="*/ 105 w 230"/>
                <a:gd name="T89" fmla="*/ 35 h 249"/>
                <a:gd name="T90" fmla="*/ 93 w 230"/>
                <a:gd name="T91" fmla="*/ 48 h 249"/>
                <a:gd name="T92" fmla="*/ 81 w 230"/>
                <a:gd name="T93" fmla="*/ 38 h 249"/>
                <a:gd name="T94" fmla="*/ 80 w 230"/>
                <a:gd name="T95" fmla="*/ 32 h 249"/>
                <a:gd name="T96" fmla="*/ 87 w 230"/>
                <a:gd name="T97" fmla="*/ 11 h 249"/>
                <a:gd name="T98" fmla="*/ 76 w 230"/>
                <a:gd name="T99" fmla="*/ 9 h 249"/>
                <a:gd name="T100" fmla="*/ 74 w 230"/>
                <a:gd name="T101" fmla="*/ 16 h 249"/>
                <a:gd name="T102" fmla="*/ 52 w 230"/>
                <a:gd name="T103" fmla="*/ 30 h 249"/>
                <a:gd name="T104" fmla="*/ 49 w 230"/>
                <a:gd name="T105" fmla="*/ 46 h 249"/>
                <a:gd name="T106" fmla="*/ 61 w 230"/>
                <a:gd name="T107" fmla="*/ 66 h 249"/>
                <a:gd name="T108" fmla="*/ 44 w 230"/>
                <a:gd name="T109" fmla="*/ 68 h 249"/>
                <a:gd name="T110" fmla="*/ 39 w 230"/>
                <a:gd name="T111" fmla="*/ 45 h 249"/>
                <a:gd name="T112" fmla="*/ 66 w 230"/>
                <a:gd name="T113" fmla="*/ 1 h 249"/>
                <a:gd name="T114" fmla="*/ 23 w 230"/>
                <a:gd name="T115" fmla="*/ 11 h 249"/>
                <a:gd name="T116" fmla="*/ 3 w 230"/>
                <a:gd name="T117" fmla="*/ 5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0" h="249">
                  <a:moveTo>
                    <a:pt x="5" y="55"/>
                  </a:moveTo>
                  <a:cubicBezTo>
                    <a:pt x="4" y="57"/>
                    <a:pt x="5" y="61"/>
                    <a:pt x="6" y="63"/>
                  </a:cubicBezTo>
                  <a:cubicBezTo>
                    <a:pt x="7" y="65"/>
                    <a:pt x="9" y="64"/>
                    <a:pt x="13" y="65"/>
                  </a:cubicBezTo>
                  <a:cubicBezTo>
                    <a:pt x="17" y="67"/>
                    <a:pt x="19" y="69"/>
                    <a:pt x="19" y="71"/>
                  </a:cubicBezTo>
                  <a:cubicBezTo>
                    <a:pt x="20" y="72"/>
                    <a:pt x="13" y="70"/>
                    <a:pt x="11" y="70"/>
                  </a:cubicBezTo>
                  <a:cubicBezTo>
                    <a:pt x="9" y="70"/>
                    <a:pt x="11" y="73"/>
                    <a:pt x="13" y="76"/>
                  </a:cubicBezTo>
                  <a:cubicBezTo>
                    <a:pt x="15" y="79"/>
                    <a:pt x="15" y="77"/>
                    <a:pt x="19" y="78"/>
                  </a:cubicBezTo>
                  <a:cubicBezTo>
                    <a:pt x="23" y="79"/>
                    <a:pt x="22" y="81"/>
                    <a:pt x="22" y="82"/>
                  </a:cubicBezTo>
                  <a:cubicBezTo>
                    <a:pt x="23" y="84"/>
                    <a:pt x="16" y="80"/>
                    <a:pt x="17" y="81"/>
                  </a:cubicBezTo>
                  <a:cubicBezTo>
                    <a:pt x="18" y="82"/>
                    <a:pt x="21" y="86"/>
                    <a:pt x="22" y="87"/>
                  </a:cubicBezTo>
                  <a:cubicBezTo>
                    <a:pt x="24" y="88"/>
                    <a:pt x="25" y="86"/>
                    <a:pt x="27" y="86"/>
                  </a:cubicBezTo>
                  <a:cubicBezTo>
                    <a:pt x="28" y="85"/>
                    <a:pt x="30" y="89"/>
                    <a:pt x="31" y="89"/>
                  </a:cubicBezTo>
                  <a:cubicBezTo>
                    <a:pt x="32" y="89"/>
                    <a:pt x="35" y="88"/>
                    <a:pt x="36" y="88"/>
                  </a:cubicBezTo>
                  <a:cubicBezTo>
                    <a:pt x="38" y="87"/>
                    <a:pt x="39" y="91"/>
                    <a:pt x="41" y="92"/>
                  </a:cubicBezTo>
                  <a:cubicBezTo>
                    <a:pt x="44" y="93"/>
                    <a:pt x="52" y="93"/>
                    <a:pt x="55" y="93"/>
                  </a:cubicBezTo>
                  <a:cubicBezTo>
                    <a:pt x="57" y="94"/>
                    <a:pt x="58" y="95"/>
                    <a:pt x="60" y="95"/>
                  </a:cubicBezTo>
                  <a:cubicBezTo>
                    <a:pt x="61" y="95"/>
                    <a:pt x="62" y="93"/>
                    <a:pt x="63" y="93"/>
                  </a:cubicBezTo>
                  <a:cubicBezTo>
                    <a:pt x="65" y="93"/>
                    <a:pt x="64" y="95"/>
                    <a:pt x="65" y="94"/>
                  </a:cubicBezTo>
                  <a:cubicBezTo>
                    <a:pt x="65" y="94"/>
                    <a:pt x="79" y="93"/>
                    <a:pt x="81" y="92"/>
                  </a:cubicBezTo>
                  <a:cubicBezTo>
                    <a:pt x="83" y="92"/>
                    <a:pt x="89" y="91"/>
                    <a:pt x="91" y="91"/>
                  </a:cubicBezTo>
                  <a:cubicBezTo>
                    <a:pt x="93" y="91"/>
                    <a:pt x="96" y="97"/>
                    <a:pt x="98" y="98"/>
                  </a:cubicBezTo>
                  <a:cubicBezTo>
                    <a:pt x="100" y="99"/>
                    <a:pt x="100" y="97"/>
                    <a:pt x="100" y="96"/>
                  </a:cubicBezTo>
                  <a:cubicBezTo>
                    <a:pt x="101" y="94"/>
                    <a:pt x="103" y="93"/>
                    <a:pt x="105" y="93"/>
                  </a:cubicBezTo>
                  <a:cubicBezTo>
                    <a:pt x="108" y="93"/>
                    <a:pt x="106" y="95"/>
                    <a:pt x="105" y="96"/>
                  </a:cubicBezTo>
                  <a:cubicBezTo>
                    <a:pt x="104" y="98"/>
                    <a:pt x="104" y="101"/>
                    <a:pt x="105" y="103"/>
                  </a:cubicBezTo>
                  <a:cubicBezTo>
                    <a:pt x="107" y="105"/>
                    <a:pt x="109" y="106"/>
                    <a:pt x="112" y="108"/>
                  </a:cubicBezTo>
                  <a:cubicBezTo>
                    <a:pt x="115" y="110"/>
                    <a:pt x="119" y="110"/>
                    <a:pt x="122" y="110"/>
                  </a:cubicBezTo>
                  <a:cubicBezTo>
                    <a:pt x="125" y="110"/>
                    <a:pt x="127" y="112"/>
                    <a:pt x="125" y="113"/>
                  </a:cubicBezTo>
                  <a:cubicBezTo>
                    <a:pt x="122" y="114"/>
                    <a:pt x="122" y="120"/>
                    <a:pt x="122" y="122"/>
                  </a:cubicBezTo>
                  <a:cubicBezTo>
                    <a:pt x="123" y="125"/>
                    <a:pt x="123" y="127"/>
                    <a:pt x="125" y="128"/>
                  </a:cubicBezTo>
                  <a:cubicBezTo>
                    <a:pt x="128" y="128"/>
                    <a:pt x="128" y="128"/>
                    <a:pt x="127" y="133"/>
                  </a:cubicBezTo>
                  <a:cubicBezTo>
                    <a:pt x="126" y="138"/>
                    <a:pt x="130" y="141"/>
                    <a:pt x="129" y="144"/>
                  </a:cubicBezTo>
                  <a:cubicBezTo>
                    <a:pt x="129" y="147"/>
                    <a:pt x="126" y="146"/>
                    <a:pt x="125" y="147"/>
                  </a:cubicBezTo>
                  <a:cubicBezTo>
                    <a:pt x="123" y="148"/>
                    <a:pt x="126" y="150"/>
                    <a:pt x="127" y="152"/>
                  </a:cubicBezTo>
                  <a:cubicBezTo>
                    <a:pt x="128" y="153"/>
                    <a:pt x="122" y="153"/>
                    <a:pt x="119" y="154"/>
                  </a:cubicBezTo>
                  <a:cubicBezTo>
                    <a:pt x="116" y="155"/>
                    <a:pt x="110" y="160"/>
                    <a:pt x="109" y="163"/>
                  </a:cubicBezTo>
                  <a:cubicBezTo>
                    <a:pt x="108" y="165"/>
                    <a:pt x="112" y="171"/>
                    <a:pt x="113" y="173"/>
                  </a:cubicBezTo>
                  <a:cubicBezTo>
                    <a:pt x="114" y="175"/>
                    <a:pt x="109" y="177"/>
                    <a:pt x="106" y="178"/>
                  </a:cubicBezTo>
                  <a:cubicBezTo>
                    <a:pt x="103" y="179"/>
                    <a:pt x="103" y="178"/>
                    <a:pt x="101" y="178"/>
                  </a:cubicBezTo>
                  <a:cubicBezTo>
                    <a:pt x="99" y="177"/>
                    <a:pt x="98" y="178"/>
                    <a:pt x="95" y="178"/>
                  </a:cubicBezTo>
                  <a:cubicBezTo>
                    <a:pt x="91" y="179"/>
                    <a:pt x="90" y="177"/>
                    <a:pt x="89" y="176"/>
                  </a:cubicBezTo>
                  <a:cubicBezTo>
                    <a:pt x="87" y="175"/>
                    <a:pt x="80" y="175"/>
                    <a:pt x="79" y="176"/>
                  </a:cubicBezTo>
                  <a:cubicBezTo>
                    <a:pt x="77" y="177"/>
                    <a:pt x="76" y="178"/>
                    <a:pt x="74" y="179"/>
                  </a:cubicBezTo>
                  <a:cubicBezTo>
                    <a:pt x="72" y="181"/>
                    <a:pt x="74" y="182"/>
                    <a:pt x="76" y="183"/>
                  </a:cubicBezTo>
                  <a:cubicBezTo>
                    <a:pt x="77" y="184"/>
                    <a:pt x="75" y="188"/>
                    <a:pt x="73" y="190"/>
                  </a:cubicBezTo>
                  <a:cubicBezTo>
                    <a:pt x="72" y="192"/>
                    <a:pt x="67" y="193"/>
                    <a:pt x="66" y="195"/>
                  </a:cubicBezTo>
                  <a:cubicBezTo>
                    <a:pt x="65" y="197"/>
                    <a:pt x="68" y="204"/>
                    <a:pt x="70" y="205"/>
                  </a:cubicBezTo>
                  <a:cubicBezTo>
                    <a:pt x="71" y="206"/>
                    <a:pt x="77" y="207"/>
                    <a:pt x="80" y="206"/>
                  </a:cubicBezTo>
                  <a:cubicBezTo>
                    <a:pt x="83" y="206"/>
                    <a:pt x="92" y="202"/>
                    <a:pt x="94" y="202"/>
                  </a:cubicBezTo>
                  <a:cubicBezTo>
                    <a:pt x="96" y="202"/>
                    <a:pt x="100" y="203"/>
                    <a:pt x="102" y="204"/>
                  </a:cubicBezTo>
                  <a:cubicBezTo>
                    <a:pt x="105" y="205"/>
                    <a:pt x="105" y="205"/>
                    <a:pt x="106" y="203"/>
                  </a:cubicBezTo>
                  <a:cubicBezTo>
                    <a:pt x="108" y="202"/>
                    <a:pt x="112" y="205"/>
                    <a:pt x="113" y="207"/>
                  </a:cubicBezTo>
                  <a:cubicBezTo>
                    <a:pt x="114" y="208"/>
                    <a:pt x="112" y="212"/>
                    <a:pt x="113" y="213"/>
                  </a:cubicBezTo>
                  <a:cubicBezTo>
                    <a:pt x="114" y="215"/>
                    <a:pt x="116" y="214"/>
                    <a:pt x="119" y="214"/>
                  </a:cubicBezTo>
                  <a:cubicBezTo>
                    <a:pt x="122" y="214"/>
                    <a:pt x="123" y="216"/>
                    <a:pt x="124" y="217"/>
                  </a:cubicBezTo>
                  <a:cubicBezTo>
                    <a:pt x="126" y="218"/>
                    <a:pt x="121" y="219"/>
                    <a:pt x="119" y="221"/>
                  </a:cubicBezTo>
                  <a:cubicBezTo>
                    <a:pt x="117" y="223"/>
                    <a:pt x="120" y="224"/>
                    <a:pt x="123" y="225"/>
                  </a:cubicBezTo>
                  <a:cubicBezTo>
                    <a:pt x="127" y="227"/>
                    <a:pt x="124" y="229"/>
                    <a:pt x="126" y="230"/>
                  </a:cubicBezTo>
                  <a:cubicBezTo>
                    <a:pt x="127" y="232"/>
                    <a:pt x="130" y="234"/>
                    <a:pt x="132" y="234"/>
                  </a:cubicBezTo>
                  <a:cubicBezTo>
                    <a:pt x="134" y="234"/>
                    <a:pt x="131" y="231"/>
                    <a:pt x="131" y="230"/>
                  </a:cubicBezTo>
                  <a:cubicBezTo>
                    <a:pt x="132" y="230"/>
                    <a:pt x="135" y="233"/>
                    <a:pt x="139" y="234"/>
                  </a:cubicBezTo>
                  <a:cubicBezTo>
                    <a:pt x="143" y="236"/>
                    <a:pt x="141" y="236"/>
                    <a:pt x="142" y="237"/>
                  </a:cubicBezTo>
                  <a:cubicBezTo>
                    <a:pt x="143" y="238"/>
                    <a:pt x="151" y="239"/>
                    <a:pt x="153" y="239"/>
                  </a:cubicBezTo>
                  <a:cubicBezTo>
                    <a:pt x="155" y="239"/>
                    <a:pt x="160" y="247"/>
                    <a:pt x="164" y="248"/>
                  </a:cubicBezTo>
                  <a:cubicBezTo>
                    <a:pt x="168" y="249"/>
                    <a:pt x="169" y="244"/>
                    <a:pt x="171" y="243"/>
                  </a:cubicBezTo>
                  <a:cubicBezTo>
                    <a:pt x="172" y="242"/>
                    <a:pt x="170" y="240"/>
                    <a:pt x="171" y="238"/>
                  </a:cubicBezTo>
                  <a:cubicBezTo>
                    <a:pt x="171" y="237"/>
                    <a:pt x="170" y="233"/>
                    <a:pt x="167" y="233"/>
                  </a:cubicBezTo>
                  <a:cubicBezTo>
                    <a:pt x="164" y="232"/>
                    <a:pt x="163" y="229"/>
                    <a:pt x="159" y="226"/>
                  </a:cubicBezTo>
                  <a:cubicBezTo>
                    <a:pt x="156" y="223"/>
                    <a:pt x="159" y="224"/>
                    <a:pt x="159" y="222"/>
                  </a:cubicBezTo>
                  <a:cubicBezTo>
                    <a:pt x="159" y="221"/>
                    <a:pt x="158" y="221"/>
                    <a:pt x="156" y="222"/>
                  </a:cubicBezTo>
                  <a:cubicBezTo>
                    <a:pt x="154" y="223"/>
                    <a:pt x="153" y="222"/>
                    <a:pt x="152" y="219"/>
                  </a:cubicBezTo>
                  <a:cubicBezTo>
                    <a:pt x="151" y="217"/>
                    <a:pt x="149" y="214"/>
                    <a:pt x="150" y="213"/>
                  </a:cubicBezTo>
                  <a:cubicBezTo>
                    <a:pt x="150" y="212"/>
                    <a:pt x="151" y="213"/>
                    <a:pt x="152" y="214"/>
                  </a:cubicBezTo>
                  <a:cubicBezTo>
                    <a:pt x="152" y="214"/>
                    <a:pt x="154" y="214"/>
                    <a:pt x="154" y="213"/>
                  </a:cubicBezTo>
                  <a:cubicBezTo>
                    <a:pt x="155" y="212"/>
                    <a:pt x="157" y="216"/>
                    <a:pt x="159" y="218"/>
                  </a:cubicBezTo>
                  <a:cubicBezTo>
                    <a:pt x="161" y="220"/>
                    <a:pt x="162" y="218"/>
                    <a:pt x="162" y="217"/>
                  </a:cubicBezTo>
                  <a:cubicBezTo>
                    <a:pt x="163" y="216"/>
                    <a:pt x="164" y="220"/>
                    <a:pt x="166" y="222"/>
                  </a:cubicBezTo>
                  <a:cubicBezTo>
                    <a:pt x="168" y="224"/>
                    <a:pt x="171" y="226"/>
                    <a:pt x="172" y="227"/>
                  </a:cubicBezTo>
                  <a:cubicBezTo>
                    <a:pt x="173" y="229"/>
                    <a:pt x="178" y="230"/>
                    <a:pt x="179" y="231"/>
                  </a:cubicBezTo>
                  <a:cubicBezTo>
                    <a:pt x="181" y="232"/>
                    <a:pt x="178" y="234"/>
                    <a:pt x="177" y="236"/>
                  </a:cubicBezTo>
                  <a:cubicBezTo>
                    <a:pt x="177" y="237"/>
                    <a:pt x="179" y="237"/>
                    <a:pt x="180" y="237"/>
                  </a:cubicBezTo>
                  <a:cubicBezTo>
                    <a:pt x="182" y="237"/>
                    <a:pt x="182" y="238"/>
                    <a:pt x="184" y="239"/>
                  </a:cubicBezTo>
                  <a:cubicBezTo>
                    <a:pt x="185" y="240"/>
                    <a:pt x="187" y="236"/>
                    <a:pt x="188" y="235"/>
                  </a:cubicBezTo>
                  <a:cubicBezTo>
                    <a:pt x="189" y="234"/>
                    <a:pt x="184" y="234"/>
                    <a:pt x="184" y="232"/>
                  </a:cubicBezTo>
                  <a:cubicBezTo>
                    <a:pt x="184" y="231"/>
                    <a:pt x="185" y="229"/>
                    <a:pt x="186" y="227"/>
                  </a:cubicBezTo>
                  <a:cubicBezTo>
                    <a:pt x="187" y="225"/>
                    <a:pt x="186" y="223"/>
                    <a:pt x="186" y="222"/>
                  </a:cubicBezTo>
                  <a:cubicBezTo>
                    <a:pt x="186" y="221"/>
                    <a:pt x="188" y="222"/>
                    <a:pt x="188" y="223"/>
                  </a:cubicBezTo>
                  <a:cubicBezTo>
                    <a:pt x="189" y="224"/>
                    <a:pt x="191" y="222"/>
                    <a:pt x="193" y="222"/>
                  </a:cubicBezTo>
                  <a:cubicBezTo>
                    <a:pt x="194" y="222"/>
                    <a:pt x="191" y="220"/>
                    <a:pt x="192" y="218"/>
                  </a:cubicBezTo>
                  <a:cubicBezTo>
                    <a:pt x="193" y="217"/>
                    <a:pt x="191" y="215"/>
                    <a:pt x="190" y="214"/>
                  </a:cubicBezTo>
                  <a:cubicBezTo>
                    <a:pt x="190" y="213"/>
                    <a:pt x="190" y="211"/>
                    <a:pt x="188" y="209"/>
                  </a:cubicBezTo>
                  <a:cubicBezTo>
                    <a:pt x="186" y="208"/>
                    <a:pt x="187" y="202"/>
                    <a:pt x="184" y="200"/>
                  </a:cubicBezTo>
                  <a:cubicBezTo>
                    <a:pt x="182" y="199"/>
                    <a:pt x="182" y="195"/>
                    <a:pt x="182" y="194"/>
                  </a:cubicBezTo>
                  <a:cubicBezTo>
                    <a:pt x="181" y="193"/>
                    <a:pt x="179" y="195"/>
                    <a:pt x="179" y="196"/>
                  </a:cubicBezTo>
                  <a:cubicBezTo>
                    <a:pt x="178" y="197"/>
                    <a:pt x="178" y="193"/>
                    <a:pt x="176" y="193"/>
                  </a:cubicBezTo>
                  <a:cubicBezTo>
                    <a:pt x="174" y="193"/>
                    <a:pt x="173" y="193"/>
                    <a:pt x="171" y="193"/>
                  </a:cubicBezTo>
                  <a:cubicBezTo>
                    <a:pt x="169" y="193"/>
                    <a:pt x="171" y="189"/>
                    <a:pt x="173" y="189"/>
                  </a:cubicBezTo>
                  <a:cubicBezTo>
                    <a:pt x="176" y="188"/>
                    <a:pt x="174" y="187"/>
                    <a:pt x="172" y="185"/>
                  </a:cubicBezTo>
                  <a:cubicBezTo>
                    <a:pt x="171" y="184"/>
                    <a:pt x="173" y="183"/>
                    <a:pt x="171" y="182"/>
                  </a:cubicBezTo>
                  <a:cubicBezTo>
                    <a:pt x="169" y="182"/>
                    <a:pt x="170" y="180"/>
                    <a:pt x="171" y="179"/>
                  </a:cubicBezTo>
                  <a:cubicBezTo>
                    <a:pt x="172" y="178"/>
                    <a:pt x="167" y="179"/>
                    <a:pt x="166" y="178"/>
                  </a:cubicBezTo>
                  <a:cubicBezTo>
                    <a:pt x="166" y="177"/>
                    <a:pt x="168" y="175"/>
                    <a:pt x="170" y="174"/>
                  </a:cubicBezTo>
                  <a:cubicBezTo>
                    <a:pt x="172" y="174"/>
                    <a:pt x="170" y="172"/>
                    <a:pt x="169" y="171"/>
                  </a:cubicBezTo>
                  <a:cubicBezTo>
                    <a:pt x="168" y="171"/>
                    <a:pt x="170" y="170"/>
                    <a:pt x="171" y="169"/>
                  </a:cubicBezTo>
                  <a:cubicBezTo>
                    <a:pt x="172" y="169"/>
                    <a:pt x="173" y="166"/>
                    <a:pt x="175" y="165"/>
                  </a:cubicBezTo>
                  <a:cubicBezTo>
                    <a:pt x="177" y="165"/>
                    <a:pt x="178" y="164"/>
                    <a:pt x="179" y="164"/>
                  </a:cubicBezTo>
                  <a:cubicBezTo>
                    <a:pt x="180" y="163"/>
                    <a:pt x="180" y="166"/>
                    <a:pt x="181" y="168"/>
                  </a:cubicBezTo>
                  <a:cubicBezTo>
                    <a:pt x="181" y="170"/>
                    <a:pt x="182" y="171"/>
                    <a:pt x="183" y="173"/>
                  </a:cubicBezTo>
                  <a:cubicBezTo>
                    <a:pt x="184" y="174"/>
                    <a:pt x="186" y="172"/>
                    <a:pt x="188" y="171"/>
                  </a:cubicBezTo>
                  <a:cubicBezTo>
                    <a:pt x="189" y="170"/>
                    <a:pt x="187" y="172"/>
                    <a:pt x="187" y="174"/>
                  </a:cubicBezTo>
                  <a:cubicBezTo>
                    <a:pt x="186" y="175"/>
                    <a:pt x="188" y="174"/>
                    <a:pt x="191" y="174"/>
                  </a:cubicBezTo>
                  <a:cubicBezTo>
                    <a:pt x="194" y="174"/>
                    <a:pt x="190" y="176"/>
                    <a:pt x="189" y="177"/>
                  </a:cubicBezTo>
                  <a:cubicBezTo>
                    <a:pt x="188" y="178"/>
                    <a:pt x="190" y="179"/>
                    <a:pt x="192" y="180"/>
                  </a:cubicBezTo>
                  <a:cubicBezTo>
                    <a:pt x="194" y="181"/>
                    <a:pt x="193" y="181"/>
                    <a:pt x="191" y="182"/>
                  </a:cubicBezTo>
                  <a:cubicBezTo>
                    <a:pt x="189" y="184"/>
                    <a:pt x="192" y="183"/>
                    <a:pt x="194" y="183"/>
                  </a:cubicBezTo>
                  <a:cubicBezTo>
                    <a:pt x="197" y="183"/>
                    <a:pt x="192" y="188"/>
                    <a:pt x="192" y="188"/>
                  </a:cubicBezTo>
                  <a:cubicBezTo>
                    <a:pt x="192" y="188"/>
                    <a:pt x="196" y="187"/>
                    <a:pt x="198" y="186"/>
                  </a:cubicBezTo>
                  <a:cubicBezTo>
                    <a:pt x="201" y="185"/>
                    <a:pt x="203" y="190"/>
                    <a:pt x="205" y="190"/>
                  </a:cubicBezTo>
                  <a:cubicBezTo>
                    <a:pt x="208" y="191"/>
                    <a:pt x="202" y="185"/>
                    <a:pt x="203" y="185"/>
                  </a:cubicBezTo>
                  <a:cubicBezTo>
                    <a:pt x="204" y="185"/>
                    <a:pt x="203" y="182"/>
                    <a:pt x="205" y="181"/>
                  </a:cubicBezTo>
                  <a:cubicBezTo>
                    <a:pt x="207" y="181"/>
                    <a:pt x="207" y="178"/>
                    <a:pt x="207" y="177"/>
                  </a:cubicBezTo>
                  <a:cubicBezTo>
                    <a:pt x="208" y="175"/>
                    <a:pt x="210" y="179"/>
                    <a:pt x="212" y="181"/>
                  </a:cubicBezTo>
                  <a:cubicBezTo>
                    <a:pt x="214" y="183"/>
                    <a:pt x="214" y="180"/>
                    <a:pt x="216" y="179"/>
                  </a:cubicBezTo>
                  <a:cubicBezTo>
                    <a:pt x="218" y="177"/>
                    <a:pt x="221" y="179"/>
                    <a:pt x="223" y="179"/>
                  </a:cubicBezTo>
                  <a:cubicBezTo>
                    <a:pt x="225" y="178"/>
                    <a:pt x="225" y="175"/>
                    <a:pt x="223" y="173"/>
                  </a:cubicBezTo>
                  <a:cubicBezTo>
                    <a:pt x="221" y="171"/>
                    <a:pt x="219" y="167"/>
                    <a:pt x="218" y="165"/>
                  </a:cubicBezTo>
                  <a:cubicBezTo>
                    <a:pt x="217" y="162"/>
                    <a:pt x="221" y="163"/>
                    <a:pt x="224" y="163"/>
                  </a:cubicBezTo>
                  <a:cubicBezTo>
                    <a:pt x="227" y="163"/>
                    <a:pt x="228" y="161"/>
                    <a:pt x="229" y="159"/>
                  </a:cubicBezTo>
                  <a:cubicBezTo>
                    <a:pt x="230" y="158"/>
                    <a:pt x="229" y="157"/>
                    <a:pt x="227" y="158"/>
                  </a:cubicBezTo>
                  <a:cubicBezTo>
                    <a:pt x="226" y="158"/>
                    <a:pt x="225" y="153"/>
                    <a:pt x="224" y="152"/>
                  </a:cubicBezTo>
                  <a:cubicBezTo>
                    <a:pt x="223" y="152"/>
                    <a:pt x="222" y="155"/>
                    <a:pt x="222" y="156"/>
                  </a:cubicBezTo>
                  <a:cubicBezTo>
                    <a:pt x="221" y="157"/>
                    <a:pt x="217" y="156"/>
                    <a:pt x="215" y="156"/>
                  </a:cubicBezTo>
                  <a:cubicBezTo>
                    <a:pt x="214" y="155"/>
                    <a:pt x="217" y="151"/>
                    <a:pt x="217" y="150"/>
                  </a:cubicBezTo>
                  <a:cubicBezTo>
                    <a:pt x="216" y="149"/>
                    <a:pt x="213" y="153"/>
                    <a:pt x="211" y="154"/>
                  </a:cubicBezTo>
                  <a:cubicBezTo>
                    <a:pt x="210" y="155"/>
                    <a:pt x="210" y="152"/>
                    <a:pt x="209" y="152"/>
                  </a:cubicBezTo>
                  <a:cubicBezTo>
                    <a:pt x="208" y="151"/>
                    <a:pt x="203" y="155"/>
                    <a:pt x="200" y="156"/>
                  </a:cubicBezTo>
                  <a:cubicBezTo>
                    <a:pt x="197" y="158"/>
                    <a:pt x="200" y="153"/>
                    <a:pt x="202" y="153"/>
                  </a:cubicBezTo>
                  <a:cubicBezTo>
                    <a:pt x="204" y="152"/>
                    <a:pt x="202" y="149"/>
                    <a:pt x="202" y="149"/>
                  </a:cubicBezTo>
                  <a:cubicBezTo>
                    <a:pt x="201" y="148"/>
                    <a:pt x="205" y="149"/>
                    <a:pt x="206" y="148"/>
                  </a:cubicBezTo>
                  <a:cubicBezTo>
                    <a:pt x="207" y="148"/>
                    <a:pt x="207" y="142"/>
                    <a:pt x="205" y="140"/>
                  </a:cubicBezTo>
                  <a:cubicBezTo>
                    <a:pt x="203" y="137"/>
                    <a:pt x="200" y="141"/>
                    <a:pt x="199" y="139"/>
                  </a:cubicBezTo>
                  <a:cubicBezTo>
                    <a:pt x="197" y="138"/>
                    <a:pt x="202" y="134"/>
                    <a:pt x="201" y="134"/>
                  </a:cubicBezTo>
                  <a:cubicBezTo>
                    <a:pt x="201" y="133"/>
                    <a:pt x="199" y="134"/>
                    <a:pt x="196" y="135"/>
                  </a:cubicBezTo>
                  <a:cubicBezTo>
                    <a:pt x="193" y="137"/>
                    <a:pt x="195" y="134"/>
                    <a:pt x="192" y="134"/>
                  </a:cubicBezTo>
                  <a:cubicBezTo>
                    <a:pt x="189" y="135"/>
                    <a:pt x="189" y="132"/>
                    <a:pt x="187" y="131"/>
                  </a:cubicBezTo>
                  <a:cubicBezTo>
                    <a:pt x="185" y="130"/>
                    <a:pt x="186" y="129"/>
                    <a:pt x="188" y="129"/>
                  </a:cubicBezTo>
                  <a:cubicBezTo>
                    <a:pt x="191" y="128"/>
                    <a:pt x="187" y="126"/>
                    <a:pt x="184" y="126"/>
                  </a:cubicBezTo>
                  <a:cubicBezTo>
                    <a:pt x="181" y="126"/>
                    <a:pt x="180" y="125"/>
                    <a:pt x="177" y="124"/>
                  </a:cubicBezTo>
                  <a:cubicBezTo>
                    <a:pt x="174" y="123"/>
                    <a:pt x="172" y="123"/>
                    <a:pt x="172" y="122"/>
                  </a:cubicBezTo>
                  <a:cubicBezTo>
                    <a:pt x="172" y="121"/>
                    <a:pt x="177" y="122"/>
                    <a:pt x="180" y="122"/>
                  </a:cubicBezTo>
                  <a:cubicBezTo>
                    <a:pt x="182" y="122"/>
                    <a:pt x="177" y="119"/>
                    <a:pt x="176" y="118"/>
                  </a:cubicBezTo>
                  <a:cubicBezTo>
                    <a:pt x="174" y="118"/>
                    <a:pt x="176" y="118"/>
                    <a:pt x="179" y="117"/>
                  </a:cubicBezTo>
                  <a:cubicBezTo>
                    <a:pt x="181" y="116"/>
                    <a:pt x="176" y="115"/>
                    <a:pt x="178" y="114"/>
                  </a:cubicBezTo>
                  <a:cubicBezTo>
                    <a:pt x="181" y="114"/>
                    <a:pt x="176" y="112"/>
                    <a:pt x="174" y="111"/>
                  </a:cubicBezTo>
                  <a:cubicBezTo>
                    <a:pt x="172" y="111"/>
                    <a:pt x="181" y="111"/>
                    <a:pt x="183" y="111"/>
                  </a:cubicBezTo>
                  <a:cubicBezTo>
                    <a:pt x="186" y="111"/>
                    <a:pt x="189" y="110"/>
                    <a:pt x="190" y="108"/>
                  </a:cubicBezTo>
                  <a:cubicBezTo>
                    <a:pt x="190" y="106"/>
                    <a:pt x="182" y="106"/>
                    <a:pt x="179" y="105"/>
                  </a:cubicBezTo>
                  <a:cubicBezTo>
                    <a:pt x="176" y="104"/>
                    <a:pt x="181" y="102"/>
                    <a:pt x="183" y="100"/>
                  </a:cubicBezTo>
                  <a:cubicBezTo>
                    <a:pt x="186" y="99"/>
                    <a:pt x="188" y="98"/>
                    <a:pt x="189" y="98"/>
                  </a:cubicBezTo>
                  <a:cubicBezTo>
                    <a:pt x="190" y="98"/>
                    <a:pt x="190" y="89"/>
                    <a:pt x="190" y="86"/>
                  </a:cubicBezTo>
                  <a:cubicBezTo>
                    <a:pt x="189" y="84"/>
                    <a:pt x="187" y="86"/>
                    <a:pt x="183" y="87"/>
                  </a:cubicBezTo>
                  <a:cubicBezTo>
                    <a:pt x="180" y="88"/>
                    <a:pt x="178" y="88"/>
                    <a:pt x="173" y="88"/>
                  </a:cubicBezTo>
                  <a:cubicBezTo>
                    <a:pt x="169" y="88"/>
                    <a:pt x="173" y="86"/>
                    <a:pt x="177" y="85"/>
                  </a:cubicBezTo>
                  <a:cubicBezTo>
                    <a:pt x="180" y="84"/>
                    <a:pt x="183" y="81"/>
                    <a:pt x="185" y="80"/>
                  </a:cubicBezTo>
                  <a:cubicBezTo>
                    <a:pt x="186" y="79"/>
                    <a:pt x="184" y="78"/>
                    <a:pt x="182" y="77"/>
                  </a:cubicBezTo>
                  <a:cubicBezTo>
                    <a:pt x="180" y="77"/>
                    <a:pt x="178" y="74"/>
                    <a:pt x="175" y="74"/>
                  </a:cubicBezTo>
                  <a:cubicBezTo>
                    <a:pt x="173" y="73"/>
                    <a:pt x="170" y="73"/>
                    <a:pt x="168" y="72"/>
                  </a:cubicBezTo>
                  <a:cubicBezTo>
                    <a:pt x="166" y="70"/>
                    <a:pt x="167" y="69"/>
                    <a:pt x="165" y="69"/>
                  </a:cubicBezTo>
                  <a:cubicBezTo>
                    <a:pt x="162" y="69"/>
                    <a:pt x="162" y="67"/>
                    <a:pt x="162" y="66"/>
                  </a:cubicBezTo>
                  <a:cubicBezTo>
                    <a:pt x="162" y="65"/>
                    <a:pt x="164" y="64"/>
                    <a:pt x="162" y="62"/>
                  </a:cubicBezTo>
                  <a:cubicBezTo>
                    <a:pt x="161" y="59"/>
                    <a:pt x="157" y="61"/>
                    <a:pt x="154" y="61"/>
                  </a:cubicBezTo>
                  <a:cubicBezTo>
                    <a:pt x="151" y="62"/>
                    <a:pt x="146" y="58"/>
                    <a:pt x="143" y="58"/>
                  </a:cubicBezTo>
                  <a:cubicBezTo>
                    <a:pt x="140" y="58"/>
                    <a:pt x="141" y="56"/>
                    <a:pt x="140" y="55"/>
                  </a:cubicBezTo>
                  <a:cubicBezTo>
                    <a:pt x="139" y="54"/>
                    <a:pt x="137" y="54"/>
                    <a:pt x="136" y="54"/>
                  </a:cubicBezTo>
                  <a:cubicBezTo>
                    <a:pt x="135" y="54"/>
                    <a:pt x="137" y="52"/>
                    <a:pt x="137" y="51"/>
                  </a:cubicBezTo>
                  <a:cubicBezTo>
                    <a:pt x="136" y="50"/>
                    <a:pt x="134" y="50"/>
                    <a:pt x="132" y="49"/>
                  </a:cubicBezTo>
                  <a:cubicBezTo>
                    <a:pt x="130" y="48"/>
                    <a:pt x="133" y="45"/>
                    <a:pt x="132" y="43"/>
                  </a:cubicBezTo>
                  <a:cubicBezTo>
                    <a:pt x="131" y="42"/>
                    <a:pt x="129" y="38"/>
                    <a:pt x="126" y="38"/>
                  </a:cubicBezTo>
                  <a:cubicBezTo>
                    <a:pt x="123" y="37"/>
                    <a:pt x="123" y="37"/>
                    <a:pt x="121" y="36"/>
                  </a:cubicBezTo>
                  <a:cubicBezTo>
                    <a:pt x="118" y="35"/>
                    <a:pt x="107" y="34"/>
                    <a:pt x="105" y="35"/>
                  </a:cubicBezTo>
                  <a:cubicBezTo>
                    <a:pt x="104" y="35"/>
                    <a:pt x="102" y="37"/>
                    <a:pt x="101" y="38"/>
                  </a:cubicBezTo>
                  <a:cubicBezTo>
                    <a:pt x="100" y="39"/>
                    <a:pt x="105" y="41"/>
                    <a:pt x="104" y="42"/>
                  </a:cubicBezTo>
                  <a:cubicBezTo>
                    <a:pt x="104" y="43"/>
                    <a:pt x="100" y="41"/>
                    <a:pt x="98" y="41"/>
                  </a:cubicBezTo>
                  <a:cubicBezTo>
                    <a:pt x="96" y="40"/>
                    <a:pt x="95" y="46"/>
                    <a:pt x="93" y="48"/>
                  </a:cubicBezTo>
                  <a:cubicBezTo>
                    <a:pt x="90" y="49"/>
                    <a:pt x="93" y="39"/>
                    <a:pt x="93" y="37"/>
                  </a:cubicBezTo>
                  <a:cubicBezTo>
                    <a:pt x="94" y="35"/>
                    <a:pt x="92" y="34"/>
                    <a:pt x="91" y="34"/>
                  </a:cubicBezTo>
                  <a:cubicBezTo>
                    <a:pt x="90" y="34"/>
                    <a:pt x="86" y="37"/>
                    <a:pt x="85" y="38"/>
                  </a:cubicBezTo>
                  <a:cubicBezTo>
                    <a:pt x="84" y="39"/>
                    <a:pt x="82" y="38"/>
                    <a:pt x="81" y="38"/>
                  </a:cubicBezTo>
                  <a:cubicBezTo>
                    <a:pt x="80" y="37"/>
                    <a:pt x="77" y="42"/>
                    <a:pt x="75" y="44"/>
                  </a:cubicBezTo>
                  <a:cubicBezTo>
                    <a:pt x="73" y="47"/>
                    <a:pt x="70" y="49"/>
                    <a:pt x="68" y="48"/>
                  </a:cubicBezTo>
                  <a:cubicBezTo>
                    <a:pt x="66" y="48"/>
                    <a:pt x="72" y="40"/>
                    <a:pt x="74" y="37"/>
                  </a:cubicBezTo>
                  <a:cubicBezTo>
                    <a:pt x="76" y="34"/>
                    <a:pt x="78" y="34"/>
                    <a:pt x="80" y="32"/>
                  </a:cubicBezTo>
                  <a:cubicBezTo>
                    <a:pt x="82" y="31"/>
                    <a:pt x="82" y="23"/>
                    <a:pt x="81" y="22"/>
                  </a:cubicBezTo>
                  <a:cubicBezTo>
                    <a:pt x="81" y="21"/>
                    <a:pt x="84" y="19"/>
                    <a:pt x="85" y="18"/>
                  </a:cubicBezTo>
                  <a:cubicBezTo>
                    <a:pt x="86" y="17"/>
                    <a:pt x="85" y="17"/>
                    <a:pt x="84" y="15"/>
                  </a:cubicBezTo>
                  <a:cubicBezTo>
                    <a:pt x="84" y="14"/>
                    <a:pt x="87" y="13"/>
                    <a:pt x="87" y="11"/>
                  </a:cubicBezTo>
                  <a:cubicBezTo>
                    <a:pt x="88" y="8"/>
                    <a:pt x="88" y="5"/>
                    <a:pt x="89" y="3"/>
                  </a:cubicBezTo>
                  <a:cubicBezTo>
                    <a:pt x="89" y="1"/>
                    <a:pt x="83" y="2"/>
                    <a:pt x="81" y="3"/>
                  </a:cubicBezTo>
                  <a:cubicBezTo>
                    <a:pt x="79" y="3"/>
                    <a:pt x="75" y="3"/>
                    <a:pt x="74" y="4"/>
                  </a:cubicBezTo>
                  <a:cubicBezTo>
                    <a:pt x="73" y="6"/>
                    <a:pt x="76" y="9"/>
                    <a:pt x="76" y="9"/>
                  </a:cubicBezTo>
                  <a:cubicBezTo>
                    <a:pt x="75" y="10"/>
                    <a:pt x="73" y="9"/>
                    <a:pt x="71" y="8"/>
                  </a:cubicBezTo>
                  <a:cubicBezTo>
                    <a:pt x="69" y="7"/>
                    <a:pt x="65" y="9"/>
                    <a:pt x="65" y="9"/>
                  </a:cubicBezTo>
                  <a:cubicBezTo>
                    <a:pt x="64" y="10"/>
                    <a:pt x="70" y="11"/>
                    <a:pt x="71" y="12"/>
                  </a:cubicBezTo>
                  <a:cubicBezTo>
                    <a:pt x="71" y="14"/>
                    <a:pt x="73" y="14"/>
                    <a:pt x="74" y="16"/>
                  </a:cubicBezTo>
                  <a:cubicBezTo>
                    <a:pt x="75" y="18"/>
                    <a:pt x="69" y="20"/>
                    <a:pt x="66" y="20"/>
                  </a:cubicBezTo>
                  <a:cubicBezTo>
                    <a:pt x="63" y="20"/>
                    <a:pt x="63" y="18"/>
                    <a:pt x="60" y="20"/>
                  </a:cubicBezTo>
                  <a:cubicBezTo>
                    <a:pt x="57" y="21"/>
                    <a:pt x="58" y="19"/>
                    <a:pt x="55" y="19"/>
                  </a:cubicBezTo>
                  <a:cubicBezTo>
                    <a:pt x="53" y="20"/>
                    <a:pt x="53" y="26"/>
                    <a:pt x="52" y="30"/>
                  </a:cubicBezTo>
                  <a:cubicBezTo>
                    <a:pt x="51" y="33"/>
                    <a:pt x="53" y="34"/>
                    <a:pt x="55" y="36"/>
                  </a:cubicBezTo>
                  <a:cubicBezTo>
                    <a:pt x="57" y="38"/>
                    <a:pt x="56" y="39"/>
                    <a:pt x="54" y="40"/>
                  </a:cubicBezTo>
                  <a:cubicBezTo>
                    <a:pt x="53" y="40"/>
                    <a:pt x="50" y="38"/>
                    <a:pt x="49" y="39"/>
                  </a:cubicBezTo>
                  <a:cubicBezTo>
                    <a:pt x="48" y="39"/>
                    <a:pt x="49" y="43"/>
                    <a:pt x="49" y="46"/>
                  </a:cubicBezTo>
                  <a:cubicBezTo>
                    <a:pt x="48" y="48"/>
                    <a:pt x="52" y="51"/>
                    <a:pt x="54" y="52"/>
                  </a:cubicBezTo>
                  <a:cubicBezTo>
                    <a:pt x="57" y="53"/>
                    <a:pt x="56" y="53"/>
                    <a:pt x="56" y="55"/>
                  </a:cubicBezTo>
                  <a:cubicBezTo>
                    <a:pt x="57" y="57"/>
                    <a:pt x="64" y="60"/>
                    <a:pt x="65" y="62"/>
                  </a:cubicBezTo>
                  <a:cubicBezTo>
                    <a:pt x="65" y="64"/>
                    <a:pt x="62" y="65"/>
                    <a:pt x="61" y="66"/>
                  </a:cubicBezTo>
                  <a:cubicBezTo>
                    <a:pt x="59" y="67"/>
                    <a:pt x="59" y="65"/>
                    <a:pt x="58" y="65"/>
                  </a:cubicBezTo>
                  <a:cubicBezTo>
                    <a:pt x="57" y="65"/>
                    <a:pt x="56" y="68"/>
                    <a:pt x="54" y="69"/>
                  </a:cubicBezTo>
                  <a:cubicBezTo>
                    <a:pt x="52" y="70"/>
                    <a:pt x="53" y="65"/>
                    <a:pt x="53" y="64"/>
                  </a:cubicBezTo>
                  <a:cubicBezTo>
                    <a:pt x="52" y="63"/>
                    <a:pt x="47" y="67"/>
                    <a:pt x="44" y="68"/>
                  </a:cubicBezTo>
                  <a:cubicBezTo>
                    <a:pt x="41" y="69"/>
                    <a:pt x="47" y="63"/>
                    <a:pt x="48" y="62"/>
                  </a:cubicBezTo>
                  <a:cubicBezTo>
                    <a:pt x="49" y="61"/>
                    <a:pt x="49" y="60"/>
                    <a:pt x="48" y="60"/>
                  </a:cubicBezTo>
                  <a:cubicBezTo>
                    <a:pt x="46" y="60"/>
                    <a:pt x="49" y="57"/>
                    <a:pt x="46" y="55"/>
                  </a:cubicBezTo>
                  <a:cubicBezTo>
                    <a:pt x="43" y="53"/>
                    <a:pt x="40" y="49"/>
                    <a:pt x="39" y="45"/>
                  </a:cubicBezTo>
                  <a:cubicBezTo>
                    <a:pt x="38" y="42"/>
                    <a:pt x="44" y="35"/>
                    <a:pt x="44" y="33"/>
                  </a:cubicBezTo>
                  <a:cubicBezTo>
                    <a:pt x="45" y="30"/>
                    <a:pt x="44" y="26"/>
                    <a:pt x="45" y="21"/>
                  </a:cubicBezTo>
                  <a:cubicBezTo>
                    <a:pt x="47" y="17"/>
                    <a:pt x="57" y="9"/>
                    <a:pt x="59" y="8"/>
                  </a:cubicBezTo>
                  <a:cubicBezTo>
                    <a:pt x="61" y="6"/>
                    <a:pt x="65" y="2"/>
                    <a:pt x="66" y="1"/>
                  </a:cubicBezTo>
                  <a:cubicBezTo>
                    <a:pt x="66" y="0"/>
                    <a:pt x="65" y="0"/>
                    <a:pt x="63" y="1"/>
                  </a:cubicBezTo>
                  <a:cubicBezTo>
                    <a:pt x="61" y="2"/>
                    <a:pt x="46" y="1"/>
                    <a:pt x="44" y="2"/>
                  </a:cubicBezTo>
                  <a:cubicBezTo>
                    <a:pt x="42" y="2"/>
                    <a:pt x="31" y="6"/>
                    <a:pt x="30" y="7"/>
                  </a:cubicBezTo>
                  <a:cubicBezTo>
                    <a:pt x="28" y="8"/>
                    <a:pt x="25" y="9"/>
                    <a:pt x="23" y="11"/>
                  </a:cubicBezTo>
                  <a:cubicBezTo>
                    <a:pt x="21" y="13"/>
                    <a:pt x="17" y="16"/>
                    <a:pt x="15" y="17"/>
                  </a:cubicBezTo>
                  <a:cubicBezTo>
                    <a:pt x="13" y="18"/>
                    <a:pt x="13" y="25"/>
                    <a:pt x="13" y="27"/>
                  </a:cubicBezTo>
                  <a:cubicBezTo>
                    <a:pt x="12" y="30"/>
                    <a:pt x="5" y="39"/>
                    <a:pt x="3" y="42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6" y="54"/>
                    <a:pt x="6" y="54"/>
                    <a:pt x="5" y="5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0" name="Freeform 91"/>
            <p:cNvSpPr>
              <a:spLocks/>
            </p:cNvSpPr>
            <p:nvPr/>
          </p:nvSpPr>
          <p:spPr bwMode="auto">
            <a:xfrm>
              <a:off x="2101" y="654"/>
              <a:ext cx="51" cy="38"/>
            </a:xfrm>
            <a:custGeom>
              <a:avLst/>
              <a:gdLst>
                <a:gd name="T0" fmla="*/ 2 w 42"/>
                <a:gd name="T1" fmla="*/ 30 h 31"/>
                <a:gd name="T2" fmla="*/ 24 w 42"/>
                <a:gd name="T3" fmla="*/ 29 h 31"/>
                <a:gd name="T4" fmla="*/ 34 w 42"/>
                <a:gd name="T5" fmla="*/ 31 h 31"/>
                <a:gd name="T6" fmla="*/ 39 w 42"/>
                <a:gd name="T7" fmla="*/ 22 h 31"/>
                <a:gd name="T8" fmla="*/ 39 w 42"/>
                <a:gd name="T9" fmla="*/ 14 h 31"/>
                <a:gd name="T10" fmla="*/ 39 w 42"/>
                <a:gd name="T11" fmla="*/ 9 h 31"/>
                <a:gd name="T12" fmla="*/ 36 w 42"/>
                <a:gd name="T13" fmla="*/ 6 h 31"/>
                <a:gd name="T14" fmla="*/ 24 w 42"/>
                <a:gd name="T15" fmla="*/ 6 h 31"/>
                <a:gd name="T16" fmla="*/ 17 w 42"/>
                <a:gd name="T17" fmla="*/ 2 h 31"/>
                <a:gd name="T18" fmla="*/ 9 w 42"/>
                <a:gd name="T19" fmla="*/ 3 h 31"/>
                <a:gd name="T20" fmla="*/ 5 w 42"/>
                <a:gd name="T21" fmla="*/ 7 h 31"/>
                <a:gd name="T22" fmla="*/ 3 w 42"/>
                <a:gd name="T23" fmla="*/ 20 h 31"/>
                <a:gd name="T24" fmla="*/ 2 w 4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31">
                  <a:moveTo>
                    <a:pt x="2" y="30"/>
                  </a:moveTo>
                  <a:cubicBezTo>
                    <a:pt x="4" y="31"/>
                    <a:pt x="21" y="30"/>
                    <a:pt x="24" y="29"/>
                  </a:cubicBezTo>
                  <a:cubicBezTo>
                    <a:pt x="27" y="29"/>
                    <a:pt x="29" y="31"/>
                    <a:pt x="34" y="31"/>
                  </a:cubicBezTo>
                  <a:cubicBezTo>
                    <a:pt x="42" y="30"/>
                    <a:pt x="40" y="25"/>
                    <a:pt x="39" y="22"/>
                  </a:cubicBezTo>
                  <a:cubicBezTo>
                    <a:pt x="39" y="19"/>
                    <a:pt x="40" y="16"/>
                    <a:pt x="39" y="14"/>
                  </a:cubicBezTo>
                  <a:cubicBezTo>
                    <a:pt x="38" y="13"/>
                    <a:pt x="39" y="10"/>
                    <a:pt x="39" y="9"/>
                  </a:cubicBezTo>
                  <a:cubicBezTo>
                    <a:pt x="40" y="8"/>
                    <a:pt x="38" y="6"/>
                    <a:pt x="36" y="6"/>
                  </a:cubicBezTo>
                  <a:cubicBezTo>
                    <a:pt x="33" y="5"/>
                    <a:pt x="26" y="6"/>
                    <a:pt x="24" y="6"/>
                  </a:cubicBezTo>
                  <a:cubicBezTo>
                    <a:pt x="23" y="6"/>
                    <a:pt x="18" y="4"/>
                    <a:pt x="17" y="2"/>
                  </a:cubicBezTo>
                  <a:cubicBezTo>
                    <a:pt x="17" y="0"/>
                    <a:pt x="13" y="2"/>
                    <a:pt x="9" y="3"/>
                  </a:cubicBezTo>
                  <a:cubicBezTo>
                    <a:pt x="6" y="4"/>
                    <a:pt x="6" y="6"/>
                    <a:pt x="5" y="7"/>
                  </a:cubicBezTo>
                  <a:cubicBezTo>
                    <a:pt x="5" y="9"/>
                    <a:pt x="3" y="16"/>
                    <a:pt x="3" y="20"/>
                  </a:cubicBezTo>
                  <a:cubicBezTo>
                    <a:pt x="3" y="23"/>
                    <a:pt x="0" y="29"/>
                    <a:pt x="2" y="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1" name="Freeform 92"/>
            <p:cNvSpPr>
              <a:spLocks/>
            </p:cNvSpPr>
            <p:nvPr/>
          </p:nvSpPr>
          <p:spPr bwMode="auto">
            <a:xfrm>
              <a:off x="1865" y="768"/>
              <a:ext cx="49" cy="38"/>
            </a:xfrm>
            <a:custGeom>
              <a:avLst/>
              <a:gdLst>
                <a:gd name="T0" fmla="*/ 33 w 40"/>
                <a:gd name="T1" fmla="*/ 9 h 31"/>
                <a:gd name="T2" fmla="*/ 29 w 40"/>
                <a:gd name="T3" fmla="*/ 8 h 31"/>
                <a:gd name="T4" fmla="*/ 27 w 40"/>
                <a:gd name="T5" fmla="*/ 5 h 31"/>
                <a:gd name="T6" fmla="*/ 22 w 40"/>
                <a:gd name="T7" fmla="*/ 1 h 31"/>
                <a:gd name="T8" fmla="*/ 19 w 40"/>
                <a:gd name="T9" fmla="*/ 4 h 31"/>
                <a:gd name="T10" fmla="*/ 15 w 40"/>
                <a:gd name="T11" fmla="*/ 9 h 31"/>
                <a:gd name="T12" fmla="*/ 14 w 40"/>
                <a:gd name="T13" fmla="*/ 12 h 31"/>
                <a:gd name="T14" fmla="*/ 10 w 40"/>
                <a:gd name="T15" fmla="*/ 18 h 31"/>
                <a:gd name="T16" fmla="*/ 2 w 40"/>
                <a:gd name="T17" fmla="*/ 19 h 31"/>
                <a:gd name="T18" fmla="*/ 3 w 40"/>
                <a:gd name="T19" fmla="*/ 24 h 31"/>
                <a:gd name="T20" fmla="*/ 8 w 40"/>
                <a:gd name="T21" fmla="*/ 26 h 31"/>
                <a:gd name="T22" fmla="*/ 17 w 40"/>
                <a:gd name="T23" fmla="*/ 29 h 31"/>
                <a:gd name="T24" fmla="*/ 26 w 40"/>
                <a:gd name="T25" fmla="*/ 31 h 31"/>
                <a:gd name="T26" fmla="*/ 38 w 40"/>
                <a:gd name="T27" fmla="*/ 26 h 31"/>
                <a:gd name="T28" fmla="*/ 37 w 40"/>
                <a:gd name="T29" fmla="*/ 24 h 31"/>
                <a:gd name="T30" fmla="*/ 35 w 40"/>
                <a:gd name="T31" fmla="*/ 18 h 31"/>
                <a:gd name="T32" fmla="*/ 35 w 40"/>
                <a:gd name="T33" fmla="*/ 15 h 31"/>
                <a:gd name="T34" fmla="*/ 33 w 40"/>
                <a:gd name="T35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1">
                  <a:moveTo>
                    <a:pt x="33" y="9"/>
                  </a:moveTo>
                  <a:cubicBezTo>
                    <a:pt x="32" y="7"/>
                    <a:pt x="31" y="7"/>
                    <a:pt x="29" y="8"/>
                  </a:cubicBezTo>
                  <a:cubicBezTo>
                    <a:pt x="28" y="8"/>
                    <a:pt x="26" y="6"/>
                    <a:pt x="27" y="5"/>
                  </a:cubicBezTo>
                  <a:cubicBezTo>
                    <a:pt x="28" y="3"/>
                    <a:pt x="23" y="2"/>
                    <a:pt x="22" y="1"/>
                  </a:cubicBezTo>
                  <a:cubicBezTo>
                    <a:pt x="21" y="0"/>
                    <a:pt x="20" y="3"/>
                    <a:pt x="19" y="4"/>
                  </a:cubicBezTo>
                  <a:cubicBezTo>
                    <a:pt x="17" y="5"/>
                    <a:pt x="16" y="9"/>
                    <a:pt x="15" y="9"/>
                  </a:cubicBezTo>
                  <a:cubicBezTo>
                    <a:pt x="14" y="10"/>
                    <a:pt x="13" y="10"/>
                    <a:pt x="14" y="12"/>
                  </a:cubicBezTo>
                  <a:cubicBezTo>
                    <a:pt x="15" y="13"/>
                    <a:pt x="12" y="17"/>
                    <a:pt x="10" y="18"/>
                  </a:cubicBezTo>
                  <a:cubicBezTo>
                    <a:pt x="7" y="19"/>
                    <a:pt x="3" y="19"/>
                    <a:pt x="2" y="19"/>
                  </a:cubicBezTo>
                  <a:cubicBezTo>
                    <a:pt x="0" y="19"/>
                    <a:pt x="1" y="23"/>
                    <a:pt x="3" y="24"/>
                  </a:cubicBezTo>
                  <a:cubicBezTo>
                    <a:pt x="4" y="25"/>
                    <a:pt x="7" y="25"/>
                    <a:pt x="8" y="26"/>
                  </a:cubicBezTo>
                  <a:cubicBezTo>
                    <a:pt x="9" y="26"/>
                    <a:pt x="15" y="28"/>
                    <a:pt x="17" y="29"/>
                  </a:cubicBezTo>
                  <a:cubicBezTo>
                    <a:pt x="20" y="29"/>
                    <a:pt x="24" y="31"/>
                    <a:pt x="26" y="31"/>
                  </a:cubicBezTo>
                  <a:cubicBezTo>
                    <a:pt x="29" y="31"/>
                    <a:pt x="36" y="27"/>
                    <a:pt x="38" y="26"/>
                  </a:cubicBezTo>
                  <a:cubicBezTo>
                    <a:pt x="40" y="25"/>
                    <a:pt x="39" y="25"/>
                    <a:pt x="37" y="24"/>
                  </a:cubicBezTo>
                  <a:cubicBezTo>
                    <a:pt x="35" y="22"/>
                    <a:pt x="36" y="19"/>
                    <a:pt x="35" y="18"/>
                  </a:cubicBezTo>
                  <a:cubicBezTo>
                    <a:pt x="33" y="18"/>
                    <a:pt x="34" y="15"/>
                    <a:pt x="35" y="15"/>
                  </a:cubicBezTo>
                  <a:cubicBezTo>
                    <a:pt x="36" y="15"/>
                    <a:pt x="34" y="11"/>
                    <a:pt x="33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2" name="Freeform 93"/>
            <p:cNvSpPr>
              <a:spLocks/>
            </p:cNvSpPr>
            <p:nvPr/>
          </p:nvSpPr>
          <p:spPr bwMode="auto">
            <a:xfrm>
              <a:off x="1615" y="635"/>
              <a:ext cx="126" cy="105"/>
            </a:xfrm>
            <a:custGeom>
              <a:avLst/>
              <a:gdLst>
                <a:gd name="T0" fmla="*/ 7 w 103"/>
                <a:gd name="T1" fmla="*/ 69 h 85"/>
                <a:gd name="T2" fmla="*/ 11 w 103"/>
                <a:gd name="T3" fmla="*/ 82 h 85"/>
                <a:gd name="T4" fmla="*/ 17 w 103"/>
                <a:gd name="T5" fmla="*/ 83 h 85"/>
                <a:gd name="T6" fmla="*/ 23 w 103"/>
                <a:gd name="T7" fmla="*/ 82 h 85"/>
                <a:gd name="T8" fmla="*/ 26 w 103"/>
                <a:gd name="T9" fmla="*/ 77 h 85"/>
                <a:gd name="T10" fmla="*/ 33 w 103"/>
                <a:gd name="T11" fmla="*/ 77 h 85"/>
                <a:gd name="T12" fmla="*/ 47 w 103"/>
                <a:gd name="T13" fmla="*/ 70 h 85"/>
                <a:gd name="T14" fmla="*/ 59 w 103"/>
                <a:gd name="T15" fmla="*/ 48 h 85"/>
                <a:gd name="T16" fmla="*/ 68 w 103"/>
                <a:gd name="T17" fmla="*/ 42 h 85"/>
                <a:gd name="T18" fmla="*/ 77 w 103"/>
                <a:gd name="T19" fmla="*/ 38 h 85"/>
                <a:gd name="T20" fmla="*/ 89 w 103"/>
                <a:gd name="T21" fmla="*/ 35 h 85"/>
                <a:gd name="T22" fmla="*/ 102 w 103"/>
                <a:gd name="T23" fmla="*/ 25 h 85"/>
                <a:gd name="T24" fmla="*/ 98 w 103"/>
                <a:gd name="T25" fmla="*/ 22 h 85"/>
                <a:gd name="T26" fmla="*/ 95 w 103"/>
                <a:gd name="T27" fmla="*/ 19 h 85"/>
                <a:gd name="T28" fmla="*/ 89 w 103"/>
                <a:gd name="T29" fmla="*/ 11 h 85"/>
                <a:gd name="T30" fmla="*/ 81 w 103"/>
                <a:gd name="T31" fmla="*/ 10 h 85"/>
                <a:gd name="T32" fmla="*/ 78 w 103"/>
                <a:gd name="T33" fmla="*/ 14 h 85"/>
                <a:gd name="T34" fmla="*/ 76 w 103"/>
                <a:gd name="T35" fmla="*/ 11 h 85"/>
                <a:gd name="T36" fmla="*/ 73 w 103"/>
                <a:gd name="T37" fmla="*/ 9 h 85"/>
                <a:gd name="T38" fmla="*/ 66 w 103"/>
                <a:gd name="T39" fmla="*/ 6 h 85"/>
                <a:gd name="T40" fmla="*/ 58 w 103"/>
                <a:gd name="T41" fmla="*/ 8 h 85"/>
                <a:gd name="T42" fmla="*/ 62 w 103"/>
                <a:gd name="T43" fmla="*/ 3 h 85"/>
                <a:gd name="T44" fmla="*/ 61 w 103"/>
                <a:gd name="T45" fmla="*/ 1 h 85"/>
                <a:gd name="T46" fmla="*/ 48 w 103"/>
                <a:gd name="T47" fmla="*/ 2 h 85"/>
                <a:gd name="T48" fmla="*/ 38 w 103"/>
                <a:gd name="T49" fmla="*/ 6 h 85"/>
                <a:gd name="T50" fmla="*/ 28 w 103"/>
                <a:gd name="T51" fmla="*/ 12 h 85"/>
                <a:gd name="T52" fmla="*/ 30 w 103"/>
                <a:gd name="T53" fmla="*/ 13 h 85"/>
                <a:gd name="T54" fmla="*/ 29 w 103"/>
                <a:gd name="T55" fmla="*/ 17 h 85"/>
                <a:gd name="T56" fmla="*/ 30 w 103"/>
                <a:gd name="T57" fmla="*/ 20 h 85"/>
                <a:gd name="T58" fmla="*/ 28 w 103"/>
                <a:gd name="T59" fmla="*/ 24 h 85"/>
                <a:gd name="T60" fmla="*/ 22 w 103"/>
                <a:gd name="T61" fmla="*/ 27 h 85"/>
                <a:gd name="T62" fmla="*/ 15 w 103"/>
                <a:gd name="T63" fmla="*/ 40 h 85"/>
                <a:gd name="T64" fmla="*/ 12 w 103"/>
                <a:gd name="T65" fmla="*/ 44 h 85"/>
                <a:gd name="T66" fmla="*/ 10 w 103"/>
                <a:gd name="T67" fmla="*/ 47 h 85"/>
                <a:gd name="T68" fmla="*/ 4 w 103"/>
                <a:gd name="T69" fmla="*/ 59 h 85"/>
                <a:gd name="T70" fmla="*/ 1 w 103"/>
                <a:gd name="T71" fmla="*/ 64 h 85"/>
                <a:gd name="T72" fmla="*/ 7 w 103"/>
                <a:gd name="T73" fmla="*/ 6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" h="85">
                  <a:moveTo>
                    <a:pt x="7" y="69"/>
                  </a:moveTo>
                  <a:cubicBezTo>
                    <a:pt x="10" y="71"/>
                    <a:pt x="10" y="79"/>
                    <a:pt x="11" y="82"/>
                  </a:cubicBezTo>
                  <a:cubicBezTo>
                    <a:pt x="11" y="85"/>
                    <a:pt x="15" y="83"/>
                    <a:pt x="17" y="83"/>
                  </a:cubicBezTo>
                  <a:cubicBezTo>
                    <a:pt x="19" y="83"/>
                    <a:pt x="21" y="82"/>
                    <a:pt x="23" y="82"/>
                  </a:cubicBezTo>
                  <a:cubicBezTo>
                    <a:pt x="24" y="81"/>
                    <a:pt x="24" y="79"/>
                    <a:pt x="26" y="77"/>
                  </a:cubicBezTo>
                  <a:cubicBezTo>
                    <a:pt x="28" y="74"/>
                    <a:pt x="28" y="77"/>
                    <a:pt x="33" y="77"/>
                  </a:cubicBezTo>
                  <a:cubicBezTo>
                    <a:pt x="39" y="76"/>
                    <a:pt x="44" y="73"/>
                    <a:pt x="47" y="70"/>
                  </a:cubicBezTo>
                  <a:cubicBezTo>
                    <a:pt x="51" y="67"/>
                    <a:pt x="58" y="49"/>
                    <a:pt x="59" y="48"/>
                  </a:cubicBezTo>
                  <a:cubicBezTo>
                    <a:pt x="60" y="46"/>
                    <a:pt x="65" y="42"/>
                    <a:pt x="68" y="42"/>
                  </a:cubicBezTo>
                  <a:cubicBezTo>
                    <a:pt x="72" y="42"/>
                    <a:pt x="74" y="40"/>
                    <a:pt x="77" y="38"/>
                  </a:cubicBezTo>
                  <a:cubicBezTo>
                    <a:pt x="81" y="37"/>
                    <a:pt x="86" y="36"/>
                    <a:pt x="89" y="35"/>
                  </a:cubicBezTo>
                  <a:cubicBezTo>
                    <a:pt x="93" y="34"/>
                    <a:pt x="101" y="27"/>
                    <a:pt x="102" y="25"/>
                  </a:cubicBezTo>
                  <a:cubicBezTo>
                    <a:pt x="103" y="24"/>
                    <a:pt x="100" y="22"/>
                    <a:pt x="98" y="22"/>
                  </a:cubicBezTo>
                  <a:cubicBezTo>
                    <a:pt x="96" y="22"/>
                    <a:pt x="97" y="19"/>
                    <a:pt x="95" y="19"/>
                  </a:cubicBezTo>
                  <a:cubicBezTo>
                    <a:pt x="94" y="18"/>
                    <a:pt x="91" y="14"/>
                    <a:pt x="89" y="11"/>
                  </a:cubicBezTo>
                  <a:cubicBezTo>
                    <a:pt x="88" y="9"/>
                    <a:pt x="83" y="10"/>
                    <a:pt x="81" y="10"/>
                  </a:cubicBezTo>
                  <a:cubicBezTo>
                    <a:pt x="78" y="11"/>
                    <a:pt x="80" y="13"/>
                    <a:pt x="78" y="14"/>
                  </a:cubicBezTo>
                  <a:cubicBezTo>
                    <a:pt x="75" y="15"/>
                    <a:pt x="75" y="12"/>
                    <a:pt x="76" y="11"/>
                  </a:cubicBezTo>
                  <a:cubicBezTo>
                    <a:pt x="76" y="10"/>
                    <a:pt x="76" y="9"/>
                    <a:pt x="73" y="9"/>
                  </a:cubicBezTo>
                  <a:cubicBezTo>
                    <a:pt x="70" y="10"/>
                    <a:pt x="69" y="7"/>
                    <a:pt x="66" y="6"/>
                  </a:cubicBezTo>
                  <a:cubicBezTo>
                    <a:pt x="63" y="6"/>
                    <a:pt x="62" y="8"/>
                    <a:pt x="58" y="8"/>
                  </a:cubicBezTo>
                  <a:cubicBezTo>
                    <a:pt x="55" y="8"/>
                    <a:pt x="60" y="4"/>
                    <a:pt x="62" y="3"/>
                  </a:cubicBezTo>
                  <a:cubicBezTo>
                    <a:pt x="64" y="1"/>
                    <a:pt x="64" y="0"/>
                    <a:pt x="61" y="1"/>
                  </a:cubicBezTo>
                  <a:cubicBezTo>
                    <a:pt x="58" y="3"/>
                    <a:pt x="51" y="2"/>
                    <a:pt x="48" y="2"/>
                  </a:cubicBezTo>
                  <a:cubicBezTo>
                    <a:pt x="45" y="2"/>
                    <a:pt x="43" y="6"/>
                    <a:pt x="38" y="6"/>
                  </a:cubicBezTo>
                  <a:cubicBezTo>
                    <a:pt x="33" y="6"/>
                    <a:pt x="30" y="10"/>
                    <a:pt x="28" y="12"/>
                  </a:cubicBezTo>
                  <a:cubicBezTo>
                    <a:pt x="25" y="13"/>
                    <a:pt x="29" y="13"/>
                    <a:pt x="30" y="13"/>
                  </a:cubicBezTo>
                  <a:cubicBezTo>
                    <a:pt x="30" y="13"/>
                    <a:pt x="29" y="16"/>
                    <a:pt x="29" y="17"/>
                  </a:cubicBezTo>
                  <a:cubicBezTo>
                    <a:pt x="28" y="19"/>
                    <a:pt x="30" y="20"/>
                    <a:pt x="30" y="20"/>
                  </a:cubicBezTo>
                  <a:cubicBezTo>
                    <a:pt x="30" y="20"/>
                    <a:pt x="30" y="24"/>
                    <a:pt x="28" y="24"/>
                  </a:cubicBezTo>
                  <a:cubicBezTo>
                    <a:pt x="26" y="24"/>
                    <a:pt x="26" y="25"/>
                    <a:pt x="22" y="27"/>
                  </a:cubicBezTo>
                  <a:cubicBezTo>
                    <a:pt x="19" y="30"/>
                    <a:pt x="16" y="39"/>
                    <a:pt x="15" y="40"/>
                  </a:cubicBezTo>
                  <a:cubicBezTo>
                    <a:pt x="15" y="41"/>
                    <a:pt x="14" y="43"/>
                    <a:pt x="12" y="44"/>
                  </a:cubicBezTo>
                  <a:cubicBezTo>
                    <a:pt x="9" y="45"/>
                    <a:pt x="11" y="45"/>
                    <a:pt x="10" y="47"/>
                  </a:cubicBezTo>
                  <a:cubicBezTo>
                    <a:pt x="10" y="49"/>
                    <a:pt x="5" y="58"/>
                    <a:pt x="4" y="59"/>
                  </a:cubicBezTo>
                  <a:cubicBezTo>
                    <a:pt x="2" y="60"/>
                    <a:pt x="2" y="61"/>
                    <a:pt x="1" y="64"/>
                  </a:cubicBezTo>
                  <a:cubicBezTo>
                    <a:pt x="0" y="67"/>
                    <a:pt x="5" y="67"/>
                    <a:pt x="7" y="6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3" name="Freeform 94"/>
            <p:cNvSpPr>
              <a:spLocks/>
            </p:cNvSpPr>
            <p:nvPr/>
          </p:nvSpPr>
          <p:spPr bwMode="auto">
            <a:xfrm>
              <a:off x="1679" y="671"/>
              <a:ext cx="183" cy="132"/>
            </a:xfrm>
            <a:custGeom>
              <a:avLst/>
              <a:gdLst>
                <a:gd name="T0" fmla="*/ 24 w 150"/>
                <a:gd name="T1" fmla="*/ 15 h 108"/>
                <a:gd name="T2" fmla="*/ 12 w 150"/>
                <a:gd name="T3" fmla="*/ 21 h 108"/>
                <a:gd name="T4" fmla="*/ 14 w 150"/>
                <a:gd name="T5" fmla="*/ 28 h 108"/>
                <a:gd name="T6" fmla="*/ 1 w 150"/>
                <a:gd name="T7" fmla="*/ 38 h 108"/>
                <a:gd name="T8" fmla="*/ 4 w 150"/>
                <a:gd name="T9" fmla="*/ 44 h 108"/>
                <a:gd name="T10" fmla="*/ 10 w 150"/>
                <a:gd name="T11" fmla="*/ 48 h 108"/>
                <a:gd name="T12" fmla="*/ 26 w 150"/>
                <a:gd name="T13" fmla="*/ 46 h 108"/>
                <a:gd name="T14" fmla="*/ 22 w 150"/>
                <a:gd name="T15" fmla="*/ 49 h 108"/>
                <a:gd name="T16" fmla="*/ 5 w 150"/>
                <a:gd name="T17" fmla="*/ 54 h 108"/>
                <a:gd name="T18" fmla="*/ 10 w 150"/>
                <a:gd name="T19" fmla="*/ 66 h 108"/>
                <a:gd name="T20" fmla="*/ 20 w 150"/>
                <a:gd name="T21" fmla="*/ 65 h 108"/>
                <a:gd name="T22" fmla="*/ 42 w 150"/>
                <a:gd name="T23" fmla="*/ 63 h 108"/>
                <a:gd name="T24" fmla="*/ 59 w 150"/>
                <a:gd name="T25" fmla="*/ 67 h 108"/>
                <a:gd name="T26" fmla="*/ 53 w 150"/>
                <a:gd name="T27" fmla="*/ 72 h 108"/>
                <a:gd name="T28" fmla="*/ 41 w 150"/>
                <a:gd name="T29" fmla="*/ 75 h 108"/>
                <a:gd name="T30" fmla="*/ 16 w 150"/>
                <a:gd name="T31" fmla="*/ 76 h 108"/>
                <a:gd name="T32" fmla="*/ 5 w 150"/>
                <a:gd name="T33" fmla="*/ 85 h 108"/>
                <a:gd name="T34" fmla="*/ 12 w 150"/>
                <a:gd name="T35" fmla="*/ 95 h 108"/>
                <a:gd name="T36" fmla="*/ 29 w 150"/>
                <a:gd name="T37" fmla="*/ 100 h 108"/>
                <a:gd name="T38" fmla="*/ 35 w 150"/>
                <a:gd name="T39" fmla="*/ 108 h 108"/>
                <a:gd name="T40" fmla="*/ 59 w 150"/>
                <a:gd name="T41" fmla="*/ 107 h 108"/>
                <a:gd name="T42" fmla="*/ 85 w 150"/>
                <a:gd name="T43" fmla="*/ 99 h 108"/>
                <a:gd name="T44" fmla="*/ 98 w 150"/>
                <a:gd name="T45" fmla="*/ 98 h 108"/>
                <a:gd name="T46" fmla="*/ 104 w 150"/>
                <a:gd name="T47" fmla="*/ 103 h 108"/>
                <a:gd name="T48" fmla="*/ 123 w 150"/>
                <a:gd name="T49" fmla="*/ 104 h 108"/>
                <a:gd name="T50" fmla="*/ 139 w 150"/>
                <a:gd name="T51" fmla="*/ 95 h 108"/>
                <a:gd name="T52" fmla="*/ 133 w 150"/>
                <a:gd name="T53" fmla="*/ 89 h 108"/>
                <a:gd name="T54" fmla="*/ 123 w 150"/>
                <a:gd name="T55" fmla="*/ 91 h 108"/>
                <a:gd name="T56" fmla="*/ 123 w 150"/>
                <a:gd name="T57" fmla="*/ 88 h 108"/>
                <a:gd name="T58" fmla="*/ 123 w 150"/>
                <a:gd name="T59" fmla="*/ 83 h 108"/>
                <a:gd name="T60" fmla="*/ 131 w 150"/>
                <a:gd name="T61" fmla="*/ 86 h 108"/>
                <a:gd name="T62" fmla="*/ 136 w 150"/>
                <a:gd name="T63" fmla="*/ 83 h 108"/>
                <a:gd name="T64" fmla="*/ 146 w 150"/>
                <a:gd name="T65" fmla="*/ 85 h 108"/>
                <a:gd name="T66" fmla="*/ 146 w 150"/>
                <a:gd name="T67" fmla="*/ 79 h 108"/>
                <a:gd name="T68" fmla="*/ 144 w 150"/>
                <a:gd name="T69" fmla="*/ 75 h 108"/>
                <a:gd name="T70" fmla="*/ 136 w 150"/>
                <a:gd name="T71" fmla="*/ 72 h 108"/>
                <a:gd name="T72" fmla="*/ 123 w 150"/>
                <a:gd name="T73" fmla="*/ 58 h 108"/>
                <a:gd name="T74" fmla="*/ 132 w 150"/>
                <a:gd name="T75" fmla="*/ 20 h 108"/>
                <a:gd name="T76" fmla="*/ 125 w 150"/>
                <a:gd name="T77" fmla="*/ 7 h 108"/>
                <a:gd name="T78" fmla="*/ 116 w 150"/>
                <a:gd name="T79" fmla="*/ 5 h 108"/>
                <a:gd name="T80" fmla="*/ 110 w 150"/>
                <a:gd name="T81" fmla="*/ 7 h 108"/>
                <a:gd name="T82" fmla="*/ 109 w 150"/>
                <a:gd name="T83" fmla="*/ 18 h 108"/>
                <a:gd name="T84" fmla="*/ 104 w 150"/>
                <a:gd name="T85" fmla="*/ 42 h 108"/>
                <a:gd name="T86" fmla="*/ 96 w 150"/>
                <a:gd name="T87" fmla="*/ 42 h 108"/>
                <a:gd name="T88" fmla="*/ 93 w 150"/>
                <a:gd name="T89" fmla="*/ 10 h 108"/>
                <a:gd name="T90" fmla="*/ 85 w 150"/>
                <a:gd name="T91" fmla="*/ 10 h 108"/>
                <a:gd name="T92" fmla="*/ 89 w 150"/>
                <a:gd name="T93" fmla="*/ 20 h 108"/>
                <a:gd name="T94" fmla="*/ 69 w 150"/>
                <a:gd name="T95" fmla="*/ 22 h 108"/>
                <a:gd name="T96" fmla="*/ 75 w 150"/>
                <a:gd name="T97" fmla="*/ 9 h 108"/>
                <a:gd name="T98" fmla="*/ 67 w 150"/>
                <a:gd name="T99" fmla="*/ 10 h 108"/>
                <a:gd name="T100" fmla="*/ 56 w 150"/>
                <a:gd name="T101" fmla="*/ 18 h 108"/>
                <a:gd name="T102" fmla="*/ 56 w 150"/>
                <a:gd name="T103" fmla="*/ 11 h 108"/>
                <a:gd name="T104" fmla="*/ 59 w 150"/>
                <a:gd name="T105" fmla="*/ 1 h 108"/>
                <a:gd name="T106" fmla="*/ 43 w 150"/>
                <a:gd name="T107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08">
                  <a:moveTo>
                    <a:pt x="30" y="12"/>
                  </a:moveTo>
                  <a:cubicBezTo>
                    <a:pt x="29" y="12"/>
                    <a:pt x="26" y="14"/>
                    <a:pt x="24" y="15"/>
                  </a:cubicBezTo>
                  <a:cubicBezTo>
                    <a:pt x="23" y="17"/>
                    <a:pt x="22" y="18"/>
                    <a:pt x="20" y="18"/>
                  </a:cubicBezTo>
                  <a:cubicBezTo>
                    <a:pt x="17" y="18"/>
                    <a:pt x="12" y="19"/>
                    <a:pt x="12" y="21"/>
                  </a:cubicBezTo>
                  <a:cubicBezTo>
                    <a:pt x="12" y="22"/>
                    <a:pt x="13" y="24"/>
                    <a:pt x="13" y="25"/>
                  </a:cubicBezTo>
                  <a:cubicBezTo>
                    <a:pt x="12" y="26"/>
                    <a:pt x="15" y="26"/>
                    <a:pt x="14" y="28"/>
                  </a:cubicBezTo>
                  <a:cubicBezTo>
                    <a:pt x="13" y="29"/>
                    <a:pt x="6" y="31"/>
                    <a:pt x="5" y="32"/>
                  </a:cubicBezTo>
                  <a:cubicBezTo>
                    <a:pt x="4" y="33"/>
                    <a:pt x="2" y="37"/>
                    <a:pt x="1" y="38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4" y="41"/>
                    <a:pt x="1" y="44"/>
                    <a:pt x="4" y="44"/>
                  </a:cubicBezTo>
                  <a:cubicBezTo>
                    <a:pt x="7" y="44"/>
                    <a:pt x="9" y="44"/>
                    <a:pt x="9" y="44"/>
                  </a:cubicBezTo>
                  <a:cubicBezTo>
                    <a:pt x="9" y="45"/>
                    <a:pt x="8" y="48"/>
                    <a:pt x="10" y="48"/>
                  </a:cubicBezTo>
                  <a:cubicBezTo>
                    <a:pt x="12" y="47"/>
                    <a:pt x="16" y="49"/>
                    <a:pt x="19" y="47"/>
                  </a:cubicBezTo>
                  <a:cubicBezTo>
                    <a:pt x="21" y="46"/>
                    <a:pt x="23" y="46"/>
                    <a:pt x="26" y="46"/>
                  </a:cubicBezTo>
                  <a:cubicBezTo>
                    <a:pt x="30" y="46"/>
                    <a:pt x="34" y="48"/>
                    <a:pt x="32" y="48"/>
                  </a:cubicBezTo>
                  <a:cubicBezTo>
                    <a:pt x="30" y="48"/>
                    <a:pt x="24" y="48"/>
                    <a:pt x="22" y="49"/>
                  </a:cubicBezTo>
                  <a:cubicBezTo>
                    <a:pt x="21" y="49"/>
                    <a:pt x="19" y="50"/>
                    <a:pt x="15" y="51"/>
                  </a:cubicBezTo>
                  <a:cubicBezTo>
                    <a:pt x="11" y="51"/>
                    <a:pt x="5" y="54"/>
                    <a:pt x="5" y="54"/>
                  </a:cubicBezTo>
                  <a:cubicBezTo>
                    <a:pt x="4" y="54"/>
                    <a:pt x="3" y="61"/>
                    <a:pt x="4" y="62"/>
                  </a:cubicBezTo>
                  <a:cubicBezTo>
                    <a:pt x="4" y="63"/>
                    <a:pt x="7" y="66"/>
                    <a:pt x="10" y="66"/>
                  </a:cubicBezTo>
                  <a:cubicBezTo>
                    <a:pt x="14" y="66"/>
                    <a:pt x="14" y="67"/>
                    <a:pt x="16" y="66"/>
                  </a:cubicBezTo>
                  <a:cubicBezTo>
                    <a:pt x="17" y="65"/>
                    <a:pt x="17" y="65"/>
                    <a:pt x="20" y="65"/>
                  </a:cubicBezTo>
                  <a:cubicBezTo>
                    <a:pt x="23" y="66"/>
                    <a:pt x="24" y="66"/>
                    <a:pt x="28" y="65"/>
                  </a:cubicBezTo>
                  <a:cubicBezTo>
                    <a:pt x="32" y="64"/>
                    <a:pt x="40" y="62"/>
                    <a:pt x="42" y="63"/>
                  </a:cubicBezTo>
                  <a:cubicBezTo>
                    <a:pt x="43" y="64"/>
                    <a:pt x="46" y="65"/>
                    <a:pt x="49" y="65"/>
                  </a:cubicBezTo>
                  <a:cubicBezTo>
                    <a:pt x="52" y="65"/>
                    <a:pt x="62" y="66"/>
                    <a:pt x="59" y="67"/>
                  </a:cubicBezTo>
                  <a:cubicBezTo>
                    <a:pt x="57" y="67"/>
                    <a:pt x="51" y="70"/>
                    <a:pt x="52" y="70"/>
                  </a:cubicBezTo>
                  <a:cubicBezTo>
                    <a:pt x="53" y="70"/>
                    <a:pt x="54" y="72"/>
                    <a:pt x="53" y="72"/>
                  </a:cubicBezTo>
                  <a:cubicBezTo>
                    <a:pt x="52" y="72"/>
                    <a:pt x="51" y="75"/>
                    <a:pt x="50" y="75"/>
                  </a:cubicBezTo>
                  <a:cubicBezTo>
                    <a:pt x="49" y="75"/>
                    <a:pt x="44" y="75"/>
                    <a:pt x="41" y="75"/>
                  </a:cubicBezTo>
                  <a:cubicBezTo>
                    <a:pt x="38" y="74"/>
                    <a:pt x="29" y="76"/>
                    <a:pt x="26" y="77"/>
                  </a:cubicBezTo>
                  <a:cubicBezTo>
                    <a:pt x="23" y="77"/>
                    <a:pt x="20" y="75"/>
                    <a:pt x="16" y="76"/>
                  </a:cubicBezTo>
                  <a:cubicBezTo>
                    <a:pt x="12" y="76"/>
                    <a:pt x="6" y="77"/>
                    <a:pt x="7" y="78"/>
                  </a:cubicBezTo>
                  <a:cubicBezTo>
                    <a:pt x="8" y="80"/>
                    <a:pt x="4" y="84"/>
                    <a:pt x="5" y="85"/>
                  </a:cubicBezTo>
                  <a:cubicBezTo>
                    <a:pt x="6" y="86"/>
                    <a:pt x="9" y="87"/>
                    <a:pt x="9" y="89"/>
                  </a:cubicBezTo>
                  <a:cubicBezTo>
                    <a:pt x="8" y="91"/>
                    <a:pt x="9" y="94"/>
                    <a:pt x="12" y="95"/>
                  </a:cubicBezTo>
                  <a:cubicBezTo>
                    <a:pt x="16" y="97"/>
                    <a:pt x="24" y="95"/>
                    <a:pt x="26" y="96"/>
                  </a:cubicBezTo>
                  <a:cubicBezTo>
                    <a:pt x="28" y="97"/>
                    <a:pt x="30" y="98"/>
                    <a:pt x="29" y="100"/>
                  </a:cubicBezTo>
                  <a:cubicBezTo>
                    <a:pt x="28" y="102"/>
                    <a:pt x="27" y="103"/>
                    <a:pt x="28" y="104"/>
                  </a:cubicBezTo>
                  <a:cubicBezTo>
                    <a:pt x="29" y="106"/>
                    <a:pt x="30" y="108"/>
                    <a:pt x="35" y="108"/>
                  </a:cubicBezTo>
                  <a:cubicBezTo>
                    <a:pt x="39" y="108"/>
                    <a:pt x="48" y="105"/>
                    <a:pt x="51" y="105"/>
                  </a:cubicBezTo>
                  <a:cubicBezTo>
                    <a:pt x="54" y="106"/>
                    <a:pt x="55" y="108"/>
                    <a:pt x="59" y="107"/>
                  </a:cubicBezTo>
                  <a:cubicBezTo>
                    <a:pt x="63" y="106"/>
                    <a:pt x="68" y="102"/>
                    <a:pt x="71" y="101"/>
                  </a:cubicBezTo>
                  <a:cubicBezTo>
                    <a:pt x="74" y="101"/>
                    <a:pt x="84" y="100"/>
                    <a:pt x="85" y="99"/>
                  </a:cubicBezTo>
                  <a:cubicBezTo>
                    <a:pt x="86" y="98"/>
                    <a:pt x="89" y="96"/>
                    <a:pt x="91" y="97"/>
                  </a:cubicBezTo>
                  <a:cubicBezTo>
                    <a:pt x="94" y="97"/>
                    <a:pt x="94" y="98"/>
                    <a:pt x="98" y="98"/>
                  </a:cubicBezTo>
                  <a:cubicBezTo>
                    <a:pt x="101" y="98"/>
                    <a:pt x="108" y="98"/>
                    <a:pt x="107" y="99"/>
                  </a:cubicBezTo>
                  <a:cubicBezTo>
                    <a:pt x="105" y="100"/>
                    <a:pt x="102" y="103"/>
                    <a:pt x="104" y="103"/>
                  </a:cubicBezTo>
                  <a:cubicBezTo>
                    <a:pt x="107" y="103"/>
                    <a:pt x="112" y="101"/>
                    <a:pt x="115" y="102"/>
                  </a:cubicBezTo>
                  <a:cubicBezTo>
                    <a:pt x="118" y="104"/>
                    <a:pt x="120" y="105"/>
                    <a:pt x="123" y="104"/>
                  </a:cubicBezTo>
                  <a:cubicBezTo>
                    <a:pt x="126" y="104"/>
                    <a:pt x="135" y="99"/>
                    <a:pt x="135" y="98"/>
                  </a:cubicBezTo>
                  <a:cubicBezTo>
                    <a:pt x="136" y="97"/>
                    <a:pt x="139" y="95"/>
                    <a:pt x="139" y="95"/>
                  </a:cubicBezTo>
                  <a:cubicBezTo>
                    <a:pt x="139" y="95"/>
                    <a:pt x="136" y="96"/>
                    <a:pt x="136" y="95"/>
                  </a:cubicBezTo>
                  <a:cubicBezTo>
                    <a:pt x="135" y="93"/>
                    <a:pt x="135" y="89"/>
                    <a:pt x="133" y="89"/>
                  </a:cubicBezTo>
                  <a:cubicBezTo>
                    <a:pt x="132" y="89"/>
                    <a:pt x="128" y="92"/>
                    <a:pt x="127" y="92"/>
                  </a:cubicBezTo>
                  <a:cubicBezTo>
                    <a:pt x="125" y="92"/>
                    <a:pt x="125" y="91"/>
                    <a:pt x="123" y="91"/>
                  </a:cubicBezTo>
                  <a:cubicBezTo>
                    <a:pt x="122" y="92"/>
                    <a:pt x="118" y="94"/>
                    <a:pt x="120" y="92"/>
                  </a:cubicBezTo>
                  <a:cubicBezTo>
                    <a:pt x="122" y="90"/>
                    <a:pt x="124" y="89"/>
                    <a:pt x="123" y="88"/>
                  </a:cubicBezTo>
                  <a:cubicBezTo>
                    <a:pt x="121" y="88"/>
                    <a:pt x="119" y="89"/>
                    <a:pt x="119" y="87"/>
                  </a:cubicBezTo>
                  <a:cubicBezTo>
                    <a:pt x="120" y="85"/>
                    <a:pt x="122" y="82"/>
                    <a:pt x="123" y="83"/>
                  </a:cubicBezTo>
                  <a:cubicBezTo>
                    <a:pt x="123" y="84"/>
                    <a:pt x="124" y="87"/>
                    <a:pt x="126" y="88"/>
                  </a:cubicBezTo>
                  <a:cubicBezTo>
                    <a:pt x="129" y="88"/>
                    <a:pt x="133" y="88"/>
                    <a:pt x="131" y="86"/>
                  </a:cubicBezTo>
                  <a:cubicBezTo>
                    <a:pt x="129" y="85"/>
                    <a:pt x="127" y="85"/>
                    <a:pt x="130" y="85"/>
                  </a:cubicBezTo>
                  <a:cubicBezTo>
                    <a:pt x="134" y="84"/>
                    <a:pt x="134" y="82"/>
                    <a:pt x="136" y="83"/>
                  </a:cubicBezTo>
                  <a:cubicBezTo>
                    <a:pt x="138" y="84"/>
                    <a:pt x="141" y="83"/>
                    <a:pt x="142" y="84"/>
                  </a:cubicBezTo>
                  <a:cubicBezTo>
                    <a:pt x="143" y="85"/>
                    <a:pt x="144" y="86"/>
                    <a:pt x="146" y="85"/>
                  </a:cubicBezTo>
                  <a:cubicBezTo>
                    <a:pt x="147" y="84"/>
                    <a:pt x="149" y="82"/>
                    <a:pt x="148" y="81"/>
                  </a:cubicBezTo>
                  <a:cubicBezTo>
                    <a:pt x="147" y="81"/>
                    <a:pt x="144" y="80"/>
                    <a:pt x="146" y="79"/>
                  </a:cubicBezTo>
                  <a:cubicBezTo>
                    <a:pt x="147" y="78"/>
                    <a:pt x="150" y="78"/>
                    <a:pt x="149" y="77"/>
                  </a:cubicBezTo>
                  <a:cubicBezTo>
                    <a:pt x="148" y="76"/>
                    <a:pt x="146" y="74"/>
                    <a:pt x="144" y="75"/>
                  </a:cubicBezTo>
                  <a:cubicBezTo>
                    <a:pt x="143" y="76"/>
                    <a:pt x="140" y="78"/>
                    <a:pt x="139" y="76"/>
                  </a:cubicBezTo>
                  <a:cubicBezTo>
                    <a:pt x="137" y="75"/>
                    <a:pt x="138" y="76"/>
                    <a:pt x="136" y="72"/>
                  </a:cubicBezTo>
                  <a:cubicBezTo>
                    <a:pt x="134" y="69"/>
                    <a:pt x="134" y="67"/>
                    <a:pt x="131" y="66"/>
                  </a:cubicBezTo>
                  <a:cubicBezTo>
                    <a:pt x="129" y="64"/>
                    <a:pt x="124" y="61"/>
                    <a:pt x="123" y="58"/>
                  </a:cubicBezTo>
                  <a:cubicBezTo>
                    <a:pt x="122" y="56"/>
                    <a:pt x="129" y="33"/>
                    <a:pt x="129" y="31"/>
                  </a:cubicBezTo>
                  <a:cubicBezTo>
                    <a:pt x="130" y="28"/>
                    <a:pt x="131" y="22"/>
                    <a:pt x="132" y="20"/>
                  </a:cubicBezTo>
                  <a:cubicBezTo>
                    <a:pt x="132" y="19"/>
                    <a:pt x="131" y="17"/>
                    <a:pt x="130" y="15"/>
                  </a:cubicBezTo>
                  <a:cubicBezTo>
                    <a:pt x="129" y="13"/>
                    <a:pt x="126" y="9"/>
                    <a:pt x="125" y="7"/>
                  </a:cubicBezTo>
                  <a:cubicBezTo>
                    <a:pt x="124" y="5"/>
                    <a:pt x="121" y="2"/>
                    <a:pt x="120" y="2"/>
                  </a:cubicBezTo>
                  <a:cubicBezTo>
                    <a:pt x="119" y="3"/>
                    <a:pt x="118" y="6"/>
                    <a:pt x="116" y="5"/>
                  </a:cubicBezTo>
                  <a:cubicBezTo>
                    <a:pt x="114" y="4"/>
                    <a:pt x="111" y="2"/>
                    <a:pt x="110" y="3"/>
                  </a:cubicBezTo>
                  <a:cubicBezTo>
                    <a:pt x="110" y="4"/>
                    <a:pt x="112" y="6"/>
                    <a:pt x="110" y="7"/>
                  </a:cubicBezTo>
                  <a:cubicBezTo>
                    <a:pt x="109" y="7"/>
                    <a:pt x="108" y="7"/>
                    <a:pt x="108" y="9"/>
                  </a:cubicBezTo>
                  <a:cubicBezTo>
                    <a:pt x="107" y="11"/>
                    <a:pt x="109" y="16"/>
                    <a:pt x="109" y="18"/>
                  </a:cubicBezTo>
                  <a:cubicBezTo>
                    <a:pt x="109" y="20"/>
                    <a:pt x="108" y="30"/>
                    <a:pt x="106" y="32"/>
                  </a:cubicBezTo>
                  <a:cubicBezTo>
                    <a:pt x="105" y="34"/>
                    <a:pt x="104" y="41"/>
                    <a:pt x="104" y="42"/>
                  </a:cubicBezTo>
                  <a:cubicBezTo>
                    <a:pt x="103" y="43"/>
                    <a:pt x="101" y="43"/>
                    <a:pt x="100" y="43"/>
                  </a:cubicBezTo>
                  <a:cubicBezTo>
                    <a:pt x="99" y="43"/>
                    <a:pt x="96" y="42"/>
                    <a:pt x="96" y="42"/>
                  </a:cubicBezTo>
                  <a:cubicBezTo>
                    <a:pt x="96" y="41"/>
                    <a:pt x="99" y="21"/>
                    <a:pt x="99" y="20"/>
                  </a:cubicBezTo>
                  <a:cubicBezTo>
                    <a:pt x="99" y="19"/>
                    <a:pt x="93" y="12"/>
                    <a:pt x="93" y="10"/>
                  </a:cubicBezTo>
                  <a:cubicBezTo>
                    <a:pt x="94" y="8"/>
                    <a:pt x="86" y="4"/>
                    <a:pt x="85" y="5"/>
                  </a:cubicBezTo>
                  <a:cubicBezTo>
                    <a:pt x="84" y="5"/>
                    <a:pt x="84" y="9"/>
                    <a:pt x="85" y="10"/>
                  </a:cubicBezTo>
                  <a:cubicBezTo>
                    <a:pt x="86" y="12"/>
                    <a:pt x="90" y="11"/>
                    <a:pt x="89" y="14"/>
                  </a:cubicBezTo>
                  <a:cubicBezTo>
                    <a:pt x="89" y="18"/>
                    <a:pt x="92" y="20"/>
                    <a:pt x="89" y="20"/>
                  </a:cubicBezTo>
                  <a:cubicBezTo>
                    <a:pt x="85" y="20"/>
                    <a:pt x="84" y="19"/>
                    <a:pt x="81" y="19"/>
                  </a:cubicBezTo>
                  <a:cubicBezTo>
                    <a:pt x="79" y="19"/>
                    <a:pt x="71" y="24"/>
                    <a:pt x="69" y="22"/>
                  </a:cubicBezTo>
                  <a:cubicBezTo>
                    <a:pt x="68" y="21"/>
                    <a:pt x="80" y="17"/>
                    <a:pt x="80" y="14"/>
                  </a:cubicBezTo>
                  <a:cubicBezTo>
                    <a:pt x="79" y="11"/>
                    <a:pt x="75" y="11"/>
                    <a:pt x="75" y="9"/>
                  </a:cubicBezTo>
                  <a:cubicBezTo>
                    <a:pt x="74" y="7"/>
                    <a:pt x="70" y="5"/>
                    <a:pt x="68" y="6"/>
                  </a:cubicBezTo>
                  <a:cubicBezTo>
                    <a:pt x="67" y="6"/>
                    <a:pt x="68" y="9"/>
                    <a:pt x="67" y="10"/>
                  </a:cubicBezTo>
                  <a:cubicBezTo>
                    <a:pt x="66" y="11"/>
                    <a:pt x="63" y="20"/>
                    <a:pt x="61" y="19"/>
                  </a:cubicBezTo>
                  <a:cubicBezTo>
                    <a:pt x="59" y="19"/>
                    <a:pt x="58" y="17"/>
                    <a:pt x="56" y="18"/>
                  </a:cubicBezTo>
                  <a:cubicBezTo>
                    <a:pt x="55" y="18"/>
                    <a:pt x="51" y="20"/>
                    <a:pt x="50" y="18"/>
                  </a:cubicBezTo>
                  <a:cubicBezTo>
                    <a:pt x="48" y="17"/>
                    <a:pt x="54" y="12"/>
                    <a:pt x="56" y="11"/>
                  </a:cubicBezTo>
                  <a:cubicBezTo>
                    <a:pt x="57" y="10"/>
                    <a:pt x="59" y="9"/>
                    <a:pt x="59" y="7"/>
                  </a:cubicBezTo>
                  <a:cubicBezTo>
                    <a:pt x="60" y="5"/>
                    <a:pt x="61" y="2"/>
                    <a:pt x="59" y="1"/>
                  </a:cubicBezTo>
                  <a:cubicBezTo>
                    <a:pt x="58" y="1"/>
                    <a:pt x="54" y="0"/>
                    <a:pt x="52" y="1"/>
                  </a:cubicBezTo>
                  <a:cubicBezTo>
                    <a:pt x="51" y="2"/>
                    <a:pt x="45" y="5"/>
                    <a:pt x="43" y="6"/>
                  </a:cubicBezTo>
                  <a:cubicBezTo>
                    <a:pt x="40" y="7"/>
                    <a:pt x="32" y="11"/>
                    <a:pt x="3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4" name="Freeform 95"/>
            <p:cNvSpPr>
              <a:spLocks/>
            </p:cNvSpPr>
            <p:nvPr/>
          </p:nvSpPr>
          <p:spPr bwMode="auto">
            <a:xfrm>
              <a:off x="1825" y="655"/>
              <a:ext cx="36" cy="32"/>
            </a:xfrm>
            <a:custGeom>
              <a:avLst/>
              <a:gdLst>
                <a:gd name="T0" fmla="*/ 8 w 29"/>
                <a:gd name="T1" fmla="*/ 14 h 26"/>
                <a:gd name="T2" fmla="*/ 12 w 29"/>
                <a:gd name="T3" fmla="*/ 22 h 26"/>
                <a:gd name="T4" fmla="*/ 16 w 29"/>
                <a:gd name="T5" fmla="*/ 20 h 26"/>
                <a:gd name="T6" fmla="*/ 20 w 29"/>
                <a:gd name="T7" fmla="*/ 17 h 26"/>
                <a:gd name="T8" fmla="*/ 26 w 29"/>
                <a:gd name="T9" fmla="*/ 9 h 26"/>
                <a:gd name="T10" fmla="*/ 28 w 29"/>
                <a:gd name="T11" fmla="*/ 2 h 26"/>
                <a:gd name="T12" fmla="*/ 8 w 29"/>
                <a:gd name="T13" fmla="*/ 2 h 26"/>
                <a:gd name="T14" fmla="*/ 2 w 29"/>
                <a:gd name="T15" fmla="*/ 8 h 26"/>
                <a:gd name="T16" fmla="*/ 8 w 29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8" y="14"/>
                  </a:moveTo>
                  <a:cubicBezTo>
                    <a:pt x="10" y="16"/>
                    <a:pt x="11" y="19"/>
                    <a:pt x="12" y="22"/>
                  </a:cubicBezTo>
                  <a:cubicBezTo>
                    <a:pt x="13" y="26"/>
                    <a:pt x="15" y="21"/>
                    <a:pt x="16" y="20"/>
                  </a:cubicBezTo>
                  <a:cubicBezTo>
                    <a:pt x="17" y="18"/>
                    <a:pt x="18" y="18"/>
                    <a:pt x="20" y="17"/>
                  </a:cubicBezTo>
                  <a:cubicBezTo>
                    <a:pt x="21" y="16"/>
                    <a:pt x="23" y="12"/>
                    <a:pt x="26" y="9"/>
                  </a:cubicBezTo>
                  <a:cubicBezTo>
                    <a:pt x="28" y="6"/>
                    <a:pt x="29" y="4"/>
                    <a:pt x="28" y="2"/>
                  </a:cubicBezTo>
                  <a:cubicBezTo>
                    <a:pt x="26" y="0"/>
                    <a:pt x="9" y="1"/>
                    <a:pt x="8" y="2"/>
                  </a:cubicBezTo>
                  <a:cubicBezTo>
                    <a:pt x="7" y="2"/>
                    <a:pt x="4" y="5"/>
                    <a:pt x="2" y="8"/>
                  </a:cubicBezTo>
                  <a:cubicBezTo>
                    <a:pt x="0" y="10"/>
                    <a:pt x="5" y="12"/>
                    <a:pt x="8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5" name="Freeform 96"/>
            <p:cNvSpPr>
              <a:spLocks/>
            </p:cNvSpPr>
            <p:nvPr/>
          </p:nvSpPr>
          <p:spPr bwMode="auto">
            <a:xfrm>
              <a:off x="1490" y="778"/>
              <a:ext cx="10" cy="9"/>
            </a:xfrm>
            <a:custGeom>
              <a:avLst/>
              <a:gdLst>
                <a:gd name="T0" fmla="*/ 6 w 8"/>
                <a:gd name="T1" fmla="*/ 7 h 8"/>
                <a:gd name="T2" fmla="*/ 5 w 8"/>
                <a:gd name="T3" fmla="*/ 0 h 8"/>
                <a:gd name="T4" fmla="*/ 1 w 8"/>
                <a:gd name="T5" fmla="*/ 6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8" y="7"/>
                    <a:pt x="6" y="0"/>
                    <a:pt x="5" y="0"/>
                  </a:cubicBezTo>
                  <a:cubicBezTo>
                    <a:pt x="4" y="0"/>
                    <a:pt x="1" y="4"/>
                    <a:pt x="1" y="6"/>
                  </a:cubicBezTo>
                  <a:cubicBezTo>
                    <a:pt x="0" y="8"/>
                    <a:pt x="4" y="7"/>
                    <a:pt x="6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6" name="Freeform 97"/>
            <p:cNvSpPr>
              <a:spLocks/>
            </p:cNvSpPr>
            <p:nvPr/>
          </p:nvSpPr>
          <p:spPr bwMode="auto">
            <a:xfrm>
              <a:off x="1936" y="648"/>
              <a:ext cx="72" cy="66"/>
            </a:xfrm>
            <a:custGeom>
              <a:avLst/>
              <a:gdLst>
                <a:gd name="T0" fmla="*/ 27 w 59"/>
                <a:gd name="T1" fmla="*/ 3 h 54"/>
                <a:gd name="T2" fmla="*/ 18 w 59"/>
                <a:gd name="T3" fmla="*/ 2 h 54"/>
                <a:gd name="T4" fmla="*/ 17 w 59"/>
                <a:gd name="T5" fmla="*/ 7 h 54"/>
                <a:gd name="T6" fmla="*/ 13 w 59"/>
                <a:gd name="T7" fmla="*/ 12 h 54"/>
                <a:gd name="T8" fmla="*/ 11 w 59"/>
                <a:gd name="T9" fmla="*/ 10 h 54"/>
                <a:gd name="T10" fmla="*/ 8 w 59"/>
                <a:gd name="T11" fmla="*/ 17 h 54"/>
                <a:gd name="T12" fmla="*/ 7 w 59"/>
                <a:gd name="T13" fmla="*/ 25 h 54"/>
                <a:gd name="T14" fmla="*/ 4 w 59"/>
                <a:gd name="T15" fmla="*/ 27 h 54"/>
                <a:gd name="T16" fmla="*/ 5 w 59"/>
                <a:gd name="T17" fmla="*/ 35 h 54"/>
                <a:gd name="T18" fmla="*/ 2 w 59"/>
                <a:gd name="T19" fmla="*/ 37 h 54"/>
                <a:gd name="T20" fmla="*/ 4 w 59"/>
                <a:gd name="T21" fmla="*/ 39 h 54"/>
                <a:gd name="T22" fmla="*/ 7 w 59"/>
                <a:gd name="T23" fmla="*/ 42 h 54"/>
                <a:gd name="T24" fmla="*/ 5 w 59"/>
                <a:gd name="T25" fmla="*/ 49 h 54"/>
                <a:gd name="T26" fmla="*/ 8 w 59"/>
                <a:gd name="T27" fmla="*/ 52 h 54"/>
                <a:gd name="T28" fmla="*/ 6 w 59"/>
                <a:gd name="T29" fmla="*/ 53 h 54"/>
                <a:gd name="T30" fmla="*/ 14 w 59"/>
                <a:gd name="T31" fmla="*/ 54 h 54"/>
                <a:gd name="T32" fmla="*/ 18 w 59"/>
                <a:gd name="T33" fmla="*/ 49 h 54"/>
                <a:gd name="T34" fmla="*/ 16 w 59"/>
                <a:gd name="T35" fmla="*/ 42 h 54"/>
                <a:gd name="T36" fmla="*/ 16 w 59"/>
                <a:gd name="T37" fmla="*/ 38 h 54"/>
                <a:gd name="T38" fmla="*/ 24 w 59"/>
                <a:gd name="T39" fmla="*/ 35 h 54"/>
                <a:gd name="T40" fmla="*/ 27 w 59"/>
                <a:gd name="T41" fmla="*/ 35 h 54"/>
                <a:gd name="T42" fmla="*/ 35 w 59"/>
                <a:gd name="T43" fmla="*/ 34 h 54"/>
                <a:gd name="T44" fmla="*/ 43 w 59"/>
                <a:gd name="T45" fmla="*/ 28 h 54"/>
                <a:gd name="T46" fmla="*/ 45 w 59"/>
                <a:gd name="T47" fmla="*/ 22 h 54"/>
                <a:gd name="T48" fmla="*/ 52 w 59"/>
                <a:gd name="T49" fmla="*/ 15 h 54"/>
                <a:gd name="T50" fmla="*/ 58 w 59"/>
                <a:gd name="T51" fmla="*/ 7 h 54"/>
                <a:gd name="T52" fmla="*/ 56 w 59"/>
                <a:gd name="T53" fmla="*/ 4 h 54"/>
                <a:gd name="T54" fmla="*/ 51 w 59"/>
                <a:gd name="T55" fmla="*/ 2 h 54"/>
                <a:gd name="T56" fmla="*/ 46 w 59"/>
                <a:gd name="T57" fmla="*/ 3 h 54"/>
                <a:gd name="T58" fmla="*/ 43 w 59"/>
                <a:gd name="T59" fmla="*/ 5 h 54"/>
                <a:gd name="T60" fmla="*/ 40 w 59"/>
                <a:gd name="T61" fmla="*/ 1 h 54"/>
                <a:gd name="T62" fmla="*/ 30 w 59"/>
                <a:gd name="T63" fmla="*/ 1 h 54"/>
                <a:gd name="T64" fmla="*/ 27 w 59"/>
                <a:gd name="T6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54">
                  <a:moveTo>
                    <a:pt x="27" y="3"/>
                  </a:moveTo>
                  <a:cubicBezTo>
                    <a:pt x="27" y="5"/>
                    <a:pt x="21" y="2"/>
                    <a:pt x="18" y="2"/>
                  </a:cubicBezTo>
                  <a:cubicBezTo>
                    <a:pt x="15" y="3"/>
                    <a:pt x="15" y="6"/>
                    <a:pt x="17" y="7"/>
                  </a:cubicBezTo>
                  <a:cubicBezTo>
                    <a:pt x="18" y="9"/>
                    <a:pt x="15" y="11"/>
                    <a:pt x="13" y="12"/>
                  </a:cubicBezTo>
                  <a:cubicBezTo>
                    <a:pt x="11" y="12"/>
                    <a:pt x="13" y="11"/>
                    <a:pt x="11" y="10"/>
                  </a:cubicBezTo>
                  <a:cubicBezTo>
                    <a:pt x="10" y="9"/>
                    <a:pt x="9" y="14"/>
                    <a:pt x="8" y="17"/>
                  </a:cubicBezTo>
                  <a:cubicBezTo>
                    <a:pt x="7" y="19"/>
                    <a:pt x="8" y="22"/>
                    <a:pt x="7" y="25"/>
                  </a:cubicBezTo>
                  <a:cubicBezTo>
                    <a:pt x="7" y="27"/>
                    <a:pt x="5" y="26"/>
                    <a:pt x="4" y="27"/>
                  </a:cubicBezTo>
                  <a:cubicBezTo>
                    <a:pt x="2" y="28"/>
                    <a:pt x="5" y="34"/>
                    <a:pt x="5" y="35"/>
                  </a:cubicBezTo>
                  <a:cubicBezTo>
                    <a:pt x="4" y="37"/>
                    <a:pt x="3" y="36"/>
                    <a:pt x="2" y="37"/>
                  </a:cubicBezTo>
                  <a:cubicBezTo>
                    <a:pt x="0" y="37"/>
                    <a:pt x="2" y="38"/>
                    <a:pt x="4" y="39"/>
                  </a:cubicBezTo>
                  <a:cubicBezTo>
                    <a:pt x="7" y="40"/>
                    <a:pt x="6" y="40"/>
                    <a:pt x="7" y="42"/>
                  </a:cubicBezTo>
                  <a:cubicBezTo>
                    <a:pt x="9" y="45"/>
                    <a:pt x="5" y="48"/>
                    <a:pt x="5" y="49"/>
                  </a:cubicBezTo>
                  <a:cubicBezTo>
                    <a:pt x="5" y="50"/>
                    <a:pt x="6" y="51"/>
                    <a:pt x="8" y="52"/>
                  </a:cubicBezTo>
                  <a:cubicBezTo>
                    <a:pt x="10" y="53"/>
                    <a:pt x="7" y="53"/>
                    <a:pt x="6" y="53"/>
                  </a:cubicBezTo>
                  <a:cubicBezTo>
                    <a:pt x="5" y="54"/>
                    <a:pt x="12" y="54"/>
                    <a:pt x="14" y="54"/>
                  </a:cubicBezTo>
                  <a:cubicBezTo>
                    <a:pt x="17" y="54"/>
                    <a:pt x="18" y="50"/>
                    <a:pt x="18" y="49"/>
                  </a:cubicBezTo>
                  <a:cubicBezTo>
                    <a:pt x="19" y="48"/>
                    <a:pt x="17" y="45"/>
                    <a:pt x="16" y="42"/>
                  </a:cubicBezTo>
                  <a:cubicBezTo>
                    <a:pt x="16" y="40"/>
                    <a:pt x="15" y="38"/>
                    <a:pt x="16" y="38"/>
                  </a:cubicBezTo>
                  <a:cubicBezTo>
                    <a:pt x="17" y="38"/>
                    <a:pt x="23" y="35"/>
                    <a:pt x="24" y="35"/>
                  </a:cubicBezTo>
                  <a:cubicBezTo>
                    <a:pt x="25" y="34"/>
                    <a:pt x="26" y="35"/>
                    <a:pt x="27" y="35"/>
                  </a:cubicBezTo>
                  <a:cubicBezTo>
                    <a:pt x="28" y="36"/>
                    <a:pt x="33" y="34"/>
                    <a:pt x="35" y="34"/>
                  </a:cubicBezTo>
                  <a:cubicBezTo>
                    <a:pt x="37" y="34"/>
                    <a:pt x="42" y="29"/>
                    <a:pt x="43" y="28"/>
                  </a:cubicBezTo>
                  <a:cubicBezTo>
                    <a:pt x="44" y="26"/>
                    <a:pt x="44" y="24"/>
                    <a:pt x="45" y="22"/>
                  </a:cubicBezTo>
                  <a:cubicBezTo>
                    <a:pt x="46" y="20"/>
                    <a:pt x="50" y="17"/>
                    <a:pt x="52" y="15"/>
                  </a:cubicBezTo>
                  <a:cubicBezTo>
                    <a:pt x="54" y="12"/>
                    <a:pt x="57" y="8"/>
                    <a:pt x="58" y="7"/>
                  </a:cubicBezTo>
                  <a:cubicBezTo>
                    <a:pt x="59" y="6"/>
                    <a:pt x="59" y="5"/>
                    <a:pt x="56" y="4"/>
                  </a:cubicBezTo>
                  <a:cubicBezTo>
                    <a:pt x="53" y="3"/>
                    <a:pt x="53" y="2"/>
                    <a:pt x="51" y="2"/>
                  </a:cubicBezTo>
                  <a:cubicBezTo>
                    <a:pt x="49" y="3"/>
                    <a:pt x="51" y="4"/>
                    <a:pt x="46" y="3"/>
                  </a:cubicBezTo>
                  <a:cubicBezTo>
                    <a:pt x="42" y="3"/>
                    <a:pt x="45" y="5"/>
                    <a:pt x="43" y="5"/>
                  </a:cubicBezTo>
                  <a:cubicBezTo>
                    <a:pt x="41" y="5"/>
                    <a:pt x="41" y="3"/>
                    <a:pt x="40" y="1"/>
                  </a:cubicBezTo>
                  <a:cubicBezTo>
                    <a:pt x="39" y="0"/>
                    <a:pt x="33" y="1"/>
                    <a:pt x="30" y="1"/>
                  </a:cubicBezTo>
                  <a:cubicBezTo>
                    <a:pt x="26" y="0"/>
                    <a:pt x="28" y="1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7" name="Freeform 98"/>
            <p:cNvSpPr>
              <a:spLocks/>
            </p:cNvSpPr>
            <p:nvPr/>
          </p:nvSpPr>
          <p:spPr bwMode="auto">
            <a:xfrm>
              <a:off x="1865" y="651"/>
              <a:ext cx="68" cy="82"/>
            </a:xfrm>
            <a:custGeom>
              <a:avLst/>
              <a:gdLst>
                <a:gd name="T0" fmla="*/ 1 w 56"/>
                <a:gd name="T1" fmla="*/ 36 h 67"/>
                <a:gd name="T2" fmla="*/ 0 w 56"/>
                <a:gd name="T3" fmla="*/ 40 h 67"/>
                <a:gd name="T4" fmla="*/ 5 w 56"/>
                <a:gd name="T5" fmla="*/ 49 h 67"/>
                <a:gd name="T6" fmla="*/ 9 w 56"/>
                <a:gd name="T7" fmla="*/ 48 h 67"/>
                <a:gd name="T8" fmla="*/ 11 w 56"/>
                <a:gd name="T9" fmla="*/ 53 h 67"/>
                <a:gd name="T10" fmla="*/ 15 w 56"/>
                <a:gd name="T11" fmla="*/ 53 h 67"/>
                <a:gd name="T12" fmla="*/ 19 w 56"/>
                <a:gd name="T13" fmla="*/ 59 h 67"/>
                <a:gd name="T14" fmla="*/ 20 w 56"/>
                <a:gd name="T15" fmla="*/ 66 h 67"/>
                <a:gd name="T16" fmla="*/ 25 w 56"/>
                <a:gd name="T17" fmla="*/ 65 h 67"/>
                <a:gd name="T18" fmla="*/ 30 w 56"/>
                <a:gd name="T19" fmla="*/ 62 h 67"/>
                <a:gd name="T20" fmla="*/ 37 w 56"/>
                <a:gd name="T21" fmla="*/ 59 h 67"/>
                <a:gd name="T22" fmla="*/ 41 w 56"/>
                <a:gd name="T23" fmla="*/ 56 h 67"/>
                <a:gd name="T24" fmla="*/ 46 w 56"/>
                <a:gd name="T25" fmla="*/ 55 h 67"/>
                <a:gd name="T26" fmla="*/ 50 w 56"/>
                <a:gd name="T27" fmla="*/ 52 h 67"/>
                <a:gd name="T28" fmla="*/ 49 w 56"/>
                <a:gd name="T29" fmla="*/ 46 h 67"/>
                <a:gd name="T30" fmla="*/ 55 w 56"/>
                <a:gd name="T31" fmla="*/ 42 h 67"/>
                <a:gd name="T32" fmla="*/ 54 w 56"/>
                <a:gd name="T33" fmla="*/ 33 h 67"/>
                <a:gd name="T34" fmla="*/ 49 w 56"/>
                <a:gd name="T35" fmla="*/ 31 h 67"/>
                <a:gd name="T36" fmla="*/ 48 w 56"/>
                <a:gd name="T37" fmla="*/ 25 h 67"/>
                <a:gd name="T38" fmla="*/ 44 w 56"/>
                <a:gd name="T39" fmla="*/ 30 h 67"/>
                <a:gd name="T40" fmla="*/ 40 w 56"/>
                <a:gd name="T41" fmla="*/ 25 h 67"/>
                <a:gd name="T42" fmla="*/ 42 w 56"/>
                <a:gd name="T43" fmla="*/ 23 h 67"/>
                <a:gd name="T44" fmla="*/ 45 w 56"/>
                <a:gd name="T45" fmla="*/ 17 h 67"/>
                <a:gd name="T46" fmla="*/ 49 w 56"/>
                <a:gd name="T47" fmla="*/ 17 h 67"/>
                <a:gd name="T48" fmla="*/ 52 w 56"/>
                <a:gd name="T49" fmla="*/ 15 h 67"/>
                <a:gd name="T50" fmla="*/ 50 w 56"/>
                <a:gd name="T51" fmla="*/ 10 h 67"/>
                <a:gd name="T52" fmla="*/ 54 w 56"/>
                <a:gd name="T53" fmla="*/ 8 h 67"/>
                <a:gd name="T54" fmla="*/ 51 w 56"/>
                <a:gd name="T55" fmla="*/ 2 h 67"/>
                <a:gd name="T56" fmla="*/ 47 w 56"/>
                <a:gd name="T57" fmla="*/ 4 h 67"/>
                <a:gd name="T58" fmla="*/ 38 w 56"/>
                <a:gd name="T59" fmla="*/ 6 h 67"/>
                <a:gd name="T60" fmla="*/ 32 w 56"/>
                <a:gd name="T61" fmla="*/ 4 h 67"/>
                <a:gd name="T62" fmla="*/ 34 w 56"/>
                <a:gd name="T63" fmla="*/ 1 h 67"/>
                <a:gd name="T64" fmla="*/ 27 w 56"/>
                <a:gd name="T65" fmla="*/ 2 h 67"/>
                <a:gd name="T66" fmla="*/ 21 w 56"/>
                <a:gd name="T67" fmla="*/ 1 h 67"/>
                <a:gd name="T68" fmla="*/ 16 w 56"/>
                <a:gd name="T69" fmla="*/ 11 h 67"/>
                <a:gd name="T70" fmla="*/ 16 w 56"/>
                <a:gd name="T71" fmla="*/ 16 h 67"/>
                <a:gd name="T72" fmla="*/ 22 w 56"/>
                <a:gd name="T73" fmla="*/ 18 h 67"/>
                <a:gd name="T74" fmla="*/ 21 w 56"/>
                <a:gd name="T75" fmla="*/ 25 h 67"/>
                <a:gd name="T76" fmla="*/ 23 w 56"/>
                <a:gd name="T77" fmla="*/ 29 h 67"/>
                <a:gd name="T78" fmla="*/ 18 w 56"/>
                <a:gd name="T79" fmla="*/ 32 h 67"/>
                <a:gd name="T80" fmla="*/ 13 w 56"/>
                <a:gd name="T81" fmla="*/ 31 h 67"/>
                <a:gd name="T82" fmla="*/ 9 w 56"/>
                <a:gd name="T83" fmla="*/ 27 h 67"/>
                <a:gd name="T84" fmla="*/ 12 w 56"/>
                <a:gd name="T85" fmla="*/ 24 h 67"/>
                <a:gd name="T86" fmla="*/ 8 w 56"/>
                <a:gd name="T87" fmla="*/ 20 h 67"/>
                <a:gd name="T88" fmla="*/ 3 w 56"/>
                <a:gd name="T89" fmla="*/ 24 h 67"/>
                <a:gd name="T90" fmla="*/ 1 w 56"/>
                <a:gd name="T91" fmla="*/ 28 h 67"/>
                <a:gd name="T92" fmla="*/ 1 w 56"/>
                <a:gd name="T9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" h="67">
                  <a:moveTo>
                    <a:pt x="1" y="36"/>
                  </a:moveTo>
                  <a:cubicBezTo>
                    <a:pt x="2" y="39"/>
                    <a:pt x="1" y="39"/>
                    <a:pt x="0" y="40"/>
                  </a:cubicBezTo>
                  <a:cubicBezTo>
                    <a:pt x="0" y="42"/>
                    <a:pt x="4" y="48"/>
                    <a:pt x="5" y="49"/>
                  </a:cubicBezTo>
                  <a:cubicBezTo>
                    <a:pt x="6" y="49"/>
                    <a:pt x="8" y="48"/>
                    <a:pt x="9" y="48"/>
                  </a:cubicBezTo>
                  <a:cubicBezTo>
                    <a:pt x="10" y="48"/>
                    <a:pt x="10" y="52"/>
                    <a:pt x="11" y="53"/>
                  </a:cubicBezTo>
                  <a:cubicBezTo>
                    <a:pt x="12" y="54"/>
                    <a:pt x="14" y="53"/>
                    <a:pt x="15" y="53"/>
                  </a:cubicBezTo>
                  <a:cubicBezTo>
                    <a:pt x="16" y="53"/>
                    <a:pt x="18" y="57"/>
                    <a:pt x="19" y="59"/>
                  </a:cubicBezTo>
                  <a:cubicBezTo>
                    <a:pt x="19" y="61"/>
                    <a:pt x="19" y="64"/>
                    <a:pt x="20" y="66"/>
                  </a:cubicBezTo>
                  <a:cubicBezTo>
                    <a:pt x="20" y="67"/>
                    <a:pt x="23" y="66"/>
                    <a:pt x="25" y="65"/>
                  </a:cubicBezTo>
                  <a:cubicBezTo>
                    <a:pt x="27" y="65"/>
                    <a:pt x="28" y="64"/>
                    <a:pt x="30" y="62"/>
                  </a:cubicBezTo>
                  <a:cubicBezTo>
                    <a:pt x="32" y="60"/>
                    <a:pt x="34" y="61"/>
                    <a:pt x="37" y="59"/>
                  </a:cubicBezTo>
                  <a:cubicBezTo>
                    <a:pt x="39" y="58"/>
                    <a:pt x="39" y="57"/>
                    <a:pt x="41" y="56"/>
                  </a:cubicBezTo>
                  <a:cubicBezTo>
                    <a:pt x="42" y="55"/>
                    <a:pt x="43" y="56"/>
                    <a:pt x="46" y="55"/>
                  </a:cubicBezTo>
                  <a:cubicBezTo>
                    <a:pt x="48" y="55"/>
                    <a:pt x="49" y="53"/>
                    <a:pt x="50" y="52"/>
                  </a:cubicBezTo>
                  <a:cubicBezTo>
                    <a:pt x="51" y="51"/>
                    <a:pt x="48" y="48"/>
                    <a:pt x="49" y="46"/>
                  </a:cubicBezTo>
                  <a:cubicBezTo>
                    <a:pt x="49" y="44"/>
                    <a:pt x="53" y="43"/>
                    <a:pt x="55" y="42"/>
                  </a:cubicBezTo>
                  <a:cubicBezTo>
                    <a:pt x="56" y="40"/>
                    <a:pt x="55" y="36"/>
                    <a:pt x="54" y="33"/>
                  </a:cubicBezTo>
                  <a:cubicBezTo>
                    <a:pt x="52" y="31"/>
                    <a:pt x="51" y="31"/>
                    <a:pt x="49" y="31"/>
                  </a:cubicBezTo>
                  <a:cubicBezTo>
                    <a:pt x="47" y="30"/>
                    <a:pt x="50" y="26"/>
                    <a:pt x="48" y="25"/>
                  </a:cubicBezTo>
                  <a:cubicBezTo>
                    <a:pt x="45" y="24"/>
                    <a:pt x="46" y="28"/>
                    <a:pt x="44" y="30"/>
                  </a:cubicBezTo>
                  <a:cubicBezTo>
                    <a:pt x="43" y="32"/>
                    <a:pt x="41" y="27"/>
                    <a:pt x="40" y="25"/>
                  </a:cubicBezTo>
                  <a:cubicBezTo>
                    <a:pt x="39" y="24"/>
                    <a:pt x="40" y="23"/>
                    <a:pt x="42" y="23"/>
                  </a:cubicBezTo>
                  <a:cubicBezTo>
                    <a:pt x="43" y="23"/>
                    <a:pt x="44" y="18"/>
                    <a:pt x="45" y="17"/>
                  </a:cubicBezTo>
                  <a:cubicBezTo>
                    <a:pt x="47" y="16"/>
                    <a:pt x="47" y="17"/>
                    <a:pt x="49" y="17"/>
                  </a:cubicBezTo>
                  <a:cubicBezTo>
                    <a:pt x="51" y="17"/>
                    <a:pt x="53" y="16"/>
                    <a:pt x="52" y="15"/>
                  </a:cubicBezTo>
                  <a:cubicBezTo>
                    <a:pt x="51" y="13"/>
                    <a:pt x="49" y="11"/>
                    <a:pt x="50" y="10"/>
                  </a:cubicBezTo>
                  <a:cubicBezTo>
                    <a:pt x="50" y="8"/>
                    <a:pt x="53" y="8"/>
                    <a:pt x="54" y="8"/>
                  </a:cubicBezTo>
                  <a:cubicBezTo>
                    <a:pt x="55" y="8"/>
                    <a:pt x="52" y="3"/>
                    <a:pt x="51" y="2"/>
                  </a:cubicBezTo>
                  <a:cubicBezTo>
                    <a:pt x="50" y="2"/>
                    <a:pt x="48" y="3"/>
                    <a:pt x="47" y="4"/>
                  </a:cubicBezTo>
                  <a:cubicBezTo>
                    <a:pt x="45" y="5"/>
                    <a:pt x="41" y="6"/>
                    <a:pt x="38" y="6"/>
                  </a:cubicBezTo>
                  <a:cubicBezTo>
                    <a:pt x="36" y="7"/>
                    <a:pt x="34" y="6"/>
                    <a:pt x="32" y="4"/>
                  </a:cubicBezTo>
                  <a:cubicBezTo>
                    <a:pt x="30" y="2"/>
                    <a:pt x="33" y="2"/>
                    <a:pt x="34" y="1"/>
                  </a:cubicBezTo>
                  <a:cubicBezTo>
                    <a:pt x="35" y="0"/>
                    <a:pt x="29" y="1"/>
                    <a:pt x="27" y="2"/>
                  </a:cubicBezTo>
                  <a:cubicBezTo>
                    <a:pt x="25" y="2"/>
                    <a:pt x="24" y="1"/>
                    <a:pt x="21" y="1"/>
                  </a:cubicBezTo>
                  <a:cubicBezTo>
                    <a:pt x="18" y="2"/>
                    <a:pt x="15" y="11"/>
                    <a:pt x="16" y="11"/>
                  </a:cubicBezTo>
                  <a:cubicBezTo>
                    <a:pt x="16" y="12"/>
                    <a:pt x="17" y="14"/>
                    <a:pt x="16" y="16"/>
                  </a:cubicBezTo>
                  <a:cubicBezTo>
                    <a:pt x="16" y="18"/>
                    <a:pt x="20" y="18"/>
                    <a:pt x="22" y="18"/>
                  </a:cubicBezTo>
                  <a:cubicBezTo>
                    <a:pt x="24" y="19"/>
                    <a:pt x="21" y="24"/>
                    <a:pt x="21" y="25"/>
                  </a:cubicBezTo>
                  <a:cubicBezTo>
                    <a:pt x="21" y="26"/>
                    <a:pt x="23" y="28"/>
                    <a:pt x="23" y="29"/>
                  </a:cubicBezTo>
                  <a:cubicBezTo>
                    <a:pt x="22" y="29"/>
                    <a:pt x="19" y="31"/>
                    <a:pt x="18" y="32"/>
                  </a:cubicBezTo>
                  <a:cubicBezTo>
                    <a:pt x="17" y="33"/>
                    <a:pt x="14" y="31"/>
                    <a:pt x="13" y="31"/>
                  </a:cubicBezTo>
                  <a:cubicBezTo>
                    <a:pt x="13" y="30"/>
                    <a:pt x="9" y="29"/>
                    <a:pt x="9" y="27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3" y="23"/>
                    <a:pt x="10" y="21"/>
                    <a:pt x="8" y="20"/>
                  </a:cubicBezTo>
                  <a:cubicBezTo>
                    <a:pt x="7" y="20"/>
                    <a:pt x="3" y="22"/>
                    <a:pt x="3" y="24"/>
                  </a:cubicBezTo>
                  <a:cubicBezTo>
                    <a:pt x="2" y="26"/>
                    <a:pt x="1" y="26"/>
                    <a:pt x="1" y="28"/>
                  </a:cubicBezTo>
                  <a:cubicBezTo>
                    <a:pt x="1" y="29"/>
                    <a:pt x="0" y="34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8" name="Freeform 99"/>
            <p:cNvSpPr>
              <a:spLocks/>
            </p:cNvSpPr>
            <p:nvPr/>
          </p:nvSpPr>
          <p:spPr bwMode="auto">
            <a:xfrm>
              <a:off x="1865" y="605"/>
              <a:ext cx="12" cy="12"/>
            </a:xfrm>
            <a:custGeom>
              <a:avLst/>
              <a:gdLst>
                <a:gd name="T0" fmla="*/ 2 w 10"/>
                <a:gd name="T1" fmla="*/ 7 h 10"/>
                <a:gd name="T2" fmla="*/ 3 w 10"/>
                <a:gd name="T3" fmla="*/ 9 h 10"/>
                <a:gd name="T4" fmla="*/ 9 w 10"/>
                <a:gd name="T5" fmla="*/ 6 h 10"/>
                <a:gd name="T6" fmla="*/ 8 w 10"/>
                <a:gd name="T7" fmla="*/ 1 h 10"/>
                <a:gd name="T8" fmla="*/ 5 w 10"/>
                <a:gd name="T9" fmla="*/ 0 h 10"/>
                <a:gd name="T10" fmla="*/ 0 w 10"/>
                <a:gd name="T11" fmla="*/ 7 h 10"/>
                <a:gd name="T12" fmla="*/ 2 w 10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7"/>
                  </a:moveTo>
                  <a:cubicBezTo>
                    <a:pt x="3" y="7"/>
                    <a:pt x="2" y="10"/>
                    <a:pt x="3" y="9"/>
                  </a:cubicBezTo>
                  <a:cubicBezTo>
                    <a:pt x="4" y="9"/>
                    <a:pt x="8" y="7"/>
                    <a:pt x="9" y="6"/>
                  </a:cubicBezTo>
                  <a:cubicBezTo>
                    <a:pt x="10" y="5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3" y="1"/>
                    <a:pt x="0" y="5"/>
                    <a:pt x="0" y="7"/>
                  </a:cubicBezTo>
                  <a:cubicBezTo>
                    <a:pt x="0" y="9"/>
                    <a:pt x="1" y="7"/>
                    <a:pt x="2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9" name="Freeform 100"/>
            <p:cNvSpPr>
              <a:spLocks/>
            </p:cNvSpPr>
            <p:nvPr/>
          </p:nvSpPr>
          <p:spPr bwMode="auto">
            <a:xfrm>
              <a:off x="3974" y="575"/>
              <a:ext cx="21" cy="10"/>
            </a:xfrm>
            <a:custGeom>
              <a:avLst/>
              <a:gdLst>
                <a:gd name="T0" fmla="*/ 2 w 17"/>
                <a:gd name="T1" fmla="*/ 6 h 8"/>
                <a:gd name="T2" fmla="*/ 14 w 17"/>
                <a:gd name="T3" fmla="*/ 5 h 8"/>
                <a:gd name="T4" fmla="*/ 16 w 17"/>
                <a:gd name="T5" fmla="*/ 0 h 8"/>
                <a:gd name="T6" fmla="*/ 6 w 17"/>
                <a:gd name="T7" fmla="*/ 3 h 8"/>
                <a:gd name="T8" fmla="*/ 2 w 17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2" y="6"/>
                  </a:moveTo>
                  <a:cubicBezTo>
                    <a:pt x="0" y="8"/>
                    <a:pt x="11" y="6"/>
                    <a:pt x="14" y="5"/>
                  </a:cubicBezTo>
                  <a:cubicBezTo>
                    <a:pt x="17" y="5"/>
                    <a:pt x="17" y="0"/>
                    <a:pt x="16" y="0"/>
                  </a:cubicBezTo>
                  <a:cubicBezTo>
                    <a:pt x="14" y="1"/>
                    <a:pt x="9" y="3"/>
                    <a:pt x="6" y="3"/>
                  </a:cubicBezTo>
                  <a:cubicBezTo>
                    <a:pt x="4" y="2"/>
                    <a:pt x="4" y="3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0" name="Freeform 101"/>
            <p:cNvSpPr>
              <a:spLocks/>
            </p:cNvSpPr>
            <p:nvPr/>
          </p:nvSpPr>
          <p:spPr bwMode="auto">
            <a:xfrm>
              <a:off x="3971" y="551"/>
              <a:ext cx="16" cy="11"/>
            </a:xfrm>
            <a:custGeom>
              <a:avLst/>
              <a:gdLst>
                <a:gd name="T0" fmla="*/ 10 w 13"/>
                <a:gd name="T1" fmla="*/ 7 h 9"/>
                <a:gd name="T2" fmla="*/ 13 w 13"/>
                <a:gd name="T3" fmla="*/ 1 h 9"/>
                <a:gd name="T4" fmla="*/ 9 w 13"/>
                <a:gd name="T5" fmla="*/ 4 h 9"/>
                <a:gd name="T6" fmla="*/ 2 w 13"/>
                <a:gd name="T7" fmla="*/ 7 h 9"/>
                <a:gd name="T8" fmla="*/ 10 w 13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0" y="7"/>
                  </a:moveTo>
                  <a:cubicBezTo>
                    <a:pt x="13" y="7"/>
                    <a:pt x="13" y="3"/>
                    <a:pt x="13" y="1"/>
                  </a:cubicBezTo>
                  <a:cubicBezTo>
                    <a:pt x="12" y="0"/>
                    <a:pt x="11" y="2"/>
                    <a:pt x="9" y="4"/>
                  </a:cubicBezTo>
                  <a:cubicBezTo>
                    <a:pt x="6" y="6"/>
                    <a:pt x="4" y="5"/>
                    <a:pt x="2" y="7"/>
                  </a:cubicBezTo>
                  <a:cubicBezTo>
                    <a:pt x="0" y="9"/>
                    <a:pt x="9" y="7"/>
                    <a:pt x="1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1" name="Freeform 102"/>
            <p:cNvSpPr>
              <a:spLocks/>
            </p:cNvSpPr>
            <p:nvPr/>
          </p:nvSpPr>
          <p:spPr bwMode="auto">
            <a:xfrm>
              <a:off x="3496" y="780"/>
              <a:ext cx="18" cy="20"/>
            </a:xfrm>
            <a:custGeom>
              <a:avLst/>
              <a:gdLst>
                <a:gd name="T0" fmla="*/ 6 w 15"/>
                <a:gd name="T1" fmla="*/ 15 h 16"/>
                <a:gd name="T2" fmla="*/ 15 w 15"/>
                <a:gd name="T3" fmla="*/ 6 h 16"/>
                <a:gd name="T4" fmla="*/ 9 w 15"/>
                <a:gd name="T5" fmla="*/ 1 h 16"/>
                <a:gd name="T6" fmla="*/ 1 w 15"/>
                <a:gd name="T7" fmla="*/ 3 h 16"/>
                <a:gd name="T8" fmla="*/ 6 w 15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6" y="15"/>
                  </a:moveTo>
                  <a:cubicBezTo>
                    <a:pt x="9" y="15"/>
                    <a:pt x="15" y="8"/>
                    <a:pt x="15" y="6"/>
                  </a:cubicBezTo>
                  <a:cubicBezTo>
                    <a:pt x="15" y="5"/>
                    <a:pt x="11" y="2"/>
                    <a:pt x="9" y="1"/>
                  </a:cubicBezTo>
                  <a:cubicBezTo>
                    <a:pt x="7" y="0"/>
                    <a:pt x="1" y="0"/>
                    <a:pt x="1" y="3"/>
                  </a:cubicBezTo>
                  <a:cubicBezTo>
                    <a:pt x="1" y="5"/>
                    <a:pt x="0" y="16"/>
                    <a:pt x="6" y="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2" name="Freeform 103"/>
            <p:cNvSpPr>
              <a:spLocks/>
            </p:cNvSpPr>
            <p:nvPr/>
          </p:nvSpPr>
          <p:spPr bwMode="auto">
            <a:xfrm>
              <a:off x="3605" y="752"/>
              <a:ext cx="21" cy="22"/>
            </a:xfrm>
            <a:custGeom>
              <a:avLst/>
              <a:gdLst>
                <a:gd name="T0" fmla="*/ 11 w 17"/>
                <a:gd name="T1" fmla="*/ 8 h 18"/>
                <a:gd name="T2" fmla="*/ 5 w 17"/>
                <a:gd name="T3" fmla="*/ 2 h 18"/>
                <a:gd name="T4" fmla="*/ 1 w 17"/>
                <a:gd name="T5" fmla="*/ 7 h 18"/>
                <a:gd name="T6" fmla="*/ 7 w 17"/>
                <a:gd name="T7" fmla="*/ 15 h 18"/>
                <a:gd name="T8" fmla="*/ 12 w 17"/>
                <a:gd name="T9" fmla="*/ 18 h 18"/>
                <a:gd name="T10" fmla="*/ 16 w 17"/>
                <a:gd name="T11" fmla="*/ 14 h 18"/>
                <a:gd name="T12" fmla="*/ 11 w 17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1" y="8"/>
                  </a:moveTo>
                  <a:cubicBezTo>
                    <a:pt x="8" y="6"/>
                    <a:pt x="7" y="4"/>
                    <a:pt x="5" y="2"/>
                  </a:cubicBezTo>
                  <a:cubicBezTo>
                    <a:pt x="4" y="0"/>
                    <a:pt x="2" y="5"/>
                    <a:pt x="1" y="7"/>
                  </a:cubicBezTo>
                  <a:cubicBezTo>
                    <a:pt x="0" y="9"/>
                    <a:pt x="4" y="14"/>
                    <a:pt x="7" y="15"/>
                  </a:cubicBezTo>
                  <a:cubicBezTo>
                    <a:pt x="10" y="15"/>
                    <a:pt x="9" y="18"/>
                    <a:pt x="12" y="18"/>
                  </a:cubicBezTo>
                  <a:cubicBezTo>
                    <a:pt x="17" y="18"/>
                    <a:pt x="17" y="16"/>
                    <a:pt x="16" y="14"/>
                  </a:cubicBezTo>
                  <a:cubicBezTo>
                    <a:pt x="16" y="12"/>
                    <a:pt x="14" y="10"/>
                    <a:pt x="11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3" name="Freeform 104"/>
            <p:cNvSpPr>
              <a:spLocks/>
            </p:cNvSpPr>
            <p:nvPr/>
          </p:nvSpPr>
          <p:spPr bwMode="auto">
            <a:xfrm>
              <a:off x="3726" y="667"/>
              <a:ext cx="18" cy="20"/>
            </a:xfrm>
            <a:custGeom>
              <a:avLst/>
              <a:gdLst>
                <a:gd name="T0" fmla="*/ 3 w 15"/>
                <a:gd name="T1" fmla="*/ 12 h 16"/>
                <a:gd name="T2" fmla="*/ 8 w 15"/>
                <a:gd name="T3" fmla="*/ 13 h 16"/>
                <a:gd name="T4" fmla="*/ 13 w 15"/>
                <a:gd name="T5" fmla="*/ 6 h 16"/>
                <a:gd name="T6" fmla="*/ 9 w 15"/>
                <a:gd name="T7" fmla="*/ 1 h 16"/>
                <a:gd name="T8" fmla="*/ 1 w 15"/>
                <a:gd name="T9" fmla="*/ 4 h 16"/>
                <a:gd name="T10" fmla="*/ 1 w 15"/>
                <a:gd name="T11" fmla="*/ 14 h 16"/>
                <a:gd name="T12" fmla="*/ 3 w 15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6">
                  <a:moveTo>
                    <a:pt x="3" y="12"/>
                  </a:moveTo>
                  <a:cubicBezTo>
                    <a:pt x="5" y="10"/>
                    <a:pt x="6" y="13"/>
                    <a:pt x="8" y="13"/>
                  </a:cubicBezTo>
                  <a:cubicBezTo>
                    <a:pt x="15" y="13"/>
                    <a:pt x="15" y="8"/>
                    <a:pt x="13" y="6"/>
                  </a:cubicBezTo>
                  <a:cubicBezTo>
                    <a:pt x="12" y="4"/>
                    <a:pt x="11" y="3"/>
                    <a:pt x="9" y="1"/>
                  </a:cubicBezTo>
                  <a:cubicBezTo>
                    <a:pt x="7" y="0"/>
                    <a:pt x="3" y="2"/>
                    <a:pt x="1" y="4"/>
                  </a:cubicBezTo>
                  <a:cubicBezTo>
                    <a:pt x="0" y="5"/>
                    <a:pt x="0" y="12"/>
                    <a:pt x="1" y="14"/>
                  </a:cubicBezTo>
                  <a:cubicBezTo>
                    <a:pt x="2" y="16"/>
                    <a:pt x="2" y="14"/>
                    <a:pt x="3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4" name="Freeform 105"/>
            <p:cNvSpPr>
              <a:spLocks/>
            </p:cNvSpPr>
            <p:nvPr/>
          </p:nvSpPr>
          <p:spPr bwMode="auto">
            <a:xfrm>
              <a:off x="3769" y="675"/>
              <a:ext cx="8" cy="9"/>
            </a:xfrm>
            <a:custGeom>
              <a:avLst/>
              <a:gdLst>
                <a:gd name="T0" fmla="*/ 4 w 7"/>
                <a:gd name="T1" fmla="*/ 7 h 8"/>
                <a:gd name="T2" fmla="*/ 6 w 7"/>
                <a:gd name="T3" fmla="*/ 2 h 8"/>
                <a:gd name="T4" fmla="*/ 2 w 7"/>
                <a:gd name="T5" fmla="*/ 2 h 8"/>
                <a:gd name="T6" fmla="*/ 4 w 7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4" y="7"/>
                  </a:moveTo>
                  <a:cubicBezTo>
                    <a:pt x="6" y="7"/>
                    <a:pt x="7" y="3"/>
                    <a:pt x="6" y="2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0" y="4"/>
                    <a:pt x="2" y="8"/>
                    <a:pt x="4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5" name="Freeform 106"/>
            <p:cNvSpPr>
              <a:spLocks/>
            </p:cNvSpPr>
            <p:nvPr/>
          </p:nvSpPr>
          <p:spPr bwMode="auto">
            <a:xfrm>
              <a:off x="3803" y="682"/>
              <a:ext cx="14" cy="9"/>
            </a:xfrm>
            <a:custGeom>
              <a:avLst/>
              <a:gdLst>
                <a:gd name="T0" fmla="*/ 6 w 11"/>
                <a:gd name="T1" fmla="*/ 6 h 7"/>
                <a:gd name="T2" fmla="*/ 4 w 11"/>
                <a:gd name="T3" fmla="*/ 0 h 7"/>
                <a:gd name="T4" fmla="*/ 1 w 11"/>
                <a:gd name="T5" fmla="*/ 4 h 7"/>
                <a:gd name="T6" fmla="*/ 6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6" y="6"/>
                  </a:moveTo>
                  <a:cubicBezTo>
                    <a:pt x="11" y="6"/>
                    <a:pt x="6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7"/>
                    <a:pt x="4" y="6"/>
                    <a:pt x="6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6" name="Freeform 107"/>
            <p:cNvSpPr>
              <a:spLocks/>
            </p:cNvSpPr>
            <p:nvPr/>
          </p:nvSpPr>
          <p:spPr bwMode="auto">
            <a:xfrm>
              <a:off x="3815" y="670"/>
              <a:ext cx="13" cy="11"/>
            </a:xfrm>
            <a:custGeom>
              <a:avLst/>
              <a:gdLst>
                <a:gd name="T0" fmla="*/ 5 w 10"/>
                <a:gd name="T1" fmla="*/ 9 h 9"/>
                <a:gd name="T2" fmla="*/ 6 w 10"/>
                <a:gd name="T3" fmla="*/ 1 h 9"/>
                <a:gd name="T4" fmla="*/ 1 w 10"/>
                <a:gd name="T5" fmla="*/ 6 h 9"/>
                <a:gd name="T6" fmla="*/ 5 w 10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5" y="9"/>
                  </a:moveTo>
                  <a:cubicBezTo>
                    <a:pt x="10" y="9"/>
                    <a:pt x="7" y="2"/>
                    <a:pt x="6" y="1"/>
                  </a:cubicBezTo>
                  <a:cubicBezTo>
                    <a:pt x="6" y="0"/>
                    <a:pt x="3" y="4"/>
                    <a:pt x="1" y="6"/>
                  </a:cubicBezTo>
                  <a:cubicBezTo>
                    <a:pt x="0" y="8"/>
                    <a:pt x="4" y="9"/>
                    <a:pt x="5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7" name="Freeform 108"/>
            <p:cNvSpPr>
              <a:spLocks/>
            </p:cNvSpPr>
            <p:nvPr/>
          </p:nvSpPr>
          <p:spPr bwMode="auto">
            <a:xfrm>
              <a:off x="4158" y="635"/>
              <a:ext cx="18" cy="11"/>
            </a:xfrm>
            <a:custGeom>
              <a:avLst/>
              <a:gdLst>
                <a:gd name="T0" fmla="*/ 3 w 15"/>
                <a:gd name="T1" fmla="*/ 1 h 9"/>
                <a:gd name="T2" fmla="*/ 0 w 15"/>
                <a:gd name="T3" fmla="*/ 6 h 9"/>
                <a:gd name="T4" fmla="*/ 12 w 15"/>
                <a:gd name="T5" fmla="*/ 8 h 9"/>
                <a:gd name="T6" fmla="*/ 11 w 15"/>
                <a:gd name="T7" fmla="*/ 2 h 9"/>
                <a:gd name="T8" fmla="*/ 3 w 15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3" y="1"/>
                  </a:moveTo>
                  <a:cubicBezTo>
                    <a:pt x="1" y="1"/>
                    <a:pt x="0" y="4"/>
                    <a:pt x="0" y="6"/>
                  </a:cubicBezTo>
                  <a:cubicBezTo>
                    <a:pt x="0" y="9"/>
                    <a:pt x="10" y="8"/>
                    <a:pt x="12" y="8"/>
                  </a:cubicBezTo>
                  <a:cubicBezTo>
                    <a:pt x="15" y="8"/>
                    <a:pt x="12" y="4"/>
                    <a:pt x="11" y="2"/>
                  </a:cubicBezTo>
                  <a:cubicBezTo>
                    <a:pt x="10" y="0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8" name="Freeform 109"/>
            <p:cNvSpPr>
              <a:spLocks/>
            </p:cNvSpPr>
            <p:nvPr/>
          </p:nvSpPr>
          <p:spPr bwMode="auto">
            <a:xfrm>
              <a:off x="4463" y="661"/>
              <a:ext cx="41" cy="22"/>
            </a:xfrm>
            <a:custGeom>
              <a:avLst/>
              <a:gdLst>
                <a:gd name="T0" fmla="*/ 6 w 34"/>
                <a:gd name="T1" fmla="*/ 13 h 18"/>
                <a:gd name="T2" fmla="*/ 31 w 34"/>
                <a:gd name="T3" fmla="*/ 17 h 18"/>
                <a:gd name="T4" fmla="*/ 24 w 34"/>
                <a:gd name="T5" fmla="*/ 4 h 18"/>
                <a:gd name="T6" fmla="*/ 14 w 34"/>
                <a:gd name="T7" fmla="*/ 1 h 18"/>
                <a:gd name="T8" fmla="*/ 8 w 34"/>
                <a:gd name="T9" fmla="*/ 1 h 18"/>
                <a:gd name="T10" fmla="*/ 6 w 34"/>
                <a:gd name="T11" fmla="*/ 7 h 18"/>
                <a:gd name="T12" fmla="*/ 1 w 34"/>
                <a:gd name="T13" fmla="*/ 13 h 18"/>
                <a:gd name="T14" fmla="*/ 6 w 34"/>
                <a:gd name="T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8">
                  <a:moveTo>
                    <a:pt x="6" y="13"/>
                  </a:moveTo>
                  <a:cubicBezTo>
                    <a:pt x="9" y="13"/>
                    <a:pt x="26" y="16"/>
                    <a:pt x="31" y="17"/>
                  </a:cubicBezTo>
                  <a:cubicBezTo>
                    <a:pt x="34" y="18"/>
                    <a:pt x="28" y="7"/>
                    <a:pt x="24" y="4"/>
                  </a:cubicBezTo>
                  <a:cubicBezTo>
                    <a:pt x="21" y="1"/>
                    <a:pt x="17" y="1"/>
                    <a:pt x="14" y="1"/>
                  </a:cubicBezTo>
                  <a:cubicBezTo>
                    <a:pt x="11" y="0"/>
                    <a:pt x="9" y="1"/>
                    <a:pt x="8" y="1"/>
                  </a:cubicBezTo>
                  <a:cubicBezTo>
                    <a:pt x="6" y="1"/>
                    <a:pt x="5" y="5"/>
                    <a:pt x="6" y="7"/>
                  </a:cubicBezTo>
                  <a:cubicBezTo>
                    <a:pt x="6" y="9"/>
                    <a:pt x="2" y="11"/>
                    <a:pt x="1" y="13"/>
                  </a:cubicBezTo>
                  <a:cubicBezTo>
                    <a:pt x="0" y="15"/>
                    <a:pt x="4" y="13"/>
                    <a:pt x="6" y="1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9" name="Freeform 110"/>
            <p:cNvSpPr>
              <a:spLocks/>
            </p:cNvSpPr>
            <p:nvPr/>
          </p:nvSpPr>
          <p:spPr bwMode="auto">
            <a:xfrm>
              <a:off x="4457" y="651"/>
              <a:ext cx="12" cy="13"/>
            </a:xfrm>
            <a:custGeom>
              <a:avLst/>
              <a:gdLst>
                <a:gd name="T0" fmla="*/ 10 w 10"/>
                <a:gd name="T1" fmla="*/ 2 h 10"/>
                <a:gd name="T2" fmla="*/ 5 w 10"/>
                <a:gd name="T3" fmla="*/ 0 h 10"/>
                <a:gd name="T4" fmla="*/ 4 w 10"/>
                <a:gd name="T5" fmla="*/ 8 h 10"/>
                <a:gd name="T6" fmla="*/ 10 w 10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3" y="0"/>
                    <a:pt x="0" y="6"/>
                    <a:pt x="4" y="8"/>
                  </a:cubicBezTo>
                  <a:cubicBezTo>
                    <a:pt x="9" y="10"/>
                    <a:pt x="10" y="3"/>
                    <a:pt x="10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0" name="Freeform 111"/>
            <p:cNvSpPr>
              <a:spLocks/>
            </p:cNvSpPr>
            <p:nvPr/>
          </p:nvSpPr>
          <p:spPr bwMode="auto">
            <a:xfrm>
              <a:off x="4413" y="588"/>
              <a:ext cx="93" cy="50"/>
            </a:xfrm>
            <a:custGeom>
              <a:avLst/>
              <a:gdLst>
                <a:gd name="T0" fmla="*/ 16 w 76"/>
                <a:gd name="T1" fmla="*/ 37 h 41"/>
                <a:gd name="T2" fmla="*/ 25 w 76"/>
                <a:gd name="T3" fmla="*/ 41 h 41"/>
                <a:gd name="T4" fmla="*/ 28 w 76"/>
                <a:gd name="T5" fmla="*/ 36 h 41"/>
                <a:gd name="T6" fmla="*/ 29 w 76"/>
                <a:gd name="T7" fmla="*/ 32 h 41"/>
                <a:gd name="T8" fmla="*/ 34 w 76"/>
                <a:gd name="T9" fmla="*/ 35 h 41"/>
                <a:gd name="T10" fmla="*/ 46 w 76"/>
                <a:gd name="T11" fmla="*/ 33 h 41"/>
                <a:gd name="T12" fmla="*/ 49 w 76"/>
                <a:gd name="T13" fmla="*/ 33 h 41"/>
                <a:gd name="T14" fmla="*/ 53 w 76"/>
                <a:gd name="T15" fmla="*/ 36 h 41"/>
                <a:gd name="T16" fmla="*/ 63 w 76"/>
                <a:gd name="T17" fmla="*/ 35 h 41"/>
                <a:gd name="T18" fmla="*/ 58 w 76"/>
                <a:gd name="T19" fmla="*/ 32 h 41"/>
                <a:gd name="T20" fmla="*/ 47 w 76"/>
                <a:gd name="T21" fmla="*/ 21 h 41"/>
                <a:gd name="T22" fmla="*/ 46 w 76"/>
                <a:gd name="T23" fmla="*/ 16 h 41"/>
                <a:gd name="T24" fmla="*/ 53 w 76"/>
                <a:gd name="T25" fmla="*/ 15 h 41"/>
                <a:gd name="T26" fmla="*/ 51 w 76"/>
                <a:gd name="T27" fmla="*/ 20 h 41"/>
                <a:gd name="T28" fmla="*/ 57 w 76"/>
                <a:gd name="T29" fmla="*/ 29 h 41"/>
                <a:gd name="T30" fmla="*/ 66 w 76"/>
                <a:gd name="T31" fmla="*/ 32 h 41"/>
                <a:gd name="T32" fmla="*/ 72 w 76"/>
                <a:gd name="T33" fmla="*/ 28 h 41"/>
                <a:gd name="T34" fmla="*/ 70 w 76"/>
                <a:gd name="T35" fmla="*/ 21 h 41"/>
                <a:gd name="T36" fmla="*/ 75 w 76"/>
                <a:gd name="T37" fmla="*/ 18 h 41"/>
                <a:gd name="T38" fmla="*/ 63 w 76"/>
                <a:gd name="T39" fmla="*/ 12 h 41"/>
                <a:gd name="T40" fmla="*/ 52 w 76"/>
                <a:gd name="T41" fmla="*/ 11 h 41"/>
                <a:gd name="T42" fmla="*/ 43 w 76"/>
                <a:gd name="T43" fmla="*/ 6 h 41"/>
                <a:gd name="T44" fmla="*/ 37 w 76"/>
                <a:gd name="T45" fmla="*/ 2 h 41"/>
                <a:gd name="T46" fmla="*/ 36 w 76"/>
                <a:gd name="T47" fmla="*/ 5 h 41"/>
                <a:gd name="T48" fmla="*/ 36 w 76"/>
                <a:gd name="T49" fmla="*/ 12 h 41"/>
                <a:gd name="T50" fmla="*/ 35 w 76"/>
                <a:gd name="T51" fmla="*/ 16 h 41"/>
                <a:gd name="T52" fmla="*/ 32 w 76"/>
                <a:gd name="T53" fmla="*/ 12 h 41"/>
                <a:gd name="T54" fmla="*/ 27 w 76"/>
                <a:gd name="T55" fmla="*/ 11 h 41"/>
                <a:gd name="T56" fmla="*/ 23 w 76"/>
                <a:gd name="T57" fmla="*/ 8 h 41"/>
                <a:gd name="T58" fmla="*/ 17 w 76"/>
                <a:gd name="T59" fmla="*/ 3 h 41"/>
                <a:gd name="T60" fmla="*/ 11 w 76"/>
                <a:gd name="T61" fmla="*/ 3 h 41"/>
                <a:gd name="T62" fmla="*/ 3 w 76"/>
                <a:gd name="T63" fmla="*/ 7 h 41"/>
                <a:gd name="T64" fmla="*/ 4 w 76"/>
                <a:gd name="T65" fmla="*/ 12 h 41"/>
                <a:gd name="T66" fmla="*/ 3 w 76"/>
                <a:gd name="T67" fmla="*/ 14 h 41"/>
                <a:gd name="T68" fmla="*/ 6 w 76"/>
                <a:gd name="T69" fmla="*/ 23 h 41"/>
                <a:gd name="T70" fmla="*/ 2 w 76"/>
                <a:gd name="T71" fmla="*/ 23 h 41"/>
                <a:gd name="T72" fmla="*/ 8 w 76"/>
                <a:gd name="T73" fmla="*/ 30 h 41"/>
                <a:gd name="T74" fmla="*/ 16 w 76"/>
                <a:gd name="T75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41">
                  <a:moveTo>
                    <a:pt x="16" y="37"/>
                  </a:moveTo>
                  <a:cubicBezTo>
                    <a:pt x="18" y="40"/>
                    <a:pt x="21" y="41"/>
                    <a:pt x="25" y="41"/>
                  </a:cubicBezTo>
                  <a:cubicBezTo>
                    <a:pt x="29" y="41"/>
                    <a:pt x="28" y="39"/>
                    <a:pt x="28" y="36"/>
                  </a:cubicBezTo>
                  <a:cubicBezTo>
                    <a:pt x="27" y="34"/>
                    <a:pt x="27" y="33"/>
                    <a:pt x="29" y="32"/>
                  </a:cubicBezTo>
                  <a:cubicBezTo>
                    <a:pt x="30" y="32"/>
                    <a:pt x="31" y="34"/>
                    <a:pt x="34" y="35"/>
                  </a:cubicBezTo>
                  <a:cubicBezTo>
                    <a:pt x="36" y="35"/>
                    <a:pt x="43" y="35"/>
                    <a:pt x="46" y="33"/>
                  </a:cubicBezTo>
                  <a:cubicBezTo>
                    <a:pt x="50" y="32"/>
                    <a:pt x="49" y="32"/>
                    <a:pt x="49" y="33"/>
                  </a:cubicBezTo>
                  <a:cubicBezTo>
                    <a:pt x="49" y="34"/>
                    <a:pt x="51" y="36"/>
                    <a:pt x="53" y="36"/>
                  </a:cubicBezTo>
                  <a:cubicBezTo>
                    <a:pt x="55" y="35"/>
                    <a:pt x="62" y="35"/>
                    <a:pt x="63" y="35"/>
                  </a:cubicBezTo>
                  <a:cubicBezTo>
                    <a:pt x="64" y="34"/>
                    <a:pt x="63" y="34"/>
                    <a:pt x="58" y="32"/>
                  </a:cubicBezTo>
                  <a:cubicBezTo>
                    <a:pt x="52" y="30"/>
                    <a:pt x="48" y="22"/>
                    <a:pt x="47" y="21"/>
                  </a:cubicBezTo>
                  <a:cubicBezTo>
                    <a:pt x="46" y="20"/>
                    <a:pt x="45" y="16"/>
                    <a:pt x="46" y="16"/>
                  </a:cubicBezTo>
                  <a:cubicBezTo>
                    <a:pt x="47" y="15"/>
                    <a:pt x="51" y="14"/>
                    <a:pt x="53" y="15"/>
                  </a:cubicBezTo>
                  <a:cubicBezTo>
                    <a:pt x="54" y="16"/>
                    <a:pt x="52" y="19"/>
                    <a:pt x="51" y="20"/>
                  </a:cubicBezTo>
                  <a:cubicBezTo>
                    <a:pt x="51" y="22"/>
                    <a:pt x="55" y="28"/>
                    <a:pt x="57" y="29"/>
                  </a:cubicBezTo>
                  <a:cubicBezTo>
                    <a:pt x="60" y="31"/>
                    <a:pt x="64" y="31"/>
                    <a:pt x="66" y="32"/>
                  </a:cubicBezTo>
                  <a:cubicBezTo>
                    <a:pt x="68" y="33"/>
                    <a:pt x="70" y="29"/>
                    <a:pt x="72" y="28"/>
                  </a:cubicBezTo>
                  <a:cubicBezTo>
                    <a:pt x="73" y="26"/>
                    <a:pt x="71" y="22"/>
                    <a:pt x="70" y="21"/>
                  </a:cubicBezTo>
                  <a:cubicBezTo>
                    <a:pt x="70" y="20"/>
                    <a:pt x="73" y="19"/>
                    <a:pt x="75" y="18"/>
                  </a:cubicBezTo>
                  <a:cubicBezTo>
                    <a:pt x="76" y="18"/>
                    <a:pt x="66" y="14"/>
                    <a:pt x="63" y="12"/>
                  </a:cubicBezTo>
                  <a:cubicBezTo>
                    <a:pt x="59" y="10"/>
                    <a:pt x="55" y="11"/>
                    <a:pt x="52" y="11"/>
                  </a:cubicBezTo>
                  <a:cubicBezTo>
                    <a:pt x="49" y="11"/>
                    <a:pt x="47" y="8"/>
                    <a:pt x="43" y="6"/>
                  </a:cubicBezTo>
                  <a:cubicBezTo>
                    <a:pt x="40" y="4"/>
                    <a:pt x="39" y="3"/>
                    <a:pt x="37" y="2"/>
                  </a:cubicBezTo>
                  <a:cubicBezTo>
                    <a:pt x="34" y="1"/>
                    <a:pt x="38" y="4"/>
                    <a:pt x="36" y="5"/>
                  </a:cubicBezTo>
                  <a:cubicBezTo>
                    <a:pt x="34" y="6"/>
                    <a:pt x="35" y="9"/>
                    <a:pt x="36" y="12"/>
                  </a:cubicBezTo>
                  <a:cubicBezTo>
                    <a:pt x="36" y="15"/>
                    <a:pt x="37" y="15"/>
                    <a:pt x="35" y="16"/>
                  </a:cubicBezTo>
                  <a:cubicBezTo>
                    <a:pt x="33" y="16"/>
                    <a:pt x="32" y="13"/>
                    <a:pt x="32" y="12"/>
                  </a:cubicBezTo>
                  <a:cubicBezTo>
                    <a:pt x="31" y="10"/>
                    <a:pt x="30" y="11"/>
                    <a:pt x="27" y="11"/>
                  </a:cubicBezTo>
                  <a:cubicBezTo>
                    <a:pt x="25" y="12"/>
                    <a:pt x="24" y="9"/>
                    <a:pt x="23" y="8"/>
                  </a:cubicBezTo>
                  <a:cubicBezTo>
                    <a:pt x="23" y="7"/>
                    <a:pt x="20" y="5"/>
                    <a:pt x="17" y="3"/>
                  </a:cubicBezTo>
                  <a:cubicBezTo>
                    <a:pt x="14" y="0"/>
                    <a:pt x="13" y="1"/>
                    <a:pt x="11" y="3"/>
                  </a:cubicBezTo>
                  <a:cubicBezTo>
                    <a:pt x="9" y="4"/>
                    <a:pt x="4" y="6"/>
                    <a:pt x="3" y="7"/>
                  </a:cubicBezTo>
                  <a:cubicBezTo>
                    <a:pt x="2" y="8"/>
                    <a:pt x="4" y="10"/>
                    <a:pt x="4" y="12"/>
                  </a:cubicBezTo>
                  <a:cubicBezTo>
                    <a:pt x="5" y="15"/>
                    <a:pt x="4" y="12"/>
                    <a:pt x="3" y="14"/>
                  </a:cubicBezTo>
                  <a:cubicBezTo>
                    <a:pt x="1" y="15"/>
                    <a:pt x="6" y="21"/>
                    <a:pt x="6" y="23"/>
                  </a:cubicBezTo>
                  <a:cubicBezTo>
                    <a:pt x="7" y="24"/>
                    <a:pt x="4" y="22"/>
                    <a:pt x="2" y="23"/>
                  </a:cubicBezTo>
                  <a:cubicBezTo>
                    <a:pt x="0" y="24"/>
                    <a:pt x="4" y="28"/>
                    <a:pt x="8" y="30"/>
                  </a:cubicBezTo>
                  <a:cubicBezTo>
                    <a:pt x="11" y="33"/>
                    <a:pt x="14" y="34"/>
                    <a:pt x="16" y="3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1" name="Freeform 112"/>
            <p:cNvSpPr>
              <a:spLocks/>
            </p:cNvSpPr>
            <p:nvPr/>
          </p:nvSpPr>
          <p:spPr bwMode="auto">
            <a:xfrm>
              <a:off x="4513" y="612"/>
              <a:ext cx="53" cy="26"/>
            </a:xfrm>
            <a:custGeom>
              <a:avLst/>
              <a:gdLst>
                <a:gd name="T0" fmla="*/ 13 w 43"/>
                <a:gd name="T1" fmla="*/ 12 h 21"/>
                <a:gd name="T2" fmla="*/ 24 w 43"/>
                <a:gd name="T3" fmla="*/ 17 h 21"/>
                <a:gd name="T4" fmla="*/ 30 w 43"/>
                <a:gd name="T5" fmla="*/ 20 h 21"/>
                <a:gd name="T6" fmla="*/ 32 w 43"/>
                <a:gd name="T7" fmla="*/ 18 h 21"/>
                <a:gd name="T8" fmla="*/ 37 w 43"/>
                <a:gd name="T9" fmla="*/ 20 h 21"/>
                <a:gd name="T10" fmla="*/ 42 w 43"/>
                <a:gd name="T11" fmla="*/ 13 h 21"/>
                <a:gd name="T12" fmla="*/ 39 w 43"/>
                <a:gd name="T13" fmla="*/ 10 h 21"/>
                <a:gd name="T14" fmla="*/ 28 w 43"/>
                <a:gd name="T15" fmla="*/ 6 h 21"/>
                <a:gd name="T16" fmla="*/ 22 w 43"/>
                <a:gd name="T17" fmla="*/ 7 h 21"/>
                <a:gd name="T18" fmla="*/ 21 w 43"/>
                <a:gd name="T19" fmla="*/ 4 h 21"/>
                <a:gd name="T20" fmla="*/ 16 w 43"/>
                <a:gd name="T21" fmla="*/ 3 h 21"/>
                <a:gd name="T22" fmla="*/ 8 w 43"/>
                <a:gd name="T23" fmla="*/ 3 h 21"/>
                <a:gd name="T24" fmla="*/ 1 w 43"/>
                <a:gd name="T25" fmla="*/ 0 h 21"/>
                <a:gd name="T26" fmla="*/ 7 w 43"/>
                <a:gd name="T27" fmla="*/ 6 h 21"/>
                <a:gd name="T28" fmla="*/ 13 w 43"/>
                <a:gd name="T2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21">
                  <a:moveTo>
                    <a:pt x="13" y="12"/>
                  </a:moveTo>
                  <a:cubicBezTo>
                    <a:pt x="15" y="12"/>
                    <a:pt x="21" y="17"/>
                    <a:pt x="24" y="17"/>
                  </a:cubicBezTo>
                  <a:cubicBezTo>
                    <a:pt x="28" y="18"/>
                    <a:pt x="28" y="20"/>
                    <a:pt x="30" y="20"/>
                  </a:cubicBezTo>
                  <a:cubicBezTo>
                    <a:pt x="32" y="21"/>
                    <a:pt x="31" y="19"/>
                    <a:pt x="32" y="18"/>
                  </a:cubicBezTo>
                  <a:cubicBezTo>
                    <a:pt x="33" y="18"/>
                    <a:pt x="34" y="20"/>
                    <a:pt x="37" y="20"/>
                  </a:cubicBezTo>
                  <a:cubicBezTo>
                    <a:pt x="39" y="19"/>
                    <a:pt x="42" y="15"/>
                    <a:pt x="42" y="13"/>
                  </a:cubicBezTo>
                  <a:cubicBezTo>
                    <a:pt x="43" y="12"/>
                    <a:pt x="41" y="10"/>
                    <a:pt x="39" y="10"/>
                  </a:cubicBezTo>
                  <a:cubicBezTo>
                    <a:pt x="37" y="10"/>
                    <a:pt x="34" y="8"/>
                    <a:pt x="28" y="6"/>
                  </a:cubicBezTo>
                  <a:cubicBezTo>
                    <a:pt x="23" y="4"/>
                    <a:pt x="25" y="7"/>
                    <a:pt x="22" y="7"/>
                  </a:cubicBezTo>
                  <a:cubicBezTo>
                    <a:pt x="19" y="7"/>
                    <a:pt x="20" y="6"/>
                    <a:pt x="21" y="4"/>
                  </a:cubicBezTo>
                  <a:cubicBezTo>
                    <a:pt x="22" y="2"/>
                    <a:pt x="20" y="3"/>
                    <a:pt x="16" y="3"/>
                  </a:cubicBezTo>
                  <a:cubicBezTo>
                    <a:pt x="12" y="3"/>
                    <a:pt x="12" y="3"/>
                    <a:pt x="8" y="3"/>
                  </a:cubicBez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5" y="5"/>
                    <a:pt x="7" y="6"/>
                  </a:cubicBezTo>
                  <a:cubicBezTo>
                    <a:pt x="9" y="8"/>
                    <a:pt x="12" y="12"/>
                    <a:pt x="13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2" name="Freeform 113"/>
            <p:cNvSpPr>
              <a:spLocks/>
            </p:cNvSpPr>
            <p:nvPr/>
          </p:nvSpPr>
          <p:spPr bwMode="auto">
            <a:xfrm>
              <a:off x="4408" y="651"/>
              <a:ext cx="14" cy="13"/>
            </a:xfrm>
            <a:custGeom>
              <a:avLst/>
              <a:gdLst>
                <a:gd name="T0" fmla="*/ 10 w 12"/>
                <a:gd name="T1" fmla="*/ 10 h 10"/>
                <a:gd name="T2" fmla="*/ 3 w 12"/>
                <a:gd name="T3" fmla="*/ 0 h 10"/>
                <a:gd name="T4" fmla="*/ 10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10" y="10"/>
                  </a:moveTo>
                  <a:cubicBezTo>
                    <a:pt x="12" y="10"/>
                    <a:pt x="5" y="0"/>
                    <a:pt x="3" y="0"/>
                  </a:cubicBezTo>
                  <a:cubicBezTo>
                    <a:pt x="0" y="0"/>
                    <a:pt x="5" y="10"/>
                    <a:pt x="10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3" name="Freeform 114"/>
            <p:cNvSpPr>
              <a:spLocks/>
            </p:cNvSpPr>
            <p:nvPr/>
          </p:nvSpPr>
          <p:spPr bwMode="auto">
            <a:xfrm>
              <a:off x="4793" y="768"/>
              <a:ext cx="14" cy="13"/>
            </a:xfrm>
            <a:custGeom>
              <a:avLst/>
              <a:gdLst>
                <a:gd name="T0" fmla="*/ 8 w 11"/>
                <a:gd name="T1" fmla="*/ 10 h 11"/>
                <a:gd name="T2" fmla="*/ 11 w 11"/>
                <a:gd name="T3" fmla="*/ 1 h 11"/>
                <a:gd name="T4" fmla="*/ 3 w 11"/>
                <a:gd name="T5" fmla="*/ 1 h 11"/>
                <a:gd name="T6" fmla="*/ 2 w 11"/>
                <a:gd name="T7" fmla="*/ 3 h 11"/>
                <a:gd name="T8" fmla="*/ 8 w 11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8" y="10"/>
                  </a:moveTo>
                  <a:cubicBezTo>
                    <a:pt x="11" y="11"/>
                    <a:pt x="10" y="3"/>
                    <a:pt x="11" y="1"/>
                  </a:cubicBezTo>
                  <a:cubicBezTo>
                    <a:pt x="11" y="0"/>
                    <a:pt x="7" y="1"/>
                    <a:pt x="3" y="1"/>
                  </a:cubicBezTo>
                  <a:cubicBezTo>
                    <a:pt x="0" y="1"/>
                    <a:pt x="0" y="2"/>
                    <a:pt x="2" y="3"/>
                  </a:cubicBezTo>
                  <a:cubicBezTo>
                    <a:pt x="3" y="4"/>
                    <a:pt x="5" y="9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4" name="Freeform 115"/>
            <p:cNvSpPr>
              <a:spLocks/>
            </p:cNvSpPr>
            <p:nvPr/>
          </p:nvSpPr>
          <p:spPr bwMode="auto">
            <a:xfrm>
              <a:off x="4901" y="732"/>
              <a:ext cx="37" cy="11"/>
            </a:xfrm>
            <a:custGeom>
              <a:avLst/>
              <a:gdLst>
                <a:gd name="T0" fmla="*/ 8 w 30"/>
                <a:gd name="T1" fmla="*/ 7 h 9"/>
                <a:gd name="T2" fmla="*/ 26 w 30"/>
                <a:gd name="T3" fmla="*/ 8 h 9"/>
                <a:gd name="T4" fmla="*/ 29 w 30"/>
                <a:gd name="T5" fmla="*/ 4 h 9"/>
                <a:gd name="T6" fmla="*/ 18 w 30"/>
                <a:gd name="T7" fmla="*/ 2 h 9"/>
                <a:gd name="T8" fmla="*/ 5 w 30"/>
                <a:gd name="T9" fmla="*/ 2 h 9"/>
                <a:gd name="T10" fmla="*/ 8 w 30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8" y="7"/>
                  </a:moveTo>
                  <a:cubicBezTo>
                    <a:pt x="13" y="9"/>
                    <a:pt x="23" y="8"/>
                    <a:pt x="26" y="8"/>
                  </a:cubicBezTo>
                  <a:cubicBezTo>
                    <a:pt x="30" y="8"/>
                    <a:pt x="30" y="5"/>
                    <a:pt x="29" y="4"/>
                  </a:cubicBezTo>
                  <a:cubicBezTo>
                    <a:pt x="29" y="2"/>
                    <a:pt x="24" y="4"/>
                    <a:pt x="18" y="2"/>
                  </a:cubicBezTo>
                  <a:cubicBezTo>
                    <a:pt x="11" y="0"/>
                    <a:pt x="9" y="1"/>
                    <a:pt x="5" y="2"/>
                  </a:cubicBezTo>
                  <a:cubicBezTo>
                    <a:pt x="0" y="4"/>
                    <a:pt x="3" y="5"/>
                    <a:pt x="8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5" name="Freeform 116"/>
            <p:cNvSpPr>
              <a:spLocks/>
            </p:cNvSpPr>
            <p:nvPr/>
          </p:nvSpPr>
          <p:spPr bwMode="auto">
            <a:xfrm>
              <a:off x="3528" y="667"/>
              <a:ext cx="66" cy="84"/>
            </a:xfrm>
            <a:custGeom>
              <a:avLst/>
              <a:gdLst>
                <a:gd name="T0" fmla="*/ 4 w 54"/>
                <a:gd name="T1" fmla="*/ 47 h 68"/>
                <a:gd name="T2" fmla="*/ 12 w 54"/>
                <a:gd name="T3" fmla="*/ 49 h 68"/>
                <a:gd name="T4" fmla="*/ 14 w 54"/>
                <a:gd name="T5" fmla="*/ 50 h 68"/>
                <a:gd name="T6" fmla="*/ 17 w 54"/>
                <a:gd name="T7" fmla="*/ 50 h 68"/>
                <a:gd name="T8" fmla="*/ 20 w 54"/>
                <a:gd name="T9" fmla="*/ 52 h 68"/>
                <a:gd name="T10" fmla="*/ 20 w 54"/>
                <a:gd name="T11" fmla="*/ 56 h 68"/>
                <a:gd name="T12" fmla="*/ 19 w 54"/>
                <a:gd name="T13" fmla="*/ 61 h 68"/>
                <a:gd name="T14" fmla="*/ 31 w 54"/>
                <a:gd name="T15" fmla="*/ 64 h 68"/>
                <a:gd name="T16" fmla="*/ 36 w 54"/>
                <a:gd name="T17" fmla="*/ 65 h 68"/>
                <a:gd name="T18" fmla="*/ 38 w 54"/>
                <a:gd name="T19" fmla="*/ 64 h 68"/>
                <a:gd name="T20" fmla="*/ 42 w 54"/>
                <a:gd name="T21" fmla="*/ 67 h 68"/>
                <a:gd name="T22" fmla="*/ 45 w 54"/>
                <a:gd name="T23" fmla="*/ 66 h 68"/>
                <a:gd name="T24" fmla="*/ 49 w 54"/>
                <a:gd name="T25" fmla="*/ 67 h 68"/>
                <a:gd name="T26" fmla="*/ 53 w 54"/>
                <a:gd name="T27" fmla="*/ 66 h 68"/>
                <a:gd name="T28" fmla="*/ 52 w 54"/>
                <a:gd name="T29" fmla="*/ 63 h 68"/>
                <a:gd name="T30" fmla="*/ 51 w 54"/>
                <a:gd name="T31" fmla="*/ 61 h 68"/>
                <a:gd name="T32" fmla="*/ 47 w 54"/>
                <a:gd name="T33" fmla="*/ 59 h 68"/>
                <a:gd name="T34" fmla="*/ 42 w 54"/>
                <a:gd name="T35" fmla="*/ 54 h 68"/>
                <a:gd name="T36" fmla="*/ 40 w 54"/>
                <a:gd name="T37" fmla="*/ 50 h 68"/>
                <a:gd name="T38" fmla="*/ 36 w 54"/>
                <a:gd name="T39" fmla="*/ 44 h 68"/>
                <a:gd name="T40" fmla="*/ 34 w 54"/>
                <a:gd name="T41" fmla="*/ 38 h 68"/>
                <a:gd name="T42" fmla="*/ 36 w 54"/>
                <a:gd name="T43" fmla="*/ 33 h 68"/>
                <a:gd name="T44" fmla="*/ 34 w 54"/>
                <a:gd name="T45" fmla="*/ 31 h 68"/>
                <a:gd name="T46" fmla="*/ 33 w 54"/>
                <a:gd name="T47" fmla="*/ 26 h 68"/>
                <a:gd name="T48" fmla="*/ 33 w 54"/>
                <a:gd name="T49" fmla="*/ 23 h 68"/>
                <a:gd name="T50" fmla="*/ 36 w 54"/>
                <a:gd name="T51" fmla="*/ 18 h 68"/>
                <a:gd name="T52" fmla="*/ 35 w 54"/>
                <a:gd name="T53" fmla="*/ 15 h 68"/>
                <a:gd name="T54" fmla="*/ 39 w 54"/>
                <a:gd name="T55" fmla="*/ 15 h 68"/>
                <a:gd name="T56" fmla="*/ 39 w 54"/>
                <a:gd name="T57" fmla="*/ 12 h 68"/>
                <a:gd name="T58" fmla="*/ 42 w 54"/>
                <a:gd name="T59" fmla="*/ 10 h 68"/>
                <a:gd name="T60" fmla="*/ 42 w 54"/>
                <a:gd name="T61" fmla="*/ 5 h 68"/>
                <a:gd name="T62" fmla="*/ 37 w 54"/>
                <a:gd name="T63" fmla="*/ 4 h 68"/>
                <a:gd name="T64" fmla="*/ 32 w 54"/>
                <a:gd name="T65" fmla="*/ 2 h 68"/>
                <a:gd name="T66" fmla="*/ 27 w 54"/>
                <a:gd name="T67" fmla="*/ 0 h 68"/>
                <a:gd name="T68" fmla="*/ 27 w 54"/>
                <a:gd name="T69" fmla="*/ 3 h 68"/>
                <a:gd name="T70" fmla="*/ 20 w 54"/>
                <a:gd name="T71" fmla="*/ 3 h 68"/>
                <a:gd name="T72" fmla="*/ 18 w 54"/>
                <a:gd name="T73" fmla="*/ 10 h 68"/>
                <a:gd name="T74" fmla="*/ 13 w 54"/>
                <a:gd name="T75" fmla="*/ 11 h 68"/>
                <a:gd name="T76" fmla="*/ 12 w 54"/>
                <a:gd name="T77" fmla="*/ 14 h 68"/>
                <a:gd name="T78" fmla="*/ 8 w 54"/>
                <a:gd name="T79" fmla="*/ 15 h 68"/>
                <a:gd name="T80" fmla="*/ 8 w 54"/>
                <a:gd name="T81" fmla="*/ 18 h 68"/>
                <a:gd name="T82" fmla="*/ 13 w 54"/>
                <a:gd name="T83" fmla="*/ 19 h 68"/>
                <a:gd name="T84" fmla="*/ 11 w 54"/>
                <a:gd name="T85" fmla="*/ 22 h 68"/>
                <a:gd name="T86" fmla="*/ 8 w 54"/>
                <a:gd name="T87" fmla="*/ 30 h 68"/>
                <a:gd name="T88" fmla="*/ 10 w 54"/>
                <a:gd name="T89" fmla="*/ 33 h 68"/>
                <a:gd name="T90" fmla="*/ 6 w 54"/>
                <a:gd name="T91" fmla="*/ 32 h 68"/>
                <a:gd name="T92" fmla="*/ 4 w 54"/>
                <a:gd name="T93" fmla="*/ 33 h 68"/>
                <a:gd name="T94" fmla="*/ 2 w 54"/>
                <a:gd name="T95" fmla="*/ 34 h 68"/>
                <a:gd name="T96" fmla="*/ 0 w 54"/>
                <a:gd name="T97" fmla="*/ 42 h 68"/>
                <a:gd name="T98" fmla="*/ 4 w 54"/>
                <a:gd name="T99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" h="68">
                  <a:moveTo>
                    <a:pt x="4" y="47"/>
                  </a:moveTo>
                  <a:cubicBezTo>
                    <a:pt x="5" y="48"/>
                    <a:pt x="10" y="49"/>
                    <a:pt x="12" y="49"/>
                  </a:cubicBezTo>
                  <a:cubicBezTo>
                    <a:pt x="13" y="49"/>
                    <a:pt x="12" y="49"/>
                    <a:pt x="14" y="50"/>
                  </a:cubicBezTo>
                  <a:cubicBezTo>
                    <a:pt x="15" y="51"/>
                    <a:pt x="16" y="51"/>
                    <a:pt x="17" y="50"/>
                  </a:cubicBezTo>
                  <a:cubicBezTo>
                    <a:pt x="18" y="48"/>
                    <a:pt x="18" y="51"/>
                    <a:pt x="20" y="52"/>
                  </a:cubicBezTo>
                  <a:cubicBezTo>
                    <a:pt x="21" y="53"/>
                    <a:pt x="19" y="55"/>
                    <a:pt x="20" y="56"/>
                  </a:cubicBezTo>
                  <a:cubicBezTo>
                    <a:pt x="22" y="58"/>
                    <a:pt x="19" y="60"/>
                    <a:pt x="19" y="61"/>
                  </a:cubicBezTo>
                  <a:cubicBezTo>
                    <a:pt x="19" y="63"/>
                    <a:pt x="29" y="64"/>
                    <a:pt x="31" y="64"/>
                  </a:cubicBezTo>
                  <a:cubicBezTo>
                    <a:pt x="32" y="64"/>
                    <a:pt x="34" y="65"/>
                    <a:pt x="36" y="65"/>
                  </a:cubicBezTo>
                  <a:cubicBezTo>
                    <a:pt x="37" y="66"/>
                    <a:pt x="37" y="64"/>
                    <a:pt x="38" y="64"/>
                  </a:cubicBezTo>
                  <a:cubicBezTo>
                    <a:pt x="38" y="64"/>
                    <a:pt x="41" y="67"/>
                    <a:pt x="42" y="67"/>
                  </a:cubicBezTo>
                  <a:cubicBezTo>
                    <a:pt x="43" y="68"/>
                    <a:pt x="45" y="66"/>
                    <a:pt x="45" y="66"/>
                  </a:cubicBezTo>
                  <a:cubicBezTo>
                    <a:pt x="45" y="66"/>
                    <a:pt x="48" y="67"/>
                    <a:pt x="49" y="67"/>
                  </a:cubicBezTo>
                  <a:cubicBezTo>
                    <a:pt x="50" y="66"/>
                    <a:pt x="51" y="66"/>
                    <a:pt x="53" y="66"/>
                  </a:cubicBezTo>
                  <a:cubicBezTo>
                    <a:pt x="54" y="65"/>
                    <a:pt x="53" y="62"/>
                    <a:pt x="52" y="63"/>
                  </a:cubicBezTo>
                  <a:cubicBezTo>
                    <a:pt x="52" y="63"/>
                    <a:pt x="51" y="62"/>
                    <a:pt x="51" y="61"/>
                  </a:cubicBezTo>
                  <a:cubicBezTo>
                    <a:pt x="50" y="60"/>
                    <a:pt x="48" y="60"/>
                    <a:pt x="47" y="59"/>
                  </a:cubicBezTo>
                  <a:cubicBezTo>
                    <a:pt x="46" y="57"/>
                    <a:pt x="42" y="55"/>
                    <a:pt x="42" y="54"/>
                  </a:cubicBezTo>
                  <a:cubicBezTo>
                    <a:pt x="42" y="53"/>
                    <a:pt x="40" y="51"/>
                    <a:pt x="40" y="50"/>
                  </a:cubicBezTo>
                  <a:cubicBezTo>
                    <a:pt x="41" y="49"/>
                    <a:pt x="36" y="45"/>
                    <a:pt x="36" y="44"/>
                  </a:cubicBezTo>
                  <a:cubicBezTo>
                    <a:pt x="36" y="43"/>
                    <a:pt x="34" y="40"/>
                    <a:pt x="34" y="38"/>
                  </a:cubicBezTo>
                  <a:cubicBezTo>
                    <a:pt x="33" y="37"/>
                    <a:pt x="35" y="35"/>
                    <a:pt x="36" y="33"/>
                  </a:cubicBezTo>
                  <a:cubicBezTo>
                    <a:pt x="37" y="32"/>
                    <a:pt x="35" y="31"/>
                    <a:pt x="34" y="31"/>
                  </a:cubicBezTo>
                  <a:cubicBezTo>
                    <a:pt x="32" y="31"/>
                    <a:pt x="33" y="28"/>
                    <a:pt x="33" y="26"/>
                  </a:cubicBezTo>
                  <a:cubicBezTo>
                    <a:pt x="33" y="24"/>
                    <a:pt x="32" y="24"/>
                    <a:pt x="33" y="23"/>
                  </a:cubicBezTo>
                  <a:cubicBezTo>
                    <a:pt x="33" y="23"/>
                    <a:pt x="36" y="19"/>
                    <a:pt x="36" y="18"/>
                  </a:cubicBezTo>
                  <a:cubicBezTo>
                    <a:pt x="36" y="18"/>
                    <a:pt x="35" y="16"/>
                    <a:pt x="35" y="15"/>
                  </a:cubicBezTo>
                  <a:cubicBezTo>
                    <a:pt x="35" y="13"/>
                    <a:pt x="38" y="15"/>
                    <a:pt x="39" y="15"/>
                  </a:cubicBezTo>
                  <a:cubicBezTo>
                    <a:pt x="41" y="16"/>
                    <a:pt x="39" y="13"/>
                    <a:pt x="39" y="12"/>
                  </a:cubicBezTo>
                  <a:cubicBezTo>
                    <a:pt x="39" y="12"/>
                    <a:pt x="41" y="11"/>
                    <a:pt x="42" y="10"/>
                  </a:cubicBezTo>
                  <a:cubicBezTo>
                    <a:pt x="42" y="10"/>
                    <a:pt x="42" y="6"/>
                    <a:pt x="42" y="5"/>
                  </a:cubicBezTo>
                  <a:cubicBezTo>
                    <a:pt x="41" y="5"/>
                    <a:pt x="39" y="5"/>
                    <a:pt x="37" y="4"/>
                  </a:cubicBezTo>
                  <a:cubicBezTo>
                    <a:pt x="35" y="3"/>
                    <a:pt x="34" y="2"/>
                    <a:pt x="32" y="2"/>
                  </a:cubicBez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7" y="2"/>
                    <a:pt x="27" y="3"/>
                  </a:cubicBezTo>
                  <a:cubicBezTo>
                    <a:pt x="27" y="4"/>
                    <a:pt x="22" y="2"/>
                    <a:pt x="20" y="3"/>
                  </a:cubicBezTo>
                  <a:cubicBezTo>
                    <a:pt x="18" y="3"/>
                    <a:pt x="19" y="9"/>
                    <a:pt x="18" y="10"/>
                  </a:cubicBezTo>
                  <a:cubicBezTo>
                    <a:pt x="17" y="12"/>
                    <a:pt x="14" y="10"/>
                    <a:pt x="13" y="11"/>
                  </a:cubicBezTo>
                  <a:cubicBezTo>
                    <a:pt x="11" y="11"/>
                    <a:pt x="12" y="13"/>
                    <a:pt x="12" y="14"/>
                  </a:cubicBezTo>
                  <a:cubicBezTo>
                    <a:pt x="12" y="15"/>
                    <a:pt x="11" y="15"/>
                    <a:pt x="8" y="15"/>
                  </a:cubicBezTo>
                  <a:cubicBezTo>
                    <a:pt x="6" y="15"/>
                    <a:pt x="6" y="16"/>
                    <a:pt x="8" y="18"/>
                  </a:cubicBezTo>
                  <a:cubicBezTo>
                    <a:pt x="10" y="20"/>
                    <a:pt x="11" y="19"/>
                    <a:pt x="13" y="19"/>
                  </a:cubicBezTo>
                  <a:cubicBezTo>
                    <a:pt x="14" y="19"/>
                    <a:pt x="12" y="21"/>
                    <a:pt x="11" y="22"/>
                  </a:cubicBezTo>
                  <a:cubicBezTo>
                    <a:pt x="10" y="23"/>
                    <a:pt x="8" y="28"/>
                    <a:pt x="8" y="30"/>
                  </a:cubicBezTo>
                  <a:cubicBezTo>
                    <a:pt x="9" y="32"/>
                    <a:pt x="10" y="32"/>
                    <a:pt x="10" y="33"/>
                  </a:cubicBezTo>
                  <a:cubicBezTo>
                    <a:pt x="10" y="34"/>
                    <a:pt x="9" y="33"/>
                    <a:pt x="6" y="32"/>
                  </a:cubicBezTo>
                  <a:cubicBezTo>
                    <a:pt x="4" y="31"/>
                    <a:pt x="6" y="32"/>
                    <a:pt x="4" y="33"/>
                  </a:cubicBezTo>
                  <a:cubicBezTo>
                    <a:pt x="3" y="34"/>
                    <a:pt x="4" y="34"/>
                    <a:pt x="2" y="34"/>
                  </a:cubicBezTo>
                  <a:cubicBezTo>
                    <a:pt x="1" y="34"/>
                    <a:pt x="0" y="40"/>
                    <a:pt x="0" y="42"/>
                  </a:cubicBezTo>
                  <a:cubicBezTo>
                    <a:pt x="0" y="44"/>
                    <a:pt x="3" y="46"/>
                    <a:pt x="4" y="4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" name="Freeform 117"/>
            <p:cNvSpPr>
              <a:spLocks/>
            </p:cNvSpPr>
            <p:nvPr/>
          </p:nvSpPr>
          <p:spPr bwMode="auto">
            <a:xfrm>
              <a:off x="3538" y="731"/>
              <a:ext cx="9" cy="10"/>
            </a:xfrm>
            <a:custGeom>
              <a:avLst/>
              <a:gdLst>
                <a:gd name="T0" fmla="*/ 2 w 8"/>
                <a:gd name="T1" fmla="*/ 0 h 8"/>
                <a:gd name="T2" fmla="*/ 2 w 8"/>
                <a:gd name="T3" fmla="*/ 3 h 8"/>
                <a:gd name="T4" fmla="*/ 7 w 8"/>
                <a:gd name="T5" fmla="*/ 8 h 8"/>
                <a:gd name="T6" fmla="*/ 6 w 8"/>
                <a:gd name="T7" fmla="*/ 2 h 8"/>
                <a:gd name="T8" fmla="*/ 2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0" y="0"/>
                    <a:pt x="0" y="2"/>
                    <a:pt x="2" y="3"/>
                  </a:cubicBezTo>
                  <a:cubicBezTo>
                    <a:pt x="4" y="4"/>
                    <a:pt x="4" y="8"/>
                    <a:pt x="7" y="8"/>
                  </a:cubicBezTo>
                  <a:cubicBezTo>
                    <a:pt x="8" y="7"/>
                    <a:pt x="6" y="3"/>
                    <a:pt x="6" y="2"/>
                  </a:cubicBezTo>
                  <a:cubicBezTo>
                    <a:pt x="6" y="1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7" name="Freeform 118"/>
            <p:cNvSpPr>
              <a:spLocks/>
            </p:cNvSpPr>
            <p:nvPr/>
          </p:nvSpPr>
          <p:spPr bwMode="auto">
            <a:xfrm>
              <a:off x="3542" y="551"/>
              <a:ext cx="161" cy="120"/>
            </a:xfrm>
            <a:custGeom>
              <a:avLst/>
              <a:gdLst>
                <a:gd name="T0" fmla="*/ 9 w 131"/>
                <a:gd name="T1" fmla="*/ 91 h 98"/>
                <a:gd name="T2" fmla="*/ 21 w 131"/>
                <a:gd name="T3" fmla="*/ 94 h 98"/>
                <a:gd name="T4" fmla="*/ 33 w 131"/>
                <a:gd name="T5" fmla="*/ 98 h 98"/>
                <a:gd name="T6" fmla="*/ 36 w 131"/>
                <a:gd name="T7" fmla="*/ 90 h 98"/>
                <a:gd name="T8" fmla="*/ 40 w 131"/>
                <a:gd name="T9" fmla="*/ 88 h 98"/>
                <a:gd name="T10" fmla="*/ 42 w 131"/>
                <a:gd name="T11" fmla="*/ 84 h 98"/>
                <a:gd name="T12" fmla="*/ 43 w 131"/>
                <a:gd name="T13" fmla="*/ 79 h 98"/>
                <a:gd name="T14" fmla="*/ 45 w 131"/>
                <a:gd name="T15" fmla="*/ 76 h 98"/>
                <a:gd name="T16" fmla="*/ 48 w 131"/>
                <a:gd name="T17" fmla="*/ 70 h 98"/>
                <a:gd name="T18" fmla="*/ 49 w 131"/>
                <a:gd name="T19" fmla="*/ 67 h 98"/>
                <a:gd name="T20" fmla="*/ 54 w 131"/>
                <a:gd name="T21" fmla="*/ 65 h 98"/>
                <a:gd name="T22" fmla="*/ 56 w 131"/>
                <a:gd name="T23" fmla="*/ 60 h 98"/>
                <a:gd name="T24" fmla="*/ 65 w 131"/>
                <a:gd name="T25" fmla="*/ 59 h 98"/>
                <a:gd name="T26" fmla="*/ 70 w 131"/>
                <a:gd name="T27" fmla="*/ 53 h 98"/>
                <a:gd name="T28" fmla="*/ 75 w 131"/>
                <a:gd name="T29" fmla="*/ 52 h 98"/>
                <a:gd name="T30" fmla="*/ 86 w 131"/>
                <a:gd name="T31" fmla="*/ 45 h 98"/>
                <a:gd name="T32" fmla="*/ 100 w 131"/>
                <a:gd name="T33" fmla="*/ 37 h 98"/>
                <a:gd name="T34" fmla="*/ 116 w 131"/>
                <a:gd name="T35" fmla="*/ 38 h 98"/>
                <a:gd name="T36" fmla="*/ 126 w 131"/>
                <a:gd name="T37" fmla="*/ 31 h 98"/>
                <a:gd name="T38" fmla="*/ 128 w 131"/>
                <a:gd name="T39" fmla="*/ 26 h 98"/>
                <a:gd name="T40" fmla="*/ 130 w 131"/>
                <a:gd name="T41" fmla="*/ 19 h 98"/>
                <a:gd name="T42" fmla="*/ 130 w 131"/>
                <a:gd name="T43" fmla="*/ 11 h 98"/>
                <a:gd name="T44" fmla="*/ 126 w 131"/>
                <a:gd name="T45" fmla="*/ 4 h 98"/>
                <a:gd name="T46" fmla="*/ 118 w 131"/>
                <a:gd name="T47" fmla="*/ 2 h 98"/>
                <a:gd name="T48" fmla="*/ 111 w 131"/>
                <a:gd name="T49" fmla="*/ 3 h 98"/>
                <a:gd name="T50" fmla="*/ 108 w 131"/>
                <a:gd name="T51" fmla="*/ 12 h 98"/>
                <a:gd name="T52" fmla="*/ 97 w 131"/>
                <a:gd name="T53" fmla="*/ 22 h 98"/>
                <a:gd name="T54" fmla="*/ 81 w 131"/>
                <a:gd name="T55" fmla="*/ 26 h 98"/>
                <a:gd name="T56" fmla="*/ 76 w 131"/>
                <a:gd name="T57" fmla="*/ 24 h 98"/>
                <a:gd name="T58" fmla="*/ 68 w 131"/>
                <a:gd name="T59" fmla="*/ 22 h 98"/>
                <a:gd name="T60" fmla="*/ 61 w 131"/>
                <a:gd name="T61" fmla="*/ 24 h 98"/>
                <a:gd name="T62" fmla="*/ 59 w 131"/>
                <a:gd name="T63" fmla="*/ 29 h 98"/>
                <a:gd name="T64" fmla="*/ 47 w 131"/>
                <a:gd name="T65" fmla="*/ 37 h 98"/>
                <a:gd name="T66" fmla="*/ 45 w 131"/>
                <a:gd name="T67" fmla="*/ 38 h 98"/>
                <a:gd name="T68" fmla="*/ 35 w 131"/>
                <a:gd name="T69" fmla="*/ 44 h 98"/>
                <a:gd name="T70" fmla="*/ 33 w 131"/>
                <a:gd name="T71" fmla="*/ 48 h 98"/>
                <a:gd name="T72" fmla="*/ 26 w 131"/>
                <a:gd name="T73" fmla="*/ 56 h 98"/>
                <a:gd name="T74" fmla="*/ 20 w 131"/>
                <a:gd name="T75" fmla="*/ 58 h 98"/>
                <a:gd name="T76" fmla="*/ 20 w 131"/>
                <a:gd name="T77" fmla="*/ 63 h 98"/>
                <a:gd name="T78" fmla="*/ 19 w 131"/>
                <a:gd name="T79" fmla="*/ 67 h 98"/>
                <a:gd name="T80" fmla="*/ 17 w 131"/>
                <a:gd name="T81" fmla="*/ 71 h 98"/>
                <a:gd name="T82" fmla="*/ 20 w 131"/>
                <a:gd name="T83" fmla="*/ 80 h 98"/>
                <a:gd name="T84" fmla="*/ 11 w 131"/>
                <a:gd name="T85" fmla="*/ 80 h 98"/>
                <a:gd name="T86" fmla="*/ 3 w 131"/>
                <a:gd name="T87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" h="98">
                  <a:moveTo>
                    <a:pt x="9" y="86"/>
                  </a:moveTo>
                  <a:cubicBezTo>
                    <a:pt x="11" y="85"/>
                    <a:pt x="8" y="90"/>
                    <a:pt x="9" y="91"/>
                  </a:cubicBezTo>
                  <a:cubicBezTo>
                    <a:pt x="9" y="92"/>
                    <a:pt x="14" y="92"/>
                    <a:pt x="16" y="92"/>
                  </a:cubicBezTo>
                  <a:cubicBezTo>
                    <a:pt x="18" y="92"/>
                    <a:pt x="20" y="94"/>
                    <a:pt x="21" y="94"/>
                  </a:cubicBezTo>
                  <a:cubicBezTo>
                    <a:pt x="23" y="95"/>
                    <a:pt x="26" y="95"/>
                    <a:pt x="26" y="96"/>
                  </a:cubicBezTo>
                  <a:cubicBezTo>
                    <a:pt x="27" y="97"/>
                    <a:pt x="31" y="98"/>
                    <a:pt x="33" y="98"/>
                  </a:cubicBezTo>
                  <a:cubicBezTo>
                    <a:pt x="34" y="98"/>
                    <a:pt x="36" y="96"/>
                    <a:pt x="36" y="95"/>
                  </a:cubicBezTo>
                  <a:cubicBezTo>
                    <a:pt x="36" y="94"/>
                    <a:pt x="38" y="91"/>
                    <a:pt x="36" y="90"/>
                  </a:cubicBezTo>
                  <a:cubicBezTo>
                    <a:pt x="35" y="89"/>
                    <a:pt x="33" y="88"/>
                    <a:pt x="34" y="87"/>
                  </a:cubicBezTo>
                  <a:cubicBezTo>
                    <a:pt x="35" y="87"/>
                    <a:pt x="39" y="89"/>
                    <a:pt x="40" y="88"/>
                  </a:cubicBezTo>
                  <a:cubicBezTo>
                    <a:pt x="42" y="86"/>
                    <a:pt x="39" y="85"/>
                    <a:pt x="39" y="84"/>
                  </a:cubicBezTo>
                  <a:cubicBezTo>
                    <a:pt x="39" y="83"/>
                    <a:pt x="42" y="86"/>
                    <a:pt x="42" y="84"/>
                  </a:cubicBezTo>
                  <a:cubicBezTo>
                    <a:pt x="42" y="83"/>
                    <a:pt x="41" y="82"/>
                    <a:pt x="39" y="81"/>
                  </a:cubicBezTo>
                  <a:cubicBezTo>
                    <a:pt x="38" y="80"/>
                    <a:pt x="42" y="80"/>
                    <a:pt x="43" y="79"/>
                  </a:cubicBezTo>
                  <a:cubicBezTo>
                    <a:pt x="45" y="79"/>
                    <a:pt x="43" y="78"/>
                    <a:pt x="43" y="77"/>
                  </a:cubicBezTo>
                  <a:cubicBezTo>
                    <a:pt x="42" y="76"/>
                    <a:pt x="44" y="76"/>
                    <a:pt x="45" y="76"/>
                  </a:cubicBezTo>
                  <a:cubicBezTo>
                    <a:pt x="46" y="76"/>
                    <a:pt x="49" y="76"/>
                    <a:pt x="48" y="74"/>
                  </a:cubicBezTo>
                  <a:cubicBezTo>
                    <a:pt x="48" y="72"/>
                    <a:pt x="47" y="70"/>
                    <a:pt x="48" y="70"/>
                  </a:cubicBezTo>
                  <a:cubicBezTo>
                    <a:pt x="50" y="70"/>
                    <a:pt x="53" y="70"/>
                    <a:pt x="52" y="69"/>
                  </a:cubicBezTo>
                  <a:cubicBezTo>
                    <a:pt x="52" y="68"/>
                    <a:pt x="49" y="68"/>
                    <a:pt x="49" y="67"/>
                  </a:cubicBezTo>
                  <a:cubicBezTo>
                    <a:pt x="49" y="66"/>
                    <a:pt x="50" y="66"/>
                    <a:pt x="51" y="66"/>
                  </a:cubicBezTo>
                  <a:cubicBezTo>
                    <a:pt x="52" y="65"/>
                    <a:pt x="53" y="65"/>
                    <a:pt x="54" y="65"/>
                  </a:cubicBezTo>
                  <a:cubicBezTo>
                    <a:pt x="55" y="64"/>
                    <a:pt x="57" y="65"/>
                    <a:pt x="57" y="64"/>
                  </a:cubicBezTo>
                  <a:cubicBezTo>
                    <a:pt x="58" y="63"/>
                    <a:pt x="57" y="61"/>
                    <a:pt x="56" y="60"/>
                  </a:cubicBezTo>
                  <a:cubicBezTo>
                    <a:pt x="56" y="59"/>
                    <a:pt x="61" y="61"/>
                    <a:pt x="63" y="62"/>
                  </a:cubicBezTo>
                  <a:cubicBezTo>
                    <a:pt x="65" y="62"/>
                    <a:pt x="64" y="60"/>
                    <a:pt x="65" y="59"/>
                  </a:cubicBezTo>
                  <a:cubicBezTo>
                    <a:pt x="65" y="59"/>
                    <a:pt x="67" y="60"/>
                    <a:pt x="68" y="59"/>
                  </a:cubicBezTo>
                  <a:cubicBezTo>
                    <a:pt x="69" y="59"/>
                    <a:pt x="69" y="54"/>
                    <a:pt x="70" y="53"/>
                  </a:cubicBezTo>
                  <a:cubicBezTo>
                    <a:pt x="71" y="52"/>
                    <a:pt x="71" y="53"/>
                    <a:pt x="72" y="54"/>
                  </a:cubicBezTo>
                  <a:cubicBezTo>
                    <a:pt x="73" y="55"/>
                    <a:pt x="74" y="53"/>
                    <a:pt x="75" y="52"/>
                  </a:cubicBezTo>
                  <a:cubicBezTo>
                    <a:pt x="77" y="51"/>
                    <a:pt x="77" y="51"/>
                    <a:pt x="78" y="51"/>
                  </a:cubicBezTo>
                  <a:cubicBezTo>
                    <a:pt x="79" y="50"/>
                    <a:pt x="84" y="46"/>
                    <a:pt x="86" y="45"/>
                  </a:cubicBezTo>
                  <a:cubicBezTo>
                    <a:pt x="88" y="44"/>
                    <a:pt x="91" y="42"/>
                    <a:pt x="92" y="40"/>
                  </a:cubicBezTo>
                  <a:cubicBezTo>
                    <a:pt x="94" y="38"/>
                    <a:pt x="98" y="37"/>
                    <a:pt x="100" y="37"/>
                  </a:cubicBezTo>
                  <a:cubicBezTo>
                    <a:pt x="101" y="37"/>
                    <a:pt x="105" y="38"/>
                    <a:pt x="108" y="39"/>
                  </a:cubicBezTo>
                  <a:cubicBezTo>
                    <a:pt x="111" y="40"/>
                    <a:pt x="113" y="39"/>
                    <a:pt x="116" y="38"/>
                  </a:cubicBezTo>
                  <a:cubicBezTo>
                    <a:pt x="118" y="37"/>
                    <a:pt x="118" y="36"/>
                    <a:pt x="120" y="35"/>
                  </a:cubicBezTo>
                  <a:cubicBezTo>
                    <a:pt x="122" y="34"/>
                    <a:pt x="125" y="32"/>
                    <a:pt x="126" y="31"/>
                  </a:cubicBezTo>
                  <a:cubicBezTo>
                    <a:pt x="128" y="30"/>
                    <a:pt x="131" y="28"/>
                    <a:pt x="130" y="29"/>
                  </a:cubicBezTo>
                  <a:cubicBezTo>
                    <a:pt x="129" y="29"/>
                    <a:pt x="128" y="27"/>
                    <a:pt x="128" y="26"/>
                  </a:cubicBezTo>
                  <a:cubicBezTo>
                    <a:pt x="128" y="25"/>
                    <a:pt x="128" y="22"/>
                    <a:pt x="130" y="21"/>
                  </a:cubicBezTo>
                  <a:cubicBezTo>
                    <a:pt x="131" y="21"/>
                    <a:pt x="131" y="20"/>
                    <a:pt x="130" y="19"/>
                  </a:cubicBezTo>
                  <a:cubicBezTo>
                    <a:pt x="129" y="19"/>
                    <a:pt x="129" y="15"/>
                    <a:pt x="128" y="14"/>
                  </a:cubicBezTo>
                  <a:cubicBezTo>
                    <a:pt x="128" y="12"/>
                    <a:pt x="130" y="12"/>
                    <a:pt x="130" y="11"/>
                  </a:cubicBezTo>
                  <a:cubicBezTo>
                    <a:pt x="131" y="11"/>
                    <a:pt x="129" y="8"/>
                    <a:pt x="127" y="7"/>
                  </a:cubicBezTo>
                  <a:cubicBezTo>
                    <a:pt x="126" y="7"/>
                    <a:pt x="126" y="5"/>
                    <a:pt x="126" y="4"/>
                  </a:cubicBezTo>
                  <a:cubicBezTo>
                    <a:pt x="127" y="3"/>
                    <a:pt x="124" y="2"/>
                    <a:pt x="121" y="1"/>
                  </a:cubicBezTo>
                  <a:cubicBezTo>
                    <a:pt x="119" y="0"/>
                    <a:pt x="119" y="2"/>
                    <a:pt x="118" y="2"/>
                  </a:cubicBezTo>
                  <a:cubicBezTo>
                    <a:pt x="117" y="3"/>
                    <a:pt x="116" y="2"/>
                    <a:pt x="116" y="2"/>
                  </a:cubicBezTo>
                  <a:cubicBezTo>
                    <a:pt x="116" y="1"/>
                    <a:pt x="111" y="2"/>
                    <a:pt x="111" y="3"/>
                  </a:cubicBezTo>
                  <a:cubicBezTo>
                    <a:pt x="110" y="3"/>
                    <a:pt x="111" y="5"/>
                    <a:pt x="111" y="7"/>
                  </a:cubicBezTo>
                  <a:cubicBezTo>
                    <a:pt x="111" y="8"/>
                    <a:pt x="108" y="10"/>
                    <a:pt x="108" y="12"/>
                  </a:cubicBezTo>
                  <a:cubicBezTo>
                    <a:pt x="107" y="14"/>
                    <a:pt x="104" y="18"/>
                    <a:pt x="102" y="18"/>
                  </a:cubicBezTo>
                  <a:cubicBezTo>
                    <a:pt x="99" y="18"/>
                    <a:pt x="99" y="20"/>
                    <a:pt x="97" y="22"/>
                  </a:cubicBezTo>
                  <a:cubicBezTo>
                    <a:pt x="95" y="24"/>
                    <a:pt x="90" y="25"/>
                    <a:pt x="86" y="24"/>
                  </a:cubicBezTo>
                  <a:cubicBezTo>
                    <a:pt x="83" y="24"/>
                    <a:pt x="84" y="25"/>
                    <a:pt x="81" y="26"/>
                  </a:cubicBezTo>
                  <a:cubicBezTo>
                    <a:pt x="79" y="27"/>
                    <a:pt x="79" y="24"/>
                    <a:pt x="78" y="22"/>
                  </a:cubicBezTo>
                  <a:cubicBezTo>
                    <a:pt x="77" y="21"/>
                    <a:pt x="77" y="23"/>
                    <a:pt x="76" y="24"/>
                  </a:cubicBezTo>
                  <a:cubicBezTo>
                    <a:pt x="75" y="25"/>
                    <a:pt x="74" y="25"/>
                    <a:pt x="73" y="25"/>
                  </a:cubicBezTo>
                  <a:cubicBezTo>
                    <a:pt x="72" y="25"/>
                    <a:pt x="69" y="23"/>
                    <a:pt x="68" y="22"/>
                  </a:cubicBezTo>
                  <a:cubicBezTo>
                    <a:pt x="67" y="21"/>
                    <a:pt x="65" y="22"/>
                    <a:pt x="64" y="23"/>
                  </a:cubicBezTo>
                  <a:cubicBezTo>
                    <a:pt x="63" y="24"/>
                    <a:pt x="63" y="24"/>
                    <a:pt x="61" y="24"/>
                  </a:cubicBezTo>
                  <a:cubicBezTo>
                    <a:pt x="58" y="24"/>
                    <a:pt x="60" y="25"/>
                    <a:pt x="61" y="25"/>
                  </a:cubicBezTo>
                  <a:cubicBezTo>
                    <a:pt x="62" y="26"/>
                    <a:pt x="60" y="27"/>
                    <a:pt x="59" y="29"/>
                  </a:cubicBezTo>
                  <a:cubicBezTo>
                    <a:pt x="58" y="30"/>
                    <a:pt x="52" y="35"/>
                    <a:pt x="50" y="35"/>
                  </a:cubicBezTo>
                  <a:cubicBezTo>
                    <a:pt x="48" y="36"/>
                    <a:pt x="49" y="37"/>
                    <a:pt x="47" y="37"/>
                  </a:cubicBezTo>
                  <a:cubicBezTo>
                    <a:pt x="46" y="37"/>
                    <a:pt x="47" y="35"/>
                    <a:pt x="45" y="35"/>
                  </a:cubicBezTo>
                  <a:cubicBezTo>
                    <a:pt x="44" y="35"/>
                    <a:pt x="44" y="37"/>
                    <a:pt x="45" y="38"/>
                  </a:cubicBezTo>
                  <a:cubicBezTo>
                    <a:pt x="45" y="39"/>
                    <a:pt x="44" y="40"/>
                    <a:pt x="42" y="41"/>
                  </a:cubicBezTo>
                  <a:cubicBezTo>
                    <a:pt x="40" y="42"/>
                    <a:pt x="38" y="43"/>
                    <a:pt x="35" y="44"/>
                  </a:cubicBezTo>
                  <a:cubicBezTo>
                    <a:pt x="33" y="45"/>
                    <a:pt x="36" y="46"/>
                    <a:pt x="36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2" y="48"/>
                    <a:pt x="29" y="50"/>
                    <a:pt x="30" y="50"/>
                  </a:cubicBezTo>
                  <a:cubicBezTo>
                    <a:pt x="32" y="50"/>
                    <a:pt x="27" y="55"/>
                    <a:pt x="26" y="56"/>
                  </a:cubicBezTo>
                  <a:cubicBezTo>
                    <a:pt x="25" y="58"/>
                    <a:pt x="25" y="57"/>
                    <a:pt x="23" y="56"/>
                  </a:cubicBezTo>
                  <a:cubicBezTo>
                    <a:pt x="22" y="56"/>
                    <a:pt x="20" y="58"/>
                    <a:pt x="20" y="58"/>
                  </a:cubicBezTo>
                  <a:cubicBezTo>
                    <a:pt x="20" y="59"/>
                    <a:pt x="20" y="59"/>
                    <a:pt x="22" y="59"/>
                  </a:cubicBezTo>
                  <a:cubicBezTo>
                    <a:pt x="23" y="59"/>
                    <a:pt x="22" y="62"/>
                    <a:pt x="20" y="63"/>
                  </a:cubicBezTo>
                  <a:cubicBezTo>
                    <a:pt x="19" y="64"/>
                    <a:pt x="24" y="65"/>
                    <a:pt x="24" y="66"/>
                  </a:cubicBezTo>
                  <a:cubicBezTo>
                    <a:pt x="23" y="67"/>
                    <a:pt x="20" y="66"/>
                    <a:pt x="19" y="67"/>
                  </a:cubicBezTo>
                  <a:cubicBezTo>
                    <a:pt x="17" y="67"/>
                    <a:pt x="20" y="69"/>
                    <a:pt x="22" y="71"/>
                  </a:cubicBezTo>
                  <a:cubicBezTo>
                    <a:pt x="23" y="72"/>
                    <a:pt x="19" y="71"/>
                    <a:pt x="17" y="71"/>
                  </a:cubicBezTo>
                  <a:cubicBezTo>
                    <a:pt x="15" y="72"/>
                    <a:pt x="19" y="74"/>
                    <a:pt x="18" y="76"/>
                  </a:cubicBezTo>
                  <a:cubicBezTo>
                    <a:pt x="17" y="77"/>
                    <a:pt x="19" y="78"/>
                    <a:pt x="20" y="80"/>
                  </a:cubicBezTo>
                  <a:cubicBezTo>
                    <a:pt x="20" y="82"/>
                    <a:pt x="17" y="78"/>
                    <a:pt x="14" y="78"/>
                  </a:cubicBezTo>
                  <a:cubicBezTo>
                    <a:pt x="12" y="78"/>
                    <a:pt x="11" y="78"/>
                    <a:pt x="11" y="80"/>
                  </a:cubicBezTo>
                  <a:cubicBezTo>
                    <a:pt x="10" y="81"/>
                    <a:pt x="11" y="83"/>
                    <a:pt x="8" y="83"/>
                  </a:cubicBezTo>
                  <a:cubicBezTo>
                    <a:pt x="6" y="83"/>
                    <a:pt x="5" y="84"/>
                    <a:pt x="3" y="87"/>
                  </a:cubicBezTo>
                  <a:cubicBezTo>
                    <a:pt x="0" y="91"/>
                    <a:pt x="7" y="86"/>
                    <a:pt x="9" y="8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8" name="Freeform 119"/>
            <p:cNvSpPr>
              <a:spLocks/>
            </p:cNvSpPr>
            <p:nvPr/>
          </p:nvSpPr>
          <p:spPr bwMode="auto">
            <a:xfrm>
              <a:off x="3205" y="741"/>
              <a:ext cx="16" cy="12"/>
            </a:xfrm>
            <a:custGeom>
              <a:avLst/>
              <a:gdLst>
                <a:gd name="T0" fmla="*/ 2 w 13"/>
                <a:gd name="T1" fmla="*/ 10 h 10"/>
                <a:gd name="T2" fmla="*/ 13 w 13"/>
                <a:gd name="T3" fmla="*/ 4 h 10"/>
                <a:gd name="T4" fmla="*/ 11 w 13"/>
                <a:gd name="T5" fmla="*/ 0 h 10"/>
                <a:gd name="T6" fmla="*/ 2 w 13"/>
                <a:gd name="T7" fmla="*/ 6 h 10"/>
                <a:gd name="T8" fmla="*/ 2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2" y="10"/>
                  </a:moveTo>
                  <a:cubicBezTo>
                    <a:pt x="5" y="10"/>
                    <a:pt x="13" y="6"/>
                    <a:pt x="13" y="4"/>
                  </a:cubicBezTo>
                  <a:cubicBezTo>
                    <a:pt x="13" y="2"/>
                    <a:pt x="13" y="0"/>
                    <a:pt x="11" y="0"/>
                  </a:cubicBezTo>
                  <a:cubicBezTo>
                    <a:pt x="9" y="1"/>
                    <a:pt x="2" y="4"/>
                    <a:pt x="2" y="6"/>
                  </a:cubicBezTo>
                  <a:cubicBezTo>
                    <a:pt x="1" y="7"/>
                    <a:pt x="0" y="10"/>
                    <a:pt x="2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9" name="Freeform 120"/>
            <p:cNvSpPr>
              <a:spLocks/>
            </p:cNvSpPr>
            <p:nvPr/>
          </p:nvSpPr>
          <p:spPr bwMode="auto">
            <a:xfrm>
              <a:off x="3147" y="779"/>
              <a:ext cx="15" cy="17"/>
            </a:xfrm>
            <a:custGeom>
              <a:avLst/>
              <a:gdLst>
                <a:gd name="T0" fmla="*/ 2 w 12"/>
                <a:gd name="T1" fmla="*/ 12 h 14"/>
                <a:gd name="T2" fmla="*/ 11 w 12"/>
                <a:gd name="T3" fmla="*/ 4 h 14"/>
                <a:gd name="T4" fmla="*/ 8 w 12"/>
                <a:gd name="T5" fmla="*/ 1 h 14"/>
                <a:gd name="T6" fmla="*/ 5 w 12"/>
                <a:gd name="T7" fmla="*/ 7 h 14"/>
                <a:gd name="T8" fmla="*/ 2 w 12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2" y="12"/>
                  </a:moveTo>
                  <a:cubicBezTo>
                    <a:pt x="5" y="9"/>
                    <a:pt x="12" y="6"/>
                    <a:pt x="11" y="4"/>
                  </a:cubicBezTo>
                  <a:cubicBezTo>
                    <a:pt x="10" y="3"/>
                    <a:pt x="10" y="0"/>
                    <a:pt x="8" y="1"/>
                  </a:cubicBezTo>
                  <a:cubicBezTo>
                    <a:pt x="6" y="2"/>
                    <a:pt x="7" y="6"/>
                    <a:pt x="5" y="7"/>
                  </a:cubicBezTo>
                  <a:cubicBezTo>
                    <a:pt x="4" y="9"/>
                    <a:pt x="0" y="14"/>
                    <a:pt x="2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0" name="Freeform 121"/>
            <p:cNvSpPr>
              <a:spLocks/>
            </p:cNvSpPr>
            <p:nvPr/>
          </p:nvSpPr>
          <p:spPr bwMode="auto">
            <a:xfrm>
              <a:off x="3328" y="1385"/>
              <a:ext cx="27" cy="15"/>
            </a:xfrm>
            <a:custGeom>
              <a:avLst/>
              <a:gdLst>
                <a:gd name="T0" fmla="*/ 17 w 22"/>
                <a:gd name="T1" fmla="*/ 9 h 12"/>
                <a:gd name="T2" fmla="*/ 20 w 22"/>
                <a:gd name="T3" fmla="*/ 1 h 12"/>
                <a:gd name="T4" fmla="*/ 6 w 22"/>
                <a:gd name="T5" fmla="*/ 5 h 12"/>
                <a:gd name="T6" fmla="*/ 0 w 22"/>
                <a:gd name="T7" fmla="*/ 9 h 12"/>
                <a:gd name="T8" fmla="*/ 17 w 2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17" y="9"/>
                  </a:moveTo>
                  <a:cubicBezTo>
                    <a:pt x="18" y="9"/>
                    <a:pt x="19" y="2"/>
                    <a:pt x="20" y="1"/>
                  </a:cubicBezTo>
                  <a:cubicBezTo>
                    <a:pt x="22" y="0"/>
                    <a:pt x="12" y="4"/>
                    <a:pt x="6" y="5"/>
                  </a:cubicBezTo>
                  <a:cubicBezTo>
                    <a:pt x="1" y="6"/>
                    <a:pt x="1" y="7"/>
                    <a:pt x="0" y="9"/>
                  </a:cubicBezTo>
                  <a:cubicBezTo>
                    <a:pt x="0" y="12"/>
                    <a:pt x="14" y="10"/>
                    <a:pt x="17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1" name="Freeform 122"/>
            <p:cNvSpPr>
              <a:spLocks/>
            </p:cNvSpPr>
            <p:nvPr/>
          </p:nvSpPr>
          <p:spPr bwMode="auto">
            <a:xfrm>
              <a:off x="1420" y="1155"/>
              <a:ext cx="53" cy="38"/>
            </a:xfrm>
            <a:custGeom>
              <a:avLst/>
              <a:gdLst>
                <a:gd name="T0" fmla="*/ 35 w 43"/>
                <a:gd name="T1" fmla="*/ 20 h 31"/>
                <a:gd name="T2" fmla="*/ 29 w 43"/>
                <a:gd name="T3" fmla="*/ 14 h 31"/>
                <a:gd name="T4" fmla="*/ 20 w 43"/>
                <a:gd name="T5" fmla="*/ 6 h 31"/>
                <a:gd name="T6" fmla="*/ 5 w 43"/>
                <a:gd name="T7" fmla="*/ 0 h 31"/>
                <a:gd name="T8" fmla="*/ 2 w 43"/>
                <a:gd name="T9" fmla="*/ 5 h 31"/>
                <a:gd name="T10" fmla="*/ 17 w 43"/>
                <a:gd name="T11" fmla="*/ 18 h 31"/>
                <a:gd name="T12" fmla="*/ 22 w 43"/>
                <a:gd name="T13" fmla="*/ 22 h 31"/>
                <a:gd name="T14" fmla="*/ 27 w 43"/>
                <a:gd name="T15" fmla="*/ 26 h 31"/>
                <a:gd name="T16" fmla="*/ 38 w 43"/>
                <a:gd name="T17" fmla="*/ 30 h 31"/>
                <a:gd name="T18" fmla="*/ 35 w 43"/>
                <a:gd name="T1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1">
                  <a:moveTo>
                    <a:pt x="35" y="20"/>
                  </a:moveTo>
                  <a:cubicBezTo>
                    <a:pt x="33" y="17"/>
                    <a:pt x="29" y="16"/>
                    <a:pt x="29" y="14"/>
                  </a:cubicBezTo>
                  <a:cubicBezTo>
                    <a:pt x="29" y="12"/>
                    <a:pt x="23" y="7"/>
                    <a:pt x="20" y="6"/>
                  </a:cubicBezTo>
                  <a:cubicBezTo>
                    <a:pt x="17" y="5"/>
                    <a:pt x="8" y="1"/>
                    <a:pt x="5" y="0"/>
                  </a:cubicBezTo>
                  <a:cubicBezTo>
                    <a:pt x="3" y="0"/>
                    <a:pt x="0" y="4"/>
                    <a:pt x="2" y="5"/>
                  </a:cubicBezTo>
                  <a:cubicBezTo>
                    <a:pt x="5" y="7"/>
                    <a:pt x="14" y="15"/>
                    <a:pt x="17" y="18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3" y="22"/>
                    <a:pt x="26" y="23"/>
                    <a:pt x="27" y="26"/>
                  </a:cubicBezTo>
                  <a:cubicBezTo>
                    <a:pt x="27" y="29"/>
                    <a:pt x="35" y="31"/>
                    <a:pt x="38" y="30"/>
                  </a:cubicBezTo>
                  <a:cubicBezTo>
                    <a:pt x="43" y="30"/>
                    <a:pt x="38" y="24"/>
                    <a:pt x="35" y="2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2" name="Freeform 123"/>
            <p:cNvSpPr>
              <a:spLocks/>
            </p:cNvSpPr>
            <p:nvPr/>
          </p:nvSpPr>
          <p:spPr bwMode="auto">
            <a:xfrm>
              <a:off x="1396" y="1061"/>
              <a:ext cx="26" cy="24"/>
            </a:xfrm>
            <a:custGeom>
              <a:avLst/>
              <a:gdLst>
                <a:gd name="T0" fmla="*/ 15 w 21"/>
                <a:gd name="T1" fmla="*/ 11 h 20"/>
                <a:gd name="T2" fmla="*/ 10 w 21"/>
                <a:gd name="T3" fmla="*/ 8 h 20"/>
                <a:gd name="T4" fmla="*/ 5 w 21"/>
                <a:gd name="T5" fmla="*/ 0 h 20"/>
                <a:gd name="T6" fmla="*/ 2 w 21"/>
                <a:gd name="T7" fmla="*/ 10 h 20"/>
                <a:gd name="T8" fmla="*/ 1 w 21"/>
                <a:gd name="T9" fmla="*/ 16 h 20"/>
                <a:gd name="T10" fmla="*/ 10 w 21"/>
                <a:gd name="T11" fmla="*/ 19 h 20"/>
                <a:gd name="T12" fmla="*/ 20 w 21"/>
                <a:gd name="T13" fmla="*/ 13 h 20"/>
                <a:gd name="T14" fmla="*/ 15 w 21"/>
                <a:gd name="T15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0">
                  <a:moveTo>
                    <a:pt x="15" y="11"/>
                  </a:moveTo>
                  <a:cubicBezTo>
                    <a:pt x="13" y="11"/>
                    <a:pt x="12" y="11"/>
                    <a:pt x="10" y="8"/>
                  </a:cubicBezTo>
                  <a:cubicBezTo>
                    <a:pt x="7" y="5"/>
                    <a:pt x="7" y="1"/>
                    <a:pt x="5" y="0"/>
                  </a:cubicBezTo>
                  <a:cubicBezTo>
                    <a:pt x="2" y="0"/>
                    <a:pt x="1" y="5"/>
                    <a:pt x="2" y="10"/>
                  </a:cubicBezTo>
                  <a:cubicBezTo>
                    <a:pt x="3" y="15"/>
                    <a:pt x="2" y="14"/>
                    <a:pt x="1" y="16"/>
                  </a:cubicBezTo>
                  <a:cubicBezTo>
                    <a:pt x="0" y="18"/>
                    <a:pt x="6" y="19"/>
                    <a:pt x="10" y="19"/>
                  </a:cubicBezTo>
                  <a:cubicBezTo>
                    <a:pt x="12" y="20"/>
                    <a:pt x="19" y="16"/>
                    <a:pt x="20" y="13"/>
                  </a:cubicBezTo>
                  <a:cubicBezTo>
                    <a:pt x="21" y="11"/>
                    <a:pt x="18" y="10"/>
                    <a:pt x="15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3" name="Freeform 124"/>
            <p:cNvSpPr>
              <a:spLocks/>
            </p:cNvSpPr>
            <p:nvPr/>
          </p:nvSpPr>
          <p:spPr bwMode="auto">
            <a:xfrm>
              <a:off x="1391" y="1094"/>
              <a:ext cx="17" cy="31"/>
            </a:xfrm>
            <a:custGeom>
              <a:avLst/>
              <a:gdLst>
                <a:gd name="T0" fmla="*/ 12 w 14"/>
                <a:gd name="T1" fmla="*/ 4 h 26"/>
                <a:gd name="T2" fmla="*/ 7 w 14"/>
                <a:gd name="T3" fmla="*/ 3 h 26"/>
                <a:gd name="T4" fmla="*/ 4 w 14"/>
                <a:gd name="T5" fmla="*/ 1 h 26"/>
                <a:gd name="T6" fmla="*/ 1 w 14"/>
                <a:gd name="T7" fmla="*/ 13 h 26"/>
                <a:gd name="T8" fmla="*/ 3 w 14"/>
                <a:gd name="T9" fmla="*/ 25 h 26"/>
                <a:gd name="T10" fmla="*/ 8 w 14"/>
                <a:gd name="T11" fmla="*/ 14 h 26"/>
                <a:gd name="T12" fmla="*/ 12 w 14"/>
                <a:gd name="T1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2" y="4"/>
                  </a:moveTo>
                  <a:cubicBezTo>
                    <a:pt x="11" y="3"/>
                    <a:pt x="8" y="4"/>
                    <a:pt x="7" y="3"/>
                  </a:cubicBezTo>
                  <a:cubicBezTo>
                    <a:pt x="6" y="2"/>
                    <a:pt x="5" y="0"/>
                    <a:pt x="4" y="1"/>
                  </a:cubicBezTo>
                  <a:cubicBezTo>
                    <a:pt x="3" y="2"/>
                    <a:pt x="1" y="9"/>
                    <a:pt x="1" y="13"/>
                  </a:cubicBezTo>
                  <a:cubicBezTo>
                    <a:pt x="1" y="17"/>
                    <a:pt x="0" y="26"/>
                    <a:pt x="3" y="25"/>
                  </a:cubicBezTo>
                  <a:cubicBezTo>
                    <a:pt x="6" y="23"/>
                    <a:pt x="8" y="16"/>
                    <a:pt x="8" y="14"/>
                  </a:cubicBezTo>
                  <a:cubicBezTo>
                    <a:pt x="8" y="12"/>
                    <a:pt x="14" y="4"/>
                    <a:pt x="12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4" name="Freeform 125"/>
            <p:cNvSpPr>
              <a:spLocks/>
            </p:cNvSpPr>
            <p:nvPr/>
          </p:nvSpPr>
          <p:spPr bwMode="auto">
            <a:xfrm>
              <a:off x="1377" y="1027"/>
              <a:ext cx="15" cy="36"/>
            </a:xfrm>
            <a:custGeom>
              <a:avLst/>
              <a:gdLst>
                <a:gd name="T0" fmla="*/ 9 w 12"/>
                <a:gd name="T1" fmla="*/ 9 h 29"/>
                <a:gd name="T2" fmla="*/ 6 w 12"/>
                <a:gd name="T3" fmla="*/ 4 h 29"/>
                <a:gd name="T4" fmla="*/ 2 w 12"/>
                <a:gd name="T5" fmla="*/ 1 h 29"/>
                <a:gd name="T6" fmla="*/ 5 w 12"/>
                <a:gd name="T7" fmla="*/ 10 h 29"/>
                <a:gd name="T8" fmla="*/ 7 w 12"/>
                <a:gd name="T9" fmla="*/ 26 h 29"/>
                <a:gd name="T10" fmla="*/ 12 w 12"/>
                <a:gd name="T11" fmla="*/ 15 h 29"/>
                <a:gd name="T12" fmla="*/ 9 w 12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9">
                  <a:moveTo>
                    <a:pt x="9" y="9"/>
                  </a:moveTo>
                  <a:cubicBezTo>
                    <a:pt x="9" y="8"/>
                    <a:pt x="9" y="6"/>
                    <a:pt x="6" y="4"/>
                  </a:cubicBezTo>
                  <a:cubicBezTo>
                    <a:pt x="4" y="1"/>
                    <a:pt x="4" y="0"/>
                    <a:pt x="2" y="1"/>
                  </a:cubicBezTo>
                  <a:cubicBezTo>
                    <a:pt x="0" y="2"/>
                    <a:pt x="3" y="8"/>
                    <a:pt x="5" y="10"/>
                  </a:cubicBezTo>
                  <a:cubicBezTo>
                    <a:pt x="6" y="13"/>
                    <a:pt x="5" y="22"/>
                    <a:pt x="7" y="26"/>
                  </a:cubicBezTo>
                  <a:cubicBezTo>
                    <a:pt x="8" y="29"/>
                    <a:pt x="12" y="17"/>
                    <a:pt x="12" y="15"/>
                  </a:cubicBezTo>
                  <a:cubicBezTo>
                    <a:pt x="11" y="14"/>
                    <a:pt x="9" y="10"/>
                    <a:pt x="9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5" name="Freeform 126"/>
            <p:cNvSpPr>
              <a:spLocks/>
            </p:cNvSpPr>
            <p:nvPr/>
          </p:nvSpPr>
          <p:spPr bwMode="auto">
            <a:xfrm>
              <a:off x="1392" y="1030"/>
              <a:ext cx="14" cy="18"/>
            </a:xfrm>
            <a:custGeom>
              <a:avLst/>
              <a:gdLst>
                <a:gd name="T0" fmla="*/ 2 w 11"/>
                <a:gd name="T1" fmla="*/ 0 h 15"/>
                <a:gd name="T2" fmla="*/ 4 w 11"/>
                <a:gd name="T3" fmla="*/ 6 h 15"/>
                <a:gd name="T4" fmla="*/ 3 w 11"/>
                <a:gd name="T5" fmla="*/ 12 h 15"/>
                <a:gd name="T6" fmla="*/ 10 w 11"/>
                <a:gd name="T7" fmla="*/ 5 h 15"/>
                <a:gd name="T8" fmla="*/ 2 w 1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2" y="0"/>
                  </a:moveTo>
                  <a:cubicBezTo>
                    <a:pt x="0" y="0"/>
                    <a:pt x="3" y="4"/>
                    <a:pt x="4" y="6"/>
                  </a:cubicBezTo>
                  <a:cubicBezTo>
                    <a:pt x="6" y="9"/>
                    <a:pt x="3" y="10"/>
                    <a:pt x="3" y="12"/>
                  </a:cubicBezTo>
                  <a:cubicBezTo>
                    <a:pt x="4" y="15"/>
                    <a:pt x="10" y="7"/>
                    <a:pt x="10" y="5"/>
                  </a:cubicBezTo>
                  <a:cubicBezTo>
                    <a:pt x="11" y="4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6" name="Freeform 127"/>
            <p:cNvSpPr>
              <a:spLocks/>
            </p:cNvSpPr>
            <p:nvPr/>
          </p:nvSpPr>
          <p:spPr bwMode="auto">
            <a:xfrm>
              <a:off x="1399" y="1043"/>
              <a:ext cx="9" cy="14"/>
            </a:xfrm>
            <a:custGeom>
              <a:avLst/>
              <a:gdLst>
                <a:gd name="T0" fmla="*/ 4 w 7"/>
                <a:gd name="T1" fmla="*/ 10 h 11"/>
                <a:gd name="T2" fmla="*/ 2 w 7"/>
                <a:gd name="T3" fmla="*/ 3 h 11"/>
                <a:gd name="T4" fmla="*/ 1 w 7"/>
                <a:gd name="T5" fmla="*/ 9 h 11"/>
                <a:gd name="T6" fmla="*/ 4 w 7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4" y="10"/>
                  </a:moveTo>
                  <a:cubicBezTo>
                    <a:pt x="5" y="8"/>
                    <a:pt x="7" y="0"/>
                    <a:pt x="2" y="3"/>
                  </a:cubicBezTo>
                  <a:cubicBezTo>
                    <a:pt x="0" y="4"/>
                    <a:pt x="2" y="8"/>
                    <a:pt x="1" y="9"/>
                  </a:cubicBezTo>
                  <a:cubicBezTo>
                    <a:pt x="0" y="10"/>
                    <a:pt x="3" y="11"/>
                    <a:pt x="4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7" name="Freeform 128"/>
            <p:cNvSpPr>
              <a:spLocks/>
            </p:cNvSpPr>
            <p:nvPr/>
          </p:nvSpPr>
          <p:spPr bwMode="auto">
            <a:xfrm>
              <a:off x="1156" y="1029"/>
              <a:ext cx="33" cy="30"/>
            </a:xfrm>
            <a:custGeom>
              <a:avLst/>
              <a:gdLst>
                <a:gd name="T0" fmla="*/ 24 w 27"/>
                <a:gd name="T1" fmla="*/ 6 h 25"/>
                <a:gd name="T2" fmla="*/ 22 w 27"/>
                <a:gd name="T3" fmla="*/ 2 h 25"/>
                <a:gd name="T4" fmla="*/ 21 w 27"/>
                <a:gd name="T5" fmla="*/ 5 h 25"/>
                <a:gd name="T6" fmla="*/ 14 w 27"/>
                <a:gd name="T7" fmla="*/ 6 h 25"/>
                <a:gd name="T8" fmla="*/ 12 w 27"/>
                <a:gd name="T9" fmla="*/ 9 h 25"/>
                <a:gd name="T10" fmla="*/ 7 w 27"/>
                <a:gd name="T11" fmla="*/ 9 h 25"/>
                <a:gd name="T12" fmla="*/ 1 w 27"/>
                <a:gd name="T13" fmla="*/ 15 h 25"/>
                <a:gd name="T14" fmla="*/ 5 w 27"/>
                <a:gd name="T15" fmla="*/ 18 h 25"/>
                <a:gd name="T16" fmla="*/ 5 w 27"/>
                <a:gd name="T17" fmla="*/ 22 h 25"/>
                <a:gd name="T18" fmla="*/ 13 w 27"/>
                <a:gd name="T19" fmla="*/ 17 h 25"/>
                <a:gd name="T20" fmla="*/ 16 w 27"/>
                <a:gd name="T21" fmla="*/ 19 h 25"/>
                <a:gd name="T22" fmla="*/ 24 w 27"/>
                <a:gd name="T23" fmla="*/ 11 h 25"/>
                <a:gd name="T24" fmla="*/ 24 w 27"/>
                <a:gd name="T25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5">
                  <a:moveTo>
                    <a:pt x="24" y="6"/>
                  </a:moveTo>
                  <a:cubicBezTo>
                    <a:pt x="23" y="6"/>
                    <a:pt x="23" y="4"/>
                    <a:pt x="22" y="2"/>
                  </a:cubicBezTo>
                  <a:cubicBezTo>
                    <a:pt x="21" y="0"/>
                    <a:pt x="21" y="4"/>
                    <a:pt x="21" y="5"/>
                  </a:cubicBezTo>
                  <a:cubicBezTo>
                    <a:pt x="20" y="6"/>
                    <a:pt x="17" y="6"/>
                    <a:pt x="14" y="6"/>
                  </a:cubicBezTo>
                  <a:cubicBezTo>
                    <a:pt x="12" y="6"/>
                    <a:pt x="13" y="8"/>
                    <a:pt x="12" y="9"/>
                  </a:cubicBezTo>
                  <a:cubicBezTo>
                    <a:pt x="11" y="11"/>
                    <a:pt x="9" y="9"/>
                    <a:pt x="7" y="9"/>
                  </a:cubicBezTo>
                  <a:cubicBezTo>
                    <a:pt x="5" y="9"/>
                    <a:pt x="3" y="13"/>
                    <a:pt x="1" y="15"/>
                  </a:cubicBezTo>
                  <a:cubicBezTo>
                    <a:pt x="0" y="18"/>
                    <a:pt x="4" y="18"/>
                    <a:pt x="5" y="18"/>
                  </a:cubicBezTo>
                  <a:cubicBezTo>
                    <a:pt x="6" y="18"/>
                    <a:pt x="5" y="20"/>
                    <a:pt x="5" y="22"/>
                  </a:cubicBezTo>
                  <a:cubicBezTo>
                    <a:pt x="6" y="25"/>
                    <a:pt x="12" y="18"/>
                    <a:pt x="13" y="17"/>
                  </a:cubicBezTo>
                  <a:cubicBezTo>
                    <a:pt x="14" y="16"/>
                    <a:pt x="15" y="18"/>
                    <a:pt x="16" y="19"/>
                  </a:cubicBezTo>
                  <a:cubicBezTo>
                    <a:pt x="17" y="19"/>
                    <a:pt x="22" y="13"/>
                    <a:pt x="24" y="11"/>
                  </a:cubicBezTo>
                  <a:cubicBezTo>
                    <a:pt x="27" y="10"/>
                    <a:pt x="26" y="7"/>
                    <a:pt x="2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8" name="Freeform 129"/>
            <p:cNvSpPr>
              <a:spLocks/>
            </p:cNvSpPr>
            <p:nvPr/>
          </p:nvSpPr>
          <p:spPr bwMode="auto">
            <a:xfrm>
              <a:off x="1187" y="1025"/>
              <a:ext cx="14" cy="6"/>
            </a:xfrm>
            <a:custGeom>
              <a:avLst/>
              <a:gdLst>
                <a:gd name="T0" fmla="*/ 3 w 12"/>
                <a:gd name="T1" fmla="*/ 0 h 5"/>
                <a:gd name="T2" fmla="*/ 4 w 12"/>
                <a:gd name="T3" fmla="*/ 5 h 5"/>
                <a:gd name="T4" fmla="*/ 10 w 12"/>
                <a:gd name="T5" fmla="*/ 3 h 5"/>
                <a:gd name="T6" fmla="*/ 3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3" y="0"/>
                  </a:moveTo>
                  <a:cubicBezTo>
                    <a:pt x="0" y="1"/>
                    <a:pt x="1" y="5"/>
                    <a:pt x="4" y="5"/>
                  </a:cubicBezTo>
                  <a:cubicBezTo>
                    <a:pt x="7" y="4"/>
                    <a:pt x="12" y="3"/>
                    <a:pt x="10" y="3"/>
                  </a:cubicBezTo>
                  <a:cubicBezTo>
                    <a:pt x="9" y="3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9" name="Freeform 130"/>
            <p:cNvSpPr>
              <a:spLocks/>
            </p:cNvSpPr>
            <p:nvPr/>
          </p:nvSpPr>
          <p:spPr bwMode="auto">
            <a:xfrm>
              <a:off x="1023" y="1083"/>
              <a:ext cx="18" cy="11"/>
            </a:xfrm>
            <a:custGeom>
              <a:avLst/>
              <a:gdLst>
                <a:gd name="T0" fmla="*/ 7 w 15"/>
                <a:gd name="T1" fmla="*/ 3 h 9"/>
                <a:gd name="T2" fmla="*/ 1 w 15"/>
                <a:gd name="T3" fmla="*/ 8 h 9"/>
                <a:gd name="T4" fmla="*/ 13 w 15"/>
                <a:gd name="T5" fmla="*/ 6 h 9"/>
                <a:gd name="T6" fmla="*/ 14 w 15"/>
                <a:gd name="T7" fmla="*/ 1 h 9"/>
                <a:gd name="T8" fmla="*/ 7 w 15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7" y="3"/>
                  </a:moveTo>
                  <a:cubicBezTo>
                    <a:pt x="5" y="3"/>
                    <a:pt x="0" y="6"/>
                    <a:pt x="1" y="8"/>
                  </a:cubicBezTo>
                  <a:cubicBezTo>
                    <a:pt x="1" y="9"/>
                    <a:pt x="9" y="6"/>
                    <a:pt x="13" y="6"/>
                  </a:cubicBezTo>
                  <a:cubicBezTo>
                    <a:pt x="15" y="6"/>
                    <a:pt x="14" y="2"/>
                    <a:pt x="14" y="1"/>
                  </a:cubicBezTo>
                  <a:cubicBezTo>
                    <a:pt x="13" y="0"/>
                    <a:pt x="9" y="2"/>
                    <a:pt x="7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0" name="Freeform 131"/>
            <p:cNvSpPr>
              <a:spLocks/>
            </p:cNvSpPr>
            <p:nvPr/>
          </p:nvSpPr>
          <p:spPr bwMode="auto">
            <a:xfrm>
              <a:off x="987" y="1102"/>
              <a:ext cx="12" cy="11"/>
            </a:xfrm>
            <a:custGeom>
              <a:avLst/>
              <a:gdLst>
                <a:gd name="T0" fmla="*/ 7 w 10"/>
                <a:gd name="T1" fmla="*/ 1 h 9"/>
                <a:gd name="T2" fmla="*/ 0 w 10"/>
                <a:gd name="T3" fmla="*/ 8 h 9"/>
                <a:gd name="T4" fmla="*/ 8 w 10"/>
                <a:gd name="T5" fmla="*/ 4 h 9"/>
                <a:gd name="T6" fmla="*/ 7 w 10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7" y="1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9"/>
                    <a:pt x="8" y="4"/>
                    <a:pt x="8" y="4"/>
                  </a:cubicBezTo>
                  <a:cubicBezTo>
                    <a:pt x="10" y="3"/>
                    <a:pt x="9" y="1"/>
                    <a:pt x="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1" name="Freeform 132"/>
            <p:cNvSpPr>
              <a:spLocks/>
            </p:cNvSpPr>
            <p:nvPr/>
          </p:nvSpPr>
          <p:spPr bwMode="auto">
            <a:xfrm>
              <a:off x="964" y="1111"/>
              <a:ext cx="18" cy="11"/>
            </a:xfrm>
            <a:custGeom>
              <a:avLst/>
              <a:gdLst>
                <a:gd name="T0" fmla="*/ 11 w 15"/>
                <a:gd name="T1" fmla="*/ 0 h 9"/>
                <a:gd name="T2" fmla="*/ 1 w 15"/>
                <a:gd name="T3" fmla="*/ 7 h 9"/>
                <a:gd name="T4" fmla="*/ 11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11" y="0"/>
                  </a:moveTo>
                  <a:cubicBezTo>
                    <a:pt x="10" y="0"/>
                    <a:pt x="0" y="5"/>
                    <a:pt x="1" y="7"/>
                  </a:cubicBezTo>
                  <a:cubicBezTo>
                    <a:pt x="3" y="9"/>
                    <a:pt x="15" y="1"/>
                    <a:pt x="11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2" name="Freeform 133"/>
            <p:cNvSpPr>
              <a:spLocks/>
            </p:cNvSpPr>
            <p:nvPr/>
          </p:nvSpPr>
          <p:spPr bwMode="auto">
            <a:xfrm>
              <a:off x="1034" y="983"/>
              <a:ext cx="20" cy="14"/>
            </a:xfrm>
            <a:custGeom>
              <a:avLst/>
              <a:gdLst>
                <a:gd name="T0" fmla="*/ 3 w 17"/>
                <a:gd name="T1" fmla="*/ 5 h 11"/>
                <a:gd name="T2" fmla="*/ 7 w 17"/>
                <a:gd name="T3" fmla="*/ 10 h 11"/>
                <a:gd name="T4" fmla="*/ 14 w 17"/>
                <a:gd name="T5" fmla="*/ 9 h 11"/>
                <a:gd name="T6" fmla="*/ 15 w 17"/>
                <a:gd name="T7" fmla="*/ 2 h 11"/>
                <a:gd name="T8" fmla="*/ 3 w 17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3" y="5"/>
                  </a:moveTo>
                  <a:cubicBezTo>
                    <a:pt x="0" y="6"/>
                    <a:pt x="6" y="9"/>
                    <a:pt x="7" y="10"/>
                  </a:cubicBezTo>
                  <a:cubicBezTo>
                    <a:pt x="9" y="11"/>
                    <a:pt x="12" y="9"/>
                    <a:pt x="14" y="9"/>
                  </a:cubicBezTo>
                  <a:cubicBezTo>
                    <a:pt x="17" y="9"/>
                    <a:pt x="15" y="4"/>
                    <a:pt x="15" y="2"/>
                  </a:cubicBezTo>
                  <a:cubicBezTo>
                    <a:pt x="14" y="0"/>
                    <a:pt x="6" y="4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3" name="Freeform 134"/>
            <p:cNvSpPr>
              <a:spLocks/>
            </p:cNvSpPr>
            <p:nvPr/>
          </p:nvSpPr>
          <p:spPr bwMode="auto">
            <a:xfrm>
              <a:off x="1973" y="1112"/>
              <a:ext cx="23" cy="12"/>
            </a:xfrm>
            <a:custGeom>
              <a:avLst/>
              <a:gdLst>
                <a:gd name="T0" fmla="*/ 14 w 18"/>
                <a:gd name="T1" fmla="*/ 10 h 10"/>
                <a:gd name="T2" fmla="*/ 11 w 18"/>
                <a:gd name="T3" fmla="*/ 4 h 10"/>
                <a:gd name="T4" fmla="*/ 1 w 18"/>
                <a:gd name="T5" fmla="*/ 1 h 10"/>
                <a:gd name="T6" fmla="*/ 2 w 18"/>
                <a:gd name="T7" fmla="*/ 6 h 10"/>
                <a:gd name="T8" fmla="*/ 14 w 1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cubicBezTo>
                    <a:pt x="18" y="9"/>
                    <a:pt x="15" y="5"/>
                    <a:pt x="11" y="4"/>
                  </a:cubicBezTo>
                  <a:cubicBezTo>
                    <a:pt x="7" y="3"/>
                    <a:pt x="3" y="1"/>
                    <a:pt x="1" y="1"/>
                  </a:cubicBezTo>
                  <a:cubicBezTo>
                    <a:pt x="0" y="0"/>
                    <a:pt x="0" y="4"/>
                    <a:pt x="2" y="6"/>
                  </a:cubicBezTo>
                  <a:cubicBezTo>
                    <a:pt x="4" y="8"/>
                    <a:pt x="10" y="10"/>
                    <a:pt x="14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4" name="Freeform 135"/>
            <p:cNvSpPr>
              <a:spLocks/>
            </p:cNvSpPr>
            <p:nvPr/>
          </p:nvSpPr>
          <p:spPr bwMode="auto">
            <a:xfrm>
              <a:off x="3069" y="1068"/>
              <a:ext cx="24" cy="19"/>
            </a:xfrm>
            <a:custGeom>
              <a:avLst/>
              <a:gdLst>
                <a:gd name="T0" fmla="*/ 10 w 20"/>
                <a:gd name="T1" fmla="*/ 4 h 16"/>
                <a:gd name="T2" fmla="*/ 2 w 20"/>
                <a:gd name="T3" fmla="*/ 6 h 16"/>
                <a:gd name="T4" fmla="*/ 6 w 20"/>
                <a:gd name="T5" fmla="*/ 10 h 16"/>
                <a:gd name="T6" fmla="*/ 11 w 20"/>
                <a:gd name="T7" fmla="*/ 16 h 16"/>
                <a:gd name="T8" fmla="*/ 17 w 20"/>
                <a:gd name="T9" fmla="*/ 15 h 16"/>
                <a:gd name="T10" fmla="*/ 16 w 20"/>
                <a:gd name="T11" fmla="*/ 8 h 16"/>
                <a:gd name="T12" fmla="*/ 18 w 20"/>
                <a:gd name="T13" fmla="*/ 1 h 16"/>
                <a:gd name="T14" fmla="*/ 10 w 20"/>
                <a:gd name="T1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6">
                  <a:moveTo>
                    <a:pt x="10" y="4"/>
                  </a:moveTo>
                  <a:cubicBezTo>
                    <a:pt x="9" y="6"/>
                    <a:pt x="5" y="6"/>
                    <a:pt x="2" y="6"/>
                  </a:cubicBezTo>
                  <a:cubicBezTo>
                    <a:pt x="0" y="5"/>
                    <a:pt x="2" y="8"/>
                    <a:pt x="6" y="10"/>
                  </a:cubicBezTo>
                  <a:cubicBezTo>
                    <a:pt x="10" y="12"/>
                    <a:pt x="9" y="15"/>
                    <a:pt x="11" y="16"/>
                  </a:cubicBezTo>
                  <a:cubicBezTo>
                    <a:pt x="15" y="16"/>
                    <a:pt x="15" y="15"/>
                    <a:pt x="17" y="15"/>
                  </a:cubicBezTo>
                  <a:cubicBezTo>
                    <a:pt x="20" y="15"/>
                    <a:pt x="16" y="10"/>
                    <a:pt x="16" y="8"/>
                  </a:cubicBezTo>
                  <a:cubicBezTo>
                    <a:pt x="16" y="5"/>
                    <a:pt x="17" y="3"/>
                    <a:pt x="18" y="1"/>
                  </a:cubicBezTo>
                  <a:cubicBezTo>
                    <a:pt x="19" y="0"/>
                    <a:pt x="12" y="3"/>
                    <a:pt x="10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5" name="Freeform 136"/>
            <p:cNvSpPr>
              <a:spLocks/>
            </p:cNvSpPr>
            <p:nvPr/>
          </p:nvSpPr>
          <p:spPr bwMode="auto">
            <a:xfrm>
              <a:off x="3158" y="1035"/>
              <a:ext cx="16" cy="21"/>
            </a:xfrm>
            <a:custGeom>
              <a:avLst/>
              <a:gdLst>
                <a:gd name="T0" fmla="*/ 9 w 13"/>
                <a:gd name="T1" fmla="*/ 9 h 17"/>
                <a:gd name="T2" fmla="*/ 12 w 13"/>
                <a:gd name="T3" fmla="*/ 2 h 17"/>
                <a:gd name="T4" fmla="*/ 4 w 13"/>
                <a:gd name="T5" fmla="*/ 5 h 17"/>
                <a:gd name="T6" fmla="*/ 2 w 13"/>
                <a:gd name="T7" fmla="*/ 15 h 17"/>
                <a:gd name="T8" fmla="*/ 9 w 13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9" y="9"/>
                  </a:moveTo>
                  <a:cubicBezTo>
                    <a:pt x="10" y="8"/>
                    <a:pt x="10" y="4"/>
                    <a:pt x="12" y="2"/>
                  </a:cubicBezTo>
                  <a:cubicBezTo>
                    <a:pt x="13" y="0"/>
                    <a:pt x="8" y="2"/>
                    <a:pt x="4" y="5"/>
                  </a:cubicBezTo>
                  <a:cubicBezTo>
                    <a:pt x="0" y="7"/>
                    <a:pt x="0" y="13"/>
                    <a:pt x="2" y="15"/>
                  </a:cubicBezTo>
                  <a:cubicBezTo>
                    <a:pt x="3" y="17"/>
                    <a:pt x="8" y="10"/>
                    <a:pt x="9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6" name="Freeform 137"/>
            <p:cNvSpPr>
              <a:spLocks/>
            </p:cNvSpPr>
            <p:nvPr/>
          </p:nvSpPr>
          <p:spPr bwMode="auto">
            <a:xfrm>
              <a:off x="3200" y="1021"/>
              <a:ext cx="17" cy="11"/>
            </a:xfrm>
            <a:custGeom>
              <a:avLst/>
              <a:gdLst>
                <a:gd name="T0" fmla="*/ 5 w 14"/>
                <a:gd name="T1" fmla="*/ 9 h 9"/>
                <a:gd name="T2" fmla="*/ 13 w 14"/>
                <a:gd name="T3" fmla="*/ 3 h 9"/>
                <a:gd name="T4" fmla="*/ 9 w 14"/>
                <a:gd name="T5" fmla="*/ 1 h 9"/>
                <a:gd name="T6" fmla="*/ 2 w 14"/>
                <a:gd name="T7" fmla="*/ 2 h 9"/>
                <a:gd name="T8" fmla="*/ 5 w 1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5" y="9"/>
                  </a:moveTo>
                  <a:cubicBezTo>
                    <a:pt x="9" y="8"/>
                    <a:pt x="12" y="4"/>
                    <a:pt x="13" y="3"/>
                  </a:cubicBezTo>
                  <a:cubicBezTo>
                    <a:pt x="14" y="2"/>
                    <a:pt x="12" y="0"/>
                    <a:pt x="9" y="1"/>
                  </a:cubicBezTo>
                  <a:cubicBezTo>
                    <a:pt x="7" y="2"/>
                    <a:pt x="4" y="1"/>
                    <a:pt x="2" y="2"/>
                  </a:cubicBezTo>
                  <a:cubicBezTo>
                    <a:pt x="0" y="3"/>
                    <a:pt x="2" y="9"/>
                    <a:pt x="5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7" name="Freeform 138"/>
            <p:cNvSpPr>
              <a:spLocks/>
            </p:cNvSpPr>
            <p:nvPr/>
          </p:nvSpPr>
          <p:spPr bwMode="auto">
            <a:xfrm>
              <a:off x="3203" y="1013"/>
              <a:ext cx="9" cy="5"/>
            </a:xfrm>
            <a:custGeom>
              <a:avLst/>
              <a:gdLst>
                <a:gd name="T0" fmla="*/ 5 w 7"/>
                <a:gd name="T1" fmla="*/ 1 h 4"/>
                <a:gd name="T2" fmla="*/ 3 w 7"/>
                <a:gd name="T3" fmla="*/ 4 h 4"/>
                <a:gd name="T4" fmla="*/ 5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5" y="1"/>
                  </a:moveTo>
                  <a:cubicBezTo>
                    <a:pt x="3" y="2"/>
                    <a:pt x="0" y="4"/>
                    <a:pt x="3" y="4"/>
                  </a:cubicBezTo>
                  <a:cubicBezTo>
                    <a:pt x="7" y="4"/>
                    <a:pt x="6" y="0"/>
                    <a:pt x="5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8" name="Freeform 139"/>
            <p:cNvSpPr>
              <a:spLocks/>
            </p:cNvSpPr>
            <p:nvPr/>
          </p:nvSpPr>
          <p:spPr bwMode="auto">
            <a:xfrm>
              <a:off x="3660" y="2156"/>
              <a:ext cx="12" cy="12"/>
            </a:xfrm>
            <a:custGeom>
              <a:avLst/>
              <a:gdLst>
                <a:gd name="T0" fmla="*/ 3 w 10"/>
                <a:gd name="T1" fmla="*/ 2 h 10"/>
                <a:gd name="T2" fmla="*/ 8 w 10"/>
                <a:gd name="T3" fmla="*/ 8 h 10"/>
                <a:gd name="T4" fmla="*/ 3 w 10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3" y="2"/>
                  </a:moveTo>
                  <a:cubicBezTo>
                    <a:pt x="0" y="4"/>
                    <a:pt x="5" y="10"/>
                    <a:pt x="8" y="8"/>
                  </a:cubicBezTo>
                  <a:cubicBezTo>
                    <a:pt x="10" y="5"/>
                    <a:pt x="7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9" name="Freeform 140"/>
            <p:cNvSpPr>
              <a:spLocks/>
            </p:cNvSpPr>
            <p:nvPr/>
          </p:nvSpPr>
          <p:spPr bwMode="auto">
            <a:xfrm>
              <a:off x="5075" y="1984"/>
              <a:ext cx="22" cy="10"/>
            </a:xfrm>
            <a:custGeom>
              <a:avLst/>
              <a:gdLst>
                <a:gd name="T0" fmla="*/ 8 w 18"/>
                <a:gd name="T1" fmla="*/ 6 h 8"/>
                <a:gd name="T2" fmla="*/ 17 w 18"/>
                <a:gd name="T3" fmla="*/ 6 h 8"/>
                <a:gd name="T4" fmla="*/ 2 w 18"/>
                <a:gd name="T5" fmla="*/ 0 h 8"/>
                <a:gd name="T6" fmla="*/ 8 w 18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8">
                  <a:moveTo>
                    <a:pt x="8" y="6"/>
                  </a:moveTo>
                  <a:cubicBezTo>
                    <a:pt x="11" y="8"/>
                    <a:pt x="16" y="7"/>
                    <a:pt x="17" y="6"/>
                  </a:cubicBezTo>
                  <a:cubicBezTo>
                    <a:pt x="18" y="3"/>
                    <a:pt x="4" y="0"/>
                    <a:pt x="2" y="0"/>
                  </a:cubicBezTo>
                  <a:cubicBezTo>
                    <a:pt x="0" y="1"/>
                    <a:pt x="4" y="4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0" name="Freeform 141"/>
            <p:cNvSpPr>
              <a:spLocks/>
            </p:cNvSpPr>
            <p:nvPr/>
          </p:nvSpPr>
          <p:spPr bwMode="auto">
            <a:xfrm>
              <a:off x="5113" y="2001"/>
              <a:ext cx="13" cy="7"/>
            </a:xfrm>
            <a:custGeom>
              <a:avLst/>
              <a:gdLst>
                <a:gd name="T0" fmla="*/ 1 w 11"/>
                <a:gd name="T1" fmla="*/ 2 h 5"/>
                <a:gd name="T2" fmla="*/ 10 w 11"/>
                <a:gd name="T3" fmla="*/ 3 h 5"/>
                <a:gd name="T4" fmla="*/ 1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1" y="2"/>
                  </a:moveTo>
                  <a:cubicBezTo>
                    <a:pt x="1" y="4"/>
                    <a:pt x="10" y="5"/>
                    <a:pt x="10" y="3"/>
                  </a:cubicBezTo>
                  <a:cubicBezTo>
                    <a:pt x="11" y="1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1" name="Freeform 142"/>
            <p:cNvSpPr>
              <a:spLocks/>
            </p:cNvSpPr>
            <p:nvPr/>
          </p:nvSpPr>
          <p:spPr bwMode="auto">
            <a:xfrm>
              <a:off x="5047" y="1960"/>
              <a:ext cx="30" cy="16"/>
            </a:xfrm>
            <a:custGeom>
              <a:avLst/>
              <a:gdLst>
                <a:gd name="T0" fmla="*/ 7 w 25"/>
                <a:gd name="T1" fmla="*/ 0 h 13"/>
                <a:gd name="T2" fmla="*/ 22 w 25"/>
                <a:gd name="T3" fmla="*/ 10 h 13"/>
                <a:gd name="T4" fmla="*/ 7 w 25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7" y="0"/>
                  </a:moveTo>
                  <a:cubicBezTo>
                    <a:pt x="0" y="0"/>
                    <a:pt x="20" y="13"/>
                    <a:pt x="22" y="10"/>
                  </a:cubicBezTo>
                  <a:cubicBezTo>
                    <a:pt x="25" y="5"/>
                    <a:pt x="13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2" name="Freeform 143"/>
            <p:cNvSpPr>
              <a:spLocks/>
            </p:cNvSpPr>
            <p:nvPr/>
          </p:nvSpPr>
          <p:spPr bwMode="auto">
            <a:xfrm>
              <a:off x="3104" y="1383"/>
              <a:ext cx="9" cy="5"/>
            </a:xfrm>
            <a:custGeom>
              <a:avLst/>
              <a:gdLst>
                <a:gd name="T0" fmla="*/ 1 w 7"/>
                <a:gd name="T1" fmla="*/ 2 h 4"/>
                <a:gd name="T2" fmla="*/ 6 w 7"/>
                <a:gd name="T3" fmla="*/ 2 h 4"/>
                <a:gd name="T4" fmla="*/ 1 w 7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2"/>
                  </a:moveTo>
                  <a:cubicBezTo>
                    <a:pt x="2" y="4"/>
                    <a:pt x="7" y="4"/>
                    <a:pt x="6" y="2"/>
                  </a:cubicBezTo>
                  <a:cubicBezTo>
                    <a:pt x="4" y="0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3" name="Freeform 144"/>
            <p:cNvSpPr>
              <a:spLocks/>
            </p:cNvSpPr>
            <p:nvPr/>
          </p:nvSpPr>
          <p:spPr bwMode="auto">
            <a:xfrm>
              <a:off x="2603" y="1665"/>
              <a:ext cx="9" cy="6"/>
            </a:xfrm>
            <a:custGeom>
              <a:avLst/>
              <a:gdLst>
                <a:gd name="T0" fmla="*/ 3 w 8"/>
                <a:gd name="T1" fmla="*/ 2 h 5"/>
                <a:gd name="T2" fmla="*/ 6 w 8"/>
                <a:gd name="T3" fmla="*/ 3 h 5"/>
                <a:gd name="T4" fmla="*/ 3 w 8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3" y="2"/>
                  </a:moveTo>
                  <a:cubicBezTo>
                    <a:pt x="0" y="3"/>
                    <a:pt x="5" y="5"/>
                    <a:pt x="6" y="3"/>
                  </a:cubicBezTo>
                  <a:cubicBezTo>
                    <a:pt x="8" y="2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4" name="Freeform 145"/>
            <p:cNvSpPr>
              <a:spLocks/>
            </p:cNvSpPr>
            <p:nvPr/>
          </p:nvSpPr>
          <p:spPr bwMode="auto">
            <a:xfrm>
              <a:off x="3011" y="1815"/>
              <a:ext cx="10" cy="6"/>
            </a:xfrm>
            <a:custGeom>
              <a:avLst/>
              <a:gdLst>
                <a:gd name="T0" fmla="*/ 6 w 8"/>
                <a:gd name="T1" fmla="*/ 4 h 5"/>
                <a:gd name="T2" fmla="*/ 4 w 8"/>
                <a:gd name="T3" fmla="*/ 1 h 5"/>
                <a:gd name="T4" fmla="*/ 6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6" y="4"/>
                  </a:moveTo>
                  <a:cubicBezTo>
                    <a:pt x="7" y="3"/>
                    <a:pt x="8" y="0"/>
                    <a:pt x="4" y="1"/>
                  </a:cubicBezTo>
                  <a:cubicBezTo>
                    <a:pt x="0" y="2"/>
                    <a:pt x="5" y="5"/>
                    <a:pt x="6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5" name="Freeform 146"/>
            <p:cNvSpPr>
              <a:spLocks/>
            </p:cNvSpPr>
            <p:nvPr/>
          </p:nvSpPr>
          <p:spPr bwMode="auto">
            <a:xfrm>
              <a:off x="2989" y="1851"/>
              <a:ext cx="6" cy="5"/>
            </a:xfrm>
            <a:custGeom>
              <a:avLst/>
              <a:gdLst>
                <a:gd name="T0" fmla="*/ 2 w 5"/>
                <a:gd name="T1" fmla="*/ 1 h 4"/>
                <a:gd name="T2" fmla="*/ 3 w 5"/>
                <a:gd name="T3" fmla="*/ 4 h 4"/>
                <a:gd name="T4" fmla="*/ 2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2" y="1"/>
                  </a:moveTo>
                  <a:cubicBezTo>
                    <a:pt x="0" y="3"/>
                    <a:pt x="1" y="4"/>
                    <a:pt x="3" y="4"/>
                  </a:cubicBezTo>
                  <a:cubicBezTo>
                    <a:pt x="5" y="4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6" name="Freeform 147"/>
            <p:cNvSpPr>
              <a:spLocks/>
            </p:cNvSpPr>
            <p:nvPr/>
          </p:nvSpPr>
          <p:spPr bwMode="auto">
            <a:xfrm>
              <a:off x="3645" y="1912"/>
              <a:ext cx="10" cy="7"/>
            </a:xfrm>
            <a:custGeom>
              <a:avLst/>
              <a:gdLst>
                <a:gd name="T0" fmla="*/ 7 w 8"/>
                <a:gd name="T1" fmla="*/ 4 h 6"/>
                <a:gd name="T2" fmla="*/ 4 w 8"/>
                <a:gd name="T3" fmla="*/ 2 h 6"/>
                <a:gd name="T4" fmla="*/ 7 w 8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7" y="4"/>
                  </a:moveTo>
                  <a:cubicBezTo>
                    <a:pt x="8" y="3"/>
                    <a:pt x="7" y="0"/>
                    <a:pt x="4" y="2"/>
                  </a:cubicBezTo>
                  <a:cubicBezTo>
                    <a:pt x="0" y="3"/>
                    <a:pt x="5" y="6"/>
                    <a:pt x="7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7" name="Freeform 148"/>
            <p:cNvSpPr>
              <a:spLocks/>
            </p:cNvSpPr>
            <p:nvPr/>
          </p:nvSpPr>
          <p:spPr bwMode="auto">
            <a:xfrm>
              <a:off x="3560" y="1509"/>
              <a:ext cx="4" cy="6"/>
            </a:xfrm>
            <a:custGeom>
              <a:avLst/>
              <a:gdLst>
                <a:gd name="T0" fmla="*/ 1 w 4"/>
                <a:gd name="T1" fmla="*/ 2 h 5"/>
                <a:gd name="T2" fmla="*/ 4 w 4"/>
                <a:gd name="T3" fmla="*/ 4 h 5"/>
                <a:gd name="T4" fmla="*/ 1 w 4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3"/>
                    <a:pt x="3" y="5"/>
                    <a:pt x="4" y="4"/>
                  </a:cubicBezTo>
                  <a:cubicBezTo>
                    <a:pt x="4" y="3"/>
                    <a:pt x="2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8" name="Freeform 149"/>
            <p:cNvSpPr>
              <a:spLocks/>
            </p:cNvSpPr>
            <p:nvPr/>
          </p:nvSpPr>
          <p:spPr bwMode="auto">
            <a:xfrm>
              <a:off x="3481" y="2020"/>
              <a:ext cx="16" cy="8"/>
            </a:xfrm>
            <a:custGeom>
              <a:avLst/>
              <a:gdLst>
                <a:gd name="T0" fmla="*/ 5 w 13"/>
                <a:gd name="T1" fmla="*/ 0 h 7"/>
                <a:gd name="T2" fmla="*/ 8 w 13"/>
                <a:gd name="T3" fmla="*/ 7 h 7"/>
                <a:gd name="T4" fmla="*/ 5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0" y="0"/>
                    <a:pt x="5" y="7"/>
                    <a:pt x="8" y="7"/>
                  </a:cubicBezTo>
                  <a:cubicBezTo>
                    <a:pt x="13" y="7"/>
                    <a:pt x="10" y="0"/>
                    <a:pt x="5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9" name="Freeform 150"/>
            <p:cNvSpPr>
              <a:spLocks/>
            </p:cNvSpPr>
            <p:nvPr/>
          </p:nvSpPr>
          <p:spPr bwMode="auto">
            <a:xfrm>
              <a:off x="2108" y="1716"/>
              <a:ext cx="11" cy="12"/>
            </a:xfrm>
            <a:custGeom>
              <a:avLst/>
              <a:gdLst>
                <a:gd name="T0" fmla="*/ 1 w 9"/>
                <a:gd name="T1" fmla="*/ 5 h 10"/>
                <a:gd name="T2" fmla="*/ 7 w 9"/>
                <a:gd name="T3" fmla="*/ 6 h 10"/>
                <a:gd name="T4" fmla="*/ 1 w 9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10"/>
                    <a:pt x="5" y="9"/>
                    <a:pt x="7" y="6"/>
                  </a:cubicBezTo>
                  <a:cubicBezTo>
                    <a:pt x="9" y="2"/>
                    <a:pt x="3" y="0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0" name="Freeform 151"/>
            <p:cNvSpPr>
              <a:spLocks/>
            </p:cNvSpPr>
            <p:nvPr/>
          </p:nvSpPr>
          <p:spPr bwMode="auto">
            <a:xfrm>
              <a:off x="4690" y="1260"/>
              <a:ext cx="13" cy="11"/>
            </a:xfrm>
            <a:custGeom>
              <a:avLst/>
              <a:gdLst>
                <a:gd name="T0" fmla="*/ 2 w 10"/>
                <a:gd name="T1" fmla="*/ 8 h 9"/>
                <a:gd name="T2" fmla="*/ 9 w 10"/>
                <a:gd name="T3" fmla="*/ 1 h 9"/>
                <a:gd name="T4" fmla="*/ 2 w 10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2" y="8"/>
                  </a:moveTo>
                  <a:cubicBezTo>
                    <a:pt x="3" y="9"/>
                    <a:pt x="10" y="2"/>
                    <a:pt x="9" y="1"/>
                  </a:cubicBezTo>
                  <a:cubicBezTo>
                    <a:pt x="8" y="0"/>
                    <a:pt x="0" y="7"/>
                    <a:pt x="2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1" name="Freeform 152"/>
            <p:cNvSpPr>
              <a:spLocks/>
            </p:cNvSpPr>
            <p:nvPr/>
          </p:nvSpPr>
          <p:spPr bwMode="auto">
            <a:xfrm>
              <a:off x="4704" y="1244"/>
              <a:ext cx="21" cy="16"/>
            </a:xfrm>
            <a:custGeom>
              <a:avLst/>
              <a:gdLst>
                <a:gd name="T0" fmla="*/ 16 w 17"/>
                <a:gd name="T1" fmla="*/ 0 h 13"/>
                <a:gd name="T2" fmla="*/ 10 w 17"/>
                <a:gd name="T3" fmla="*/ 4 h 13"/>
                <a:gd name="T4" fmla="*/ 4 w 17"/>
                <a:gd name="T5" fmla="*/ 13 h 13"/>
                <a:gd name="T6" fmla="*/ 16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6" y="0"/>
                  </a:moveTo>
                  <a:cubicBezTo>
                    <a:pt x="15" y="0"/>
                    <a:pt x="12" y="4"/>
                    <a:pt x="10" y="4"/>
                  </a:cubicBezTo>
                  <a:cubicBezTo>
                    <a:pt x="8" y="4"/>
                    <a:pt x="0" y="10"/>
                    <a:pt x="4" y="13"/>
                  </a:cubicBezTo>
                  <a:cubicBezTo>
                    <a:pt x="5" y="13"/>
                    <a:pt x="17" y="0"/>
                    <a:pt x="16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2" name="Freeform 153"/>
            <p:cNvSpPr>
              <a:spLocks/>
            </p:cNvSpPr>
            <p:nvPr/>
          </p:nvSpPr>
          <p:spPr bwMode="auto">
            <a:xfrm>
              <a:off x="4730" y="1231"/>
              <a:ext cx="11" cy="11"/>
            </a:xfrm>
            <a:custGeom>
              <a:avLst/>
              <a:gdLst>
                <a:gd name="T0" fmla="*/ 7 w 9"/>
                <a:gd name="T1" fmla="*/ 2 h 9"/>
                <a:gd name="T2" fmla="*/ 2 w 9"/>
                <a:gd name="T3" fmla="*/ 8 h 9"/>
                <a:gd name="T4" fmla="*/ 7 w 9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7" y="2"/>
                  </a:moveTo>
                  <a:cubicBezTo>
                    <a:pt x="5" y="0"/>
                    <a:pt x="0" y="8"/>
                    <a:pt x="2" y="8"/>
                  </a:cubicBezTo>
                  <a:cubicBezTo>
                    <a:pt x="4" y="9"/>
                    <a:pt x="9" y="4"/>
                    <a:pt x="7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3" name="Freeform 154"/>
            <p:cNvSpPr>
              <a:spLocks/>
            </p:cNvSpPr>
            <p:nvPr/>
          </p:nvSpPr>
          <p:spPr bwMode="auto">
            <a:xfrm>
              <a:off x="4748" y="1217"/>
              <a:ext cx="8" cy="8"/>
            </a:xfrm>
            <a:custGeom>
              <a:avLst/>
              <a:gdLst>
                <a:gd name="T0" fmla="*/ 6 w 7"/>
                <a:gd name="T1" fmla="*/ 1 h 6"/>
                <a:gd name="T2" fmla="*/ 2 w 7"/>
                <a:gd name="T3" fmla="*/ 4 h 6"/>
                <a:gd name="T4" fmla="*/ 6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4" y="6"/>
                    <a:pt x="7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4" name="Freeform 155"/>
            <p:cNvSpPr>
              <a:spLocks/>
            </p:cNvSpPr>
            <p:nvPr/>
          </p:nvSpPr>
          <p:spPr bwMode="auto">
            <a:xfrm>
              <a:off x="4776" y="1161"/>
              <a:ext cx="14" cy="11"/>
            </a:xfrm>
            <a:custGeom>
              <a:avLst/>
              <a:gdLst>
                <a:gd name="T0" fmla="*/ 9 w 11"/>
                <a:gd name="T1" fmla="*/ 1 h 9"/>
                <a:gd name="T2" fmla="*/ 3 w 11"/>
                <a:gd name="T3" fmla="*/ 4 h 9"/>
                <a:gd name="T4" fmla="*/ 3 w 11"/>
                <a:gd name="T5" fmla="*/ 9 h 9"/>
                <a:gd name="T6" fmla="*/ 9 w 11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9" y="1"/>
                  </a:moveTo>
                  <a:cubicBezTo>
                    <a:pt x="6" y="0"/>
                    <a:pt x="6" y="3"/>
                    <a:pt x="3" y="4"/>
                  </a:cubicBezTo>
                  <a:cubicBezTo>
                    <a:pt x="1" y="4"/>
                    <a:pt x="0" y="8"/>
                    <a:pt x="3" y="9"/>
                  </a:cubicBezTo>
                  <a:cubicBezTo>
                    <a:pt x="5" y="9"/>
                    <a:pt x="11" y="1"/>
                    <a:pt x="9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5" name="Freeform 156"/>
            <p:cNvSpPr>
              <a:spLocks/>
            </p:cNvSpPr>
            <p:nvPr/>
          </p:nvSpPr>
          <p:spPr bwMode="auto">
            <a:xfrm>
              <a:off x="4770" y="1190"/>
              <a:ext cx="4" cy="3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6" name="Freeform 157"/>
            <p:cNvSpPr>
              <a:spLocks/>
            </p:cNvSpPr>
            <p:nvPr/>
          </p:nvSpPr>
          <p:spPr bwMode="auto">
            <a:xfrm>
              <a:off x="4481" y="1540"/>
              <a:ext cx="3" cy="2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0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7" name="Freeform 158"/>
            <p:cNvSpPr>
              <a:spLocks/>
            </p:cNvSpPr>
            <p:nvPr/>
          </p:nvSpPr>
          <p:spPr bwMode="auto">
            <a:xfrm>
              <a:off x="3114" y="2471"/>
              <a:ext cx="27" cy="35"/>
            </a:xfrm>
            <a:custGeom>
              <a:avLst/>
              <a:gdLst>
                <a:gd name="T0" fmla="*/ 4 w 22"/>
                <a:gd name="T1" fmla="*/ 25 h 29"/>
                <a:gd name="T2" fmla="*/ 19 w 22"/>
                <a:gd name="T3" fmla="*/ 7 h 29"/>
                <a:gd name="T4" fmla="*/ 22 w 22"/>
                <a:gd name="T5" fmla="*/ 0 h 29"/>
                <a:gd name="T6" fmla="*/ 5 w 22"/>
                <a:gd name="T7" fmla="*/ 0 h 29"/>
                <a:gd name="T8" fmla="*/ 4 w 22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9">
                  <a:moveTo>
                    <a:pt x="4" y="25"/>
                  </a:moveTo>
                  <a:cubicBezTo>
                    <a:pt x="7" y="29"/>
                    <a:pt x="17" y="11"/>
                    <a:pt x="19" y="7"/>
                  </a:cubicBezTo>
                  <a:cubicBezTo>
                    <a:pt x="20" y="6"/>
                    <a:pt x="21" y="3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7"/>
                    <a:pt x="0" y="19"/>
                    <a:pt x="4" y="2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18" name="椭圆 317"/>
          <p:cNvSpPr/>
          <p:nvPr/>
        </p:nvSpPr>
        <p:spPr>
          <a:xfrm>
            <a:off x="3864202" y="1677178"/>
            <a:ext cx="220554" cy="2205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C20F2A"/>
                </a:solidFill>
              </a:rPr>
              <a:t>1</a:t>
            </a:r>
            <a:endParaRPr lang="zh-CN" altLang="en-US" b="1" dirty="0">
              <a:solidFill>
                <a:srgbClr val="C20F2A"/>
              </a:solidFill>
            </a:endParaRPr>
          </a:p>
        </p:txBody>
      </p:sp>
      <p:grpSp>
        <p:nvGrpSpPr>
          <p:cNvPr id="337" name="组合 336"/>
          <p:cNvGrpSpPr/>
          <p:nvPr/>
        </p:nvGrpSpPr>
        <p:grpSpPr>
          <a:xfrm>
            <a:off x="6073055" y="993157"/>
            <a:ext cx="2335927" cy="1525272"/>
            <a:chOff x="6256844" y="1228845"/>
            <a:chExt cx="2335927" cy="1525272"/>
          </a:xfrm>
        </p:grpSpPr>
        <p:grpSp>
          <p:nvGrpSpPr>
            <p:cNvPr id="2" name="组合 1"/>
            <p:cNvGrpSpPr/>
            <p:nvPr/>
          </p:nvGrpSpPr>
          <p:grpSpPr>
            <a:xfrm>
              <a:off x="6256844" y="1228845"/>
              <a:ext cx="2314952" cy="898995"/>
              <a:chOff x="6829048" y="1216971"/>
              <a:chExt cx="2314952" cy="898995"/>
            </a:xfrm>
          </p:grpSpPr>
          <p:grpSp>
            <p:nvGrpSpPr>
              <p:cNvPr id="320" name="组合 319"/>
              <p:cNvGrpSpPr/>
              <p:nvPr/>
            </p:nvGrpSpPr>
            <p:grpSpPr>
              <a:xfrm>
                <a:off x="6829048" y="1216971"/>
                <a:ext cx="2314952" cy="898995"/>
                <a:chOff x="1606805" y="3121395"/>
                <a:chExt cx="2314952" cy="898995"/>
              </a:xfrm>
            </p:grpSpPr>
            <p:sp>
              <p:nvSpPr>
                <p:cNvPr id="321" name="矩形 91">
                  <a:hlinkClick r:id="rId2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6805" y="3543336"/>
                  <a:ext cx="2314952" cy="4770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ts val="1500"/>
                    </a:lnSpc>
                    <a:buClr>
                      <a:srgbClr val="0070C0"/>
                    </a:buClr>
                  </a:pP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拥有国内顶尖的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制作技术、顶级的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设计团队，坚持精益求精</a:t>
                  </a:r>
                </a:p>
              </p:txBody>
            </p:sp>
            <p:sp>
              <p:nvSpPr>
                <p:cNvPr id="322" name="文本框 321"/>
                <p:cNvSpPr txBox="1"/>
                <p:nvPr/>
              </p:nvSpPr>
              <p:spPr>
                <a:xfrm>
                  <a:off x="1606805" y="3121395"/>
                  <a:ext cx="1385581" cy="3924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 defTabSz="914400">
                    <a:lnSpc>
                      <a:spcPct val="150000"/>
                    </a:lnSpc>
                  </a:pPr>
                  <a:r>
                    <a:rPr lang="en-US" altLang="zh-CN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1.</a:t>
                  </a:r>
                  <a:r>
                    <a:rPr lang="zh-CN" altLang="en-US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点击添加标题</a:t>
                  </a:r>
                </a:p>
              </p:txBody>
            </p:sp>
          </p:grpSp>
          <p:sp>
            <p:nvSpPr>
              <p:cNvPr id="329" name="文本框 328"/>
              <p:cNvSpPr txBox="1"/>
              <p:nvPr/>
            </p:nvSpPr>
            <p:spPr>
              <a:xfrm>
                <a:off x="8064092" y="1231348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6256844" y="2084703"/>
              <a:ext cx="2335927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6073055" y="2638094"/>
            <a:ext cx="2335927" cy="1525272"/>
            <a:chOff x="6461155" y="2963398"/>
            <a:chExt cx="2335927" cy="1525272"/>
          </a:xfrm>
        </p:grpSpPr>
        <p:grpSp>
          <p:nvGrpSpPr>
            <p:cNvPr id="330" name="组合 329"/>
            <p:cNvGrpSpPr/>
            <p:nvPr/>
          </p:nvGrpSpPr>
          <p:grpSpPr>
            <a:xfrm>
              <a:off x="6461155" y="2963398"/>
              <a:ext cx="2314952" cy="898995"/>
              <a:chOff x="6829048" y="1216971"/>
              <a:chExt cx="2314952" cy="898995"/>
            </a:xfrm>
          </p:grpSpPr>
          <p:grpSp>
            <p:nvGrpSpPr>
              <p:cNvPr id="331" name="组合 330"/>
              <p:cNvGrpSpPr/>
              <p:nvPr/>
            </p:nvGrpSpPr>
            <p:grpSpPr>
              <a:xfrm>
                <a:off x="6829048" y="1216971"/>
                <a:ext cx="2314952" cy="898995"/>
                <a:chOff x="1606805" y="3121395"/>
                <a:chExt cx="2314952" cy="898995"/>
              </a:xfrm>
            </p:grpSpPr>
            <p:sp>
              <p:nvSpPr>
                <p:cNvPr id="333" name="矩形 91">
                  <a:hlinkClick r:id="rId2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6805" y="3543336"/>
                  <a:ext cx="2314952" cy="4770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ts val="1500"/>
                    </a:lnSpc>
                    <a:buClr>
                      <a:srgbClr val="0070C0"/>
                    </a:buClr>
                  </a:pP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拥有国内顶尖的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制作技术、顶级的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设计团队，坚持精益求精</a:t>
                  </a:r>
                </a:p>
              </p:txBody>
            </p:sp>
            <p:sp>
              <p:nvSpPr>
                <p:cNvPr id="334" name="文本框 333"/>
                <p:cNvSpPr txBox="1"/>
                <p:nvPr/>
              </p:nvSpPr>
              <p:spPr>
                <a:xfrm>
                  <a:off x="1606805" y="3121395"/>
                  <a:ext cx="1385581" cy="3924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 defTabSz="914400">
                    <a:lnSpc>
                      <a:spcPct val="150000"/>
                    </a:lnSpc>
                  </a:pPr>
                  <a:r>
                    <a:rPr lang="en-US" altLang="zh-CN" sz="13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2.</a:t>
                  </a:r>
                  <a:r>
                    <a:rPr lang="zh-CN" altLang="en-US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点击添加标题</a:t>
                  </a:r>
                </a:p>
              </p:txBody>
            </p:sp>
          </p:grpSp>
          <p:sp>
            <p:nvSpPr>
              <p:cNvPr id="332" name="文本框 331"/>
              <p:cNvSpPr txBox="1"/>
              <p:nvPr/>
            </p:nvSpPr>
            <p:spPr>
              <a:xfrm>
                <a:off x="8064092" y="1231348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5" name="矩形 334"/>
            <p:cNvSpPr/>
            <p:nvPr/>
          </p:nvSpPr>
          <p:spPr>
            <a:xfrm>
              <a:off x="6461155" y="3819256"/>
              <a:ext cx="2335927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sp>
        <p:nvSpPr>
          <p:cNvPr id="338" name="椭圆 337"/>
          <p:cNvSpPr/>
          <p:nvPr/>
        </p:nvSpPr>
        <p:spPr>
          <a:xfrm>
            <a:off x="2936968" y="2429743"/>
            <a:ext cx="220554" cy="2205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C20F2A"/>
                </a:solidFill>
              </a:rPr>
              <a:t>2</a:t>
            </a:r>
            <a:endParaRPr lang="zh-CN" altLang="en-US" b="1" dirty="0">
              <a:solidFill>
                <a:srgbClr val="C20F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1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" grpId="0" animBg="1"/>
      <p:bldP spid="318" grpId="1" animBg="1"/>
      <p:bldP spid="338" grpId="0" animBg="1"/>
      <p:bldP spid="33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2" name="Freeform 58"/>
          <p:cNvSpPr>
            <a:spLocks/>
          </p:cNvSpPr>
          <p:nvPr/>
        </p:nvSpPr>
        <p:spPr bwMode="auto">
          <a:xfrm flipV="1">
            <a:off x="4258935" y="2585097"/>
            <a:ext cx="624792" cy="573734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3" name="矩形 42"/>
          <p:cNvSpPr/>
          <p:nvPr/>
        </p:nvSpPr>
        <p:spPr>
          <a:xfrm>
            <a:off x="4158010" y="2564315"/>
            <a:ext cx="825566" cy="71226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Freeform 58"/>
          <p:cNvSpPr>
            <a:spLocks/>
          </p:cNvSpPr>
          <p:nvPr/>
        </p:nvSpPr>
        <p:spPr bwMode="auto">
          <a:xfrm>
            <a:off x="4262792" y="1724544"/>
            <a:ext cx="616577" cy="483115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49370" y="1095210"/>
            <a:ext cx="825566" cy="619946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文本框 45">
            <a:hlinkClick r:id="rId2"/>
          </p:cNvPr>
          <p:cNvSpPr txBox="1"/>
          <p:nvPr/>
        </p:nvSpPr>
        <p:spPr>
          <a:xfrm>
            <a:off x="4023874" y="725018"/>
            <a:ext cx="920637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201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47" name="文本框 46">
            <a:hlinkClick r:id="rId2"/>
          </p:cNvPr>
          <p:cNvSpPr txBox="1"/>
          <p:nvPr/>
        </p:nvSpPr>
        <p:spPr>
          <a:xfrm>
            <a:off x="4764822" y="735263"/>
            <a:ext cx="429990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5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pic>
        <p:nvPicPr>
          <p:cNvPr id="49" name="图片 48">
            <a:hlinkClick r:id="rId2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80" y="112210"/>
            <a:ext cx="742887" cy="289358"/>
          </a:xfrm>
          <a:prstGeom prst="rect">
            <a:avLst/>
          </a:prstGeom>
        </p:spPr>
      </p:pic>
      <p:sp>
        <p:nvSpPr>
          <p:cNvPr id="10" name="矩形 9">
            <a:hlinkClick r:id="rId2"/>
          </p:cNvPr>
          <p:cNvSpPr/>
          <p:nvPr/>
        </p:nvSpPr>
        <p:spPr>
          <a:xfrm>
            <a:off x="0" y="3044534"/>
            <a:ext cx="9144000" cy="209896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椭圆 53"/>
          <p:cNvSpPr/>
          <p:nvPr/>
        </p:nvSpPr>
        <p:spPr>
          <a:xfrm>
            <a:off x="4138411" y="4742151"/>
            <a:ext cx="151071" cy="151071"/>
          </a:xfrm>
          <a:prstGeom prst="ellipse">
            <a:avLst/>
          </a:prstGeom>
          <a:solidFill>
            <a:srgbClr val="C20F2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370803" y="4742151"/>
            <a:ext cx="151071" cy="151071"/>
          </a:xfrm>
          <a:prstGeom prst="ellipse">
            <a:avLst/>
          </a:prstGeom>
          <a:solidFill>
            <a:srgbClr val="2929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603195" y="4742151"/>
            <a:ext cx="151071" cy="151071"/>
          </a:xfrm>
          <a:prstGeom prst="ellipse">
            <a:avLst/>
          </a:prstGeom>
          <a:solidFill>
            <a:srgbClr val="3333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835587" y="4742151"/>
            <a:ext cx="151071" cy="1510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63" name="Freeform 5">
            <a:hlinkClick r:id="rId2"/>
          </p:cNvPr>
          <p:cNvSpPr>
            <a:spLocks noEditPoints="1"/>
          </p:cNvSpPr>
          <p:nvPr/>
        </p:nvSpPr>
        <p:spPr bwMode="auto">
          <a:xfrm>
            <a:off x="4783055" y="3327021"/>
            <a:ext cx="309069" cy="310124"/>
          </a:xfrm>
          <a:custGeom>
            <a:avLst/>
            <a:gdLst>
              <a:gd name="T0" fmla="*/ 111 w 121"/>
              <a:gd name="T1" fmla="*/ 50 h 121"/>
              <a:gd name="T2" fmla="*/ 109 w 121"/>
              <a:gd name="T3" fmla="*/ 44 h 121"/>
              <a:gd name="T4" fmla="*/ 116 w 121"/>
              <a:gd name="T5" fmla="*/ 36 h 121"/>
              <a:gd name="T6" fmla="*/ 109 w 121"/>
              <a:gd name="T7" fmla="*/ 24 h 121"/>
              <a:gd name="T8" fmla="*/ 99 w 121"/>
              <a:gd name="T9" fmla="*/ 26 h 121"/>
              <a:gd name="T10" fmla="*/ 95 w 121"/>
              <a:gd name="T11" fmla="*/ 22 h 121"/>
              <a:gd name="T12" fmla="*/ 97 w 121"/>
              <a:gd name="T13" fmla="*/ 11 h 121"/>
              <a:gd name="T14" fmla="*/ 84 w 121"/>
              <a:gd name="T15" fmla="*/ 4 h 121"/>
              <a:gd name="T16" fmla="*/ 76 w 121"/>
              <a:gd name="T17" fmla="*/ 11 h 121"/>
              <a:gd name="T18" fmla="*/ 71 w 121"/>
              <a:gd name="T19" fmla="*/ 10 h 121"/>
              <a:gd name="T20" fmla="*/ 68 w 121"/>
              <a:gd name="T21" fmla="*/ 0 h 121"/>
              <a:gd name="T22" fmla="*/ 60 w 121"/>
              <a:gd name="T23" fmla="*/ 0 h 121"/>
              <a:gd name="T24" fmla="*/ 53 w 121"/>
              <a:gd name="T25" fmla="*/ 0 h 121"/>
              <a:gd name="T26" fmla="*/ 50 w 121"/>
              <a:gd name="T27" fmla="*/ 10 h 121"/>
              <a:gd name="T28" fmla="*/ 44 w 121"/>
              <a:gd name="T29" fmla="*/ 11 h 121"/>
              <a:gd name="T30" fmla="*/ 36 w 121"/>
              <a:gd name="T31" fmla="*/ 4 h 121"/>
              <a:gd name="T32" fmla="*/ 24 w 121"/>
              <a:gd name="T33" fmla="*/ 11 h 121"/>
              <a:gd name="T34" fmla="*/ 26 w 121"/>
              <a:gd name="T35" fmla="*/ 22 h 121"/>
              <a:gd name="T36" fmla="*/ 22 w 121"/>
              <a:gd name="T37" fmla="*/ 26 h 121"/>
              <a:gd name="T38" fmla="*/ 11 w 121"/>
              <a:gd name="T39" fmla="*/ 24 h 121"/>
              <a:gd name="T40" fmla="*/ 4 w 121"/>
              <a:gd name="T41" fmla="*/ 36 h 121"/>
              <a:gd name="T42" fmla="*/ 11 w 121"/>
              <a:gd name="T43" fmla="*/ 44 h 121"/>
              <a:gd name="T44" fmla="*/ 10 w 121"/>
              <a:gd name="T45" fmla="*/ 50 h 121"/>
              <a:gd name="T46" fmla="*/ 0 w 121"/>
              <a:gd name="T47" fmla="*/ 53 h 121"/>
              <a:gd name="T48" fmla="*/ 0 w 121"/>
              <a:gd name="T49" fmla="*/ 60 h 121"/>
              <a:gd name="T50" fmla="*/ 0 w 121"/>
              <a:gd name="T51" fmla="*/ 67 h 121"/>
              <a:gd name="T52" fmla="*/ 10 w 121"/>
              <a:gd name="T53" fmla="*/ 71 h 121"/>
              <a:gd name="T54" fmla="*/ 11 w 121"/>
              <a:gd name="T55" fmla="*/ 76 h 121"/>
              <a:gd name="T56" fmla="*/ 4 w 121"/>
              <a:gd name="T57" fmla="*/ 84 h 121"/>
              <a:gd name="T58" fmla="*/ 11 w 121"/>
              <a:gd name="T59" fmla="*/ 97 h 121"/>
              <a:gd name="T60" fmla="*/ 22 w 121"/>
              <a:gd name="T61" fmla="*/ 95 h 121"/>
              <a:gd name="T62" fmla="*/ 26 w 121"/>
              <a:gd name="T63" fmla="*/ 99 h 121"/>
              <a:gd name="T64" fmla="*/ 24 w 121"/>
              <a:gd name="T65" fmla="*/ 109 h 121"/>
              <a:gd name="T66" fmla="*/ 36 w 121"/>
              <a:gd name="T67" fmla="*/ 116 h 121"/>
              <a:gd name="T68" fmla="*/ 44 w 121"/>
              <a:gd name="T69" fmla="*/ 109 h 121"/>
              <a:gd name="T70" fmla="*/ 50 w 121"/>
              <a:gd name="T71" fmla="*/ 111 h 121"/>
              <a:gd name="T72" fmla="*/ 53 w 121"/>
              <a:gd name="T73" fmla="*/ 121 h 121"/>
              <a:gd name="T74" fmla="*/ 60 w 121"/>
              <a:gd name="T75" fmla="*/ 121 h 121"/>
              <a:gd name="T76" fmla="*/ 68 w 121"/>
              <a:gd name="T77" fmla="*/ 121 h 121"/>
              <a:gd name="T78" fmla="*/ 71 w 121"/>
              <a:gd name="T79" fmla="*/ 111 h 121"/>
              <a:gd name="T80" fmla="*/ 76 w 121"/>
              <a:gd name="T81" fmla="*/ 109 h 121"/>
              <a:gd name="T82" fmla="*/ 84 w 121"/>
              <a:gd name="T83" fmla="*/ 116 h 121"/>
              <a:gd name="T84" fmla="*/ 97 w 121"/>
              <a:gd name="T85" fmla="*/ 109 h 121"/>
              <a:gd name="T86" fmla="*/ 95 w 121"/>
              <a:gd name="T87" fmla="*/ 99 h 121"/>
              <a:gd name="T88" fmla="*/ 99 w 121"/>
              <a:gd name="T89" fmla="*/ 95 h 121"/>
              <a:gd name="T90" fmla="*/ 109 w 121"/>
              <a:gd name="T91" fmla="*/ 97 h 121"/>
              <a:gd name="T92" fmla="*/ 116 w 121"/>
              <a:gd name="T93" fmla="*/ 84 h 121"/>
              <a:gd name="T94" fmla="*/ 109 w 121"/>
              <a:gd name="T95" fmla="*/ 76 h 121"/>
              <a:gd name="T96" fmla="*/ 111 w 121"/>
              <a:gd name="T97" fmla="*/ 71 h 121"/>
              <a:gd name="T98" fmla="*/ 121 w 121"/>
              <a:gd name="T99" fmla="*/ 67 h 121"/>
              <a:gd name="T100" fmla="*/ 121 w 121"/>
              <a:gd name="T101" fmla="*/ 60 h 121"/>
              <a:gd name="T102" fmla="*/ 121 w 121"/>
              <a:gd name="T103" fmla="*/ 53 h 121"/>
              <a:gd name="T104" fmla="*/ 111 w 121"/>
              <a:gd name="T105" fmla="*/ 50 h 121"/>
              <a:gd name="T106" fmla="*/ 60 w 121"/>
              <a:gd name="T107" fmla="*/ 83 h 121"/>
              <a:gd name="T108" fmla="*/ 38 w 121"/>
              <a:gd name="T109" fmla="*/ 60 h 121"/>
              <a:gd name="T110" fmla="*/ 60 w 121"/>
              <a:gd name="T111" fmla="*/ 38 h 121"/>
              <a:gd name="T112" fmla="*/ 83 w 121"/>
              <a:gd name="T113" fmla="*/ 60 h 121"/>
              <a:gd name="T114" fmla="*/ 60 w 121"/>
              <a:gd name="T115" fmla="*/ 8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121">
                <a:moveTo>
                  <a:pt x="111" y="50"/>
                </a:moveTo>
                <a:cubicBezTo>
                  <a:pt x="110" y="48"/>
                  <a:pt x="110" y="46"/>
                  <a:pt x="109" y="44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99" y="26"/>
                  <a:pt x="99" y="26"/>
                  <a:pt x="99" y="26"/>
                </a:cubicBezTo>
                <a:cubicBezTo>
                  <a:pt x="97" y="24"/>
                  <a:pt x="96" y="23"/>
                  <a:pt x="95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6" y="11"/>
                  <a:pt x="76" y="11"/>
                  <a:pt x="76" y="11"/>
                </a:cubicBezTo>
                <a:cubicBezTo>
                  <a:pt x="75" y="11"/>
                  <a:pt x="73" y="10"/>
                  <a:pt x="71" y="10"/>
                </a:cubicBez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6" y="11"/>
                  <a:pt x="44" y="11"/>
                </a:cubicBezTo>
                <a:cubicBezTo>
                  <a:pt x="36" y="4"/>
                  <a:pt x="36" y="4"/>
                  <a:pt x="36" y="4"/>
                </a:cubicBezTo>
                <a:cubicBezTo>
                  <a:pt x="24" y="11"/>
                  <a:pt x="24" y="11"/>
                  <a:pt x="24" y="11"/>
                </a:cubicBezTo>
                <a:cubicBezTo>
                  <a:pt x="26" y="22"/>
                  <a:pt x="26" y="22"/>
                  <a:pt x="26" y="22"/>
                </a:cubicBezTo>
                <a:cubicBezTo>
                  <a:pt x="24" y="23"/>
                  <a:pt x="23" y="24"/>
                  <a:pt x="22" y="26"/>
                </a:cubicBezTo>
                <a:cubicBezTo>
                  <a:pt x="11" y="24"/>
                  <a:pt x="11" y="24"/>
                  <a:pt x="11" y="24"/>
                </a:cubicBezTo>
                <a:cubicBezTo>
                  <a:pt x="4" y="36"/>
                  <a:pt x="4" y="36"/>
                  <a:pt x="4" y="3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6"/>
                  <a:pt x="10" y="48"/>
                  <a:pt x="10" y="50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7"/>
                  <a:pt x="0" y="67"/>
                  <a:pt x="0" y="67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5"/>
                  <a:pt x="11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11" y="97"/>
                  <a:pt x="11" y="97"/>
                  <a:pt x="11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6"/>
                  <a:pt x="24" y="97"/>
                  <a:pt x="26" y="9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6" y="110"/>
                  <a:pt x="48" y="110"/>
                  <a:pt x="50" y="111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3" y="110"/>
                  <a:pt x="75" y="110"/>
                  <a:pt x="76" y="109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5" y="99"/>
                  <a:pt x="95" y="99"/>
                  <a:pt x="95" y="99"/>
                </a:cubicBezTo>
                <a:cubicBezTo>
                  <a:pt x="96" y="97"/>
                  <a:pt x="97" y="96"/>
                  <a:pt x="99" y="95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10" y="75"/>
                  <a:pt x="110" y="73"/>
                  <a:pt x="111" y="71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53"/>
                  <a:pt x="121" y="53"/>
                  <a:pt x="121" y="53"/>
                </a:cubicBezTo>
                <a:lnTo>
                  <a:pt x="111" y="50"/>
                </a:lnTo>
                <a:close/>
                <a:moveTo>
                  <a:pt x="60" y="83"/>
                </a:moveTo>
                <a:cubicBezTo>
                  <a:pt x="48" y="83"/>
                  <a:pt x="38" y="73"/>
                  <a:pt x="38" y="60"/>
                </a:cubicBezTo>
                <a:cubicBezTo>
                  <a:pt x="38" y="48"/>
                  <a:pt x="48" y="38"/>
                  <a:pt x="60" y="38"/>
                </a:cubicBezTo>
                <a:cubicBezTo>
                  <a:pt x="73" y="38"/>
                  <a:pt x="83" y="48"/>
                  <a:pt x="83" y="60"/>
                </a:cubicBezTo>
                <a:cubicBezTo>
                  <a:pt x="83" y="73"/>
                  <a:pt x="73" y="83"/>
                  <a:pt x="60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66" name="Group 8"/>
          <p:cNvGrpSpPr>
            <a:grpSpLocks noChangeAspect="1"/>
          </p:cNvGrpSpPr>
          <p:nvPr/>
        </p:nvGrpSpPr>
        <p:grpSpPr bwMode="auto">
          <a:xfrm>
            <a:off x="4100410" y="3317554"/>
            <a:ext cx="249526" cy="333089"/>
            <a:chOff x="4993" y="-497"/>
            <a:chExt cx="215" cy="287"/>
          </a:xfrm>
        </p:grpSpPr>
        <p:sp>
          <p:nvSpPr>
            <p:cNvPr id="68" name="Freeform 9">
              <a:hlinkClick r:id="rId2"/>
            </p:cNvPr>
            <p:cNvSpPr>
              <a:spLocks/>
            </p:cNvSpPr>
            <p:nvPr/>
          </p:nvSpPr>
          <p:spPr bwMode="auto">
            <a:xfrm>
              <a:off x="4993" y="-497"/>
              <a:ext cx="215" cy="287"/>
            </a:xfrm>
            <a:custGeom>
              <a:avLst/>
              <a:gdLst>
                <a:gd name="T0" fmla="*/ 88 w 88"/>
                <a:gd name="T1" fmla="*/ 44 h 118"/>
                <a:gd name="T2" fmla="*/ 44 w 88"/>
                <a:gd name="T3" fmla="*/ 0 h 118"/>
                <a:gd name="T4" fmla="*/ 0 w 88"/>
                <a:gd name="T5" fmla="*/ 44 h 118"/>
                <a:gd name="T6" fmla="*/ 44 w 88"/>
                <a:gd name="T7" fmla="*/ 118 h 118"/>
                <a:gd name="T8" fmla="*/ 88 w 88"/>
                <a:gd name="T9" fmla="*/ 4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8">
                  <a:moveTo>
                    <a:pt x="88" y="44"/>
                  </a:move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44" y="118"/>
                    <a:pt x="44" y="118"/>
                  </a:cubicBezTo>
                  <a:cubicBezTo>
                    <a:pt x="44" y="118"/>
                    <a:pt x="88" y="68"/>
                    <a:pt x="8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Oval 10"/>
            <p:cNvSpPr>
              <a:spLocks noChangeArrowheads="1"/>
            </p:cNvSpPr>
            <p:nvPr/>
          </p:nvSpPr>
          <p:spPr bwMode="auto">
            <a:xfrm>
              <a:off x="5059" y="-434"/>
              <a:ext cx="83" cy="83"/>
            </a:xfrm>
            <a:prstGeom prst="ellipse">
              <a:avLst/>
            </a:prstGeom>
            <a:solidFill>
              <a:srgbClr val="C20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7" name="Freeform 18">
            <a:hlinkClick r:id="rId2"/>
          </p:cNvPr>
          <p:cNvSpPr>
            <a:spLocks noEditPoints="1"/>
          </p:cNvSpPr>
          <p:nvPr/>
        </p:nvSpPr>
        <p:spPr bwMode="auto">
          <a:xfrm>
            <a:off x="3397160" y="3329079"/>
            <a:ext cx="299976" cy="305131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86" name="组合 85"/>
          <p:cNvGrpSpPr/>
          <p:nvPr/>
        </p:nvGrpSpPr>
        <p:grpSpPr>
          <a:xfrm>
            <a:off x="5463873" y="3333791"/>
            <a:ext cx="294712" cy="293699"/>
            <a:chOff x="8886825" y="5241925"/>
            <a:chExt cx="461963" cy="460375"/>
          </a:xfrm>
        </p:grpSpPr>
        <p:sp>
          <p:nvSpPr>
            <p:cNvPr id="8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8886825" y="5241925"/>
              <a:ext cx="461963" cy="457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22">
              <a:hlinkClick r:id="rId2"/>
            </p:cNvPr>
            <p:cNvSpPr>
              <a:spLocks/>
            </p:cNvSpPr>
            <p:nvPr/>
          </p:nvSpPr>
          <p:spPr bwMode="auto">
            <a:xfrm>
              <a:off x="8886825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23">
              <a:hlinkClick r:id="rId2"/>
            </p:cNvPr>
            <p:cNvSpPr>
              <a:spLocks/>
            </p:cNvSpPr>
            <p:nvPr/>
          </p:nvSpPr>
          <p:spPr bwMode="auto">
            <a:xfrm>
              <a:off x="9132888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24">
              <a:hlinkClick r:id="rId2"/>
            </p:cNvPr>
            <p:cNvSpPr>
              <a:spLocks/>
            </p:cNvSpPr>
            <p:nvPr/>
          </p:nvSpPr>
          <p:spPr bwMode="auto">
            <a:xfrm>
              <a:off x="8886825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25">
              <a:hlinkClick r:id="rId2"/>
            </p:cNvPr>
            <p:cNvSpPr>
              <a:spLocks/>
            </p:cNvSpPr>
            <p:nvPr/>
          </p:nvSpPr>
          <p:spPr bwMode="auto">
            <a:xfrm>
              <a:off x="9132888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8123" y="1303597"/>
            <a:ext cx="578597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hlinkClick r:id="rId2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7567" y="1303597"/>
            <a:ext cx="602600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直接连接符 4"/>
          <p:cNvCxnSpPr/>
          <p:nvPr/>
        </p:nvCxnSpPr>
        <p:spPr>
          <a:xfrm>
            <a:off x="-74277" y="3049364"/>
            <a:ext cx="4293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921331" y="3049364"/>
            <a:ext cx="4680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半闭框 52"/>
          <p:cNvSpPr/>
          <p:nvPr/>
        </p:nvSpPr>
        <p:spPr>
          <a:xfrm rot="2690402" flipH="1">
            <a:off x="6861937" y="1429297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0" name="半闭框 59"/>
          <p:cNvSpPr/>
          <p:nvPr/>
        </p:nvSpPr>
        <p:spPr>
          <a:xfrm rot="18909598">
            <a:off x="2100823" y="1425215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35" name="文本框 34">
            <a:hlinkClick r:id="rId2"/>
          </p:cNvPr>
          <p:cNvSpPr txBox="1"/>
          <p:nvPr/>
        </p:nvSpPr>
        <p:spPr>
          <a:xfrm>
            <a:off x="3970189" y="3923160"/>
            <a:ext cx="1203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spc="113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THANKYOU</a:t>
            </a:r>
            <a:endParaRPr lang="zh-CN" altLang="en-US" sz="1200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36">
            <a:hlinkClick r:id="rId2"/>
          </p:cNvPr>
          <p:cNvSpPr txBox="1"/>
          <p:nvPr/>
        </p:nvSpPr>
        <p:spPr>
          <a:xfrm>
            <a:off x="3997348" y="4155039"/>
            <a:ext cx="1174695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88" spc="113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谢谢观看</a:t>
            </a:r>
            <a:endParaRPr lang="zh-CN" altLang="en-US" sz="788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11546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组合 211"/>
          <p:cNvGrpSpPr/>
          <p:nvPr/>
        </p:nvGrpSpPr>
        <p:grpSpPr>
          <a:xfrm>
            <a:off x="-9432" y="-14287"/>
            <a:ext cx="9174863" cy="5164624"/>
            <a:chOff x="-6350" y="0"/>
            <a:chExt cx="9150350" cy="5145088"/>
          </a:xfrm>
        </p:grpSpPr>
        <p:pic>
          <p:nvPicPr>
            <p:cNvPr id="213" name="Picture 3" descr="E:\work\PPT模板\结束页-0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14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4" name="Picture 64" descr="E:\work\锐普形象识别系统\20110708新LOGO应用\锐普PPT红LOGO-0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50" y="4246563"/>
              <a:ext cx="1884363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" name="组合 22"/>
            <p:cNvGrpSpPr>
              <a:grpSpLocks/>
            </p:cNvGrpSpPr>
            <p:nvPr/>
          </p:nvGrpSpPr>
          <p:grpSpPr bwMode="auto">
            <a:xfrm>
              <a:off x="488435" y="590937"/>
              <a:ext cx="8543380" cy="2400114"/>
              <a:chOff x="481464" y="748358"/>
              <a:chExt cx="8543306" cy="2400622"/>
            </a:xfrm>
          </p:grpSpPr>
          <p:sp>
            <p:nvSpPr>
              <p:cNvPr id="240" name="TextBox 7"/>
              <p:cNvSpPr txBox="1">
                <a:spLocks noChangeArrowheads="1"/>
              </p:cNvSpPr>
              <p:nvPr/>
            </p:nvSpPr>
            <p:spPr bwMode="auto">
              <a:xfrm>
                <a:off x="481464" y="748358"/>
                <a:ext cx="8543306" cy="19136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     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感谢您购买锐普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产品！</a:t>
                </a:r>
              </a:p>
              <a:p>
                <a:pPr marL="128588" indent="-128588">
                  <a:lnSpc>
                    <a:spcPct val="110000"/>
                  </a:lnSpc>
                  <a:buFont typeface="Arial" pitchFamily="34" charset="0"/>
                  <a:buChar char="•"/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1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、本素材由上海锐普广告有限公司原创，版权受国家法律保护，仅授权购买者本人使用，为了您个人和锐普的</a:t>
                </a:r>
                <a:endParaRPr lang="en-US" altLang="zh-CN" sz="1200" spc="75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endParaRPr>
              </a:p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         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利益，请勿复制、传播、销售，否则将承担法律责任。</a:t>
                </a:r>
              </a:p>
              <a:p>
                <a:pPr marL="128588" indent="-128588">
                  <a:lnSpc>
                    <a:spcPct val="110000"/>
                  </a:lnSpc>
                  <a:buFont typeface="Arial" pitchFamily="34" charset="0"/>
                  <a:buChar char="•"/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2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、为达到理想效果，本素材中可能采用了一些特殊字体，如方正字库。如您在打开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文件时被提醒安装字体，</a:t>
                </a:r>
                <a:endParaRPr lang="en-US" altLang="zh-CN" sz="1200" spc="75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endParaRPr>
              </a:p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         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您可以到锐普论坛（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 Unicode MS" pitchFamily="34" charset="-122"/>
                  </a:rPr>
                  <a:t>http://www.rapidbbs.cn/viewthread.php?tid=1062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）或相关网站下载，并解压到电</a:t>
                </a:r>
                <a:endParaRPr lang="en-US" altLang="zh-CN" sz="1200" spc="75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endParaRPr>
              </a:p>
              <a:p>
                <a:pPr>
                  <a:lnSpc>
                    <a:spcPct val="110000"/>
                  </a:lnSpc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         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脑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C:\WINDOWS\Fonts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路径下并重启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PowerPoint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软件。</a:t>
                </a:r>
              </a:p>
              <a:p>
                <a:pPr marL="128588" indent="-128588">
                  <a:lnSpc>
                    <a:spcPct val="110000"/>
                  </a:lnSpc>
                  <a:buFont typeface="Arial" pitchFamily="34" charset="0"/>
                  <a:buChar char="•"/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3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、为实现最方便修改，锐普推荐您使用最新的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PowerPoint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版本如：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PowerPoint2007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或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2010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。</a:t>
                </a:r>
              </a:p>
              <a:p>
                <a:pPr marL="128588" indent="-128588">
                  <a:lnSpc>
                    <a:spcPct val="110000"/>
                  </a:lnSpc>
                  <a:buFont typeface="Arial" pitchFamily="34" charset="0"/>
                  <a:buChar char="•"/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4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、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制作的专业化要求越来越高，锐普推荐学习一些专业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教程</a:t>
                </a:r>
                <a:r>
                  <a:rPr lang="zh-CN" altLang="en-US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如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《</a:t>
                </a: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演义</a:t>
                </a: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》 《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动画传奇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》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。</a:t>
                </a:r>
              </a:p>
              <a:p>
                <a:pPr marL="128588" indent="-128588">
                  <a:lnSpc>
                    <a:spcPct val="110000"/>
                  </a:lnSpc>
                  <a:buFont typeface="Arial" pitchFamily="34" charset="0"/>
                  <a:buChar char="•"/>
                  <a:defRPr/>
                </a:pP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5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、在使用本产品过程中，如有问题，欢迎联系锐普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PPT</a:t>
                </a:r>
                <a:r>
                  <a:rPr lang="zh-CN" altLang="en-US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商城客服：</a:t>
                </a:r>
              </a:p>
            </p:txBody>
          </p:sp>
          <p:sp>
            <p:nvSpPr>
              <p:cNvPr id="241" name="矩形 240"/>
              <p:cNvSpPr/>
              <p:nvPr/>
            </p:nvSpPr>
            <p:spPr>
              <a:xfrm>
                <a:off x="5314290" y="2366953"/>
                <a:ext cx="3014901" cy="7820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QQ:275332305   TEL:400-601-8802</a:t>
                </a:r>
              </a:p>
              <a:p>
                <a:pPr>
                  <a:defRPr/>
                </a:pP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MSN:ruipuppt@hotmail.com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/>
                </a:r>
                <a:b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</a:b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E-Mail</a:t>
                </a:r>
                <a:r>
                  <a:rPr lang="en-US" altLang="zh-CN" sz="1200" spc="75" dirty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:</a:t>
                </a:r>
                <a:r>
                  <a:rPr lang="en-US" altLang="zh-CN" sz="1200" spc="75" dirty="0" smtClean="0">
                    <a:solidFill>
                      <a:schemeClr val="bg1"/>
                    </a:solidFill>
                    <a:latin typeface="华文细黑" pitchFamily="2" charset="-122"/>
                    <a:ea typeface="华文细黑" pitchFamily="2" charset="-122"/>
                  </a:rPr>
                  <a:t>shop@rapidppt.com</a:t>
                </a:r>
                <a:r>
                  <a:rPr lang="en-US" altLang="zh-CN" sz="900" spc="75" dirty="0">
                    <a:solidFill>
                      <a:schemeClr val="bg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/>
                </a:r>
                <a:br>
                  <a:rPr lang="en-US" altLang="zh-CN" sz="900" spc="75" dirty="0">
                    <a:solidFill>
                      <a:schemeClr val="bg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</a:br>
                <a:endParaRPr lang="en-US" altLang="zh-CN" sz="900" spc="75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sp>
          <p:nvSpPr>
            <p:cNvPr id="216" name="半闭框 215"/>
            <p:cNvSpPr/>
            <p:nvPr/>
          </p:nvSpPr>
          <p:spPr>
            <a:xfrm rot="18900000" flipH="1" flipV="1">
              <a:off x="390525" y="642938"/>
              <a:ext cx="163513" cy="161925"/>
            </a:xfrm>
            <a:prstGeom prst="halfFrame">
              <a:avLst>
                <a:gd name="adj1" fmla="val 27711"/>
                <a:gd name="adj2" fmla="val 27270"/>
              </a:avLst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217" name="半闭框 216"/>
            <p:cNvSpPr/>
            <p:nvPr/>
          </p:nvSpPr>
          <p:spPr>
            <a:xfrm rot="18900000" flipH="1" flipV="1">
              <a:off x="471488" y="642938"/>
              <a:ext cx="161925" cy="161925"/>
            </a:xfrm>
            <a:prstGeom prst="halfFrame">
              <a:avLst>
                <a:gd name="adj1" fmla="val 27711"/>
                <a:gd name="adj2" fmla="val 272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218" name="半闭框 217"/>
            <p:cNvSpPr/>
            <p:nvPr/>
          </p:nvSpPr>
          <p:spPr>
            <a:xfrm rot="18900000" flipH="1" flipV="1">
              <a:off x="555625" y="642938"/>
              <a:ext cx="161925" cy="161925"/>
            </a:xfrm>
            <a:prstGeom prst="halfFrame">
              <a:avLst>
                <a:gd name="adj1" fmla="val 27711"/>
                <a:gd name="adj2" fmla="val 272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</a:endParaRPr>
            </a:p>
          </p:txBody>
        </p:sp>
        <p:grpSp>
          <p:nvGrpSpPr>
            <p:cNvPr id="219" name="组合 218"/>
            <p:cNvGrpSpPr/>
            <p:nvPr/>
          </p:nvGrpSpPr>
          <p:grpSpPr>
            <a:xfrm>
              <a:off x="522135" y="3707784"/>
              <a:ext cx="1261428" cy="229959"/>
              <a:chOff x="4227492" y="4261475"/>
              <a:chExt cx="1261428" cy="229959"/>
            </a:xfrm>
            <a:gradFill>
              <a:gsLst>
                <a:gs pos="0">
                  <a:srgbClr val="A603AB"/>
                </a:gs>
                <a:gs pos="17000">
                  <a:srgbClr val="0819FB"/>
                </a:gs>
                <a:gs pos="34000">
                  <a:srgbClr val="1A8D48"/>
                </a:gs>
                <a:gs pos="50000">
                  <a:srgbClr val="FFFF00"/>
                </a:gs>
                <a:gs pos="67000">
                  <a:srgbClr val="EE3F17"/>
                </a:gs>
                <a:gs pos="83000">
                  <a:srgbClr val="E81766"/>
                </a:gs>
                <a:gs pos="100000">
                  <a:srgbClr val="A603AB"/>
                </a:gs>
              </a:gsLst>
              <a:lin ang="0" scaled="1"/>
            </a:gradFill>
          </p:grpSpPr>
          <p:sp>
            <p:nvSpPr>
              <p:cNvPr id="235" name="TextBox 13"/>
              <p:cNvSpPr txBox="1"/>
              <p:nvPr/>
            </p:nvSpPr>
            <p:spPr>
              <a:xfrm>
                <a:off x="4594916" y="4261475"/>
                <a:ext cx="894004" cy="22995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900" dirty="0">
                    <a:gradFill flip="none" rotWithShape="1">
                      <a:gsLst>
                        <a:gs pos="0">
                          <a:srgbClr val="A603AB"/>
                        </a:gs>
                        <a:gs pos="17000">
                          <a:srgbClr val="0819FB"/>
                        </a:gs>
                        <a:gs pos="34000">
                          <a:srgbClr val="1A8D48"/>
                        </a:gs>
                        <a:gs pos="50000">
                          <a:srgbClr val="FFFF00"/>
                        </a:gs>
                        <a:gs pos="67000">
                          <a:srgbClr val="EE3F17"/>
                        </a:gs>
                        <a:gs pos="83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0" scaled="1"/>
                      <a:tileRect/>
                    </a:gradFill>
                    <a:latin typeface="Arial" charset="0"/>
                  </a:rPr>
                  <a:t>RGB——</a:t>
                </a:r>
                <a:r>
                  <a:rPr lang="zh-CN" altLang="en-US" sz="900" dirty="0">
                    <a:gradFill flip="none" rotWithShape="1">
                      <a:gsLst>
                        <a:gs pos="0">
                          <a:srgbClr val="A603AB"/>
                        </a:gs>
                        <a:gs pos="17000">
                          <a:srgbClr val="0819FB"/>
                        </a:gs>
                        <a:gs pos="34000">
                          <a:srgbClr val="1A8D48"/>
                        </a:gs>
                        <a:gs pos="50000">
                          <a:srgbClr val="FFFF00"/>
                        </a:gs>
                        <a:gs pos="67000">
                          <a:srgbClr val="EE3F17"/>
                        </a:gs>
                        <a:gs pos="83000">
                          <a:srgbClr val="E81766"/>
                        </a:gs>
                        <a:gs pos="100000">
                          <a:srgbClr val="A603AB"/>
                        </a:gs>
                      </a:gsLst>
                      <a:lin ang="0" scaled="1"/>
                      <a:tileRect/>
                    </a:gradFill>
                    <a:latin typeface="微软雅黑" pitchFamily="34" charset="-122"/>
                    <a:ea typeface="微软雅黑" pitchFamily="34" charset="-122"/>
                  </a:rPr>
                  <a:t>指数</a:t>
                </a:r>
              </a:p>
            </p:txBody>
          </p:sp>
          <p:grpSp>
            <p:nvGrpSpPr>
              <p:cNvPr id="236" name="组合 235"/>
              <p:cNvGrpSpPr/>
              <p:nvPr/>
            </p:nvGrpSpPr>
            <p:grpSpPr>
              <a:xfrm>
                <a:off x="4227492" y="4318769"/>
                <a:ext cx="327122" cy="162411"/>
                <a:chOff x="3535806" y="1140906"/>
                <a:chExt cx="545831" cy="270997"/>
              </a:xfrm>
              <a:grpFill/>
            </p:grpSpPr>
            <p:sp>
              <p:nvSpPr>
                <p:cNvPr id="237" name="半闭框 236"/>
                <p:cNvSpPr/>
                <p:nvPr/>
              </p:nvSpPr>
              <p:spPr>
                <a:xfrm rot="18900000" flipH="1" flipV="1">
                  <a:off x="3535806" y="1140907"/>
                  <a:ext cx="270995" cy="270996"/>
                </a:xfrm>
                <a:prstGeom prst="halfFrame">
                  <a:avLst>
                    <a:gd name="adj1" fmla="val 27711"/>
                    <a:gd name="adj2" fmla="val 2727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8" name="半闭框 237"/>
                <p:cNvSpPr/>
                <p:nvPr/>
              </p:nvSpPr>
              <p:spPr>
                <a:xfrm rot="18900000" flipH="1" flipV="1">
                  <a:off x="3669223" y="1140907"/>
                  <a:ext cx="270995" cy="270996"/>
                </a:xfrm>
                <a:prstGeom prst="halfFrame">
                  <a:avLst>
                    <a:gd name="adj1" fmla="val 27711"/>
                    <a:gd name="adj2" fmla="val 2727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013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9" name="半闭框 238"/>
                <p:cNvSpPr/>
                <p:nvPr/>
              </p:nvSpPr>
              <p:spPr>
                <a:xfrm rot="18900000" flipH="1" flipV="1">
                  <a:off x="3810642" y="1140906"/>
                  <a:ext cx="270995" cy="270996"/>
                </a:xfrm>
                <a:prstGeom prst="halfFrame">
                  <a:avLst>
                    <a:gd name="adj1" fmla="val 27711"/>
                    <a:gd name="adj2" fmla="val 2727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 sz="1013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220" name="TextBox 3"/>
            <p:cNvSpPr txBox="1">
              <a:spLocks noChangeArrowheads="1"/>
            </p:cNvSpPr>
            <p:nvPr/>
          </p:nvSpPr>
          <p:spPr bwMode="auto">
            <a:xfrm>
              <a:off x="1973263" y="4668838"/>
              <a:ext cx="6911975" cy="430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锐普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论坛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5"/>
                </a:rPr>
                <a:t>www.rapidbbs.cn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锐普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商城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6"/>
                </a:rPr>
                <a:t>www.rapidppt.com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锐普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825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825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7"/>
                </a:rPr>
                <a:t>www.rapidesign.cn</a:t>
              </a:r>
              <a:endParaRPr lang="en-US" altLang="zh-CN" sz="8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endParaRPr lang="en-US" altLang="zh-CN" sz="1013" dirty="0">
                <a:latin typeface="Arial" panose="020B0604020202020204" pitchFamily="34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957047" y="3541157"/>
            <a:ext cx="679847" cy="679847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R:194G:15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B:42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42370" y="3540396"/>
            <a:ext cx="680608" cy="680608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R:41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G:41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B:41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2038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100" dirty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8299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hlinkClick r:id="rId2"/>
          </p:cNvPr>
          <p:cNvSpPr/>
          <p:nvPr/>
        </p:nvSpPr>
        <p:spPr>
          <a:xfrm>
            <a:off x="1" y="1620728"/>
            <a:ext cx="2983832" cy="1428636"/>
          </a:xfrm>
          <a:prstGeom prst="rect">
            <a:avLst/>
          </a:pr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4" name="直接连接符 3"/>
          <p:cNvCxnSpPr/>
          <p:nvPr/>
        </p:nvCxnSpPr>
        <p:spPr>
          <a:xfrm>
            <a:off x="-303772" y="3049364"/>
            <a:ext cx="3284623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01782" y="1737506"/>
            <a:ext cx="1604534" cy="1113537"/>
            <a:chOff x="801782" y="1737506"/>
            <a:chExt cx="1604534" cy="1113537"/>
          </a:xfrm>
        </p:grpSpPr>
        <p:sp>
          <p:nvSpPr>
            <p:cNvPr id="8" name="文本框 7">
              <a:hlinkClick r:id="rId2"/>
            </p:cNvPr>
            <p:cNvSpPr txBox="1"/>
            <p:nvPr/>
          </p:nvSpPr>
          <p:spPr>
            <a:xfrm>
              <a:off x="801782" y="1737506"/>
              <a:ext cx="1604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spc="83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目录</a:t>
              </a:r>
              <a:endParaRPr lang="zh-CN" altLang="en-US" sz="4800" spc="8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hlinkClick r:id="rId2"/>
            </p:cNvPr>
            <p:cNvSpPr txBox="1"/>
            <p:nvPr/>
          </p:nvSpPr>
          <p:spPr>
            <a:xfrm>
              <a:off x="873154" y="2497100"/>
              <a:ext cx="1492149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700" b="1" spc="83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方正中等线简体" panose="03000509000000000000" pitchFamily="65" charset="-122"/>
                  <a:ea typeface="方正中等线简体" panose="03000509000000000000" pitchFamily="65" charset="-122"/>
                  <a:cs typeface="Arial" panose="020B0604020202020204" pitchFamily="34" charset="0"/>
                </a:rPr>
                <a:t>CONTENTS</a:t>
              </a:r>
              <a:endParaRPr lang="zh-CN" altLang="en-US" sz="1700" b="1" spc="8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71120" y="1620728"/>
            <a:ext cx="3190587" cy="311852"/>
            <a:chOff x="4568231" y="1883352"/>
            <a:chExt cx="3190587" cy="311852"/>
          </a:xfrm>
        </p:grpSpPr>
        <p:sp>
          <p:nvSpPr>
            <p:cNvPr id="10" name="椭圆 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71120" y="2207169"/>
            <a:ext cx="3190587" cy="311852"/>
            <a:chOff x="4568231" y="1883352"/>
            <a:chExt cx="3190587" cy="311852"/>
          </a:xfrm>
        </p:grpSpPr>
        <p:sp>
          <p:nvSpPr>
            <p:cNvPr id="16" name="椭圆 15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71120" y="2793610"/>
            <a:ext cx="3190587" cy="311852"/>
            <a:chOff x="4568231" y="1883352"/>
            <a:chExt cx="3190587" cy="311852"/>
          </a:xfrm>
        </p:grpSpPr>
        <p:sp>
          <p:nvSpPr>
            <p:cNvPr id="20" name="椭圆 1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1120" y="3380050"/>
            <a:ext cx="3190587" cy="311852"/>
            <a:chOff x="4568231" y="1883352"/>
            <a:chExt cx="3190587" cy="311852"/>
          </a:xfrm>
        </p:grpSpPr>
        <p:sp>
          <p:nvSpPr>
            <p:cNvPr id="24" name="椭圆 23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688998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hlinkClick r:id="rId2"/>
          </p:cNvPr>
          <p:cNvSpPr/>
          <p:nvPr/>
        </p:nvSpPr>
        <p:spPr>
          <a:xfrm>
            <a:off x="1" y="1620728"/>
            <a:ext cx="2983832" cy="1428636"/>
          </a:xfrm>
          <a:prstGeom prst="rect">
            <a:avLst/>
          </a:pr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4" name="直接连接符 3"/>
          <p:cNvCxnSpPr/>
          <p:nvPr/>
        </p:nvCxnSpPr>
        <p:spPr>
          <a:xfrm>
            <a:off x="-303772" y="3049364"/>
            <a:ext cx="3284623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hlinkClick r:id="rId2"/>
          </p:cNvPr>
          <p:cNvSpPr txBox="1"/>
          <p:nvPr/>
        </p:nvSpPr>
        <p:spPr>
          <a:xfrm>
            <a:off x="801782" y="1737506"/>
            <a:ext cx="1604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spc="8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  <a:endParaRPr lang="zh-CN" altLang="en-US" sz="4800" spc="8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hlinkClick r:id="rId2"/>
          </p:cNvPr>
          <p:cNvSpPr txBox="1"/>
          <p:nvPr/>
        </p:nvSpPr>
        <p:spPr>
          <a:xfrm>
            <a:off x="873154" y="2497100"/>
            <a:ext cx="149214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700" b="1" spc="8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CONTENTS</a:t>
            </a:r>
            <a:endParaRPr lang="zh-CN" altLang="en-US" sz="1700" b="1" spc="8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871120" y="1620728"/>
            <a:ext cx="3190587" cy="311852"/>
            <a:chOff x="4568231" y="1883352"/>
            <a:chExt cx="3190587" cy="311852"/>
          </a:xfrm>
        </p:grpSpPr>
        <p:sp>
          <p:nvSpPr>
            <p:cNvPr id="10" name="椭圆 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71120" y="2207169"/>
            <a:ext cx="3190587" cy="311852"/>
            <a:chOff x="4568231" y="1883352"/>
            <a:chExt cx="3190587" cy="311852"/>
          </a:xfrm>
        </p:grpSpPr>
        <p:sp>
          <p:nvSpPr>
            <p:cNvPr id="16" name="椭圆 15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71120" y="2793610"/>
            <a:ext cx="3190587" cy="311852"/>
            <a:chOff x="4568231" y="1883352"/>
            <a:chExt cx="3190587" cy="311852"/>
          </a:xfrm>
        </p:grpSpPr>
        <p:sp>
          <p:nvSpPr>
            <p:cNvPr id="20" name="椭圆 1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1120" y="3380050"/>
            <a:ext cx="3190587" cy="311852"/>
            <a:chOff x="4568231" y="1883352"/>
            <a:chExt cx="3190587" cy="311852"/>
          </a:xfrm>
        </p:grpSpPr>
        <p:sp>
          <p:nvSpPr>
            <p:cNvPr id="24" name="椭圆 23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56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62800" y="1020875"/>
            <a:ext cx="871174" cy="874617"/>
            <a:chOff x="5268255" y="836733"/>
            <a:chExt cx="871174" cy="874617"/>
          </a:xfrm>
        </p:grpSpPr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5268255" y="836733"/>
              <a:ext cx="871174" cy="874617"/>
            </a:xfrm>
            <a:prstGeom prst="ellipse">
              <a:avLst/>
            </a:prstGeom>
            <a:solidFill>
              <a:srgbClr val="C20F2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13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1034141"/>
              <a:ext cx="382587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51 h 131"/>
                <a:gd name="T4" fmla="*/ 51 w 102"/>
                <a:gd name="T5" fmla="*/ 131 h 131"/>
                <a:gd name="T6" fmla="*/ 102 w 102"/>
                <a:gd name="T7" fmla="*/ 51 h 131"/>
                <a:gd name="T8" fmla="*/ 51 w 102"/>
                <a:gd name="T9" fmla="*/ 0 h 131"/>
                <a:gd name="T10" fmla="*/ 51 w 102"/>
                <a:gd name="T11" fmla="*/ 86 h 131"/>
                <a:gd name="T12" fmla="*/ 14 w 102"/>
                <a:gd name="T13" fmla="*/ 50 h 131"/>
                <a:gd name="T14" fmla="*/ 51 w 102"/>
                <a:gd name="T15" fmla="*/ 14 h 131"/>
                <a:gd name="T16" fmla="*/ 88 w 102"/>
                <a:gd name="T17" fmla="*/ 50 h 131"/>
                <a:gd name="T18" fmla="*/ 51 w 102"/>
                <a:gd name="T1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39" y="131"/>
                    <a:pt x="51" y="131"/>
                  </a:cubicBezTo>
                  <a:cubicBezTo>
                    <a:pt x="65" y="131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  <a:moveTo>
                    <a:pt x="51" y="86"/>
                  </a:moveTo>
                  <a:cubicBezTo>
                    <a:pt x="30" y="86"/>
                    <a:pt x="14" y="70"/>
                    <a:pt x="14" y="50"/>
                  </a:cubicBezTo>
                  <a:cubicBezTo>
                    <a:pt x="14" y="30"/>
                    <a:pt x="30" y="14"/>
                    <a:pt x="51" y="14"/>
                  </a:cubicBezTo>
                  <a:cubicBezTo>
                    <a:pt x="72" y="14"/>
                    <a:pt x="88" y="30"/>
                    <a:pt x="88" y="50"/>
                  </a:cubicBezTo>
                  <a:cubicBezTo>
                    <a:pt x="88" y="70"/>
                    <a:pt x="72" y="86"/>
                    <a:pt x="51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98701" y="1020875"/>
            <a:ext cx="871174" cy="874617"/>
            <a:chOff x="6470831" y="836733"/>
            <a:chExt cx="871174" cy="874617"/>
          </a:xfrm>
        </p:grpSpPr>
        <p:grpSp>
          <p:nvGrpSpPr>
            <p:cNvPr id="23" name="组合 22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25" name="Freeform 1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61793" y="1020875"/>
            <a:ext cx="871174" cy="874617"/>
            <a:chOff x="7567248" y="836733"/>
            <a:chExt cx="871174" cy="874617"/>
          </a:xfrm>
        </p:grpSpPr>
        <p:sp>
          <p:nvSpPr>
            <p:cNvPr id="28" name="Freeform 5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7748583" y="1034141"/>
              <a:ext cx="498475" cy="519113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7567248" y="836733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62800" y="2131258"/>
            <a:ext cx="871174" cy="874617"/>
            <a:chOff x="5268255" y="1947116"/>
            <a:chExt cx="871174" cy="874617"/>
          </a:xfrm>
        </p:grpSpPr>
        <p:grpSp>
          <p:nvGrpSpPr>
            <p:cNvPr id="31" name="组合 30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33" name="Freeform 7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8">
                <a:hlinkClick r:id="rId2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98701" y="2131258"/>
            <a:ext cx="871174" cy="874617"/>
            <a:chOff x="6470831" y="1947116"/>
            <a:chExt cx="871174" cy="874617"/>
          </a:xfrm>
        </p:grpSpPr>
        <p:sp>
          <p:nvSpPr>
            <p:cNvPr id="36" name="Freeform 9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6696074" y="2232434"/>
              <a:ext cx="454025" cy="395288"/>
            </a:xfrm>
            <a:custGeom>
              <a:avLst/>
              <a:gdLst>
                <a:gd name="T0" fmla="*/ 104 w 121"/>
                <a:gd name="T1" fmla="*/ 0 h 105"/>
                <a:gd name="T2" fmla="*/ 17 w 121"/>
                <a:gd name="T3" fmla="*/ 0 h 105"/>
                <a:gd name="T4" fmla="*/ 0 w 121"/>
                <a:gd name="T5" fmla="*/ 17 h 105"/>
                <a:gd name="T6" fmla="*/ 0 w 121"/>
                <a:gd name="T7" fmla="*/ 63 h 105"/>
                <a:gd name="T8" fmla="*/ 17 w 121"/>
                <a:gd name="T9" fmla="*/ 80 h 105"/>
                <a:gd name="T10" fmla="*/ 31 w 121"/>
                <a:gd name="T11" fmla="*/ 80 h 105"/>
                <a:gd name="T12" fmla="*/ 13 w 121"/>
                <a:gd name="T13" fmla="*/ 105 h 105"/>
                <a:gd name="T14" fmla="*/ 64 w 121"/>
                <a:gd name="T15" fmla="*/ 80 h 105"/>
                <a:gd name="T16" fmla="*/ 104 w 121"/>
                <a:gd name="T17" fmla="*/ 80 h 105"/>
                <a:gd name="T18" fmla="*/ 121 w 121"/>
                <a:gd name="T19" fmla="*/ 63 h 105"/>
                <a:gd name="T20" fmla="*/ 121 w 121"/>
                <a:gd name="T21" fmla="*/ 17 h 105"/>
                <a:gd name="T22" fmla="*/ 104 w 121"/>
                <a:gd name="T23" fmla="*/ 0 h 105"/>
                <a:gd name="T24" fmla="*/ 35 w 121"/>
                <a:gd name="T25" fmla="*/ 48 h 105"/>
                <a:gd name="T26" fmla="*/ 28 w 121"/>
                <a:gd name="T27" fmla="*/ 40 h 105"/>
                <a:gd name="T28" fmla="*/ 35 w 121"/>
                <a:gd name="T29" fmla="*/ 33 h 105"/>
                <a:gd name="T30" fmla="*/ 42 w 121"/>
                <a:gd name="T31" fmla="*/ 40 h 105"/>
                <a:gd name="T32" fmla="*/ 35 w 121"/>
                <a:gd name="T33" fmla="*/ 48 h 105"/>
                <a:gd name="T34" fmla="*/ 61 w 121"/>
                <a:gd name="T35" fmla="*/ 48 h 105"/>
                <a:gd name="T36" fmla="*/ 53 w 121"/>
                <a:gd name="T37" fmla="*/ 40 h 105"/>
                <a:gd name="T38" fmla="*/ 61 w 121"/>
                <a:gd name="T39" fmla="*/ 33 h 105"/>
                <a:gd name="T40" fmla="*/ 68 w 121"/>
                <a:gd name="T41" fmla="*/ 40 h 105"/>
                <a:gd name="T42" fmla="*/ 61 w 121"/>
                <a:gd name="T43" fmla="*/ 48 h 105"/>
                <a:gd name="T44" fmla="*/ 86 w 121"/>
                <a:gd name="T45" fmla="*/ 48 h 105"/>
                <a:gd name="T46" fmla="*/ 79 w 121"/>
                <a:gd name="T47" fmla="*/ 40 h 105"/>
                <a:gd name="T48" fmla="*/ 86 w 121"/>
                <a:gd name="T49" fmla="*/ 33 h 105"/>
                <a:gd name="T50" fmla="*/ 94 w 121"/>
                <a:gd name="T51" fmla="*/ 40 h 105"/>
                <a:gd name="T52" fmla="*/ 86 w 121"/>
                <a:gd name="T53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5">
                  <a:moveTo>
                    <a:pt x="10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2"/>
                    <a:pt x="8" y="80"/>
                    <a:pt x="17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13" y="80"/>
                    <a:pt x="121" y="72"/>
                    <a:pt x="121" y="63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8"/>
                    <a:pt x="113" y="0"/>
                    <a:pt x="104" y="0"/>
                  </a:cubicBezTo>
                  <a:close/>
                  <a:moveTo>
                    <a:pt x="35" y="48"/>
                  </a:moveTo>
                  <a:cubicBezTo>
                    <a:pt x="31" y="48"/>
                    <a:pt x="28" y="44"/>
                    <a:pt x="28" y="40"/>
                  </a:cubicBezTo>
                  <a:cubicBezTo>
                    <a:pt x="28" y="36"/>
                    <a:pt x="31" y="33"/>
                    <a:pt x="35" y="33"/>
                  </a:cubicBezTo>
                  <a:cubicBezTo>
                    <a:pt x="39" y="33"/>
                    <a:pt x="42" y="36"/>
                    <a:pt x="42" y="40"/>
                  </a:cubicBezTo>
                  <a:cubicBezTo>
                    <a:pt x="42" y="44"/>
                    <a:pt x="39" y="48"/>
                    <a:pt x="35" y="48"/>
                  </a:cubicBezTo>
                  <a:close/>
                  <a:moveTo>
                    <a:pt x="61" y="48"/>
                  </a:moveTo>
                  <a:cubicBezTo>
                    <a:pt x="57" y="48"/>
                    <a:pt x="53" y="44"/>
                    <a:pt x="53" y="40"/>
                  </a:cubicBezTo>
                  <a:cubicBezTo>
                    <a:pt x="53" y="36"/>
                    <a:pt x="57" y="33"/>
                    <a:pt x="61" y="33"/>
                  </a:cubicBezTo>
                  <a:cubicBezTo>
                    <a:pt x="65" y="33"/>
                    <a:pt x="68" y="36"/>
                    <a:pt x="68" y="40"/>
                  </a:cubicBezTo>
                  <a:cubicBezTo>
                    <a:pt x="68" y="44"/>
                    <a:pt x="65" y="48"/>
                    <a:pt x="61" y="48"/>
                  </a:cubicBezTo>
                  <a:close/>
                  <a:moveTo>
                    <a:pt x="86" y="48"/>
                  </a:moveTo>
                  <a:cubicBezTo>
                    <a:pt x="82" y="48"/>
                    <a:pt x="79" y="44"/>
                    <a:pt x="79" y="40"/>
                  </a:cubicBezTo>
                  <a:cubicBezTo>
                    <a:pt x="79" y="36"/>
                    <a:pt x="82" y="33"/>
                    <a:pt x="86" y="33"/>
                  </a:cubicBezTo>
                  <a:cubicBezTo>
                    <a:pt x="90" y="33"/>
                    <a:pt x="94" y="36"/>
                    <a:pt x="94" y="40"/>
                  </a:cubicBezTo>
                  <a:cubicBezTo>
                    <a:pt x="94" y="44"/>
                    <a:pt x="90" y="48"/>
                    <a:pt x="86" y="48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Oval 9"/>
            <p:cNvSpPr>
              <a:spLocks noChangeArrowheads="1"/>
            </p:cNvSpPr>
            <p:nvPr/>
          </p:nvSpPr>
          <p:spPr bwMode="auto">
            <a:xfrm>
              <a:off x="6470831" y="1947116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74751" y="3332949"/>
            <a:ext cx="871174" cy="874617"/>
            <a:chOff x="5280206" y="3148807"/>
            <a:chExt cx="871174" cy="874617"/>
          </a:xfrm>
        </p:grpSpPr>
        <p:sp>
          <p:nvSpPr>
            <p:cNvPr id="39" name="Freeform 6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356779" y="2131258"/>
            <a:ext cx="871174" cy="874617"/>
            <a:chOff x="7562234" y="1947116"/>
            <a:chExt cx="871174" cy="874617"/>
          </a:xfrm>
        </p:grpSpPr>
        <p:sp>
          <p:nvSpPr>
            <p:cNvPr id="42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356779" y="3332949"/>
            <a:ext cx="871174" cy="874617"/>
            <a:chOff x="7562234" y="3148807"/>
            <a:chExt cx="871174" cy="874617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7562234" y="3148807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758108" y="3332908"/>
              <a:ext cx="455613" cy="500063"/>
              <a:chOff x="1960563" y="-1427163"/>
              <a:chExt cx="455613" cy="500063"/>
            </a:xfrm>
          </p:grpSpPr>
          <p:sp>
            <p:nvSpPr>
              <p:cNvPr id="47" name="Freeform 19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 20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2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Rectangle 22">
                <a:hlinkClick r:id="rId2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 23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245532" y="3332949"/>
            <a:ext cx="871174" cy="874617"/>
            <a:chOff x="6517662" y="3148807"/>
            <a:chExt cx="871174" cy="874617"/>
          </a:xfrm>
        </p:grpSpPr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6517662" y="3148807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24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6629217" y="3416252"/>
              <a:ext cx="687388" cy="414338"/>
            </a:xfrm>
            <a:custGeom>
              <a:avLst/>
              <a:gdLst>
                <a:gd name="T0" fmla="*/ 151 w 183"/>
                <a:gd name="T1" fmla="*/ 73 h 110"/>
                <a:gd name="T2" fmla="*/ 124 w 183"/>
                <a:gd name="T3" fmla="*/ 14 h 110"/>
                <a:gd name="T4" fmla="*/ 121 w 183"/>
                <a:gd name="T5" fmla="*/ 17 h 110"/>
                <a:gd name="T6" fmla="*/ 115 w 183"/>
                <a:gd name="T7" fmla="*/ 16 h 110"/>
                <a:gd name="T8" fmla="*/ 69 w 183"/>
                <a:gd name="T9" fmla="*/ 20 h 110"/>
                <a:gd name="T10" fmla="*/ 59 w 183"/>
                <a:gd name="T11" fmla="*/ 14 h 110"/>
                <a:gd name="T12" fmla="*/ 32 w 183"/>
                <a:gd name="T13" fmla="*/ 73 h 110"/>
                <a:gd name="T14" fmla="*/ 39 w 183"/>
                <a:gd name="T15" fmla="*/ 79 h 110"/>
                <a:gd name="T16" fmla="*/ 52 w 183"/>
                <a:gd name="T17" fmla="*/ 86 h 110"/>
                <a:gd name="T18" fmla="*/ 63 w 183"/>
                <a:gd name="T19" fmla="*/ 96 h 110"/>
                <a:gd name="T20" fmla="*/ 74 w 183"/>
                <a:gd name="T21" fmla="*/ 105 h 110"/>
                <a:gd name="T22" fmla="*/ 95 w 183"/>
                <a:gd name="T23" fmla="*/ 108 h 110"/>
                <a:gd name="T24" fmla="*/ 101 w 183"/>
                <a:gd name="T25" fmla="*/ 97 h 110"/>
                <a:gd name="T26" fmla="*/ 114 w 183"/>
                <a:gd name="T27" fmla="*/ 101 h 110"/>
                <a:gd name="T28" fmla="*/ 117 w 183"/>
                <a:gd name="T29" fmla="*/ 89 h 110"/>
                <a:gd name="T30" fmla="*/ 123 w 183"/>
                <a:gd name="T31" fmla="*/ 90 h 110"/>
                <a:gd name="T32" fmla="*/ 130 w 183"/>
                <a:gd name="T33" fmla="*/ 79 h 110"/>
                <a:gd name="T34" fmla="*/ 138 w 183"/>
                <a:gd name="T35" fmla="*/ 80 h 110"/>
                <a:gd name="T36" fmla="*/ 144 w 183"/>
                <a:gd name="T37" fmla="*/ 69 h 110"/>
                <a:gd name="T38" fmla="*/ 8 w 183"/>
                <a:gd name="T39" fmla="*/ 56 h 110"/>
                <a:gd name="T40" fmla="*/ 29 w 183"/>
                <a:gd name="T41" fmla="*/ 66 h 110"/>
                <a:gd name="T42" fmla="*/ 154 w 183"/>
                <a:gd name="T43" fmla="*/ 66 h 110"/>
                <a:gd name="T44" fmla="*/ 85 w 183"/>
                <a:gd name="T45" fmla="*/ 23 h 110"/>
                <a:gd name="T46" fmla="*/ 91 w 183"/>
                <a:gd name="T47" fmla="*/ 21 h 110"/>
                <a:gd name="T48" fmla="*/ 100 w 183"/>
                <a:gd name="T49" fmla="*/ 20 h 110"/>
                <a:gd name="T50" fmla="*/ 114 w 183"/>
                <a:gd name="T51" fmla="*/ 22 h 110"/>
                <a:gd name="T52" fmla="*/ 129 w 183"/>
                <a:gd name="T53" fmla="*/ 25 h 110"/>
                <a:gd name="T54" fmla="*/ 140 w 183"/>
                <a:gd name="T55" fmla="*/ 64 h 110"/>
                <a:gd name="T56" fmla="*/ 99 w 183"/>
                <a:gd name="T57" fmla="*/ 42 h 110"/>
                <a:gd name="T58" fmla="*/ 94 w 183"/>
                <a:gd name="T59" fmla="*/ 40 h 110"/>
                <a:gd name="T60" fmla="*/ 91 w 183"/>
                <a:gd name="T61" fmla="*/ 40 h 110"/>
                <a:gd name="T62" fmla="*/ 87 w 183"/>
                <a:gd name="T63" fmla="*/ 40 h 110"/>
                <a:gd name="T64" fmla="*/ 81 w 183"/>
                <a:gd name="T65" fmla="*/ 41 h 110"/>
                <a:gd name="T66" fmla="*/ 77 w 183"/>
                <a:gd name="T67" fmla="*/ 43 h 110"/>
                <a:gd name="T68" fmla="*/ 61 w 183"/>
                <a:gd name="T69" fmla="*/ 43 h 110"/>
                <a:gd name="T70" fmla="*/ 61 w 183"/>
                <a:gd name="T71" fmla="*/ 34 h 110"/>
                <a:gd name="T72" fmla="*/ 49 w 183"/>
                <a:gd name="T73" fmla="*/ 82 h 110"/>
                <a:gd name="T74" fmla="*/ 48 w 183"/>
                <a:gd name="T75" fmla="*/ 73 h 110"/>
                <a:gd name="T76" fmla="*/ 49 w 183"/>
                <a:gd name="T77" fmla="*/ 82 h 110"/>
                <a:gd name="T78" fmla="*/ 57 w 183"/>
                <a:gd name="T79" fmla="*/ 84 h 110"/>
                <a:gd name="T80" fmla="*/ 66 w 183"/>
                <a:gd name="T81" fmla="*/ 86 h 110"/>
                <a:gd name="T82" fmla="*/ 69 w 183"/>
                <a:gd name="T83" fmla="*/ 96 h 110"/>
                <a:gd name="T84" fmla="*/ 74 w 183"/>
                <a:gd name="T85" fmla="*/ 9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" h="110">
                  <a:moveTo>
                    <a:pt x="145" y="68"/>
                  </a:moveTo>
                  <a:cubicBezTo>
                    <a:pt x="146" y="67"/>
                    <a:pt x="146" y="66"/>
                    <a:pt x="147" y="65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17"/>
                    <a:pt x="120" y="17"/>
                    <a:pt x="120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06" y="14"/>
                    <a:pt x="91" y="13"/>
                    <a:pt x="81" y="20"/>
                  </a:cubicBezTo>
                  <a:cubicBezTo>
                    <a:pt x="80" y="20"/>
                    <a:pt x="79" y="21"/>
                    <a:pt x="78" y="22"/>
                  </a:cubicBezTo>
                  <a:cubicBezTo>
                    <a:pt x="75" y="20"/>
                    <a:pt x="72" y="19"/>
                    <a:pt x="69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7" y="68"/>
                    <a:pt x="39" y="70"/>
                    <a:pt x="41" y="72"/>
                  </a:cubicBezTo>
                  <a:cubicBezTo>
                    <a:pt x="40" y="74"/>
                    <a:pt x="39" y="76"/>
                    <a:pt x="39" y="79"/>
                  </a:cubicBezTo>
                  <a:cubicBezTo>
                    <a:pt x="40" y="83"/>
                    <a:pt x="44" y="87"/>
                    <a:pt x="49" y="87"/>
                  </a:cubicBezTo>
                  <a:cubicBezTo>
                    <a:pt x="49" y="87"/>
                    <a:pt x="49" y="87"/>
                    <a:pt x="50" y="87"/>
                  </a:cubicBezTo>
                  <a:cubicBezTo>
                    <a:pt x="51" y="86"/>
                    <a:pt x="51" y="86"/>
                    <a:pt x="52" y="86"/>
                  </a:cubicBezTo>
                  <a:cubicBezTo>
                    <a:pt x="52" y="87"/>
                    <a:pt x="52" y="87"/>
                    <a:pt x="52" y="88"/>
                  </a:cubicBezTo>
                  <a:cubicBezTo>
                    <a:pt x="53" y="92"/>
                    <a:pt x="57" y="96"/>
                    <a:pt x="61" y="96"/>
                  </a:cubicBezTo>
                  <a:cubicBezTo>
                    <a:pt x="62" y="96"/>
                    <a:pt x="62" y="96"/>
                    <a:pt x="63" y="96"/>
                  </a:cubicBezTo>
                  <a:cubicBezTo>
                    <a:pt x="63" y="96"/>
                    <a:pt x="64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101"/>
                    <a:pt x="69" y="105"/>
                    <a:pt x="74" y="105"/>
                  </a:cubicBezTo>
                  <a:cubicBezTo>
                    <a:pt x="74" y="105"/>
                    <a:pt x="75" y="105"/>
                    <a:pt x="75" y="105"/>
                  </a:cubicBezTo>
                  <a:cubicBezTo>
                    <a:pt x="78" y="104"/>
                    <a:pt x="80" y="103"/>
                    <a:pt x="82" y="100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8" y="110"/>
                    <a:pt x="102" y="109"/>
                    <a:pt x="104" y="106"/>
                  </a:cubicBezTo>
                  <a:cubicBezTo>
                    <a:pt x="106" y="103"/>
                    <a:pt x="105" y="99"/>
                    <a:pt x="102" y="97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2" y="97"/>
                    <a:pt x="103" y="96"/>
                    <a:pt x="104" y="96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1" y="101"/>
                    <a:pt x="113" y="101"/>
                    <a:pt x="114" y="101"/>
                  </a:cubicBezTo>
                  <a:cubicBezTo>
                    <a:pt x="116" y="101"/>
                    <a:pt x="118" y="100"/>
                    <a:pt x="119" y="98"/>
                  </a:cubicBezTo>
                  <a:cubicBezTo>
                    <a:pt x="120" y="96"/>
                    <a:pt x="121" y="94"/>
                    <a:pt x="120" y="93"/>
                  </a:cubicBezTo>
                  <a:cubicBezTo>
                    <a:pt x="120" y="91"/>
                    <a:pt x="119" y="89"/>
                    <a:pt x="117" y="89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16" y="87"/>
                    <a:pt x="117" y="87"/>
                    <a:pt x="117" y="86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4" y="91"/>
                    <a:pt x="125" y="91"/>
                    <a:pt x="127" y="91"/>
                  </a:cubicBezTo>
                  <a:cubicBezTo>
                    <a:pt x="129" y="91"/>
                    <a:pt x="131" y="90"/>
                    <a:pt x="132" y="88"/>
                  </a:cubicBezTo>
                  <a:cubicBezTo>
                    <a:pt x="134" y="85"/>
                    <a:pt x="133" y="81"/>
                    <a:pt x="130" y="79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35" y="79"/>
                    <a:pt x="135" y="79"/>
                    <a:pt x="135" y="79"/>
                  </a:cubicBezTo>
                  <a:cubicBezTo>
                    <a:pt x="136" y="80"/>
                    <a:pt x="137" y="80"/>
                    <a:pt x="138" y="80"/>
                  </a:cubicBezTo>
                  <a:cubicBezTo>
                    <a:pt x="140" y="80"/>
                    <a:pt x="143" y="79"/>
                    <a:pt x="144" y="77"/>
                  </a:cubicBezTo>
                  <a:cubicBezTo>
                    <a:pt x="145" y="75"/>
                    <a:pt x="145" y="72"/>
                    <a:pt x="143" y="70"/>
                  </a:cubicBezTo>
                  <a:cubicBezTo>
                    <a:pt x="144" y="69"/>
                    <a:pt x="144" y="69"/>
                    <a:pt x="144" y="69"/>
                  </a:cubicBezTo>
                  <a:lnTo>
                    <a:pt x="145" y="68"/>
                  </a:lnTo>
                  <a:close/>
                  <a:moveTo>
                    <a:pt x="29" y="6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51" y="17"/>
                    <a:pt x="51" y="17"/>
                    <a:pt x="51" y="17"/>
                  </a:cubicBezTo>
                  <a:lnTo>
                    <a:pt x="29" y="66"/>
                  </a:lnTo>
                  <a:close/>
                  <a:moveTo>
                    <a:pt x="153" y="7"/>
                  </a:moveTo>
                  <a:cubicBezTo>
                    <a:pt x="175" y="56"/>
                    <a:pt x="175" y="56"/>
                    <a:pt x="175" y="56"/>
                  </a:cubicBezTo>
                  <a:cubicBezTo>
                    <a:pt x="154" y="66"/>
                    <a:pt x="154" y="66"/>
                    <a:pt x="154" y="66"/>
                  </a:cubicBezTo>
                  <a:cubicBezTo>
                    <a:pt x="132" y="17"/>
                    <a:pt x="132" y="17"/>
                    <a:pt x="132" y="17"/>
                  </a:cubicBezTo>
                  <a:lnTo>
                    <a:pt x="153" y="7"/>
                  </a:lnTo>
                  <a:close/>
                  <a:moveTo>
                    <a:pt x="85" y="23"/>
                  </a:moveTo>
                  <a:cubicBezTo>
                    <a:pt x="86" y="23"/>
                    <a:pt x="87" y="23"/>
                    <a:pt x="87" y="23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90" y="22"/>
                    <a:pt x="91" y="21"/>
                    <a:pt x="91" y="21"/>
                  </a:cubicBezTo>
                  <a:cubicBezTo>
                    <a:pt x="92" y="21"/>
                    <a:pt x="93" y="21"/>
                    <a:pt x="94" y="21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7" y="21"/>
                    <a:pt x="98" y="20"/>
                    <a:pt x="100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5" y="20"/>
                    <a:pt x="110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6" y="22"/>
                    <a:pt x="118" y="22"/>
                    <a:pt x="119" y="23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44" y="59"/>
                    <a:pt x="144" y="59"/>
                    <a:pt x="144" y="59"/>
                  </a:cubicBezTo>
                  <a:cubicBezTo>
                    <a:pt x="143" y="61"/>
                    <a:pt x="142" y="63"/>
                    <a:pt x="140" y="64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39" y="65"/>
                    <a:pt x="139" y="66"/>
                    <a:pt x="138" y="66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8" y="42"/>
                    <a:pt x="98" y="41"/>
                    <a:pt x="97" y="41"/>
                  </a:cubicBezTo>
                  <a:cubicBezTo>
                    <a:pt x="96" y="41"/>
                    <a:pt x="95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89" y="40"/>
                    <a:pt x="89" y="40"/>
                    <a:pt x="88" y="40"/>
                  </a:cubicBezTo>
                  <a:cubicBezTo>
                    <a:pt x="88" y="40"/>
                    <a:pt x="88" y="40"/>
                    <a:pt x="87" y="40"/>
                  </a:cubicBezTo>
                  <a:cubicBezTo>
                    <a:pt x="86" y="40"/>
                    <a:pt x="84" y="40"/>
                    <a:pt x="83" y="4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1"/>
                    <a:pt x="82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2"/>
                    <a:pt x="80" y="42"/>
                    <a:pt x="79" y="42"/>
                  </a:cubicBezTo>
                  <a:cubicBezTo>
                    <a:pt x="79" y="42"/>
                    <a:pt x="78" y="43"/>
                    <a:pt x="77" y="43"/>
                  </a:cubicBezTo>
                  <a:cubicBezTo>
                    <a:pt x="71" y="46"/>
                    <a:pt x="66" y="46"/>
                    <a:pt x="63" y="45"/>
                  </a:cubicBezTo>
                  <a:cubicBezTo>
                    <a:pt x="62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1"/>
                    <a:pt x="58" y="35"/>
                    <a:pt x="61" y="34"/>
                  </a:cubicBezTo>
                  <a:cubicBezTo>
                    <a:pt x="63" y="34"/>
                    <a:pt x="73" y="31"/>
                    <a:pt x="82" y="25"/>
                  </a:cubicBezTo>
                  <a:cubicBezTo>
                    <a:pt x="83" y="24"/>
                    <a:pt x="84" y="24"/>
                    <a:pt x="85" y="23"/>
                  </a:cubicBezTo>
                  <a:close/>
                  <a:moveTo>
                    <a:pt x="49" y="82"/>
                  </a:moveTo>
                  <a:cubicBezTo>
                    <a:pt x="47" y="83"/>
                    <a:pt x="44" y="81"/>
                    <a:pt x="44" y="78"/>
                  </a:cubicBezTo>
                  <a:cubicBezTo>
                    <a:pt x="43" y="77"/>
                    <a:pt x="44" y="76"/>
                    <a:pt x="45" y="74"/>
                  </a:cubicBezTo>
                  <a:cubicBezTo>
                    <a:pt x="45" y="73"/>
                    <a:pt x="47" y="73"/>
                    <a:pt x="48" y="73"/>
                  </a:cubicBezTo>
                  <a:cubicBezTo>
                    <a:pt x="48" y="73"/>
                    <a:pt x="48" y="72"/>
                    <a:pt x="49" y="72"/>
                  </a:cubicBezTo>
                  <a:cubicBezTo>
                    <a:pt x="51" y="72"/>
                    <a:pt x="53" y="74"/>
                    <a:pt x="53" y="77"/>
                  </a:cubicBezTo>
                  <a:cubicBezTo>
                    <a:pt x="54" y="79"/>
                    <a:pt x="52" y="82"/>
                    <a:pt x="49" y="82"/>
                  </a:cubicBezTo>
                  <a:close/>
                  <a:moveTo>
                    <a:pt x="62" y="91"/>
                  </a:moveTo>
                  <a:cubicBezTo>
                    <a:pt x="59" y="92"/>
                    <a:pt x="57" y="90"/>
                    <a:pt x="56" y="87"/>
                  </a:cubicBezTo>
                  <a:cubicBezTo>
                    <a:pt x="56" y="86"/>
                    <a:pt x="57" y="85"/>
                    <a:pt x="57" y="84"/>
                  </a:cubicBezTo>
                  <a:cubicBezTo>
                    <a:pt x="58" y="82"/>
                    <a:pt x="59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4" y="82"/>
                    <a:pt x="66" y="83"/>
                    <a:pt x="66" y="86"/>
                  </a:cubicBezTo>
                  <a:cubicBezTo>
                    <a:pt x="67" y="89"/>
                    <a:pt x="65" y="91"/>
                    <a:pt x="62" y="91"/>
                  </a:cubicBezTo>
                  <a:close/>
                  <a:moveTo>
                    <a:pt x="75" y="100"/>
                  </a:moveTo>
                  <a:cubicBezTo>
                    <a:pt x="72" y="101"/>
                    <a:pt x="70" y="99"/>
                    <a:pt x="69" y="96"/>
                  </a:cubicBezTo>
                  <a:cubicBezTo>
                    <a:pt x="69" y="95"/>
                    <a:pt x="69" y="94"/>
                    <a:pt x="70" y="93"/>
                  </a:cubicBezTo>
                  <a:cubicBezTo>
                    <a:pt x="71" y="92"/>
                    <a:pt x="72" y="91"/>
                    <a:pt x="73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6" y="91"/>
                    <a:pt x="79" y="92"/>
                    <a:pt x="79" y="95"/>
                  </a:cubicBezTo>
                  <a:cubicBezTo>
                    <a:pt x="79" y="98"/>
                    <a:pt x="77" y="100"/>
                    <a:pt x="75" y="100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12832" y="1279374"/>
            <a:ext cx="3858797" cy="2363546"/>
            <a:chOff x="4973492" y="1427830"/>
            <a:chExt cx="3858797" cy="2363546"/>
          </a:xfrm>
        </p:grpSpPr>
        <p:sp>
          <p:nvSpPr>
            <p:cNvPr id="56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4973492" y="1885035"/>
              <a:ext cx="3858796" cy="84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  <p:sp>
          <p:nvSpPr>
            <p:cNvPr id="57" name="矩形 18"/>
            <p:cNvSpPr>
              <a:spLocks noChangeArrowheads="1"/>
            </p:cNvSpPr>
            <p:nvPr/>
          </p:nvSpPr>
          <p:spPr bwMode="auto">
            <a:xfrm>
              <a:off x="4973492" y="2756156"/>
              <a:ext cx="3858797" cy="1035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RAPIDPPT, the leader of professional PPT designer in China. </a:t>
              </a:r>
            </a:p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5years of making professional PPT, 500 case studies for the classical PPT, make sure you will be satisfied. </a:t>
              </a:r>
            </a:p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996544" y="1427830"/>
              <a:ext cx="2225058" cy="373091"/>
              <a:chOff x="733287" y="1427830"/>
              <a:chExt cx="2225058" cy="373091"/>
            </a:xfrm>
          </p:grpSpPr>
          <p:sp>
            <p:nvSpPr>
              <p:cNvPr id="59" name="矩形 58">
                <a:hlinkClick r:id="rId2"/>
              </p:cNvPr>
              <p:cNvSpPr/>
              <p:nvPr/>
            </p:nvSpPr>
            <p:spPr>
              <a:xfrm>
                <a:off x="733287" y="1427830"/>
                <a:ext cx="1267801" cy="357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zh-CN" altLang="en-US" sz="1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878437" y="1443900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5868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00250" y="887075"/>
            <a:ext cx="2093189" cy="1416774"/>
            <a:chOff x="2386715" y="858687"/>
            <a:chExt cx="2093189" cy="1416774"/>
          </a:xfrm>
          <a:solidFill>
            <a:srgbClr val="C20F2A"/>
          </a:solidFill>
        </p:grpSpPr>
        <p:sp>
          <p:nvSpPr>
            <p:cNvPr id="20" name="等腰三角形 19">
              <a:hlinkClick r:id="rId2"/>
            </p:cNvPr>
            <p:cNvSpPr/>
            <p:nvPr/>
          </p:nvSpPr>
          <p:spPr>
            <a:xfrm flipH="1" flipV="1">
              <a:off x="2386715" y="858687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037139" y="981159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/>
                <a:t>01</a:t>
              </a:r>
              <a:endParaRPr lang="zh-CN" altLang="en-US" sz="4000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89688" y="887076"/>
            <a:ext cx="2093189" cy="1416774"/>
            <a:chOff x="3476153" y="858688"/>
            <a:chExt cx="2093189" cy="1416774"/>
          </a:xfrm>
          <a:solidFill>
            <a:srgbClr val="C20F2A"/>
          </a:solidFill>
        </p:grpSpPr>
        <p:sp>
          <p:nvSpPr>
            <p:cNvPr id="23" name="等腰三角形 22">
              <a:hlinkClick r:id="rId2"/>
            </p:cNvPr>
            <p:cNvSpPr/>
            <p:nvPr/>
          </p:nvSpPr>
          <p:spPr>
            <a:xfrm>
              <a:off x="3476153" y="858688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085183" y="1409575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02</a:t>
              </a:r>
              <a:endParaRPr lang="zh-CN" altLang="en-US" sz="40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89688" y="2345726"/>
            <a:ext cx="2093189" cy="1416774"/>
            <a:chOff x="3476153" y="2317338"/>
            <a:chExt cx="2093189" cy="1416774"/>
          </a:xfrm>
          <a:solidFill>
            <a:srgbClr val="C20F2A"/>
          </a:solidFill>
        </p:grpSpPr>
        <p:sp>
          <p:nvSpPr>
            <p:cNvPr id="26" name="等腰三角形 25">
              <a:hlinkClick r:id="rId2"/>
            </p:cNvPr>
            <p:cNvSpPr/>
            <p:nvPr/>
          </p:nvSpPr>
          <p:spPr>
            <a:xfrm flipH="1" flipV="1">
              <a:off x="3476153" y="2317338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129048" y="2497551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03</a:t>
              </a:r>
              <a:endParaRPr lang="zh-CN" altLang="en-US" sz="4000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79125" y="2345727"/>
            <a:ext cx="2093189" cy="1416774"/>
            <a:chOff x="4565590" y="2317339"/>
            <a:chExt cx="2093189" cy="1416774"/>
          </a:xfrm>
          <a:solidFill>
            <a:srgbClr val="C20F2A"/>
          </a:solidFill>
        </p:grpSpPr>
        <p:sp>
          <p:nvSpPr>
            <p:cNvPr id="29" name="等腰三角形 28">
              <a:hlinkClick r:id="rId2"/>
            </p:cNvPr>
            <p:cNvSpPr/>
            <p:nvPr/>
          </p:nvSpPr>
          <p:spPr>
            <a:xfrm>
              <a:off x="4565590" y="2317339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218485" y="2837636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04</a:t>
              </a:r>
              <a:endParaRPr lang="zh-CN" altLang="en-US" sz="4000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827559" y="1445752"/>
            <a:ext cx="1157072" cy="480758"/>
            <a:chOff x="1714024" y="1417364"/>
            <a:chExt cx="1157072" cy="480758"/>
          </a:xfrm>
        </p:grpSpPr>
        <p:sp>
          <p:nvSpPr>
            <p:cNvPr id="32" name="文本框 31"/>
            <p:cNvSpPr txBox="1"/>
            <p:nvPr/>
          </p:nvSpPr>
          <p:spPr>
            <a:xfrm>
              <a:off x="1714024" y="1417364"/>
              <a:ext cx="1157072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804096" y="1629459"/>
              <a:ext cx="960261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51622" y="1233657"/>
            <a:ext cx="1157072" cy="480758"/>
            <a:chOff x="1076840" y="3734716"/>
            <a:chExt cx="1330024" cy="480758"/>
          </a:xfrm>
        </p:grpSpPr>
        <p:sp>
          <p:nvSpPr>
            <p:cNvPr id="35" name="文本框 34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52625" y="2910126"/>
            <a:ext cx="1157072" cy="480758"/>
            <a:chOff x="1076840" y="3734716"/>
            <a:chExt cx="1330024" cy="480758"/>
          </a:xfrm>
        </p:grpSpPr>
        <p:sp>
          <p:nvSpPr>
            <p:cNvPr id="38" name="文本框 37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08694" y="2743663"/>
            <a:ext cx="1157072" cy="480758"/>
            <a:chOff x="1076840" y="3734716"/>
            <a:chExt cx="1330024" cy="480758"/>
          </a:xfrm>
        </p:grpSpPr>
        <p:sp>
          <p:nvSpPr>
            <p:cNvPr id="41" name="文本框 40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sp>
        <p:nvSpPr>
          <p:cNvPr id="43" name="矩形 42">
            <a:hlinkClick r:id="rId2"/>
          </p:cNvPr>
          <p:cNvSpPr/>
          <p:nvPr/>
        </p:nvSpPr>
        <p:spPr>
          <a:xfrm>
            <a:off x="1860430" y="3974595"/>
            <a:ext cx="6007904" cy="45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 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44" name="矩形 43"/>
          <p:cNvSpPr/>
          <p:nvPr/>
        </p:nvSpPr>
        <p:spPr>
          <a:xfrm>
            <a:off x="1860430" y="4402932"/>
            <a:ext cx="6395762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212440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2348" y="3152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542669539"/>
              </p:ext>
            </p:extLst>
          </p:nvPr>
        </p:nvGraphicFramePr>
        <p:xfrm>
          <a:off x="1918913" y="944502"/>
          <a:ext cx="5320086" cy="354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075413" y="1002328"/>
            <a:ext cx="2257829" cy="1101773"/>
            <a:chOff x="608729" y="1763205"/>
            <a:chExt cx="2257829" cy="1101773"/>
          </a:xfrm>
        </p:grpSpPr>
        <p:sp>
          <p:nvSpPr>
            <p:cNvPr id="10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75412" y="3474002"/>
            <a:ext cx="2257829" cy="1101773"/>
            <a:chOff x="608729" y="1763205"/>
            <a:chExt cx="2257829" cy="1101773"/>
          </a:xfrm>
        </p:grpSpPr>
        <p:sp>
          <p:nvSpPr>
            <p:cNvPr id="13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45" y="1002328"/>
            <a:ext cx="2257829" cy="1101773"/>
            <a:chOff x="608729" y="1763205"/>
            <a:chExt cx="2257829" cy="1101773"/>
          </a:xfrm>
        </p:grpSpPr>
        <p:sp>
          <p:nvSpPr>
            <p:cNvPr id="16" name="矩形 91"/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00745" y="3474002"/>
            <a:ext cx="2257829" cy="1101773"/>
            <a:chOff x="608729" y="1763205"/>
            <a:chExt cx="2257829" cy="1101773"/>
          </a:xfrm>
        </p:grpSpPr>
        <p:sp>
          <p:nvSpPr>
            <p:cNvPr id="19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832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/>
          <p:nvPr/>
        </p:nvSpPr>
        <p:spPr>
          <a:xfrm>
            <a:off x="0" y="899550"/>
            <a:ext cx="9144000" cy="191155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9" name="图片 8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6" b="52297"/>
          <a:stretch/>
        </p:blipFill>
        <p:spPr>
          <a:xfrm>
            <a:off x="0" y="976011"/>
            <a:ext cx="9144000" cy="1752600"/>
          </a:xfrm>
          <a:prstGeom prst="rect">
            <a:avLst/>
          </a:prstGeom>
        </p:spPr>
      </p:pic>
      <p:sp>
        <p:nvSpPr>
          <p:cNvPr id="11" name="矩形 10">
            <a:hlinkClick r:id="rId2"/>
          </p:cNvPr>
          <p:cNvSpPr>
            <a:spLocks noChangeArrowheads="1"/>
          </p:cNvSpPr>
          <p:nvPr/>
        </p:nvSpPr>
        <p:spPr bwMode="auto">
          <a:xfrm>
            <a:off x="496695" y="3167676"/>
            <a:ext cx="3873500" cy="46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</a:t>
            </a:r>
            <a:endParaRPr lang="en-US" altLang="zh-CN" sz="900" spc="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hlinkClick r:id="rId2"/>
          </p:cNvPr>
          <p:cNvSpPr>
            <a:spLocks noChangeArrowheads="1"/>
          </p:cNvSpPr>
          <p:nvPr/>
        </p:nvSpPr>
        <p:spPr bwMode="auto">
          <a:xfrm>
            <a:off x="4821640" y="3159265"/>
            <a:ext cx="3861256" cy="4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821640" y="3722971"/>
            <a:ext cx="3886656" cy="4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2.RAPIDPPT differs from the traditional production model, and create a new PPT experience.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96695" y="3722971"/>
            <a:ext cx="38735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8686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6" grpId="0"/>
      <p:bldP spid="21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>
            <a:spLocks noChangeArrowheads="1"/>
          </p:cNvSpPr>
          <p:nvPr/>
        </p:nvSpPr>
        <p:spPr bwMode="auto">
          <a:xfrm>
            <a:off x="578526" y="1956158"/>
            <a:ext cx="4639002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8524" y="2654999"/>
            <a:ext cx="4702457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……RAPIDPPT differs from the traditional production model, and create a new PPT experience.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28158" y="1074829"/>
            <a:ext cx="4410086" cy="2940057"/>
            <a:chOff x="4767044" y="1074984"/>
            <a:chExt cx="4410086" cy="2940057"/>
          </a:xfrm>
        </p:grpSpPr>
        <p:graphicFrame>
          <p:nvGraphicFramePr>
            <p:cNvPr id="11" name="图示 10"/>
            <p:cNvGraphicFramePr/>
            <p:nvPr>
              <p:extLst>
                <p:ext uri="{D42A27DB-BD31-4B8C-83A1-F6EECF244321}">
                  <p14:modId xmlns:p14="http://schemas.microsoft.com/office/powerpoint/2010/main" val="1901754702"/>
                </p:ext>
              </p:extLst>
            </p:nvPr>
          </p:nvGraphicFramePr>
          <p:xfrm>
            <a:off x="4767044" y="1074984"/>
            <a:ext cx="4410086" cy="29400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5680544" y="1694513"/>
              <a:ext cx="2667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600" spc="11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1384" y="1489097"/>
            <a:ext cx="2191565" cy="392415"/>
            <a:chOff x="4024549" y="1733700"/>
            <a:chExt cx="2191565" cy="392415"/>
          </a:xfrm>
        </p:grpSpPr>
        <p:sp>
          <p:nvSpPr>
            <p:cNvPr id="14" name="文本框 13">
              <a:hlinkClick r:id="rId2"/>
            </p:cNvPr>
            <p:cNvSpPr txBox="1"/>
            <p:nvPr/>
          </p:nvSpPr>
          <p:spPr>
            <a:xfrm>
              <a:off x="4024549" y="1733700"/>
              <a:ext cx="124074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136206" y="1749219"/>
              <a:ext cx="1079908" cy="357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en-US" altLang="zh-CN" sz="1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75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2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06728" y="975952"/>
            <a:ext cx="6137874" cy="937201"/>
            <a:chOff x="1706728" y="858257"/>
            <a:chExt cx="6137874" cy="937201"/>
          </a:xfrm>
        </p:grpSpPr>
        <p:grpSp>
          <p:nvGrpSpPr>
            <p:cNvPr id="9" name="组合 8"/>
            <p:cNvGrpSpPr/>
            <p:nvPr/>
          </p:nvGrpSpPr>
          <p:grpSpPr>
            <a:xfrm>
              <a:off x="2454731" y="858257"/>
              <a:ext cx="909655" cy="937201"/>
              <a:chOff x="1252331" y="973457"/>
              <a:chExt cx="909655" cy="937201"/>
            </a:xfrm>
            <a:effectLst/>
          </p:grpSpPr>
          <p:sp>
            <p:nvSpPr>
              <p:cNvPr id="12" name="椭圆形标注 11">
                <a:hlinkClick r:id="rId2"/>
              </p:cNvPr>
              <p:cNvSpPr/>
              <p:nvPr/>
            </p:nvSpPr>
            <p:spPr>
              <a:xfrm>
                <a:off x="1252331" y="1049266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43213" y="973457"/>
                <a:ext cx="818773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Freeform 38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1706728" y="1140555"/>
              <a:ext cx="416698" cy="416698"/>
            </a:xfrm>
            <a:custGeom>
              <a:avLst/>
              <a:gdLst>
                <a:gd name="T0" fmla="*/ 132 w 144"/>
                <a:gd name="T1" fmla="*/ 61 h 144"/>
                <a:gd name="T2" fmla="*/ 121 w 144"/>
                <a:gd name="T3" fmla="*/ 46 h 144"/>
                <a:gd name="T4" fmla="*/ 127 w 144"/>
                <a:gd name="T5" fmla="*/ 33 h 144"/>
                <a:gd name="T6" fmla="*/ 119 w 144"/>
                <a:gd name="T7" fmla="*/ 17 h 144"/>
                <a:gd name="T8" fmla="*/ 106 w 144"/>
                <a:gd name="T9" fmla="*/ 22 h 144"/>
                <a:gd name="T10" fmla="*/ 88 w 144"/>
                <a:gd name="T11" fmla="*/ 19 h 144"/>
                <a:gd name="T12" fmla="*/ 83 w 144"/>
                <a:gd name="T13" fmla="*/ 6 h 144"/>
                <a:gd name="T14" fmla="*/ 66 w 144"/>
                <a:gd name="T15" fmla="*/ 0 h 144"/>
                <a:gd name="T16" fmla="*/ 61 w 144"/>
                <a:gd name="T17" fmla="*/ 12 h 144"/>
                <a:gd name="T18" fmla="*/ 46 w 144"/>
                <a:gd name="T19" fmla="*/ 23 h 144"/>
                <a:gd name="T20" fmla="*/ 33 w 144"/>
                <a:gd name="T21" fmla="*/ 17 h 144"/>
                <a:gd name="T22" fmla="*/ 17 w 144"/>
                <a:gd name="T23" fmla="*/ 25 h 144"/>
                <a:gd name="T24" fmla="*/ 22 w 144"/>
                <a:gd name="T25" fmla="*/ 38 h 144"/>
                <a:gd name="T26" fmla="*/ 19 w 144"/>
                <a:gd name="T27" fmla="*/ 56 h 144"/>
                <a:gd name="T28" fmla="*/ 6 w 144"/>
                <a:gd name="T29" fmla="*/ 61 h 144"/>
                <a:gd name="T30" fmla="*/ 0 w 144"/>
                <a:gd name="T31" fmla="*/ 78 h 144"/>
                <a:gd name="T32" fmla="*/ 12 w 144"/>
                <a:gd name="T33" fmla="*/ 83 h 144"/>
                <a:gd name="T34" fmla="*/ 23 w 144"/>
                <a:gd name="T35" fmla="*/ 98 h 144"/>
                <a:gd name="T36" fmla="*/ 17 w 144"/>
                <a:gd name="T37" fmla="*/ 111 h 144"/>
                <a:gd name="T38" fmla="*/ 25 w 144"/>
                <a:gd name="T39" fmla="*/ 127 h 144"/>
                <a:gd name="T40" fmla="*/ 38 w 144"/>
                <a:gd name="T41" fmla="*/ 122 h 144"/>
                <a:gd name="T42" fmla="*/ 56 w 144"/>
                <a:gd name="T43" fmla="*/ 125 h 144"/>
                <a:gd name="T44" fmla="*/ 61 w 144"/>
                <a:gd name="T45" fmla="*/ 138 h 144"/>
                <a:gd name="T46" fmla="*/ 78 w 144"/>
                <a:gd name="T47" fmla="*/ 144 h 144"/>
                <a:gd name="T48" fmla="*/ 83 w 144"/>
                <a:gd name="T49" fmla="*/ 132 h 144"/>
                <a:gd name="T50" fmla="*/ 98 w 144"/>
                <a:gd name="T51" fmla="*/ 121 h 144"/>
                <a:gd name="T52" fmla="*/ 111 w 144"/>
                <a:gd name="T53" fmla="*/ 127 h 144"/>
                <a:gd name="T54" fmla="*/ 127 w 144"/>
                <a:gd name="T55" fmla="*/ 119 h 144"/>
                <a:gd name="T56" fmla="*/ 122 w 144"/>
                <a:gd name="T57" fmla="*/ 106 h 144"/>
                <a:gd name="T58" fmla="*/ 125 w 144"/>
                <a:gd name="T59" fmla="*/ 88 h 144"/>
                <a:gd name="T60" fmla="*/ 138 w 144"/>
                <a:gd name="T61" fmla="*/ 83 h 144"/>
                <a:gd name="T62" fmla="*/ 144 w 144"/>
                <a:gd name="T63" fmla="*/ 66 h 144"/>
                <a:gd name="T64" fmla="*/ 100 w 144"/>
                <a:gd name="T65" fmla="*/ 72 h 144"/>
                <a:gd name="T66" fmla="*/ 44 w 144"/>
                <a:gd name="T67" fmla="*/ 72 h 144"/>
                <a:gd name="T68" fmla="*/ 100 w 144"/>
                <a:gd name="T6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44">
                  <a:moveTo>
                    <a:pt x="138" y="61"/>
                  </a:moveTo>
                  <a:cubicBezTo>
                    <a:pt x="132" y="61"/>
                    <a:pt x="132" y="61"/>
                    <a:pt x="132" y="61"/>
                  </a:cubicBezTo>
                  <a:cubicBezTo>
                    <a:pt x="129" y="61"/>
                    <a:pt x="126" y="59"/>
                    <a:pt x="125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9" y="44"/>
                    <a:pt x="120" y="40"/>
                    <a:pt x="122" y="38"/>
                  </a:cubicBezTo>
                  <a:cubicBezTo>
                    <a:pt x="127" y="33"/>
                    <a:pt x="127" y="33"/>
                    <a:pt x="127" y="33"/>
                  </a:cubicBezTo>
                  <a:cubicBezTo>
                    <a:pt x="129" y="31"/>
                    <a:pt x="129" y="27"/>
                    <a:pt x="127" y="25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7" y="15"/>
                    <a:pt x="113" y="15"/>
                    <a:pt x="111" y="17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4" y="24"/>
                    <a:pt x="100" y="25"/>
                    <a:pt x="98" y="23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5" y="18"/>
                    <a:pt x="83" y="15"/>
                    <a:pt x="83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2"/>
                    <a:pt x="81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0"/>
                    <a:pt x="61" y="2"/>
                    <a:pt x="61" y="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5"/>
                    <a:pt x="59" y="18"/>
                    <a:pt x="56" y="19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4" y="25"/>
                    <a:pt x="40" y="24"/>
                    <a:pt x="38" y="22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15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7"/>
                    <a:pt x="15" y="31"/>
                    <a:pt x="17" y="3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4" y="40"/>
                    <a:pt x="25" y="44"/>
                    <a:pt x="23" y="4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9"/>
                    <a:pt x="15" y="61"/>
                    <a:pt x="12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63"/>
                    <a:pt x="0" y="6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2" y="83"/>
                    <a:pt x="6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3"/>
                    <a:pt x="18" y="85"/>
                    <a:pt x="19" y="8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0"/>
                    <a:pt x="24" y="104"/>
                    <a:pt x="22" y="106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5" y="113"/>
                    <a:pt x="15" y="117"/>
                    <a:pt x="17" y="11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29"/>
                    <a:pt x="31" y="129"/>
                    <a:pt x="33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0"/>
                    <a:pt x="44" y="119"/>
                    <a:pt x="46" y="121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9" y="126"/>
                    <a:pt x="61" y="129"/>
                    <a:pt x="61" y="132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42"/>
                    <a:pt x="63" y="144"/>
                    <a:pt x="66" y="144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44"/>
                    <a:pt x="83" y="142"/>
                    <a:pt x="83" y="138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29"/>
                    <a:pt x="85" y="126"/>
                    <a:pt x="88" y="125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100" y="119"/>
                    <a:pt x="104" y="120"/>
                    <a:pt x="106" y="122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3" y="129"/>
                    <a:pt x="117" y="129"/>
                    <a:pt x="119" y="127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9" y="117"/>
                    <a:pt x="129" y="113"/>
                    <a:pt x="127" y="111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0" y="104"/>
                    <a:pt x="119" y="100"/>
                    <a:pt x="121" y="9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5"/>
                    <a:pt x="129" y="83"/>
                    <a:pt x="132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42" y="83"/>
                    <a:pt x="144" y="81"/>
                    <a:pt x="144" y="78"/>
                  </a:cubicBezTo>
                  <a:cubicBezTo>
                    <a:pt x="144" y="66"/>
                    <a:pt x="144" y="66"/>
                    <a:pt x="144" y="66"/>
                  </a:cubicBezTo>
                  <a:cubicBezTo>
                    <a:pt x="144" y="63"/>
                    <a:pt x="142" y="61"/>
                    <a:pt x="138" y="61"/>
                  </a:cubicBezTo>
                  <a:moveTo>
                    <a:pt x="100" y="72"/>
                  </a:moveTo>
                  <a:cubicBezTo>
                    <a:pt x="100" y="87"/>
                    <a:pt x="87" y="100"/>
                    <a:pt x="72" y="100"/>
                  </a:cubicBezTo>
                  <a:cubicBezTo>
                    <a:pt x="57" y="100"/>
                    <a:pt x="44" y="87"/>
                    <a:pt x="44" y="72"/>
                  </a:cubicBezTo>
                  <a:cubicBezTo>
                    <a:pt x="44" y="57"/>
                    <a:pt x="57" y="44"/>
                    <a:pt x="72" y="44"/>
                  </a:cubicBezTo>
                  <a:cubicBezTo>
                    <a:pt x="87" y="44"/>
                    <a:pt x="100" y="57"/>
                    <a:pt x="100" y="72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8" y="1000616"/>
              <a:ext cx="4346714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国内顶尖的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</a:t>
              </a: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  <a:endParaRPr lang="zh-CN" altLang="en-US" sz="900" spc="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93476" y="2171829"/>
            <a:ext cx="6073843" cy="940115"/>
            <a:chOff x="1693476" y="2054134"/>
            <a:chExt cx="6073843" cy="940115"/>
          </a:xfrm>
        </p:grpSpPr>
        <p:grpSp>
          <p:nvGrpSpPr>
            <p:cNvPr id="15" name="组合 14"/>
            <p:cNvGrpSpPr/>
            <p:nvPr/>
          </p:nvGrpSpPr>
          <p:grpSpPr>
            <a:xfrm>
              <a:off x="6290456" y="2054134"/>
              <a:ext cx="907774" cy="940115"/>
              <a:chOff x="5037656" y="2169334"/>
              <a:chExt cx="907774" cy="940115"/>
            </a:xfrm>
            <a:effectLst/>
          </p:grpSpPr>
          <p:sp>
            <p:nvSpPr>
              <p:cNvPr id="18" name="椭圆形标注 17">
                <a:hlinkClick r:id="rId2"/>
              </p:cNvPr>
              <p:cNvSpPr/>
              <p:nvPr/>
            </p:nvSpPr>
            <p:spPr>
              <a:xfrm>
                <a:off x="5037656" y="2248057"/>
                <a:ext cx="907774" cy="861392"/>
              </a:xfrm>
              <a:prstGeom prst="wedgeEllipseCallout">
                <a:avLst>
                  <a:gd name="adj1" fmla="val 68947"/>
                  <a:gd name="adj2" fmla="val -577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矩形 18">
                <a:hlinkClick r:id="rId2"/>
              </p:cNvPr>
              <p:cNvSpPr/>
              <p:nvPr/>
            </p:nvSpPr>
            <p:spPr>
              <a:xfrm>
                <a:off x="5133283" y="2169334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Freeform 30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7478355" y="2330775"/>
              <a:ext cx="288964" cy="464319"/>
            </a:xfrm>
            <a:custGeom>
              <a:avLst/>
              <a:gdLst>
                <a:gd name="T0" fmla="*/ 96 w 96"/>
                <a:gd name="T1" fmla="*/ 48 h 156"/>
                <a:gd name="T2" fmla="*/ 48 w 96"/>
                <a:gd name="T3" fmla="*/ 0 h 156"/>
                <a:gd name="T4" fmla="*/ 0 w 96"/>
                <a:gd name="T5" fmla="*/ 48 h 156"/>
                <a:gd name="T6" fmla="*/ 6 w 96"/>
                <a:gd name="T7" fmla="*/ 72 h 156"/>
                <a:gd name="T8" fmla="*/ 6 w 96"/>
                <a:gd name="T9" fmla="*/ 72 h 156"/>
                <a:gd name="T10" fmla="*/ 48 w 96"/>
                <a:gd name="T11" fmla="*/ 156 h 156"/>
                <a:gd name="T12" fmla="*/ 90 w 96"/>
                <a:gd name="T13" fmla="*/ 72 h 156"/>
                <a:gd name="T14" fmla="*/ 90 w 96"/>
                <a:gd name="T15" fmla="*/ 72 h 156"/>
                <a:gd name="T16" fmla="*/ 96 w 96"/>
                <a:gd name="T17" fmla="*/ 48 h 156"/>
                <a:gd name="T18" fmla="*/ 48 w 96"/>
                <a:gd name="T19" fmla="*/ 72 h 156"/>
                <a:gd name="T20" fmla="*/ 24 w 96"/>
                <a:gd name="T21" fmla="*/ 48 h 156"/>
                <a:gd name="T22" fmla="*/ 48 w 96"/>
                <a:gd name="T23" fmla="*/ 24 h 156"/>
                <a:gd name="T24" fmla="*/ 72 w 96"/>
                <a:gd name="T25" fmla="*/ 48 h 156"/>
                <a:gd name="T26" fmla="*/ 48 w 96"/>
                <a:gd name="T27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6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57"/>
                    <a:pt x="2" y="65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4" y="65"/>
                    <a:pt x="96" y="57"/>
                    <a:pt x="96" y="48"/>
                  </a:cubicBezTo>
                  <a:moveTo>
                    <a:pt x="48" y="72"/>
                  </a:moveTo>
                  <a:cubicBezTo>
                    <a:pt x="35" y="72"/>
                    <a:pt x="24" y="61"/>
                    <a:pt x="24" y="48"/>
                  </a:cubicBezTo>
                  <a:cubicBezTo>
                    <a:pt x="24" y="35"/>
                    <a:pt x="35" y="24"/>
                    <a:pt x="48" y="24"/>
                  </a:cubicBezTo>
                  <a:cubicBezTo>
                    <a:pt x="61" y="24"/>
                    <a:pt x="72" y="35"/>
                    <a:pt x="72" y="48"/>
                  </a:cubicBezTo>
                  <a:cubicBezTo>
                    <a:pt x="72" y="61"/>
                    <a:pt x="61" y="72"/>
                    <a:pt x="48" y="72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矩形 18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1693476" y="2236239"/>
              <a:ext cx="4464205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62959" y="3466954"/>
            <a:ext cx="6181643" cy="945324"/>
            <a:chOff x="1662959" y="3349259"/>
            <a:chExt cx="6181643" cy="945324"/>
          </a:xfrm>
        </p:grpSpPr>
        <p:grpSp>
          <p:nvGrpSpPr>
            <p:cNvPr id="21" name="组合 20"/>
            <p:cNvGrpSpPr/>
            <p:nvPr/>
          </p:nvGrpSpPr>
          <p:grpSpPr>
            <a:xfrm>
              <a:off x="2454731" y="3349259"/>
              <a:ext cx="907774" cy="945324"/>
              <a:chOff x="1252331" y="3464459"/>
              <a:chExt cx="907774" cy="945324"/>
            </a:xfrm>
            <a:effectLst/>
          </p:grpSpPr>
          <p:sp>
            <p:nvSpPr>
              <p:cNvPr id="24" name="椭圆形标注 23">
                <a:hlinkClick r:id="rId2"/>
              </p:cNvPr>
              <p:cNvSpPr/>
              <p:nvPr/>
            </p:nvSpPr>
            <p:spPr>
              <a:xfrm>
                <a:off x="1252331" y="3548391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矩形 24">
                <a:hlinkClick r:id="rId2"/>
              </p:cNvPr>
              <p:cNvSpPr/>
              <p:nvPr/>
            </p:nvSpPr>
            <p:spPr>
              <a:xfrm>
                <a:off x="1341332" y="3464459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8" y="3528983"/>
              <a:ext cx="4346714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</a:t>
              </a: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  <a:endParaRPr lang="zh-CN" altLang="en-US" sz="900" spc="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5">
              <a:hlinkClick r:id="rId2"/>
            </p:cNvPr>
            <p:cNvSpPr>
              <a:spLocks/>
            </p:cNvSpPr>
            <p:nvPr/>
          </p:nvSpPr>
          <p:spPr bwMode="auto">
            <a:xfrm rot="20729645">
              <a:off x="1662959" y="3642577"/>
              <a:ext cx="504236" cy="423324"/>
            </a:xfrm>
            <a:custGeom>
              <a:avLst/>
              <a:gdLst>
                <a:gd name="T0" fmla="*/ 108 w 179"/>
                <a:gd name="T1" fmla="*/ 0 h 150"/>
                <a:gd name="T2" fmla="*/ 132 w 179"/>
                <a:gd name="T3" fmla="*/ 36 h 150"/>
                <a:gd name="T4" fmla="*/ 135 w 179"/>
                <a:gd name="T5" fmla="*/ 34 h 150"/>
                <a:gd name="T6" fmla="*/ 173 w 179"/>
                <a:gd name="T7" fmla="*/ 33 h 150"/>
                <a:gd name="T8" fmla="*/ 142 w 179"/>
                <a:gd name="T9" fmla="*/ 58 h 150"/>
                <a:gd name="T10" fmla="*/ 161 w 179"/>
                <a:gd name="T11" fmla="*/ 97 h 150"/>
                <a:gd name="T12" fmla="*/ 127 w 179"/>
                <a:gd name="T13" fmla="*/ 116 h 150"/>
                <a:gd name="T14" fmla="*/ 124 w 179"/>
                <a:gd name="T15" fmla="*/ 113 h 150"/>
                <a:gd name="T16" fmla="*/ 90 w 179"/>
                <a:gd name="T17" fmla="*/ 96 h 150"/>
                <a:gd name="T18" fmla="*/ 107 w 179"/>
                <a:gd name="T19" fmla="*/ 130 h 150"/>
                <a:gd name="T20" fmla="*/ 74 w 179"/>
                <a:gd name="T21" fmla="*/ 150 h 150"/>
                <a:gd name="T22" fmla="*/ 51 w 179"/>
                <a:gd name="T23" fmla="*/ 113 h 150"/>
                <a:gd name="T24" fmla="*/ 47 w 179"/>
                <a:gd name="T25" fmla="*/ 115 h 150"/>
                <a:gd name="T26" fmla="*/ 8 w 179"/>
                <a:gd name="T27" fmla="*/ 119 h 150"/>
                <a:gd name="T28" fmla="*/ 36 w 179"/>
                <a:gd name="T29" fmla="*/ 94 h 150"/>
                <a:gd name="T30" fmla="*/ 38 w 179"/>
                <a:gd name="T31" fmla="*/ 92 h 150"/>
                <a:gd name="T32" fmla="*/ 18 w 179"/>
                <a:gd name="T33" fmla="*/ 53 h 150"/>
                <a:gd name="T34" fmla="*/ 53 w 179"/>
                <a:gd name="T35" fmla="*/ 33 h 150"/>
                <a:gd name="T36" fmla="*/ 72 w 179"/>
                <a:gd name="T37" fmla="*/ 65 h 150"/>
                <a:gd name="T38" fmla="*/ 90 w 179"/>
                <a:gd name="T39" fmla="*/ 31 h 150"/>
                <a:gd name="T40" fmla="*/ 74 w 179"/>
                <a:gd name="T41" fmla="*/ 24 h 150"/>
                <a:gd name="T42" fmla="*/ 75 w 179"/>
                <a:gd name="T43" fmla="*/ 19 h 150"/>
                <a:gd name="T44" fmla="*/ 108 w 17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50">
                  <a:moveTo>
                    <a:pt x="108" y="0"/>
                  </a:moveTo>
                  <a:cubicBezTo>
                    <a:pt x="114" y="11"/>
                    <a:pt x="124" y="33"/>
                    <a:pt x="132" y="36"/>
                  </a:cubicBezTo>
                  <a:cubicBezTo>
                    <a:pt x="133" y="36"/>
                    <a:pt x="134" y="35"/>
                    <a:pt x="135" y="34"/>
                  </a:cubicBezTo>
                  <a:cubicBezTo>
                    <a:pt x="137" y="14"/>
                    <a:pt x="168" y="6"/>
                    <a:pt x="173" y="33"/>
                  </a:cubicBezTo>
                  <a:cubicBezTo>
                    <a:pt x="179" y="61"/>
                    <a:pt x="154" y="50"/>
                    <a:pt x="142" y="58"/>
                  </a:cubicBezTo>
                  <a:cubicBezTo>
                    <a:pt x="148" y="71"/>
                    <a:pt x="155" y="84"/>
                    <a:pt x="161" y="97"/>
                  </a:cubicBezTo>
                  <a:cubicBezTo>
                    <a:pt x="152" y="102"/>
                    <a:pt x="137" y="114"/>
                    <a:pt x="127" y="116"/>
                  </a:cubicBezTo>
                  <a:cubicBezTo>
                    <a:pt x="125" y="116"/>
                    <a:pt x="125" y="114"/>
                    <a:pt x="124" y="113"/>
                  </a:cubicBezTo>
                  <a:cubicBezTo>
                    <a:pt x="128" y="90"/>
                    <a:pt x="112" y="72"/>
                    <a:pt x="90" y="96"/>
                  </a:cubicBezTo>
                  <a:cubicBezTo>
                    <a:pt x="72" y="115"/>
                    <a:pt x="109" y="125"/>
                    <a:pt x="107" y="130"/>
                  </a:cubicBezTo>
                  <a:cubicBezTo>
                    <a:pt x="96" y="137"/>
                    <a:pt x="85" y="143"/>
                    <a:pt x="74" y="150"/>
                  </a:cubicBezTo>
                  <a:cubicBezTo>
                    <a:pt x="66" y="138"/>
                    <a:pt x="59" y="125"/>
                    <a:pt x="51" y="113"/>
                  </a:cubicBezTo>
                  <a:cubicBezTo>
                    <a:pt x="50" y="114"/>
                    <a:pt x="48" y="115"/>
                    <a:pt x="47" y="115"/>
                  </a:cubicBezTo>
                  <a:cubicBezTo>
                    <a:pt x="42" y="132"/>
                    <a:pt x="18" y="149"/>
                    <a:pt x="8" y="119"/>
                  </a:cubicBezTo>
                  <a:cubicBezTo>
                    <a:pt x="0" y="94"/>
                    <a:pt x="22" y="96"/>
                    <a:pt x="36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2" y="79"/>
                    <a:pt x="24" y="66"/>
                    <a:pt x="18" y="53"/>
                  </a:cubicBezTo>
                  <a:cubicBezTo>
                    <a:pt x="29" y="47"/>
                    <a:pt x="41" y="40"/>
                    <a:pt x="53" y="33"/>
                  </a:cubicBezTo>
                  <a:cubicBezTo>
                    <a:pt x="62" y="42"/>
                    <a:pt x="48" y="65"/>
                    <a:pt x="72" y="65"/>
                  </a:cubicBezTo>
                  <a:cubicBezTo>
                    <a:pt x="87" y="64"/>
                    <a:pt x="100" y="45"/>
                    <a:pt x="90" y="31"/>
                  </a:cubicBezTo>
                  <a:cubicBezTo>
                    <a:pt x="84" y="28"/>
                    <a:pt x="76" y="28"/>
                    <a:pt x="74" y="24"/>
                  </a:cubicBezTo>
                  <a:cubicBezTo>
                    <a:pt x="72" y="19"/>
                    <a:pt x="74" y="21"/>
                    <a:pt x="75" y="19"/>
                  </a:cubicBezTo>
                  <a:cubicBezTo>
                    <a:pt x="86" y="13"/>
                    <a:pt x="97" y="6"/>
                    <a:pt x="108" y="0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8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1611</TotalTime>
  <Words>2174</Words>
  <Application>Microsoft Office PowerPoint</Application>
  <PresentationFormat>全屏显示(16:9)</PresentationFormat>
  <Paragraphs>160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Arial Unicode MS</vt:lpstr>
      <vt:lpstr>Calibri</vt:lpstr>
      <vt:lpstr>方正中等线简体</vt:lpstr>
      <vt:lpstr>华文细黑</vt:lpstr>
      <vt:lpstr>幼圆</vt:lpstr>
      <vt:lpstr>微软雅黑</vt:lpstr>
      <vt:lpstr>Calibri Light</vt:lpstr>
      <vt:lpstr>宋体</vt:lpstr>
      <vt:lpstr>Arial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kan</cp:lastModifiedBy>
  <cp:revision>75</cp:revision>
  <dcterms:created xsi:type="dcterms:W3CDTF">2014-12-22T09:49:55Z</dcterms:created>
  <dcterms:modified xsi:type="dcterms:W3CDTF">2015-07-14T14:35:53Z</dcterms:modified>
</cp:coreProperties>
</file>