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sldIdLst>
    <p:sldId id="276" r:id="rId3"/>
    <p:sldId id="269" r:id="rId4"/>
    <p:sldId id="257" r:id="rId5"/>
    <p:sldId id="266" r:id="rId6"/>
    <p:sldId id="272" r:id="rId7"/>
    <p:sldId id="258" r:id="rId8"/>
    <p:sldId id="259" r:id="rId9"/>
    <p:sldId id="262" r:id="rId10"/>
    <p:sldId id="270" r:id="rId11"/>
    <p:sldId id="275" r:id="rId12"/>
    <p:sldId id="278" r:id="rId13"/>
    <p:sldId id="271" r:id="rId14"/>
    <p:sldId id="264" r:id="rId15"/>
    <p:sldId id="265" r:id="rId16"/>
    <p:sldId id="261" r:id="rId17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8E05"/>
    <a:srgbClr val="F4B60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710" y="9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24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294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426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MS PGothic" pitchFamily="34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MS PGothic" pitchFamily="34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MS PGothic" pitchFamily="34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  <a:ea typeface="MS PGothic" pitchFamily="34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108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/>
            </a:gs>
            <a:gs pos="34000">
              <a:schemeClr val="bg2">
                <a:alpha val="49000"/>
              </a:schemeClr>
            </a:gs>
            <a:gs pos="68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/>
          <a:ea typeface="MS PGothic" pitchFamily="34" charset="-128"/>
          <a:cs typeface="ＭＳ Ｐゴシック" pitchFamily="-108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MS PGothic" pitchFamily="34" charset="-128"/>
          <a:cs typeface="ＭＳ Ｐゴシック" pitchFamily="-108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MS PGothic" pitchFamily="34" charset="-128"/>
          <a:cs typeface="ＭＳ Ｐゴシック" pitchFamily="-108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MS PGothic" pitchFamily="34" charset="-128"/>
          <a:cs typeface="ＭＳ Ｐゴシック" pitchFamily="-108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  <a:ea typeface="MS PGothic" pitchFamily="34" charset="-128"/>
          <a:cs typeface="ＭＳ Ｐゴシック" pitchFamily="-108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-97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 Narrow"/>
          <a:ea typeface="MS PGothic" pitchFamily="34" charset="-128"/>
          <a:cs typeface="ＭＳ Ｐゴシック" pitchFamily="-108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 Narrow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 Narrow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 Narrow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5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100000">
              <a:schemeClr val="tx1">
                <a:lumMod val="85000"/>
                <a:lumOff val="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gray">
          <a:xfrm>
            <a:off x="0" y="693738"/>
            <a:ext cx="91440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5000" b="1">
                <a:solidFill>
                  <a:schemeClr val="bg1"/>
                </a:solidFill>
                <a:cs typeface="Arial" panose="020B0604020202020204" pitchFamily="34" charset="0"/>
              </a:rPr>
              <a:t>A WHOLE NEW WORLD</a:t>
            </a: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4759325" y="1409700"/>
            <a:ext cx="2760663" cy="931863"/>
            <a:chOff x="5324072" y="746919"/>
            <a:chExt cx="2759886" cy="930865"/>
          </a:xfrm>
        </p:grpSpPr>
        <p:sp>
          <p:nvSpPr>
            <p:cNvPr id="1029" name="TextBox 2"/>
            <p:cNvSpPr txBox="1">
              <a:spLocks noChangeArrowheads="1"/>
            </p:cNvSpPr>
            <p:nvPr/>
          </p:nvSpPr>
          <p:spPr bwMode="auto">
            <a:xfrm rot="1093535">
              <a:off x="5324072" y="1124023"/>
              <a:ext cx="2759886" cy="553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zh-CN" sz="3000" b="1">
                  <a:solidFill>
                    <a:srgbClr val="FF0000"/>
                  </a:solidFill>
                  <a:latin typeface="Handwriting - Dakota" pitchFamily="-108" charset="0"/>
                </a:rPr>
                <a:t>PowerPoint</a:t>
              </a:r>
            </a:p>
          </p:txBody>
        </p:sp>
        <p:cxnSp>
          <p:nvCxnSpPr>
            <p:cNvPr id="4" name="Straight Arrow Connector 3"/>
            <p:cNvCxnSpPr>
              <a:cxnSpLocks noChangeShapeType="1"/>
            </p:cNvCxnSpPr>
            <p:nvPr/>
          </p:nvCxnSpPr>
          <p:spPr bwMode="auto">
            <a:xfrm rot="5400000" flipH="1" flipV="1">
              <a:off x="6040770" y="928493"/>
              <a:ext cx="364734" cy="1588"/>
            </a:xfrm>
            <a:prstGeom prst="straightConnector1">
              <a:avLst/>
            </a:prstGeom>
            <a:noFill/>
            <a:ln w="60325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/>
          </p:spPr>
        </p:cxnSp>
      </p:grpSp>
      <p:grpSp>
        <p:nvGrpSpPr>
          <p:cNvPr id="3" name="Grupper 37"/>
          <p:cNvGrpSpPr>
            <a:grpSpLocks/>
          </p:cNvGrpSpPr>
          <p:nvPr/>
        </p:nvGrpSpPr>
        <p:grpSpPr bwMode="auto">
          <a:xfrm>
            <a:off x="3003934" y="2525892"/>
            <a:ext cx="3143572" cy="3118556"/>
            <a:chOff x="3008280" y="1875774"/>
            <a:chExt cx="3063119" cy="3038744"/>
          </a:xfrm>
          <a:effectLst>
            <a:reflection stA="50000" endPos="34000" dir="5400000" sy="-100000" algn="bl" rotWithShape="0"/>
          </a:effectLst>
        </p:grpSpPr>
        <p:pic>
          <p:nvPicPr>
            <p:cNvPr id="10" name="Billede 38" descr="e1.png"/>
            <p:cNvPicPr>
              <a:picLocks noChangeAspect="1"/>
            </p:cNvPicPr>
            <p:nvPr/>
          </p:nvPicPr>
          <p:blipFill>
            <a:blip r:embed="rId2"/>
            <a:srcRect l="13483" t="5675" r="20357" b="12283"/>
            <a:stretch>
              <a:fillRect/>
            </a:stretch>
          </p:blipFill>
          <p:spPr bwMode="auto">
            <a:xfrm>
              <a:off x="3008280" y="1875774"/>
              <a:ext cx="3063119" cy="3038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Ellipse 39"/>
            <p:cNvSpPr/>
            <p:nvPr/>
          </p:nvSpPr>
          <p:spPr>
            <a:xfrm>
              <a:off x="3047999" y="1905001"/>
              <a:ext cx="2988734" cy="2988734"/>
            </a:xfrm>
            <a:prstGeom prst="ellipse">
              <a:avLst/>
            </a:prstGeom>
            <a:gradFill flip="none" rotWithShape="1">
              <a:gsLst>
                <a:gs pos="0">
                  <a:srgbClr val="78C5DD">
                    <a:alpha val="0"/>
                  </a:srgbClr>
                </a:gs>
                <a:gs pos="100000">
                  <a:srgbClr val="0081BE">
                    <a:alpha val="2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Ellipse 40"/>
            <p:cNvSpPr/>
            <p:nvPr/>
          </p:nvSpPr>
          <p:spPr>
            <a:xfrm>
              <a:off x="3425701" y="1958040"/>
              <a:ext cx="2187652" cy="1616872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40000"/>
                    <a:lumOff val="60000"/>
                    <a:alpha val="0"/>
                  </a:srgbClr>
                </a:gs>
                <a:gs pos="100000">
                  <a:srgbClr val="FFFCF9">
                    <a:alpha val="7700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/>
                <a:ea typeface="ＭＳ Ｐゴシック" charset="-128"/>
                <a:cs typeface="ＭＳ Ｐゴシック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64"/>
          <p:cNvGrpSpPr>
            <a:grpSpLocks/>
          </p:cNvGrpSpPr>
          <p:nvPr/>
        </p:nvGrpSpPr>
        <p:grpSpPr bwMode="auto">
          <a:xfrm>
            <a:off x="623888" y="1285875"/>
            <a:ext cx="8062912" cy="4481513"/>
            <a:chOff x="983356" y="1368101"/>
            <a:chExt cx="7361368" cy="4091330"/>
          </a:xfrm>
        </p:grpSpPr>
        <p:sp>
          <p:nvSpPr>
            <p:cNvPr id="10610" name="Freeform 39"/>
            <p:cNvSpPr>
              <a:spLocks/>
            </p:cNvSpPr>
            <p:nvPr/>
          </p:nvSpPr>
          <p:spPr bwMode="auto">
            <a:xfrm>
              <a:off x="4057334" y="2431990"/>
              <a:ext cx="103365" cy="121384"/>
            </a:xfrm>
            <a:custGeom>
              <a:avLst/>
              <a:gdLst>
                <a:gd name="T0" fmla="*/ 0 w 46"/>
                <a:gd name="T1" fmla="*/ 2147483647 h 34"/>
                <a:gd name="T2" fmla="*/ 2147483647 w 46"/>
                <a:gd name="T3" fmla="*/ 2147483647 h 34"/>
                <a:gd name="T4" fmla="*/ 2147483647 w 46"/>
                <a:gd name="T5" fmla="*/ 2147483647 h 34"/>
                <a:gd name="T6" fmla="*/ 2147483647 w 46"/>
                <a:gd name="T7" fmla="*/ 2147483647 h 34"/>
                <a:gd name="T8" fmla="*/ 2147483647 w 46"/>
                <a:gd name="T9" fmla="*/ 0 h 34"/>
                <a:gd name="T10" fmla="*/ 2147483647 w 46"/>
                <a:gd name="T11" fmla="*/ 0 h 34"/>
                <a:gd name="T12" fmla="*/ 2147483647 w 46"/>
                <a:gd name="T13" fmla="*/ 2147483647 h 34"/>
                <a:gd name="T14" fmla="*/ 0 w 46"/>
                <a:gd name="T15" fmla="*/ 2147483647 h 34"/>
                <a:gd name="T16" fmla="*/ 0 w 46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34"/>
                <a:gd name="T29" fmla="*/ 46 w 46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34">
                  <a:moveTo>
                    <a:pt x="0" y="34"/>
                  </a:moveTo>
                  <a:lnTo>
                    <a:pt x="32" y="28"/>
                  </a:lnTo>
                  <a:lnTo>
                    <a:pt x="46" y="24"/>
                  </a:lnTo>
                  <a:lnTo>
                    <a:pt x="38" y="12"/>
                  </a:lnTo>
                  <a:lnTo>
                    <a:pt x="46" y="0"/>
                  </a:lnTo>
                  <a:lnTo>
                    <a:pt x="32" y="0"/>
                  </a:lnTo>
                  <a:lnTo>
                    <a:pt x="8" y="6"/>
                  </a:lnTo>
                  <a:lnTo>
                    <a:pt x="0" y="12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1" name="Freeform 40"/>
            <p:cNvSpPr>
              <a:spLocks/>
            </p:cNvSpPr>
            <p:nvPr/>
          </p:nvSpPr>
          <p:spPr bwMode="auto">
            <a:xfrm>
              <a:off x="7373994" y="3802907"/>
              <a:ext cx="543789" cy="264187"/>
            </a:xfrm>
            <a:custGeom>
              <a:avLst/>
              <a:gdLst>
                <a:gd name="T0" fmla="*/ 2147483647 w 242"/>
                <a:gd name="T1" fmla="*/ 2147483647 h 74"/>
                <a:gd name="T2" fmla="*/ 2147483647 w 242"/>
                <a:gd name="T3" fmla="*/ 2147483647 h 74"/>
                <a:gd name="T4" fmla="*/ 2147483647 w 242"/>
                <a:gd name="T5" fmla="*/ 2147483647 h 74"/>
                <a:gd name="T6" fmla="*/ 2147483647 w 242"/>
                <a:gd name="T7" fmla="*/ 2147483647 h 74"/>
                <a:gd name="T8" fmla="*/ 2147483647 w 242"/>
                <a:gd name="T9" fmla="*/ 2147483647 h 74"/>
                <a:gd name="T10" fmla="*/ 2147483647 w 242"/>
                <a:gd name="T11" fmla="*/ 2147483647 h 74"/>
                <a:gd name="T12" fmla="*/ 2147483647 w 242"/>
                <a:gd name="T13" fmla="*/ 2147483647 h 74"/>
                <a:gd name="T14" fmla="*/ 2147483647 w 242"/>
                <a:gd name="T15" fmla="*/ 2147483647 h 74"/>
                <a:gd name="T16" fmla="*/ 2147483647 w 242"/>
                <a:gd name="T17" fmla="*/ 2147483647 h 74"/>
                <a:gd name="T18" fmla="*/ 2147483647 w 242"/>
                <a:gd name="T19" fmla="*/ 0 h 74"/>
                <a:gd name="T20" fmla="*/ 0 w 242"/>
                <a:gd name="T21" fmla="*/ 2147483647 h 74"/>
                <a:gd name="T22" fmla="*/ 2147483647 w 242"/>
                <a:gd name="T23" fmla="*/ 2147483647 h 74"/>
                <a:gd name="T24" fmla="*/ 2147483647 w 242"/>
                <a:gd name="T25" fmla="*/ 2147483647 h 74"/>
                <a:gd name="T26" fmla="*/ 2147483647 w 242"/>
                <a:gd name="T27" fmla="*/ 2147483647 h 74"/>
                <a:gd name="T28" fmla="*/ 2147483647 w 242"/>
                <a:gd name="T29" fmla="*/ 2147483647 h 74"/>
                <a:gd name="T30" fmla="*/ 2147483647 w 242"/>
                <a:gd name="T31" fmla="*/ 2147483647 h 74"/>
                <a:gd name="T32" fmla="*/ 2147483647 w 242"/>
                <a:gd name="T33" fmla="*/ 2147483647 h 74"/>
                <a:gd name="T34" fmla="*/ 2147483647 w 242"/>
                <a:gd name="T35" fmla="*/ 2147483647 h 74"/>
                <a:gd name="T36" fmla="*/ 2147483647 w 242"/>
                <a:gd name="T37" fmla="*/ 2147483647 h 74"/>
                <a:gd name="T38" fmla="*/ 2147483647 w 242"/>
                <a:gd name="T39" fmla="*/ 2147483647 h 74"/>
                <a:gd name="T40" fmla="*/ 2147483647 w 242"/>
                <a:gd name="T41" fmla="*/ 2147483647 h 74"/>
                <a:gd name="T42" fmla="*/ 2147483647 w 242"/>
                <a:gd name="T43" fmla="*/ 2147483647 h 74"/>
                <a:gd name="T44" fmla="*/ 2147483647 w 242"/>
                <a:gd name="T45" fmla="*/ 2147483647 h 74"/>
                <a:gd name="T46" fmla="*/ 2147483647 w 242"/>
                <a:gd name="T47" fmla="*/ 2147483647 h 74"/>
                <a:gd name="T48" fmla="*/ 2147483647 w 242"/>
                <a:gd name="T49" fmla="*/ 2147483647 h 74"/>
                <a:gd name="T50" fmla="*/ 2147483647 w 242"/>
                <a:gd name="T51" fmla="*/ 2147483647 h 74"/>
                <a:gd name="T52" fmla="*/ 2147483647 w 242"/>
                <a:gd name="T53" fmla="*/ 2147483647 h 74"/>
                <a:gd name="T54" fmla="*/ 2147483647 w 242"/>
                <a:gd name="T55" fmla="*/ 2147483647 h 74"/>
                <a:gd name="T56" fmla="*/ 2147483647 w 242"/>
                <a:gd name="T57" fmla="*/ 2147483647 h 74"/>
                <a:gd name="T58" fmla="*/ 2147483647 w 242"/>
                <a:gd name="T59" fmla="*/ 2147483647 h 74"/>
                <a:gd name="T60" fmla="*/ 2147483647 w 242"/>
                <a:gd name="T61" fmla="*/ 2147483647 h 7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2"/>
                <a:gd name="T94" fmla="*/ 0 h 74"/>
                <a:gd name="T95" fmla="*/ 242 w 242"/>
                <a:gd name="T96" fmla="*/ 74 h 7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2" h="74">
                  <a:moveTo>
                    <a:pt x="196" y="34"/>
                  </a:moveTo>
                  <a:lnTo>
                    <a:pt x="182" y="28"/>
                  </a:lnTo>
                  <a:lnTo>
                    <a:pt x="158" y="22"/>
                  </a:lnTo>
                  <a:lnTo>
                    <a:pt x="136" y="18"/>
                  </a:lnTo>
                  <a:lnTo>
                    <a:pt x="90" y="18"/>
                  </a:lnTo>
                  <a:lnTo>
                    <a:pt x="76" y="12"/>
                  </a:lnTo>
                  <a:lnTo>
                    <a:pt x="60" y="18"/>
                  </a:lnTo>
                  <a:lnTo>
                    <a:pt x="52" y="18"/>
                  </a:lnTo>
                  <a:lnTo>
                    <a:pt x="30" y="12"/>
                  </a:lnTo>
                  <a:lnTo>
                    <a:pt x="22" y="0"/>
                  </a:lnTo>
                  <a:lnTo>
                    <a:pt x="0" y="6"/>
                  </a:lnTo>
                  <a:lnTo>
                    <a:pt x="14" y="12"/>
                  </a:lnTo>
                  <a:lnTo>
                    <a:pt x="30" y="22"/>
                  </a:lnTo>
                  <a:lnTo>
                    <a:pt x="52" y="34"/>
                  </a:lnTo>
                  <a:lnTo>
                    <a:pt x="82" y="34"/>
                  </a:lnTo>
                  <a:lnTo>
                    <a:pt x="82" y="46"/>
                  </a:lnTo>
                  <a:lnTo>
                    <a:pt x="106" y="52"/>
                  </a:lnTo>
                  <a:lnTo>
                    <a:pt x="128" y="58"/>
                  </a:lnTo>
                  <a:lnTo>
                    <a:pt x="158" y="58"/>
                  </a:lnTo>
                  <a:lnTo>
                    <a:pt x="166" y="46"/>
                  </a:lnTo>
                  <a:lnTo>
                    <a:pt x="188" y="52"/>
                  </a:lnTo>
                  <a:lnTo>
                    <a:pt x="204" y="58"/>
                  </a:lnTo>
                  <a:lnTo>
                    <a:pt x="196" y="68"/>
                  </a:lnTo>
                  <a:lnTo>
                    <a:pt x="196" y="74"/>
                  </a:lnTo>
                  <a:lnTo>
                    <a:pt x="212" y="64"/>
                  </a:lnTo>
                  <a:lnTo>
                    <a:pt x="228" y="74"/>
                  </a:lnTo>
                  <a:lnTo>
                    <a:pt x="242" y="64"/>
                  </a:lnTo>
                  <a:lnTo>
                    <a:pt x="212" y="58"/>
                  </a:lnTo>
                  <a:lnTo>
                    <a:pt x="204" y="46"/>
                  </a:lnTo>
                  <a:lnTo>
                    <a:pt x="212" y="34"/>
                  </a:lnTo>
                  <a:lnTo>
                    <a:pt x="196" y="34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2" name="Freeform 41"/>
            <p:cNvSpPr>
              <a:spLocks/>
            </p:cNvSpPr>
            <p:nvPr/>
          </p:nvSpPr>
          <p:spPr bwMode="auto">
            <a:xfrm>
              <a:off x="3904534" y="2938943"/>
              <a:ext cx="1586425" cy="1827890"/>
            </a:xfrm>
            <a:custGeom>
              <a:avLst/>
              <a:gdLst>
                <a:gd name="T0" fmla="*/ 2147483647 w 706"/>
                <a:gd name="T1" fmla="*/ 2147483647 h 512"/>
                <a:gd name="T2" fmla="*/ 2147483647 w 706"/>
                <a:gd name="T3" fmla="*/ 2147483647 h 512"/>
                <a:gd name="T4" fmla="*/ 2147483647 w 706"/>
                <a:gd name="T5" fmla="*/ 2147483647 h 512"/>
                <a:gd name="T6" fmla="*/ 2147483647 w 706"/>
                <a:gd name="T7" fmla="*/ 2147483647 h 512"/>
                <a:gd name="T8" fmla="*/ 2147483647 w 706"/>
                <a:gd name="T9" fmla="*/ 2147483647 h 512"/>
                <a:gd name="T10" fmla="*/ 2147483647 w 706"/>
                <a:gd name="T11" fmla="*/ 0 h 512"/>
                <a:gd name="T12" fmla="*/ 2147483647 w 706"/>
                <a:gd name="T13" fmla="*/ 2147483647 h 512"/>
                <a:gd name="T14" fmla="*/ 2147483647 w 706"/>
                <a:gd name="T15" fmla="*/ 2147483647 h 512"/>
                <a:gd name="T16" fmla="*/ 2147483647 w 706"/>
                <a:gd name="T17" fmla="*/ 2147483647 h 512"/>
                <a:gd name="T18" fmla="*/ 2147483647 w 706"/>
                <a:gd name="T19" fmla="*/ 2147483647 h 512"/>
                <a:gd name="T20" fmla="*/ 2147483647 w 706"/>
                <a:gd name="T21" fmla="*/ 2147483647 h 512"/>
                <a:gd name="T22" fmla="*/ 2147483647 w 706"/>
                <a:gd name="T23" fmla="*/ 2147483647 h 512"/>
                <a:gd name="T24" fmla="*/ 2147483647 w 706"/>
                <a:gd name="T25" fmla="*/ 2147483647 h 512"/>
                <a:gd name="T26" fmla="*/ 0 w 706"/>
                <a:gd name="T27" fmla="*/ 2147483647 h 512"/>
                <a:gd name="T28" fmla="*/ 2147483647 w 706"/>
                <a:gd name="T29" fmla="*/ 2147483647 h 512"/>
                <a:gd name="T30" fmla="*/ 2147483647 w 706"/>
                <a:gd name="T31" fmla="*/ 2147483647 h 512"/>
                <a:gd name="T32" fmla="*/ 2147483647 w 706"/>
                <a:gd name="T33" fmla="*/ 2147483647 h 512"/>
                <a:gd name="T34" fmla="*/ 2147483647 w 706"/>
                <a:gd name="T35" fmla="*/ 2147483647 h 512"/>
                <a:gd name="T36" fmla="*/ 2147483647 w 706"/>
                <a:gd name="T37" fmla="*/ 2147483647 h 512"/>
                <a:gd name="T38" fmla="*/ 2147483647 w 706"/>
                <a:gd name="T39" fmla="*/ 2147483647 h 512"/>
                <a:gd name="T40" fmla="*/ 2147483647 w 706"/>
                <a:gd name="T41" fmla="*/ 2147483647 h 512"/>
                <a:gd name="T42" fmla="*/ 2147483647 w 706"/>
                <a:gd name="T43" fmla="*/ 2147483647 h 512"/>
                <a:gd name="T44" fmla="*/ 2147483647 w 706"/>
                <a:gd name="T45" fmla="*/ 2147483647 h 512"/>
                <a:gd name="T46" fmla="*/ 2147483647 w 706"/>
                <a:gd name="T47" fmla="*/ 2147483647 h 512"/>
                <a:gd name="T48" fmla="*/ 2147483647 w 706"/>
                <a:gd name="T49" fmla="*/ 2147483647 h 512"/>
                <a:gd name="T50" fmla="*/ 2147483647 w 706"/>
                <a:gd name="T51" fmla="*/ 2147483647 h 512"/>
                <a:gd name="T52" fmla="*/ 2147483647 w 706"/>
                <a:gd name="T53" fmla="*/ 2147483647 h 512"/>
                <a:gd name="T54" fmla="*/ 2147483647 w 706"/>
                <a:gd name="T55" fmla="*/ 2147483647 h 512"/>
                <a:gd name="T56" fmla="*/ 2147483647 w 706"/>
                <a:gd name="T57" fmla="*/ 2147483647 h 512"/>
                <a:gd name="T58" fmla="*/ 2147483647 w 706"/>
                <a:gd name="T59" fmla="*/ 2147483647 h 512"/>
                <a:gd name="T60" fmla="*/ 2147483647 w 706"/>
                <a:gd name="T61" fmla="*/ 2147483647 h 512"/>
                <a:gd name="T62" fmla="*/ 2147483647 w 706"/>
                <a:gd name="T63" fmla="*/ 2147483647 h 512"/>
                <a:gd name="T64" fmla="*/ 2147483647 w 706"/>
                <a:gd name="T65" fmla="*/ 2147483647 h 512"/>
                <a:gd name="T66" fmla="*/ 2147483647 w 706"/>
                <a:gd name="T67" fmla="*/ 2147483647 h 512"/>
                <a:gd name="T68" fmla="*/ 2147483647 w 706"/>
                <a:gd name="T69" fmla="*/ 2147483647 h 512"/>
                <a:gd name="T70" fmla="*/ 2147483647 w 706"/>
                <a:gd name="T71" fmla="*/ 2147483647 h 512"/>
                <a:gd name="T72" fmla="*/ 2147483647 w 706"/>
                <a:gd name="T73" fmla="*/ 2147483647 h 512"/>
                <a:gd name="T74" fmla="*/ 2147483647 w 706"/>
                <a:gd name="T75" fmla="*/ 2147483647 h 512"/>
                <a:gd name="T76" fmla="*/ 2147483647 w 706"/>
                <a:gd name="T77" fmla="*/ 2147483647 h 512"/>
                <a:gd name="T78" fmla="*/ 2147483647 w 706"/>
                <a:gd name="T79" fmla="*/ 2147483647 h 512"/>
                <a:gd name="T80" fmla="*/ 2147483647 w 706"/>
                <a:gd name="T81" fmla="*/ 2147483647 h 512"/>
                <a:gd name="T82" fmla="*/ 2147483647 w 706"/>
                <a:gd name="T83" fmla="*/ 2147483647 h 512"/>
                <a:gd name="T84" fmla="*/ 2147483647 w 706"/>
                <a:gd name="T85" fmla="*/ 2147483647 h 512"/>
                <a:gd name="T86" fmla="*/ 2147483647 w 706"/>
                <a:gd name="T87" fmla="*/ 2147483647 h 512"/>
                <a:gd name="T88" fmla="*/ 2147483647 w 706"/>
                <a:gd name="T89" fmla="*/ 2147483647 h 512"/>
                <a:gd name="T90" fmla="*/ 2147483647 w 706"/>
                <a:gd name="T91" fmla="*/ 2147483647 h 512"/>
                <a:gd name="T92" fmla="*/ 2147483647 w 706"/>
                <a:gd name="T93" fmla="*/ 2147483647 h 512"/>
                <a:gd name="T94" fmla="*/ 2147483647 w 706"/>
                <a:gd name="T95" fmla="*/ 2147483647 h 512"/>
                <a:gd name="T96" fmla="*/ 2147483647 w 706"/>
                <a:gd name="T97" fmla="*/ 2147483647 h 512"/>
                <a:gd name="T98" fmla="*/ 2147483647 w 706"/>
                <a:gd name="T99" fmla="*/ 2147483647 h 5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06"/>
                <a:gd name="T151" fmla="*/ 0 h 512"/>
                <a:gd name="T152" fmla="*/ 706 w 706"/>
                <a:gd name="T153" fmla="*/ 512 h 5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06" h="512">
                  <a:moveTo>
                    <a:pt x="490" y="50"/>
                  </a:moveTo>
                  <a:lnTo>
                    <a:pt x="458" y="40"/>
                  </a:lnTo>
                  <a:lnTo>
                    <a:pt x="434" y="40"/>
                  </a:lnTo>
                  <a:lnTo>
                    <a:pt x="422" y="38"/>
                  </a:lnTo>
                  <a:lnTo>
                    <a:pt x="402" y="38"/>
                  </a:lnTo>
                  <a:lnTo>
                    <a:pt x="388" y="30"/>
                  </a:lnTo>
                  <a:lnTo>
                    <a:pt x="372" y="58"/>
                  </a:lnTo>
                  <a:lnTo>
                    <a:pt x="336" y="42"/>
                  </a:lnTo>
                  <a:lnTo>
                    <a:pt x="308" y="30"/>
                  </a:lnTo>
                  <a:lnTo>
                    <a:pt x="260" y="30"/>
                  </a:lnTo>
                  <a:lnTo>
                    <a:pt x="280" y="20"/>
                  </a:lnTo>
                  <a:lnTo>
                    <a:pt x="290" y="0"/>
                  </a:lnTo>
                  <a:lnTo>
                    <a:pt x="274" y="0"/>
                  </a:lnTo>
                  <a:lnTo>
                    <a:pt x="244" y="8"/>
                  </a:lnTo>
                  <a:lnTo>
                    <a:pt x="198" y="8"/>
                  </a:lnTo>
                  <a:lnTo>
                    <a:pt x="174" y="18"/>
                  </a:lnTo>
                  <a:lnTo>
                    <a:pt x="118" y="18"/>
                  </a:lnTo>
                  <a:lnTo>
                    <a:pt x="118" y="36"/>
                  </a:lnTo>
                  <a:lnTo>
                    <a:pt x="98" y="36"/>
                  </a:lnTo>
                  <a:lnTo>
                    <a:pt x="84" y="46"/>
                  </a:lnTo>
                  <a:lnTo>
                    <a:pt x="84" y="64"/>
                  </a:lnTo>
                  <a:lnTo>
                    <a:pt x="68" y="70"/>
                  </a:lnTo>
                  <a:lnTo>
                    <a:pt x="46" y="82"/>
                  </a:lnTo>
                  <a:lnTo>
                    <a:pt x="22" y="104"/>
                  </a:lnTo>
                  <a:lnTo>
                    <a:pt x="16" y="128"/>
                  </a:lnTo>
                  <a:lnTo>
                    <a:pt x="22" y="144"/>
                  </a:lnTo>
                  <a:lnTo>
                    <a:pt x="22" y="162"/>
                  </a:lnTo>
                  <a:lnTo>
                    <a:pt x="0" y="168"/>
                  </a:lnTo>
                  <a:lnTo>
                    <a:pt x="22" y="178"/>
                  </a:lnTo>
                  <a:lnTo>
                    <a:pt x="22" y="190"/>
                  </a:lnTo>
                  <a:lnTo>
                    <a:pt x="46" y="196"/>
                  </a:lnTo>
                  <a:lnTo>
                    <a:pt x="54" y="214"/>
                  </a:lnTo>
                  <a:lnTo>
                    <a:pt x="68" y="218"/>
                  </a:lnTo>
                  <a:lnTo>
                    <a:pt x="84" y="230"/>
                  </a:lnTo>
                  <a:lnTo>
                    <a:pt x="100" y="236"/>
                  </a:lnTo>
                  <a:lnTo>
                    <a:pt x="146" y="236"/>
                  </a:lnTo>
                  <a:lnTo>
                    <a:pt x="188" y="230"/>
                  </a:lnTo>
                  <a:lnTo>
                    <a:pt x="214" y="224"/>
                  </a:lnTo>
                  <a:lnTo>
                    <a:pt x="236" y="224"/>
                  </a:lnTo>
                  <a:lnTo>
                    <a:pt x="236" y="236"/>
                  </a:lnTo>
                  <a:lnTo>
                    <a:pt x="282" y="236"/>
                  </a:lnTo>
                  <a:lnTo>
                    <a:pt x="288" y="248"/>
                  </a:lnTo>
                  <a:lnTo>
                    <a:pt x="282" y="264"/>
                  </a:lnTo>
                  <a:lnTo>
                    <a:pt x="288" y="282"/>
                  </a:lnTo>
                  <a:lnTo>
                    <a:pt x="304" y="288"/>
                  </a:lnTo>
                  <a:lnTo>
                    <a:pt x="320" y="294"/>
                  </a:lnTo>
                  <a:lnTo>
                    <a:pt x="320" y="328"/>
                  </a:lnTo>
                  <a:lnTo>
                    <a:pt x="334" y="344"/>
                  </a:lnTo>
                  <a:lnTo>
                    <a:pt x="328" y="362"/>
                  </a:lnTo>
                  <a:lnTo>
                    <a:pt x="328" y="374"/>
                  </a:lnTo>
                  <a:lnTo>
                    <a:pt x="320" y="392"/>
                  </a:lnTo>
                  <a:lnTo>
                    <a:pt x="328" y="402"/>
                  </a:lnTo>
                  <a:lnTo>
                    <a:pt x="350" y="420"/>
                  </a:lnTo>
                  <a:lnTo>
                    <a:pt x="342" y="430"/>
                  </a:lnTo>
                  <a:lnTo>
                    <a:pt x="358" y="436"/>
                  </a:lnTo>
                  <a:lnTo>
                    <a:pt x="358" y="448"/>
                  </a:lnTo>
                  <a:lnTo>
                    <a:pt x="366" y="460"/>
                  </a:lnTo>
                  <a:lnTo>
                    <a:pt x="372" y="478"/>
                  </a:lnTo>
                  <a:lnTo>
                    <a:pt x="388" y="494"/>
                  </a:lnTo>
                  <a:lnTo>
                    <a:pt x="388" y="506"/>
                  </a:lnTo>
                  <a:lnTo>
                    <a:pt x="410" y="512"/>
                  </a:lnTo>
                  <a:lnTo>
                    <a:pt x="464" y="512"/>
                  </a:lnTo>
                  <a:lnTo>
                    <a:pt x="494" y="500"/>
                  </a:lnTo>
                  <a:lnTo>
                    <a:pt x="510" y="482"/>
                  </a:lnTo>
                  <a:lnTo>
                    <a:pt x="524" y="466"/>
                  </a:lnTo>
                  <a:lnTo>
                    <a:pt x="532" y="454"/>
                  </a:lnTo>
                  <a:lnTo>
                    <a:pt x="540" y="442"/>
                  </a:lnTo>
                  <a:lnTo>
                    <a:pt x="556" y="426"/>
                  </a:lnTo>
                  <a:lnTo>
                    <a:pt x="556" y="408"/>
                  </a:lnTo>
                  <a:lnTo>
                    <a:pt x="570" y="392"/>
                  </a:lnTo>
                  <a:lnTo>
                    <a:pt x="586" y="386"/>
                  </a:lnTo>
                  <a:lnTo>
                    <a:pt x="600" y="374"/>
                  </a:lnTo>
                  <a:lnTo>
                    <a:pt x="616" y="362"/>
                  </a:lnTo>
                  <a:lnTo>
                    <a:pt x="600" y="340"/>
                  </a:lnTo>
                  <a:lnTo>
                    <a:pt x="592" y="322"/>
                  </a:lnTo>
                  <a:lnTo>
                    <a:pt x="592" y="300"/>
                  </a:lnTo>
                  <a:lnTo>
                    <a:pt x="600" y="282"/>
                  </a:lnTo>
                  <a:lnTo>
                    <a:pt x="624" y="260"/>
                  </a:lnTo>
                  <a:lnTo>
                    <a:pt x="646" y="248"/>
                  </a:lnTo>
                  <a:lnTo>
                    <a:pt x="670" y="230"/>
                  </a:lnTo>
                  <a:lnTo>
                    <a:pt x="684" y="214"/>
                  </a:lnTo>
                  <a:lnTo>
                    <a:pt x="698" y="196"/>
                  </a:lnTo>
                  <a:lnTo>
                    <a:pt x="706" y="178"/>
                  </a:lnTo>
                  <a:lnTo>
                    <a:pt x="692" y="178"/>
                  </a:lnTo>
                  <a:lnTo>
                    <a:pt x="662" y="184"/>
                  </a:lnTo>
                  <a:lnTo>
                    <a:pt x="638" y="196"/>
                  </a:lnTo>
                  <a:lnTo>
                    <a:pt x="624" y="190"/>
                  </a:lnTo>
                  <a:lnTo>
                    <a:pt x="616" y="172"/>
                  </a:lnTo>
                  <a:lnTo>
                    <a:pt x="600" y="168"/>
                  </a:lnTo>
                  <a:lnTo>
                    <a:pt x="592" y="156"/>
                  </a:lnTo>
                  <a:lnTo>
                    <a:pt x="578" y="140"/>
                  </a:lnTo>
                  <a:lnTo>
                    <a:pt x="562" y="128"/>
                  </a:lnTo>
                  <a:lnTo>
                    <a:pt x="548" y="116"/>
                  </a:lnTo>
                  <a:lnTo>
                    <a:pt x="532" y="110"/>
                  </a:lnTo>
                  <a:lnTo>
                    <a:pt x="532" y="98"/>
                  </a:lnTo>
                  <a:lnTo>
                    <a:pt x="524" y="82"/>
                  </a:lnTo>
                  <a:lnTo>
                    <a:pt x="510" y="64"/>
                  </a:lnTo>
                  <a:lnTo>
                    <a:pt x="502" y="54"/>
                  </a:lnTo>
                  <a:lnTo>
                    <a:pt x="494" y="46"/>
                  </a:lnTo>
                  <a:lnTo>
                    <a:pt x="490" y="5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3" name="Freeform 42"/>
            <p:cNvSpPr>
              <a:spLocks/>
            </p:cNvSpPr>
            <p:nvPr/>
          </p:nvSpPr>
          <p:spPr bwMode="auto">
            <a:xfrm>
              <a:off x="6996488" y="4009973"/>
              <a:ext cx="67413" cy="21421"/>
            </a:xfrm>
            <a:custGeom>
              <a:avLst/>
              <a:gdLst>
                <a:gd name="T0" fmla="*/ 2147483647 w 30"/>
                <a:gd name="T1" fmla="*/ 0 h 6"/>
                <a:gd name="T2" fmla="*/ 0 w 30"/>
                <a:gd name="T3" fmla="*/ 2147483647 h 6"/>
                <a:gd name="T4" fmla="*/ 2147483647 w 30"/>
                <a:gd name="T5" fmla="*/ 2147483647 h 6"/>
                <a:gd name="T6" fmla="*/ 2147483647 w 3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6"/>
                <a:gd name="T14" fmla="*/ 30 w 3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6">
                  <a:moveTo>
                    <a:pt x="30" y="0"/>
                  </a:moveTo>
                  <a:lnTo>
                    <a:pt x="0" y="6"/>
                  </a:lnTo>
                  <a:lnTo>
                    <a:pt x="8" y="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4" name="Freeform 43"/>
            <p:cNvSpPr>
              <a:spLocks/>
            </p:cNvSpPr>
            <p:nvPr/>
          </p:nvSpPr>
          <p:spPr bwMode="auto">
            <a:xfrm>
              <a:off x="6502135" y="3617262"/>
              <a:ext cx="238188" cy="371290"/>
            </a:xfrm>
            <a:custGeom>
              <a:avLst/>
              <a:gdLst>
                <a:gd name="T0" fmla="*/ 2147483647 w 106"/>
                <a:gd name="T1" fmla="*/ 2147483647 h 104"/>
                <a:gd name="T2" fmla="*/ 2147483647 w 106"/>
                <a:gd name="T3" fmla="*/ 2147483647 h 104"/>
                <a:gd name="T4" fmla="*/ 2147483647 w 106"/>
                <a:gd name="T5" fmla="*/ 2147483647 h 104"/>
                <a:gd name="T6" fmla="*/ 0 w 106"/>
                <a:gd name="T7" fmla="*/ 2147483647 h 104"/>
                <a:gd name="T8" fmla="*/ 2147483647 w 106"/>
                <a:gd name="T9" fmla="*/ 2147483647 h 104"/>
                <a:gd name="T10" fmla="*/ 2147483647 w 106"/>
                <a:gd name="T11" fmla="*/ 2147483647 h 104"/>
                <a:gd name="T12" fmla="*/ 2147483647 w 106"/>
                <a:gd name="T13" fmla="*/ 2147483647 h 104"/>
                <a:gd name="T14" fmla="*/ 2147483647 w 106"/>
                <a:gd name="T15" fmla="*/ 2147483647 h 104"/>
                <a:gd name="T16" fmla="*/ 2147483647 w 106"/>
                <a:gd name="T17" fmla="*/ 2147483647 h 104"/>
                <a:gd name="T18" fmla="*/ 2147483647 w 106"/>
                <a:gd name="T19" fmla="*/ 2147483647 h 104"/>
                <a:gd name="T20" fmla="*/ 2147483647 w 106"/>
                <a:gd name="T21" fmla="*/ 2147483647 h 104"/>
                <a:gd name="T22" fmla="*/ 2147483647 w 106"/>
                <a:gd name="T23" fmla="*/ 2147483647 h 104"/>
                <a:gd name="T24" fmla="*/ 2147483647 w 106"/>
                <a:gd name="T25" fmla="*/ 2147483647 h 104"/>
                <a:gd name="T26" fmla="*/ 2147483647 w 106"/>
                <a:gd name="T27" fmla="*/ 2147483647 h 104"/>
                <a:gd name="T28" fmla="*/ 2147483647 w 106"/>
                <a:gd name="T29" fmla="*/ 2147483647 h 104"/>
                <a:gd name="T30" fmla="*/ 2147483647 w 106"/>
                <a:gd name="T31" fmla="*/ 2147483647 h 104"/>
                <a:gd name="T32" fmla="*/ 2147483647 w 106"/>
                <a:gd name="T33" fmla="*/ 2147483647 h 104"/>
                <a:gd name="T34" fmla="*/ 2147483647 w 106"/>
                <a:gd name="T35" fmla="*/ 2147483647 h 104"/>
                <a:gd name="T36" fmla="*/ 2147483647 w 106"/>
                <a:gd name="T37" fmla="*/ 2147483647 h 104"/>
                <a:gd name="T38" fmla="*/ 2147483647 w 106"/>
                <a:gd name="T39" fmla="*/ 0 h 104"/>
                <a:gd name="T40" fmla="*/ 2147483647 w 106"/>
                <a:gd name="T41" fmla="*/ 2147483647 h 104"/>
                <a:gd name="T42" fmla="*/ 2147483647 w 10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104"/>
                <a:gd name="T68" fmla="*/ 106 w 10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104">
                  <a:moveTo>
                    <a:pt x="60" y="40"/>
                  </a:moveTo>
                  <a:lnTo>
                    <a:pt x="46" y="34"/>
                  </a:lnTo>
                  <a:lnTo>
                    <a:pt x="22" y="24"/>
                  </a:lnTo>
                  <a:lnTo>
                    <a:pt x="0" y="24"/>
                  </a:lnTo>
                  <a:lnTo>
                    <a:pt x="14" y="34"/>
                  </a:lnTo>
                  <a:lnTo>
                    <a:pt x="30" y="46"/>
                  </a:lnTo>
                  <a:lnTo>
                    <a:pt x="60" y="70"/>
                  </a:lnTo>
                  <a:lnTo>
                    <a:pt x="76" y="92"/>
                  </a:lnTo>
                  <a:lnTo>
                    <a:pt x="90" y="92"/>
                  </a:lnTo>
                  <a:lnTo>
                    <a:pt x="106" y="104"/>
                  </a:lnTo>
                  <a:lnTo>
                    <a:pt x="106" y="98"/>
                  </a:lnTo>
                  <a:lnTo>
                    <a:pt x="84" y="86"/>
                  </a:lnTo>
                  <a:lnTo>
                    <a:pt x="84" y="70"/>
                  </a:lnTo>
                  <a:lnTo>
                    <a:pt x="98" y="70"/>
                  </a:lnTo>
                  <a:lnTo>
                    <a:pt x="98" y="58"/>
                  </a:lnTo>
                  <a:lnTo>
                    <a:pt x="84" y="40"/>
                  </a:lnTo>
                  <a:lnTo>
                    <a:pt x="84" y="28"/>
                  </a:lnTo>
                  <a:lnTo>
                    <a:pt x="76" y="12"/>
                  </a:lnTo>
                  <a:lnTo>
                    <a:pt x="60" y="12"/>
                  </a:lnTo>
                  <a:lnTo>
                    <a:pt x="46" y="0"/>
                  </a:lnTo>
                  <a:lnTo>
                    <a:pt x="52" y="12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5" name="Freeform 44"/>
            <p:cNvSpPr>
              <a:spLocks/>
            </p:cNvSpPr>
            <p:nvPr/>
          </p:nvSpPr>
          <p:spPr bwMode="auto">
            <a:xfrm>
              <a:off x="6960535" y="2853261"/>
              <a:ext cx="53929" cy="28561"/>
            </a:xfrm>
            <a:custGeom>
              <a:avLst/>
              <a:gdLst>
                <a:gd name="T0" fmla="*/ 2147483647 w 24"/>
                <a:gd name="T1" fmla="*/ 2147483647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2147483647 h 8"/>
                <a:gd name="T8" fmla="*/ 2147483647 w 24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8"/>
                <a:gd name="T17" fmla="*/ 24 w 24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8">
                  <a:moveTo>
                    <a:pt x="24" y="2"/>
                  </a:moveTo>
                  <a:lnTo>
                    <a:pt x="16" y="0"/>
                  </a:lnTo>
                  <a:lnTo>
                    <a:pt x="0" y="8"/>
                  </a:lnTo>
                  <a:lnTo>
                    <a:pt x="16" y="2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6" name="Freeform 45"/>
            <p:cNvSpPr>
              <a:spLocks/>
            </p:cNvSpPr>
            <p:nvPr/>
          </p:nvSpPr>
          <p:spPr bwMode="auto">
            <a:xfrm>
              <a:off x="6978511" y="2838981"/>
              <a:ext cx="35953" cy="14280"/>
            </a:xfrm>
            <a:custGeom>
              <a:avLst/>
              <a:gdLst>
                <a:gd name="T0" fmla="*/ 0 w 16"/>
                <a:gd name="T1" fmla="*/ 0 h 4"/>
                <a:gd name="T2" fmla="*/ 2147483647 w 16"/>
                <a:gd name="T3" fmla="*/ 2147483647 h 4"/>
                <a:gd name="T4" fmla="*/ 2147483647 w 16"/>
                <a:gd name="T5" fmla="*/ 0 h 4"/>
                <a:gd name="T6" fmla="*/ 0 w 16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"/>
                <a:gd name="T14" fmla="*/ 16 w 16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">
                  <a:moveTo>
                    <a:pt x="0" y="0"/>
                  </a:moveTo>
                  <a:lnTo>
                    <a:pt x="8" y="4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7" name="Freeform 46"/>
            <p:cNvSpPr>
              <a:spLocks/>
            </p:cNvSpPr>
            <p:nvPr/>
          </p:nvSpPr>
          <p:spPr bwMode="auto">
            <a:xfrm>
              <a:off x="6740324" y="3967131"/>
              <a:ext cx="256164" cy="64262"/>
            </a:xfrm>
            <a:custGeom>
              <a:avLst/>
              <a:gdLst>
                <a:gd name="T0" fmla="*/ 2147483647 w 114"/>
                <a:gd name="T1" fmla="*/ 2147483647 h 18"/>
                <a:gd name="T2" fmla="*/ 2147483647 w 114"/>
                <a:gd name="T3" fmla="*/ 2147483647 h 18"/>
                <a:gd name="T4" fmla="*/ 2147483647 w 114"/>
                <a:gd name="T5" fmla="*/ 2147483647 h 18"/>
                <a:gd name="T6" fmla="*/ 2147483647 w 114"/>
                <a:gd name="T7" fmla="*/ 2147483647 h 18"/>
                <a:gd name="T8" fmla="*/ 2147483647 w 114"/>
                <a:gd name="T9" fmla="*/ 2147483647 h 18"/>
                <a:gd name="T10" fmla="*/ 2147483647 w 114"/>
                <a:gd name="T11" fmla="*/ 2147483647 h 18"/>
                <a:gd name="T12" fmla="*/ 2147483647 w 114"/>
                <a:gd name="T13" fmla="*/ 2147483647 h 18"/>
                <a:gd name="T14" fmla="*/ 2147483647 w 114"/>
                <a:gd name="T15" fmla="*/ 2147483647 h 18"/>
                <a:gd name="T16" fmla="*/ 2147483647 w 114"/>
                <a:gd name="T17" fmla="*/ 0 h 18"/>
                <a:gd name="T18" fmla="*/ 2147483647 w 114"/>
                <a:gd name="T19" fmla="*/ 0 h 18"/>
                <a:gd name="T20" fmla="*/ 0 w 114"/>
                <a:gd name="T21" fmla="*/ 2147483647 h 18"/>
                <a:gd name="T22" fmla="*/ 0 w 114"/>
                <a:gd name="T23" fmla="*/ 2147483647 h 18"/>
                <a:gd name="T24" fmla="*/ 2147483647 w 114"/>
                <a:gd name="T25" fmla="*/ 214748364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4"/>
                <a:gd name="T40" fmla="*/ 0 h 18"/>
                <a:gd name="T41" fmla="*/ 114 w 114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4" h="18">
                  <a:moveTo>
                    <a:pt x="16" y="12"/>
                  </a:moveTo>
                  <a:lnTo>
                    <a:pt x="8" y="6"/>
                  </a:lnTo>
                  <a:lnTo>
                    <a:pt x="24" y="6"/>
                  </a:lnTo>
                  <a:lnTo>
                    <a:pt x="60" y="18"/>
                  </a:lnTo>
                  <a:lnTo>
                    <a:pt x="114" y="18"/>
                  </a:lnTo>
                  <a:lnTo>
                    <a:pt x="84" y="12"/>
                  </a:lnTo>
                  <a:lnTo>
                    <a:pt x="98" y="12"/>
                  </a:lnTo>
                  <a:lnTo>
                    <a:pt x="68" y="6"/>
                  </a:lnTo>
                  <a:lnTo>
                    <a:pt x="46" y="0"/>
                  </a:lnTo>
                  <a:lnTo>
                    <a:pt x="16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8" name="Freeform 47"/>
            <p:cNvSpPr>
              <a:spLocks/>
            </p:cNvSpPr>
            <p:nvPr/>
          </p:nvSpPr>
          <p:spPr bwMode="auto">
            <a:xfrm>
              <a:off x="7612183" y="2017858"/>
              <a:ext cx="435930" cy="699739"/>
            </a:xfrm>
            <a:custGeom>
              <a:avLst/>
              <a:gdLst>
                <a:gd name="T0" fmla="*/ 2147483647 w 194"/>
                <a:gd name="T1" fmla="*/ 2147483647 h 196"/>
                <a:gd name="T2" fmla="*/ 2147483647 w 194"/>
                <a:gd name="T3" fmla="*/ 2147483647 h 196"/>
                <a:gd name="T4" fmla="*/ 2147483647 w 194"/>
                <a:gd name="T5" fmla="*/ 2147483647 h 196"/>
                <a:gd name="T6" fmla="*/ 2147483647 w 194"/>
                <a:gd name="T7" fmla="*/ 2147483647 h 196"/>
                <a:gd name="T8" fmla="*/ 2147483647 w 194"/>
                <a:gd name="T9" fmla="*/ 2147483647 h 196"/>
                <a:gd name="T10" fmla="*/ 2147483647 w 194"/>
                <a:gd name="T11" fmla="*/ 2147483647 h 196"/>
                <a:gd name="T12" fmla="*/ 2147483647 w 194"/>
                <a:gd name="T13" fmla="*/ 2147483647 h 196"/>
                <a:gd name="T14" fmla="*/ 2147483647 w 194"/>
                <a:gd name="T15" fmla="*/ 2147483647 h 196"/>
                <a:gd name="T16" fmla="*/ 2147483647 w 194"/>
                <a:gd name="T17" fmla="*/ 2147483647 h 196"/>
                <a:gd name="T18" fmla="*/ 2147483647 w 194"/>
                <a:gd name="T19" fmla="*/ 2147483647 h 196"/>
                <a:gd name="T20" fmla="*/ 2147483647 w 194"/>
                <a:gd name="T21" fmla="*/ 2147483647 h 196"/>
                <a:gd name="T22" fmla="*/ 2147483647 w 194"/>
                <a:gd name="T23" fmla="*/ 2147483647 h 196"/>
                <a:gd name="T24" fmla="*/ 2147483647 w 194"/>
                <a:gd name="T25" fmla="*/ 2147483647 h 196"/>
                <a:gd name="T26" fmla="*/ 2147483647 w 194"/>
                <a:gd name="T27" fmla="*/ 2147483647 h 196"/>
                <a:gd name="T28" fmla="*/ 2147483647 w 194"/>
                <a:gd name="T29" fmla="*/ 2147483647 h 196"/>
                <a:gd name="T30" fmla="*/ 2147483647 w 194"/>
                <a:gd name="T31" fmla="*/ 2147483647 h 196"/>
                <a:gd name="T32" fmla="*/ 2147483647 w 194"/>
                <a:gd name="T33" fmla="*/ 2147483647 h 196"/>
                <a:gd name="T34" fmla="*/ 2147483647 w 194"/>
                <a:gd name="T35" fmla="*/ 2147483647 h 196"/>
                <a:gd name="T36" fmla="*/ 2147483647 w 194"/>
                <a:gd name="T37" fmla="*/ 2147483647 h 196"/>
                <a:gd name="T38" fmla="*/ 2147483647 w 194"/>
                <a:gd name="T39" fmla="*/ 2147483647 h 196"/>
                <a:gd name="T40" fmla="*/ 2147483647 w 194"/>
                <a:gd name="T41" fmla="*/ 2147483647 h 196"/>
                <a:gd name="T42" fmla="*/ 2147483647 w 194"/>
                <a:gd name="T43" fmla="*/ 2147483647 h 196"/>
                <a:gd name="T44" fmla="*/ 2147483647 w 194"/>
                <a:gd name="T45" fmla="*/ 2147483647 h 196"/>
                <a:gd name="T46" fmla="*/ 2147483647 w 194"/>
                <a:gd name="T47" fmla="*/ 2147483647 h 196"/>
                <a:gd name="T48" fmla="*/ 2147483647 w 194"/>
                <a:gd name="T49" fmla="*/ 2147483647 h 196"/>
                <a:gd name="T50" fmla="*/ 2147483647 w 194"/>
                <a:gd name="T51" fmla="*/ 2147483647 h 196"/>
                <a:gd name="T52" fmla="*/ 2147483647 w 194"/>
                <a:gd name="T53" fmla="*/ 2147483647 h 196"/>
                <a:gd name="T54" fmla="*/ 2147483647 w 194"/>
                <a:gd name="T55" fmla="*/ 2147483647 h 196"/>
                <a:gd name="T56" fmla="*/ 2147483647 w 194"/>
                <a:gd name="T57" fmla="*/ 2147483647 h 196"/>
                <a:gd name="T58" fmla="*/ 2147483647 w 194"/>
                <a:gd name="T59" fmla="*/ 2147483647 h 196"/>
                <a:gd name="T60" fmla="*/ 2147483647 w 194"/>
                <a:gd name="T61" fmla="*/ 2147483647 h 196"/>
                <a:gd name="T62" fmla="*/ 2147483647 w 194"/>
                <a:gd name="T63" fmla="*/ 2147483647 h 196"/>
                <a:gd name="T64" fmla="*/ 2147483647 w 194"/>
                <a:gd name="T65" fmla="*/ 2147483647 h 196"/>
                <a:gd name="T66" fmla="*/ 2147483647 w 194"/>
                <a:gd name="T67" fmla="*/ 2147483647 h 196"/>
                <a:gd name="T68" fmla="*/ 2147483647 w 194"/>
                <a:gd name="T69" fmla="*/ 2147483647 h 196"/>
                <a:gd name="T70" fmla="*/ 2147483647 w 194"/>
                <a:gd name="T71" fmla="*/ 2147483647 h 196"/>
                <a:gd name="T72" fmla="*/ 2147483647 w 194"/>
                <a:gd name="T73" fmla="*/ 2147483647 h 196"/>
                <a:gd name="T74" fmla="*/ 2147483647 w 194"/>
                <a:gd name="T75" fmla="*/ 2147483647 h 196"/>
                <a:gd name="T76" fmla="*/ 2147483647 w 194"/>
                <a:gd name="T77" fmla="*/ 2147483647 h 196"/>
                <a:gd name="T78" fmla="*/ 2147483647 w 194"/>
                <a:gd name="T79" fmla="*/ 2147483647 h 196"/>
                <a:gd name="T80" fmla="*/ 2147483647 w 194"/>
                <a:gd name="T81" fmla="*/ 2147483647 h 196"/>
                <a:gd name="T82" fmla="*/ 2147483647 w 194"/>
                <a:gd name="T83" fmla="*/ 2147483647 h 196"/>
                <a:gd name="T84" fmla="*/ 2147483647 w 194"/>
                <a:gd name="T85" fmla="*/ 0 h 196"/>
                <a:gd name="T86" fmla="*/ 2147483647 w 194"/>
                <a:gd name="T87" fmla="*/ 2147483647 h 196"/>
                <a:gd name="T88" fmla="*/ 2147483647 w 194"/>
                <a:gd name="T89" fmla="*/ 2147483647 h 196"/>
                <a:gd name="T90" fmla="*/ 2147483647 w 194"/>
                <a:gd name="T91" fmla="*/ 2147483647 h 196"/>
                <a:gd name="T92" fmla="*/ 2147483647 w 194"/>
                <a:gd name="T93" fmla="*/ 2147483647 h 196"/>
                <a:gd name="T94" fmla="*/ 0 w 194"/>
                <a:gd name="T95" fmla="*/ 2147483647 h 196"/>
                <a:gd name="T96" fmla="*/ 0 w 194"/>
                <a:gd name="T97" fmla="*/ 2147483647 h 196"/>
                <a:gd name="T98" fmla="*/ 2147483647 w 194"/>
                <a:gd name="T99" fmla="*/ 2147483647 h 196"/>
                <a:gd name="T100" fmla="*/ 2147483647 w 194"/>
                <a:gd name="T101" fmla="*/ 2147483647 h 196"/>
                <a:gd name="T102" fmla="*/ 2147483647 w 194"/>
                <a:gd name="T103" fmla="*/ 2147483647 h 196"/>
                <a:gd name="T104" fmla="*/ 2147483647 w 194"/>
                <a:gd name="T105" fmla="*/ 2147483647 h 196"/>
                <a:gd name="T106" fmla="*/ 2147483647 w 194"/>
                <a:gd name="T107" fmla="*/ 2147483647 h 196"/>
                <a:gd name="T108" fmla="*/ 2147483647 w 194"/>
                <a:gd name="T109" fmla="*/ 2147483647 h 1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4"/>
                <a:gd name="T166" fmla="*/ 0 h 196"/>
                <a:gd name="T167" fmla="*/ 194 w 194"/>
                <a:gd name="T168" fmla="*/ 196 h 1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4" h="196">
                  <a:moveTo>
                    <a:pt x="36" y="190"/>
                  </a:moveTo>
                  <a:lnTo>
                    <a:pt x="60" y="188"/>
                  </a:lnTo>
                  <a:lnTo>
                    <a:pt x="68" y="162"/>
                  </a:lnTo>
                  <a:lnTo>
                    <a:pt x="76" y="156"/>
                  </a:lnTo>
                  <a:lnTo>
                    <a:pt x="96" y="176"/>
                  </a:lnTo>
                  <a:lnTo>
                    <a:pt x="114" y="192"/>
                  </a:lnTo>
                  <a:lnTo>
                    <a:pt x="138" y="196"/>
                  </a:lnTo>
                  <a:lnTo>
                    <a:pt x="130" y="176"/>
                  </a:lnTo>
                  <a:lnTo>
                    <a:pt x="126" y="164"/>
                  </a:lnTo>
                  <a:lnTo>
                    <a:pt x="124" y="148"/>
                  </a:lnTo>
                  <a:lnTo>
                    <a:pt x="152" y="126"/>
                  </a:lnTo>
                  <a:lnTo>
                    <a:pt x="148" y="114"/>
                  </a:lnTo>
                  <a:lnTo>
                    <a:pt x="136" y="94"/>
                  </a:lnTo>
                  <a:lnTo>
                    <a:pt x="132" y="72"/>
                  </a:lnTo>
                  <a:lnTo>
                    <a:pt x="142" y="68"/>
                  </a:lnTo>
                  <a:lnTo>
                    <a:pt x="156" y="74"/>
                  </a:lnTo>
                  <a:lnTo>
                    <a:pt x="164" y="78"/>
                  </a:lnTo>
                  <a:lnTo>
                    <a:pt x="168" y="80"/>
                  </a:lnTo>
                  <a:lnTo>
                    <a:pt x="172" y="80"/>
                  </a:lnTo>
                  <a:lnTo>
                    <a:pt x="174" y="78"/>
                  </a:lnTo>
                  <a:lnTo>
                    <a:pt x="176" y="74"/>
                  </a:lnTo>
                  <a:lnTo>
                    <a:pt x="176" y="70"/>
                  </a:lnTo>
                  <a:lnTo>
                    <a:pt x="172" y="64"/>
                  </a:lnTo>
                  <a:lnTo>
                    <a:pt x="168" y="60"/>
                  </a:lnTo>
                  <a:lnTo>
                    <a:pt x="168" y="56"/>
                  </a:lnTo>
                  <a:lnTo>
                    <a:pt x="170" y="54"/>
                  </a:lnTo>
                  <a:lnTo>
                    <a:pt x="174" y="50"/>
                  </a:lnTo>
                  <a:lnTo>
                    <a:pt x="180" y="48"/>
                  </a:lnTo>
                  <a:lnTo>
                    <a:pt x="184" y="48"/>
                  </a:lnTo>
                  <a:lnTo>
                    <a:pt x="186" y="46"/>
                  </a:lnTo>
                  <a:lnTo>
                    <a:pt x="188" y="44"/>
                  </a:lnTo>
                  <a:lnTo>
                    <a:pt x="188" y="34"/>
                  </a:lnTo>
                  <a:lnTo>
                    <a:pt x="186" y="28"/>
                  </a:lnTo>
                  <a:lnTo>
                    <a:pt x="194" y="10"/>
                  </a:lnTo>
                  <a:lnTo>
                    <a:pt x="136" y="2"/>
                  </a:lnTo>
                  <a:lnTo>
                    <a:pt x="70" y="0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4" y="20"/>
                  </a:lnTo>
                  <a:lnTo>
                    <a:pt x="0" y="24"/>
                  </a:lnTo>
                  <a:lnTo>
                    <a:pt x="2" y="66"/>
                  </a:lnTo>
                  <a:lnTo>
                    <a:pt x="20" y="132"/>
                  </a:lnTo>
                  <a:lnTo>
                    <a:pt x="34" y="184"/>
                  </a:lnTo>
                  <a:lnTo>
                    <a:pt x="36" y="19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19" name="Freeform 48"/>
            <p:cNvSpPr>
              <a:spLocks/>
            </p:cNvSpPr>
            <p:nvPr/>
          </p:nvSpPr>
          <p:spPr bwMode="auto">
            <a:xfrm>
              <a:off x="4093287" y="1468064"/>
              <a:ext cx="4251437" cy="2170619"/>
            </a:xfrm>
            <a:custGeom>
              <a:avLst/>
              <a:gdLst>
                <a:gd name="T0" fmla="*/ 2147483647 w 1892"/>
                <a:gd name="T1" fmla="*/ 2147483647 h 608"/>
                <a:gd name="T2" fmla="*/ 2147483647 w 1892"/>
                <a:gd name="T3" fmla="*/ 2147483647 h 608"/>
                <a:gd name="T4" fmla="*/ 2147483647 w 1892"/>
                <a:gd name="T5" fmla="*/ 2147483647 h 608"/>
                <a:gd name="T6" fmla="*/ 2147483647 w 1892"/>
                <a:gd name="T7" fmla="*/ 2147483647 h 608"/>
                <a:gd name="T8" fmla="*/ 2147483647 w 1892"/>
                <a:gd name="T9" fmla="*/ 2147483647 h 608"/>
                <a:gd name="T10" fmla="*/ 2147483647 w 1892"/>
                <a:gd name="T11" fmla="*/ 2147483647 h 608"/>
                <a:gd name="T12" fmla="*/ 2147483647 w 1892"/>
                <a:gd name="T13" fmla="*/ 2147483647 h 608"/>
                <a:gd name="T14" fmla="*/ 2147483647 w 1892"/>
                <a:gd name="T15" fmla="*/ 2147483647 h 608"/>
                <a:gd name="T16" fmla="*/ 2147483647 w 1892"/>
                <a:gd name="T17" fmla="*/ 2147483647 h 608"/>
                <a:gd name="T18" fmla="*/ 2147483647 w 1892"/>
                <a:gd name="T19" fmla="*/ 2147483647 h 608"/>
                <a:gd name="T20" fmla="*/ 2147483647 w 1892"/>
                <a:gd name="T21" fmla="*/ 2147483647 h 608"/>
                <a:gd name="T22" fmla="*/ 2147483647 w 1892"/>
                <a:gd name="T23" fmla="*/ 2147483647 h 608"/>
                <a:gd name="T24" fmla="*/ 2147483647 w 1892"/>
                <a:gd name="T25" fmla="*/ 2147483647 h 608"/>
                <a:gd name="T26" fmla="*/ 2147483647 w 1892"/>
                <a:gd name="T27" fmla="*/ 2147483647 h 608"/>
                <a:gd name="T28" fmla="*/ 2147483647 w 1892"/>
                <a:gd name="T29" fmla="*/ 2147483647 h 608"/>
                <a:gd name="T30" fmla="*/ 2147483647 w 1892"/>
                <a:gd name="T31" fmla="*/ 2147483647 h 608"/>
                <a:gd name="T32" fmla="*/ 2147483647 w 1892"/>
                <a:gd name="T33" fmla="*/ 2147483647 h 608"/>
                <a:gd name="T34" fmla="*/ 2147483647 w 1892"/>
                <a:gd name="T35" fmla="*/ 2147483647 h 608"/>
                <a:gd name="T36" fmla="*/ 2147483647 w 1892"/>
                <a:gd name="T37" fmla="*/ 2147483647 h 608"/>
                <a:gd name="T38" fmla="*/ 2147483647 w 1892"/>
                <a:gd name="T39" fmla="*/ 2147483647 h 608"/>
                <a:gd name="T40" fmla="*/ 2147483647 w 1892"/>
                <a:gd name="T41" fmla="*/ 2147483647 h 608"/>
                <a:gd name="T42" fmla="*/ 2147483647 w 1892"/>
                <a:gd name="T43" fmla="*/ 2147483647 h 608"/>
                <a:gd name="T44" fmla="*/ 2147483647 w 1892"/>
                <a:gd name="T45" fmla="*/ 2147483647 h 608"/>
                <a:gd name="T46" fmla="*/ 2147483647 w 1892"/>
                <a:gd name="T47" fmla="*/ 2147483647 h 608"/>
                <a:gd name="T48" fmla="*/ 2147483647 w 1892"/>
                <a:gd name="T49" fmla="*/ 2147483647 h 608"/>
                <a:gd name="T50" fmla="*/ 2147483647 w 1892"/>
                <a:gd name="T51" fmla="*/ 2147483647 h 608"/>
                <a:gd name="T52" fmla="*/ 2147483647 w 1892"/>
                <a:gd name="T53" fmla="*/ 2147483647 h 608"/>
                <a:gd name="T54" fmla="*/ 2147483647 w 1892"/>
                <a:gd name="T55" fmla="*/ 2147483647 h 608"/>
                <a:gd name="T56" fmla="*/ 2147483647 w 1892"/>
                <a:gd name="T57" fmla="*/ 2147483647 h 608"/>
                <a:gd name="T58" fmla="*/ 2147483647 w 1892"/>
                <a:gd name="T59" fmla="*/ 2147483647 h 608"/>
                <a:gd name="T60" fmla="*/ 2147483647 w 1892"/>
                <a:gd name="T61" fmla="*/ 2147483647 h 608"/>
                <a:gd name="T62" fmla="*/ 0 w 1892"/>
                <a:gd name="T63" fmla="*/ 2147483647 h 608"/>
                <a:gd name="T64" fmla="*/ 2147483647 w 1892"/>
                <a:gd name="T65" fmla="*/ 2147483647 h 608"/>
                <a:gd name="T66" fmla="*/ 2147483647 w 1892"/>
                <a:gd name="T67" fmla="*/ 2147483647 h 608"/>
                <a:gd name="T68" fmla="*/ 2147483647 w 1892"/>
                <a:gd name="T69" fmla="*/ 2147483647 h 608"/>
                <a:gd name="T70" fmla="*/ 2147483647 w 1892"/>
                <a:gd name="T71" fmla="*/ 2147483647 h 608"/>
                <a:gd name="T72" fmla="*/ 2147483647 w 1892"/>
                <a:gd name="T73" fmla="*/ 2147483647 h 608"/>
                <a:gd name="T74" fmla="*/ 2147483647 w 1892"/>
                <a:gd name="T75" fmla="*/ 2147483647 h 608"/>
                <a:gd name="T76" fmla="*/ 2147483647 w 1892"/>
                <a:gd name="T77" fmla="*/ 2147483647 h 608"/>
                <a:gd name="T78" fmla="*/ 2147483647 w 1892"/>
                <a:gd name="T79" fmla="*/ 2147483647 h 608"/>
                <a:gd name="T80" fmla="*/ 2147483647 w 1892"/>
                <a:gd name="T81" fmla="*/ 2147483647 h 608"/>
                <a:gd name="T82" fmla="*/ 2147483647 w 1892"/>
                <a:gd name="T83" fmla="*/ 2147483647 h 608"/>
                <a:gd name="T84" fmla="*/ 2147483647 w 1892"/>
                <a:gd name="T85" fmla="*/ 2147483647 h 608"/>
                <a:gd name="T86" fmla="*/ 2147483647 w 1892"/>
                <a:gd name="T87" fmla="*/ 2147483647 h 608"/>
                <a:gd name="T88" fmla="*/ 2147483647 w 1892"/>
                <a:gd name="T89" fmla="*/ 2147483647 h 608"/>
                <a:gd name="T90" fmla="*/ 2147483647 w 1892"/>
                <a:gd name="T91" fmla="*/ 2147483647 h 608"/>
                <a:gd name="T92" fmla="*/ 2147483647 w 1892"/>
                <a:gd name="T93" fmla="*/ 2147483647 h 608"/>
                <a:gd name="T94" fmla="*/ 2147483647 w 1892"/>
                <a:gd name="T95" fmla="*/ 2147483647 h 608"/>
                <a:gd name="T96" fmla="*/ 2147483647 w 1892"/>
                <a:gd name="T97" fmla="*/ 2147483647 h 608"/>
                <a:gd name="T98" fmla="*/ 2147483647 w 1892"/>
                <a:gd name="T99" fmla="*/ 2147483647 h 608"/>
                <a:gd name="T100" fmla="*/ 2147483647 w 1892"/>
                <a:gd name="T101" fmla="*/ 2147483647 h 608"/>
                <a:gd name="T102" fmla="*/ 2147483647 w 1892"/>
                <a:gd name="T103" fmla="*/ 2147483647 h 608"/>
                <a:gd name="T104" fmla="*/ 2147483647 w 1892"/>
                <a:gd name="T105" fmla="*/ 2147483647 h 608"/>
                <a:gd name="T106" fmla="*/ 2147483647 w 1892"/>
                <a:gd name="T107" fmla="*/ 2147483647 h 608"/>
                <a:gd name="T108" fmla="*/ 2147483647 w 1892"/>
                <a:gd name="T109" fmla="*/ 2147483647 h 608"/>
                <a:gd name="T110" fmla="*/ 2147483647 w 1892"/>
                <a:gd name="T111" fmla="*/ 2147483647 h 608"/>
                <a:gd name="T112" fmla="*/ 2147483647 w 1892"/>
                <a:gd name="T113" fmla="*/ 2147483647 h 608"/>
                <a:gd name="T114" fmla="*/ 2147483647 w 1892"/>
                <a:gd name="T115" fmla="*/ 2147483647 h 608"/>
                <a:gd name="T116" fmla="*/ 2147483647 w 1892"/>
                <a:gd name="T117" fmla="*/ 2147483647 h 608"/>
                <a:gd name="T118" fmla="*/ 2147483647 w 1892"/>
                <a:gd name="T119" fmla="*/ 2147483647 h 608"/>
                <a:gd name="T120" fmla="*/ 2147483647 w 1892"/>
                <a:gd name="T121" fmla="*/ 2147483647 h 60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92"/>
                <a:gd name="T184" fmla="*/ 0 h 608"/>
                <a:gd name="T185" fmla="*/ 1892 w 1892"/>
                <a:gd name="T186" fmla="*/ 608 h 60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92" h="608">
                  <a:moveTo>
                    <a:pt x="1786" y="126"/>
                  </a:moveTo>
                  <a:lnTo>
                    <a:pt x="1808" y="132"/>
                  </a:lnTo>
                  <a:lnTo>
                    <a:pt x="1840" y="144"/>
                  </a:lnTo>
                  <a:lnTo>
                    <a:pt x="1870" y="156"/>
                  </a:lnTo>
                  <a:lnTo>
                    <a:pt x="1870" y="144"/>
                  </a:lnTo>
                  <a:lnTo>
                    <a:pt x="1862" y="132"/>
                  </a:lnTo>
                  <a:lnTo>
                    <a:pt x="1892" y="126"/>
                  </a:lnTo>
                  <a:lnTo>
                    <a:pt x="1870" y="122"/>
                  </a:lnTo>
                  <a:lnTo>
                    <a:pt x="1854" y="122"/>
                  </a:lnTo>
                  <a:lnTo>
                    <a:pt x="1824" y="116"/>
                  </a:lnTo>
                  <a:lnTo>
                    <a:pt x="1794" y="110"/>
                  </a:lnTo>
                  <a:lnTo>
                    <a:pt x="1740" y="98"/>
                  </a:lnTo>
                  <a:lnTo>
                    <a:pt x="1694" y="92"/>
                  </a:lnTo>
                  <a:lnTo>
                    <a:pt x="1672" y="98"/>
                  </a:lnTo>
                  <a:lnTo>
                    <a:pt x="1642" y="98"/>
                  </a:lnTo>
                  <a:lnTo>
                    <a:pt x="1648" y="110"/>
                  </a:lnTo>
                  <a:lnTo>
                    <a:pt x="1618" y="98"/>
                  </a:lnTo>
                  <a:lnTo>
                    <a:pt x="1610" y="104"/>
                  </a:lnTo>
                  <a:lnTo>
                    <a:pt x="1588" y="98"/>
                  </a:lnTo>
                  <a:lnTo>
                    <a:pt x="1566" y="98"/>
                  </a:lnTo>
                  <a:lnTo>
                    <a:pt x="1542" y="104"/>
                  </a:lnTo>
                  <a:lnTo>
                    <a:pt x="1526" y="92"/>
                  </a:lnTo>
                  <a:lnTo>
                    <a:pt x="1506" y="72"/>
                  </a:lnTo>
                  <a:lnTo>
                    <a:pt x="1466" y="80"/>
                  </a:lnTo>
                  <a:lnTo>
                    <a:pt x="1420" y="80"/>
                  </a:lnTo>
                  <a:lnTo>
                    <a:pt x="1390" y="86"/>
                  </a:lnTo>
                  <a:lnTo>
                    <a:pt x="1412" y="80"/>
                  </a:lnTo>
                  <a:lnTo>
                    <a:pt x="1376" y="58"/>
                  </a:lnTo>
                  <a:lnTo>
                    <a:pt x="1330" y="76"/>
                  </a:lnTo>
                  <a:lnTo>
                    <a:pt x="1308" y="70"/>
                  </a:lnTo>
                  <a:lnTo>
                    <a:pt x="1300" y="80"/>
                  </a:lnTo>
                  <a:lnTo>
                    <a:pt x="1276" y="80"/>
                  </a:lnTo>
                  <a:lnTo>
                    <a:pt x="1246" y="86"/>
                  </a:lnTo>
                  <a:lnTo>
                    <a:pt x="1232" y="80"/>
                  </a:lnTo>
                  <a:lnTo>
                    <a:pt x="1224" y="92"/>
                  </a:lnTo>
                  <a:lnTo>
                    <a:pt x="1202" y="86"/>
                  </a:lnTo>
                  <a:lnTo>
                    <a:pt x="1178" y="80"/>
                  </a:lnTo>
                  <a:lnTo>
                    <a:pt x="1194" y="76"/>
                  </a:lnTo>
                  <a:lnTo>
                    <a:pt x="1178" y="64"/>
                  </a:lnTo>
                  <a:lnTo>
                    <a:pt x="1162" y="64"/>
                  </a:lnTo>
                  <a:lnTo>
                    <a:pt x="1148" y="70"/>
                  </a:lnTo>
                  <a:lnTo>
                    <a:pt x="1118" y="70"/>
                  </a:lnTo>
                  <a:lnTo>
                    <a:pt x="1102" y="64"/>
                  </a:lnTo>
                  <a:lnTo>
                    <a:pt x="1064" y="70"/>
                  </a:lnTo>
                  <a:lnTo>
                    <a:pt x="1034" y="70"/>
                  </a:lnTo>
                  <a:lnTo>
                    <a:pt x="1018" y="76"/>
                  </a:lnTo>
                  <a:lnTo>
                    <a:pt x="974" y="92"/>
                  </a:lnTo>
                  <a:lnTo>
                    <a:pt x="996" y="80"/>
                  </a:lnTo>
                  <a:lnTo>
                    <a:pt x="1026" y="70"/>
                  </a:lnTo>
                  <a:lnTo>
                    <a:pt x="1048" y="52"/>
                  </a:lnTo>
                  <a:lnTo>
                    <a:pt x="1034" y="46"/>
                  </a:lnTo>
                  <a:lnTo>
                    <a:pt x="1018" y="40"/>
                  </a:lnTo>
                  <a:lnTo>
                    <a:pt x="1004" y="40"/>
                  </a:lnTo>
                  <a:lnTo>
                    <a:pt x="974" y="46"/>
                  </a:lnTo>
                  <a:lnTo>
                    <a:pt x="964" y="40"/>
                  </a:lnTo>
                  <a:lnTo>
                    <a:pt x="958" y="24"/>
                  </a:lnTo>
                  <a:lnTo>
                    <a:pt x="934" y="18"/>
                  </a:lnTo>
                  <a:lnTo>
                    <a:pt x="950" y="6"/>
                  </a:lnTo>
                  <a:lnTo>
                    <a:pt x="928" y="0"/>
                  </a:lnTo>
                  <a:lnTo>
                    <a:pt x="912" y="18"/>
                  </a:lnTo>
                  <a:lnTo>
                    <a:pt x="934" y="24"/>
                  </a:lnTo>
                  <a:lnTo>
                    <a:pt x="942" y="40"/>
                  </a:lnTo>
                  <a:lnTo>
                    <a:pt x="928" y="36"/>
                  </a:lnTo>
                  <a:lnTo>
                    <a:pt x="920" y="46"/>
                  </a:lnTo>
                  <a:lnTo>
                    <a:pt x="896" y="40"/>
                  </a:lnTo>
                  <a:lnTo>
                    <a:pt x="882" y="40"/>
                  </a:lnTo>
                  <a:lnTo>
                    <a:pt x="866" y="46"/>
                  </a:lnTo>
                  <a:lnTo>
                    <a:pt x="844" y="46"/>
                  </a:lnTo>
                  <a:lnTo>
                    <a:pt x="820" y="52"/>
                  </a:lnTo>
                  <a:lnTo>
                    <a:pt x="828" y="64"/>
                  </a:lnTo>
                  <a:lnTo>
                    <a:pt x="828" y="80"/>
                  </a:lnTo>
                  <a:lnTo>
                    <a:pt x="820" y="70"/>
                  </a:lnTo>
                  <a:lnTo>
                    <a:pt x="798" y="76"/>
                  </a:lnTo>
                  <a:lnTo>
                    <a:pt x="776" y="76"/>
                  </a:lnTo>
                  <a:lnTo>
                    <a:pt x="798" y="86"/>
                  </a:lnTo>
                  <a:lnTo>
                    <a:pt x="814" y="98"/>
                  </a:lnTo>
                  <a:lnTo>
                    <a:pt x="820" y="110"/>
                  </a:lnTo>
                  <a:lnTo>
                    <a:pt x="814" y="122"/>
                  </a:lnTo>
                  <a:lnTo>
                    <a:pt x="798" y="110"/>
                  </a:lnTo>
                  <a:lnTo>
                    <a:pt x="790" y="92"/>
                  </a:lnTo>
                  <a:lnTo>
                    <a:pt x="760" y="92"/>
                  </a:lnTo>
                  <a:lnTo>
                    <a:pt x="744" y="98"/>
                  </a:lnTo>
                  <a:lnTo>
                    <a:pt x="722" y="86"/>
                  </a:lnTo>
                  <a:lnTo>
                    <a:pt x="730" y="104"/>
                  </a:lnTo>
                  <a:lnTo>
                    <a:pt x="738" y="122"/>
                  </a:lnTo>
                  <a:lnTo>
                    <a:pt x="760" y="122"/>
                  </a:lnTo>
                  <a:lnTo>
                    <a:pt x="782" y="132"/>
                  </a:lnTo>
                  <a:lnTo>
                    <a:pt x="776" y="150"/>
                  </a:lnTo>
                  <a:lnTo>
                    <a:pt x="776" y="138"/>
                  </a:lnTo>
                  <a:lnTo>
                    <a:pt x="752" y="126"/>
                  </a:lnTo>
                  <a:lnTo>
                    <a:pt x="752" y="138"/>
                  </a:lnTo>
                  <a:lnTo>
                    <a:pt x="744" y="126"/>
                  </a:lnTo>
                  <a:lnTo>
                    <a:pt x="738" y="144"/>
                  </a:lnTo>
                  <a:lnTo>
                    <a:pt x="730" y="160"/>
                  </a:lnTo>
                  <a:lnTo>
                    <a:pt x="714" y="156"/>
                  </a:lnTo>
                  <a:lnTo>
                    <a:pt x="722" y="144"/>
                  </a:lnTo>
                  <a:lnTo>
                    <a:pt x="722" y="126"/>
                  </a:lnTo>
                  <a:lnTo>
                    <a:pt x="714" y="98"/>
                  </a:lnTo>
                  <a:lnTo>
                    <a:pt x="714" y="86"/>
                  </a:lnTo>
                  <a:lnTo>
                    <a:pt x="706" y="70"/>
                  </a:lnTo>
                  <a:lnTo>
                    <a:pt x="676" y="80"/>
                  </a:lnTo>
                  <a:lnTo>
                    <a:pt x="662" y="98"/>
                  </a:lnTo>
                  <a:lnTo>
                    <a:pt x="662" y="110"/>
                  </a:lnTo>
                  <a:lnTo>
                    <a:pt x="676" y="116"/>
                  </a:lnTo>
                  <a:lnTo>
                    <a:pt x="692" y="126"/>
                  </a:lnTo>
                  <a:lnTo>
                    <a:pt x="654" y="122"/>
                  </a:lnTo>
                  <a:lnTo>
                    <a:pt x="638" y="116"/>
                  </a:lnTo>
                  <a:lnTo>
                    <a:pt x="614" y="110"/>
                  </a:lnTo>
                  <a:lnTo>
                    <a:pt x="570" y="110"/>
                  </a:lnTo>
                  <a:lnTo>
                    <a:pt x="570" y="104"/>
                  </a:lnTo>
                  <a:lnTo>
                    <a:pt x="562" y="104"/>
                  </a:lnTo>
                  <a:lnTo>
                    <a:pt x="554" y="92"/>
                  </a:lnTo>
                  <a:lnTo>
                    <a:pt x="554" y="76"/>
                  </a:lnTo>
                  <a:lnTo>
                    <a:pt x="592" y="64"/>
                  </a:lnTo>
                  <a:lnTo>
                    <a:pt x="630" y="52"/>
                  </a:lnTo>
                  <a:lnTo>
                    <a:pt x="654" y="36"/>
                  </a:lnTo>
                  <a:lnTo>
                    <a:pt x="630" y="40"/>
                  </a:lnTo>
                  <a:lnTo>
                    <a:pt x="586" y="52"/>
                  </a:lnTo>
                  <a:lnTo>
                    <a:pt x="562" y="58"/>
                  </a:lnTo>
                  <a:lnTo>
                    <a:pt x="546" y="76"/>
                  </a:lnTo>
                  <a:lnTo>
                    <a:pt x="532" y="98"/>
                  </a:lnTo>
                  <a:lnTo>
                    <a:pt x="540" y="98"/>
                  </a:lnTo>
                  <a:lnTo>
                    <a:pt x="532" y="110"/>
                  </a:lnTo>
                  <a:lnTo>
                    <a:pt x="554" y="116"/>
                  </a:lnTo>
                  <a:lnTo>
                    <a:pt x="566" y="110"/>
                  </a:lnTo>
                  <a:lnTo>
                    <a:pt x="586" y="116"/>
                  </a:lnTo>
                  <a:lnTo>
                    <a:pt x="600" y="116"/>
                  </a:lnTo>
                  <a:lnTo>
                    <a:pt x="614" y="122"/>
                  </a:lnTo>
                  <a:lnTo>
                    <a:pt x="600" y="126"/>
                  </a:lnTo>
                  <a:lnTo>
                    <a:pt x="578" y="122"/>
                  </a:lnTo>
                  <a:lnTo>
                    <a:pt x="546" y="132"/>
                  </a:lnTo>
                  <a:lnTo>
                    <a:pt x="546" y="122"/>
                  </a:lnTo>
                  <a:lnTo>
                    <a:pt x="540" y="126"/>
                  </a:lnTo>
                  <a:lnTo>
                    <a:pt x="508" y="132"/>
                  </a:lnTo>
                  <a:lnTo>
                    <a:pt x="494" y="150"/>
                  </a:lnTo>
                  <a:lnTo>
                    <a:pt x="486" y="138"/>
                  </a:lnTo>
                  <a:lnTo>
                    <a:pt x="494" y="126"/>
                  </a:lnTo>
                  <a:lnTo>
                    <a:pt x="464" y="126"/>
                  </a:lnTo>
                  <a:lnTo>
                    <a:pt x="472" y="138"/>
                  </a:lnTo>
                  <a:lnTo>
                    <a:pt x="464" y="156"/>
                  </a:lnTo>
                  <a:lnTo>
                    <a:pt x="456" y="156"/>
                  </a:lnTo>
                  <a:lnTo>
                    <a:pt x="440" y="160"/>
                  </a:lnTo>
                  <a:lnTo>
                    <a:pt x="434" y="166"/>
                  </a:lnTo>
                  <a:lnTo>
                    <a:pt x="410" y="166"/>
                  </a:lnTo>
                  <a:lnTo>
                    <a:pt x="426" y="184"/>
                  </a:lnTo>
                  <a:lnTo>
                    <a:pt x="410" y="178"/>
                  </a:lnTo>
                  <a:lnTo>
                    <a:pt x="394" y="172"/>
                  </a:lnTo>
                  <a:lnTo>
                    <a:pt x="402" y="160"/>
                  </a:lnTo>
                  <a:lnTo>
                    <a:pt x="372" y="156"/>
                  </a:lnTo>
                  <a:lnTo>
                    <a:pt x="358" y="150"/>
                  </a:lnTo>
                  <a:lnTo>
                    <a:pt x="386" y="156"/>
                  </a:lnTo>
                  <a:lnTo>
                    <a:pt x="418" y="156"/>
                  </a:lnTo>
                  <a:lnTo>
                    <a:pt x="440" y="150"/>
                  </a:lnTo>
                  <a:lnTo>
                    <a:pt x="440" y="138"/>
                  </a:lnTo>
                  <a:lnTo>
                    <a:pt x="410" y="138"/>
                  </a:lnTo>
                  <a:lnTo>
                    <a:pt x="402" y="126"/>
                  </a:lnTo>
                  <a:lnTo>
                    <a:pt x="380" y="126"/>
                  </a:lnTo>
                  <a:lnTo>
                    <a:pt x="364" y="122"/>
                  </a:lnTo>
                  <a:lnTo>
                    <a:pt x="350" y="116"/>
                  </a:lnTo>
                  <a:lnTo>
                    <a:pt x="312" y="116"/>
                  </a:lnTo>
                  <a:lnTo>
                    <a:pt x="296" y="122"/>
                  </a:lnTo>
                  <a:lnTo>
                    <a:pt x="296" y="110"/>
                  </a:lnTo>
                  <a:lnTo>
                    <a:pt x="274" y="122"/>
                  </a:lnTo>
                  <a:lnTo>
                    <a:pt x="250" y="122"/>
                  </a:lnTo>
                  <a:lnTo>
                    <a:pt x="236" y="132"/>
                  </a:lnTo>
                  <a:lnTo>
                    <a:pt x="212" y="150"/>
                  </a:lnTo>
                  <a:lnTo>
                    <a:pt x="198" y="166"/>
                  </a:lnTo>
                  <a:lnTo>
                    <a:pt x="182" y="190"/>
                  </a:lnTo>
                  <a:lnTo>
                    <a:pt x="160" y="190"/>
                  </a:lnTo>
                  <a:lnTo>
                    <a:pt x="144" y="196"/>
                  </a:lnTo>
                  <a:lnTo>
                    <a:pt x="136" y="208"/>
                  </a:lnTo>
                  <a:lnTo>
                    <a:pt x="130" y="218"/>
                  </a:lnTo>
                  <a:lnTo>
                    <a:pt x="136" y="236"/>
                  </a:lnTo>
                  <a:lnTo>
                    <a:pt x="136" y="248"/>
                  </a:lnTo>
                  <a:lnTo>
                    <a:pt x="152" y="242"/>
                  </a:lnTo>
                  <a:lnTo>
                    <a:pt x="168" y="236"/>
                  </a:lnTo>
                  <a:lnTo>
                    <a:pt x="190" y="230"/>
                  </a:lnTo>
                  <a:lnTo>
                    <a:pt x="198" y="242"/>
                  </a:lnTo>
                  <a:lnTo>
                    <a:pt x="204" y="258"/>
                  </a:lnTo>
                  <a:lnTo>
                    <a:pt x="212" y="264"/>
                  </a:lnTo>
                  <a:lnTo>
                    <a:pt x="236" y="264"/>
                  </a:lnTo>
                  <a:lnTo>
                    <a:pt x="236" y="252"/>
                  </a:lnTo>
                  <a:lnTo>
                    <a:pt x="250" y="242"/>
                  </a:lnTo>
                  <a:lnTo>
                    <a:pt x="250" y="230"/>
                  </a:lnTo>
                  <a:lnTo>
                    <a:pt x="244" y="218"/>
                  </a:lnTo>
                  <a:lnTo>
                    <a:pt x="236" y="208"/>
                  </a:lnTo>
                  <a:lnTo>
                    <a:pt x="236" y="196"/>
                  </a:lnTo>
                  <a:lnTo>
                    <a:pt x="258" y="184"/>
                  </a:lnTo>
                  <a:lnTo>
                    <a:pt x="258" y="172"/>
                  </a:lnTo>
                  <a:lnTo>
                    <a:pt x="282" y="166"/>
                  </a:lnTo>
                  <a:lnTo>
                    <a:pt x="304" y="172"/>
                  </a:lnTo>
                  <a:lnTo>
                    <a:pt x="282" y="190"/>
                  </a:lnTo>
                  <a:lnTo>
                    <a:pt x="266" y="190"/>
                  </a:lnTo>
                  <a:lnTo>
                    <a:pt x="282" y="212"/>
                  </a:lnTo>
                  <a:lnTo>
                    <a:pt x="364" y="212"/>
                  </a:lnTo>
                  <a:lnTo>
                    <a:pt x="350" y="218"/>
                  </a:lnTo>
                  <a:lnTo>
                    <a:pt x="334" y="218"/>
                  </a:lnTo>
                  <a:lnTo>
                    <a:pt x="312" y="224"/>
                  </a:lnTo>
                  <a:lnTo>
                    <a:pt x="304" y="242"/>
                  </a:lnTo>
                  <a:lnTo>
                    <a:pt x="282" y="236"/>
                  </a:lnTo>
                  <a:lnTo>
                    <a:pt x="282" y="264"/>
                  </a:lnTo>
                  <a:lnTo>
                    <a:pt x="258" y="264"/>
                  </a:lnTo>
                  <a:lnTo>
                    <a:pt x="236" y="270"/>
                  </a:lnTo>
                  <a:lnTo>
                    <a:pt x="212" y="270"/>
                  </a:lnTo>
                  <a:lnTo>
                    <a:pt x="198" y="276"/>
                  </a:lnTo>
                  <a:lnTo>
                    <a:pt x="174" y="282"/>
                  </a:lnTo>
                  <a:lnTo>
                    <a:pt x="182" y="270"/>
                  </a:lnTo>
                  <a:lnTo>
                    <a:pt x="198" y="252"/>
                  </a:lnTo>
                  <a:lnTo>
                    <a:pt x="182" y="252"/>
                  </a:lnTo>
                  <a:lnTo>
                    <a:pt x="160" y="248"/>
                  </a:lnTo>
                  <a:lnTo>
                    <a:pt x="168" y="264"/>
                  </a:lnTo>
                  <a:lnTo>
                    <a:pt x="168" y="282"/>
                  </a:lnTo>
                  <a:lnTo>
                    <a:pt x="144" y="282"/>
                  </a:lnTo>
                  <a:lnTo>
                    <a:pt x="136" y="294"/>
                  </a:lnTo>
                  <a:lnTo>
                    <a:pt x="114" y="304"/>
                  </a:lnTo>
                  <a:lnTo>
                    <a:pt x="98" y="316"/>
                  </a:lnTo>
                  <a:lnTo>
                    <a:pt x="76" y="316"/>
                  </a:lnTo>
                  <a:lnTo>
                    <a:pt x="52" y="322"/>
                  </a:lnTo>
                  <a:lnTo>
                    <a:pt x="52" y="332"/>
                  </a:lnTo>
                  <a:lnTo>
                    <a:pt x="68" y="344"/>
                  </a:lnTo>
                  <a:lnTo>
                    <a:pt x="76" y="362"/>
                  </a:lnTo>
                  <a:lnTo>
                    <a:pt x="52" y="368"/>
                  </a:lnTo>
                  <a:lnTo>
                    <a:pt x="0" y="368"/>
                  </a:lnTo>
                  <a:lnTo>
                    <a:pt x="0" y="378"/>
                  </a:lnTo>
                  <a:lnTo>
                    <a:pt x="16" y="378"/>
                  </a:lnTo>
                  <a:lnTo>
                    <a:pt x="6" y="384"/>
                  </a:lnTo>
                  <a:lnTo>
                    <a:pt x="6" y="424"/>
                  </a:lnTo>
                  <a:lnTo>
                    <a:pt x="30" y="420"/>
                  </a:lnTo>
                  <a:lnTo>
                    <a:pt x="46" y="424"/>
                  </a:lnTo>
                  <a:lnTo>
                    <a:pt x="68" y="420"/>
                  </a:lnTo>
                  <a:lnTo>
                    <a:pt x="98" y="408"/>
                  </a:lnTo>
                  <a:lnTo>
                    <a:pt x="98" y="396"/>
                  </a:lnTo>
                  <a:lnTo>
                    <a:pt x="114" y="378"/>
                  </a:lnTo>
                  <a:lnTo>
                    <a:pt x="130" y="368"/>
                  </a:lnTo>
                  <a:lnTo>
                    <a:pt x="174" y="368"/>
                  </a:lnTo>
                  <a:lnTo>
                    <a:pt x="198" y="356"/>
                  </a:lnTo>
                  <a:lnTo>
                    <a:pt x="212" y="378"/>
                  </a:lnTo>
                  <a:lnTo>
                    <a:pt x="228" y="390"/>
                  </a:lnTo>
                  <a:lnTo>
                    <a:pt x="236" y="402"/>
                  </a:lnTo>
                  <a:lnTo>
                    <a:pt x="220" y="408"/>
                  </a:lnTo>
                  <a:lnTo>
                    <a:pt x="236" y="420"/>
                  </a:lnTo>
                  <a:lnTo>
                    <a:pt x="250" y="408"/>
                  </a:lnTo>
                  <a:lnTo>
                    <a:pt x="250" y="390"/>
                  </a:lnTo>
                  <a:lnTo>
                    <a:pt x="244" y="374"/>
                  </a:lnTo>
                  <a:lnTo>
                    <a:pt x="236" y="384"/>
                  </a:lnTo>
                  <a:lnTo>
                    <a:pt x="220" y="362"/>
                  </a:lnTo>
                  <a:lnTo>
                    <a:pt x="204" y="350"/>
                  </a:lnTo>
                  <a:lnTo>
                    <a:pt x="228" y="350"/>
                  </a:lnTo>
                  <a:lnTo>
                    <a:pt x="236" y="356"/>
                  </a:lnTo>
                  <a:lnTo>
                    <a:pt x="258" y="368"/>
                  </a:lnTo>
                  <a:lnTo>
                    <a:pt x="274" y="374"/>
                  </a:lnTo>
                  <a:lnTo>
                    <a:pt x="288" y="384"/>
                  </a:lnTo>
                  <a:lnTo>
                    <a:pt x="304" y="408"/>
                  </a:lnTo>
                  <a:lnTo>
                    <a:pt x="318" y="412"/>
                  </a:lnTo>
                  <a:lnTo>
                    <a:pt x="318" y="402"/>
                  </a:lnTo>
                  <a:lnTo>
                    <a:pt x="312" y="390"/>
                  </a:lnTo>
                  <a:lnTo>
                    <a:pt x="318" y="378"/>
                  </a:lnTo>
                  <a:lnTo>
                    <a:pt x="342" y="378"/>
                  </a:lnTo>
                  <a:lnTo>
                    <a:pt x="364" y="374"/>
                  </a:lnTo>
                  <a:lnTo>
                    <a:pt x="350" y="368"/>
                  </a:lnTo>
                  <a:lnTo>
                    <a:pt x="350" y="356"/>
                  </a:lnTo>
                  <a:lnTo>
                    <a:pt x="364" y="338"/>
                  </a:lnTo>
                  <a:lnTo>
                    <a:pt x="386" y="332"/>
                  </a:lnTo>
                  <a:lnTo>
                    <a:pt x="410" y="328"/>
                  </a:lnTo>
                  <a:lnTo>
                    <a:pt x="394" y="338"/>
                  </a:lnTo>
                  <a:lnTo>
                    <a:pt x="418" y="350"/>
                  </a:lnTo>
                  <a:lnTo>
                    <a:pt x="440" y="344"/>
                  </a:lnTo>
                  <a:lnTo>
                    <a:pt x="464" y="356"/>
                  </a:lnTo>
                  <a:lnTo>
                    <a:pt x="494" y="356"/>
                  </a:lnTo>
                  <a:lnTo>
                    <a:pt x="502" y="378"/>
                  </a:lnTo>
                  <a:lnTo>
                    <a:pt x="464" y="384"/>
                  </a:lnTo>
                  <a:lnTo>
                    <a:pt x="440" y="378"/>
                  </a:lnTo>
                  <a:lnTo>
                    <a:pt x="426" y="378"/>
                  </a:lnTo>
                  <a:lnTo>
                    <a:pt x="410" y="374"/>
                  </a:lnTo>
                  <a:lnTo>
                    <a:pt x="386" y="374"/>
                  </a:lnTo>
                  <a:lnTo>
                    <a:pt x="364" y="384"/>
                  </a:lnTo>
                  <a:lnTo>
                    <a:pt x="350" y="384"/>
                  </a:lnTo>
                  <a:lnTo>
                    <a:pt x="358" y="396"/>
                  </a:lnTo>
                  <a:lnTo>
                    <a:pt x="364" y="408"/>
                  </a:lnTo>
                  <a:lnTo>
                    <a:pt x="380" y="420"/>
                  </a:lnTo>
                  <a:lnTo>
                    <a:pt x="418" y="420"/>
                  </a:lnTo>
                  <a:lnTo>
                    <a:pt x="448" y="412"/>
                  </a:lnTo>
                  <a:lnTo>
                    <a:pt x="434" y="424"/>
                  </a:lnTo>
                  <a:lnTo>
                    <a:pt x="418" y="430"/>
                  </a:lnTo>
                  <a:lnTo>
                    <a:pt x="440" y="430"/>
                  </a:lnTo>
                  <a:lnTo>
                    <a:pt x="440" y="442"/>
                  </a:lnTo>
                  <a:lnTo>
                    <a:pt x="434" y="460"/>
                  </a:lnTo>
                  <a:lnTo>
                    <a:pt x="418" y="448"/>
                  </a:lnTo>
                  <a:lnTo>
                    <a:pt x="418" y="466"/>
                  </a:lnTo>
                  <a:lnTo>
                    <a:pt x="426" y="466"/>
                  </a:lnTo>
                  <a:lnTo>
                    <a:pt x="440" y="476"/>
                  </a:lnTo>
                  <a:lnTo>
                    <a:pt x="448" y="488"/>
                  </a:lnTo>
                  <a:lnTo>
                    <a:pt x="472" y="488"/>
                  </a:lnTo>
                  <a:lnTo>
                    <a:pt x="478" y="504"/>
                  </a:lnTo>
                  <a:lnTo>
                    <a:pt x="486" y="528"/>
                  </a:lnTo>
                  <a:lnTo>
                    <a:pt x="508" y="534"/>
                  </a:lnTo>
                  <a:lnTo>
                    <a:pt x="524" y="546"/>
                  </a:lnTo>
                  <a:lnTo>
                    <a:pt x="532" y="568"/>
                  </a:lnTo>
                  <a:lnTo>
                    <a:pt x="554" y="584"/>
                  </a:lnTo>
                  <a:lnTo>
                    <a:pt x="586" y="580"/>
                  </a:lnTo>
                  <a:lnTo>
                    <a:pt x="622" y="562"/>
                  </a:lnTo>
                  <a:lnTo>
                    <a:pt x="646" y="552"/>
                  </a:lnTo>
                  <a:lnTo>
                    <a:pt x="668" y="540"/>
                  </a:lnTo>
                  <a:lnTo>
                    <a:pt x="692" y="522"/>
                  </a:lnTo>
                  <a:lnTo>
                    <a:pt x="698" y="504"/>
                  </a:lnTo>
                  <a:lnTo>
                    <a:pt x="668" y="500"/>
                  </a:lnTo>
                  <a:lnTo>
                    <a:pt x="662" y="488"/>
                  </a:lnTo>
                  <a:lnTo>
                    <a:pt x="646" y="500"/>
                  </a:lnTo>
                  <a:lnTo>
                    <a:pt x="614" y="504"/>
                  </a:lnTo>
                  <a:lnTo>
                    <a:pt x="614" y="516"/>
                  </a:lnTo>
                  <a:lnTo>
                    <a:pt x="608" y="500"/>
                  </a:lnTo>
                  <a:lnTo>
                    <a:pt x="592" y="488"/>
                  </a:lnTo>
                  <a:lnTo>
                    <a:pt x="570" y="482"/>
                  </a:lnTo>
                  <a:lnTo>
                    <a:pt x="562" y="470"/>
                  </a:lnTo>
                  <a:lnTo>
                    <a:pt x="562" y="454"/>
                  </a:lnTo>
                  <a:lnTo>
                    <a:pt x="586" y="454"/>
                  </a:lnTo>
                  <a:lnTo>
                    <a:pt x="622" y="476"/>
                  </a:lnTo>
                  <a:lnTo>
                    <a:pt x="646" y="476"/>
                  </a:lnTo>
                  <a:lnTo>
                    <a:pt x="654" y="482"/>
                  </a:lnTo>
                  <a:lnTo>
                    <a:pt x="668" y="482"/>
                  </a:lnTo>
                  <a:lnTo>
                    <a:pt x="698" y="488"/>
                  </a:lnTo>
                  <a:lnTo>
                    <a:pt x="722" y="488"/>
                  </a:lnTo>
                  <a:lnTo>
                    <a:pt x="760" y="482"/>
                  </a:lnTo>
                  <a:lnTo>
                    <a:pt x="768" y="482"/>
                  </a:lnTo>
                  <a:lnTo>
                    <a:pt x="776" y="500"/>
                  </a:lnTo>
                  <a:lnTo>
                    <a:pt x="798" y="494"/>
                  </a:lnTo>
                  <a:lnTo>
                    <a:pt x="782" y="504"/>
                  </a:lnTo>
                  <a:lnTo>
                    <a:pt x="798" y="516"/>
                  </a:lnTo>
                  <a:lnTo>
                    <a:pt x="820" y="510"/>
                  </a:lnTo>
                  <a:lnTo>
                    <a:pt x="828" y="534"/>
                  </a:lnTo>
                  <a:lnTo>
                    <a:pt x="844" y="556"/>
                  </a:lnTo>
                  <a:lnTo>
                    <a:pt x="858" y="590"/>
                  </a:lnTo>
                  <a:lnTo>
                    <a:pt x="874" y="608"/>
                  </a:lnTo>
                  <a:lnTo>
                    <a:pt x="890" y="596"/>
                  </a:lnTo>
                  <a:lnTo>
                    <a:pt x="904" y="596"/>
                  </a:lnTo>
                  <a:lnTo>
                    <a:pt x="904" y="584"/>
                  </a:lnTo>
                  <a:lnTo>
                    <a:pt x="920" y="574"/>
                  </a:lnTo>
                  <a:lnTo>
                    <a:pt x="920" y="552"/>
                  </a:lnTo>
                  <a:lnTo>
                    <a:pt x="942" y="534"/>
                  </a:lnTo>
                  <a:lnTo>
                    <a:pt x="980" y="516"/>
                  </a:lnTo>
                  <a:lnTo>
                    <a:pt x="1018" y="504"/>
                  </a:lnTo>
                  <a:lnTo>
                    <a:pt x="1042" y="528"/>
                  </a:lnTo>
                  <a:lnTo>
                    <a:pt x="1064" y="546"/>
                  </a:lnTo>
                  <a:lnTo>
                    <a:pt x="1086" y="540"/>
                  </a:lnTo>
                  <a:lnTo>
                    <a:pt x="1102" y="568"/>
                  </a:lnTo>
                  <a:lnTo>
                    <a:pt x="1102" y="584"/>
                  </a:lnTo>
                  <a:lnTo>
                    <a:pt x="1118" y="602"/>
                  </a:lnTo>
                  <a:lnTo>
                    <a:pt x="1110" y="584"/>
                  </a:lnTo>
                  <a:lnTo>
                    <a:pt x="1110" y="568"/>
                  </a:lnTo>
                  <a:lnTo>
                    <a:pt x="1124" y="556"/>
                  </a:lnTo>
                  <a:lnTo>
                    <a:pt x="1132" y="574"/>
                  </a:lnTo>
                  <a:lnTo>
                    <a:pt x="1156" y="580"/>
                  </a:lnTo>
                  <a:lnTo>
                    <a:pt x="1156" y="596"/>
                  </a:lnTo>
                  <a:lnTo>
                    <a:pt x="1178" y="590"/>
                  </a:lnTo>
                  <a:lnTo>
                    <a:pt x="1208" y="580"/>
                  </a:lnTo>
                  <a:lnTo>
                    <a:pt x="1202" y="562"/>
                  </a:lnTo>
                  <a:lnTo>
                    <a:pt x="1186" y="552"/>
                  </a:lnTo>
                  <a:lnTo>
                    <a:pt x="1170" y="534"/>
                  </a:lnTo>
                  <a:lnTo>
                    <a:pt x="1156" y="522"/>
                  </a:lnTo>
                  <a:lnTo>
                    <a:pt x="1170" y="510"/>
                  </a:lnTo>
                  <a:lnTo>
                    <a:pt x="1202" y="510"/>
                  </a:lnTo>
                  <a:lnTo>
                    <a:pt x="1208" y="516"/>
                  </a:lnTo>
                  <a:lnTo>
                    <a:pt x="1216" y="504"/>
                  </a:lnTo>
                  <a:lnTo>
                    <a:pt x="1238" y="500"/>
                  </a:lnTo>
                  <a:lnTo>
                    <a:pt x="1246" y="504"/>
                  </a:lnTo>
                  <a:lnTo>
                    <a:pt x="1262" y="494"/>
                  </a:lnTo>
                  <a:lnTo>
                    <a:pt x="1276" y="476"/>
                  </a:lnTo>
                  <a:lnTo>
                    <a:pt x="1308" y="454"/>
                  </a:lnTo>
                  <a:lnTo>
                    <a:pt x="1300" y="442"/>
                  </a:lnTo>
                  <a:lnTo>
                    <a:pt x="1292" y="430"/>
                  </a:lnTo>
                  <a:lnTo>
                    <a:pt x="1276" y="420"/>
                  </a:lnTo>
                  <a:lnTo>
                    <a:pt x="1262" y="408"/>
                  </a:lnTo>
                  <a:lnTo>
                    <a:pt x="1276" y="396"/>
                  </a:lnTo>
                  <a:lnTo>
                    <a:pt x="1246" y="396"/>
                  </a:lnTo>
                  <a:lnTo>
                    <a:pt x="1270" y="374"/>
                  </a:lnTo>
                  <a:lnTo>
                    <a:pt x="1276" y="378"/>
                  </a:lnTo>
                  <a:lnTo>
                    <a:pt x="1314" y="378"/>
                  </a:lnTo>
                  <a:lnTo>
                    <a:pt x="1322" y="390"/>
                  </a:lnTo>
                  <a:lnTo>
                    <a:pt x="1338" y="408"/>
                  </a:lnTo>
                  <a:lnTo>
                    <a:pt x="1346" y="430"/>
                  </a:lnTo>
                  <a:lnTo>
                    <a:pt x="1352" y="420"/>
                  </a:lnTo>
                  <a:lnTo>
                    <a:pt x="1376" y="408"/>
                  </a:lnTo>
                  <a:lnTo>
                    <a:pt x="1352" y="396"/>
                  </a:lnTo>
                  <a:lnTo>
                    <a:pt x="1346" y="378"/>
                  </a:lnTo>
                  <a:lnTo>
                    <a:pt x="1360" y="362"/>
                  </a:lnTo>
                  <a:lnTo>
                    <a:pt x="1390" y="350"/>
                  </a:lnTo>
                  <a:lnTo>
                    <a:pt x="1420" y="332"/>
                  </a:lnTo>
                  <a:lnTo>
                    <a:pt x="1428" y="310"/>
                  </a:lnTo>
                  <a:lnTo>
                    <a:pt x="1428" y="288"/>
                  </a:lnTo>
                  <a:lnTo>
                    <a:pt x="1414" y="270"/>
                  </a:lnTo>
                  <a:lnTo>
                    <a:pt x="1414" y="258"/>
                  </a:lnTo>
                  <a:lnTo>
                    <a:pt x="1398" y="248"/>
                  </a:lnTo>
                  <a:lnTo>
                    <a:pt x="1368" y="252"/>
                  </a:lnTo>
                  <a:lnTo>
                    <a:pt x="1368" y="248"/>
                  </a:lnTo>
                  <a:lnTo>
                    <a:pt x="1384" y="224"/>
                  </a:lnTo>
                  <a:lnTo>
                    <a:pt x="1398" y="212"/>
                  </a:lnTo>
                  <a:lnTo>
                    <a:pt x="1428" y="208"/>
                  </a:lnTo>
                  <a:lnTo>
                    <a:pt x="1474" y="208"/>
                  </a:lnTo>
                  <a:lnTo>
                    <a:pt x="1526" y="212"/>
                  </a:lnTo>
                  <a:lnTo>
                    <a:pt x="1542" y="208"/>
                  </a:lnTo>
                  <a:lnTo>
                    <a:pt x="1566" y="184"/>
                  </a:lnTo>
                  <a:lnTo>
                    <a:pt x="1596" y="172"/>
                  </a:lnTo>
                  <a:lnTo>
                    <a:pt x="1596" y="184"/>
                  </a:lnTo>
                  <a:lnTo>
                    <a:pt x="1610" y="190"/>
                  </a:lnTo>
                  <a:lnTo>
                    <a:pt x="1626" y="178"/>
                  </a:lnTo>
                  <a:lnTo>
                    <a:pt x="1648" y="172"/>
                  </a:lnTo>
                  <a:lnTo>
                    <a:pt x="1642" y="184"/>
                  </a:lnTo>
                  <a:lnTo>
                    <a:pt x="1618" y="202"/>
                  </a:lnTo>
                  <a:lnTo>
                    <a:pt x="1588" y="212"/>
                  </a:lnTo>
                  <a:lnTo>
                    <a:pt x="1588" y="230"/>
                  </a:lnTo>
                  <a:lnTo>
                    <a:pt x="1618" y="242"/>
                  </a:lnTo>
                  <a:lnTo>
                    <a:pt x="1618" y="270"/>
                  </a:lnTo>
                  <a:lnTo>
                    <a:pt x="1642" y="288"/>
                  </a:lnTo>
                  <a:lnTo>
                    <a:pt x="1642" y="270"/>
                  </a:lnTo>
                  <a:lnTo>
                    <a:pt x="1656" y="258"/>
                  </a:lnTo>
                  <a:lnTo>
                    <a:pt x="1672" y="242"/>
                  </a:lnTo>
                  <a:lnTo>
                    <a:pt x="1656" y="224"/>
                  </a:lnTo>
                  <a:lnTo>
                    <a:pt x="1656" y="208"/>
                  </a:lnTo>
                  <a:lnTo>
                    <a:pt x="1680" y="190"/>
                  </a:lnTo>
                  <a:lnTo>
                    <a:pt x="1688" y="202"/>
                  </a:lnTo>
                  <a:lnTo>
                    <a:pt x="1726" y="196"/>
                  </a:lnTo>
                  <a:lnTo>
                    <a:pt x="1740" y="184"/>
                  </a:lnTo>
                  <a:lnTo>
                    <a:pt x="1770" y="178"/>
                  </a:lnTo>
                  <a:lnTo>
                    <a:pt x="1770" y="166"/>
                  </a:lnTo>
                  <a:lnTo>
                    <a:pt x="1802" y="160"/>
                  </a:lnTo>
                  <a:lnTo>
                    <a:pt x="1786" y="156"/>
                  </a:lnTo>
                  <a:lnTo>
                    <a:pt x="1770" y="150"/>
                  </a:lnTo>
                  <a:lnTo>
                    <a:pt x="1748" y="144"/>
                  </a:lnTo>
                  <a:lnTo>
                    <a:pt x="1778" y="144"/>
                  </a:lnTo>
                  <a:lnTo>
                    <a:pt x="1786" y="126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0" name="Freeform 49"/>
            <p:cNvSpPr>
              <a:spLocks/>
            </p:cNvSpPr>
            <p:nvPr/>
          </p:nvSpPr>
          <p:spPr bwMode="auto">
            <a:xfrm>
              <a:off x="7558252" y="1882195"/>
              <a:ext cx="310095" cy="378430"/>
            </a:xfrm>
            <a:custGeom>
              <a:avLst/>
              <a:gdLst>
                <a:gd name="T0" fmla="*/ 2147483647 w 138"/>
                <a:gd name="T1" fmla="*/ 2147483647 h 106"/>
                <a:gd name="T2" fmla="*/ 2147483647 w 138"/>
                <a:gd name="T3" fmla="*/ 2147483647 h 106"/>
                <a:gd name="T4" fmla="*/ 2147483647 w 138"/>
                <a:gd name="T5" fmla="*/ 0 h 106"/>
                <a:gd name="T6" fmla="*/ 2147483647 w 138"/>
                <a:gd name="T7" fmla="*/ 0 h 106"/>
                <a:gd name="T8" fmla="*/ 2147483647 w 138"/>
                <a:gd name="T9" fmla="*/ 0 h 106"/>
                <a:gd name="T10" fmla="*/ 2147483647 w 138"/>
                <a:gd name="T11" fmla="*/ 0 h 106"/>
                <a:gd name="T12" fmla="*/ 2147483647 w 138"/>
                <a:gd name="T13" fmla="*/ 2147483647 h 106"/>
                <a:gd name="T14" fmla="*/ 2147483647 w 138"/>
                <a:gd name="T15" fmla="*/ 2147483647 h 106"/>
                <a:gd name="T16" fmla="*/ 2147483647 w 138"/>
                <a:gd name="T17" fmla="*/ 2147483647 h 106"/>
                <a:gd name="T18" fmla="*/ 2147483647 w 138"/>
                <a:gd name="T19" fmla="*/ 2147483647 h 106"/>
                <a:gd name="T20" fmla="*/ 2147483647 w 138"/>
                <a:gd name="T21" fmla="*/ 2147483647 h 106"/>
                <a:gd name="T22" fmla="*/ 2147483647 w 138"/>
                <a:gd name="T23" fmla="*/ 2147483647 h 106"/>
                <a:gd name="T24" fmla="*/ 2147483647 w 138"/>
                <a:gd name="T25" fmla="*/ 2147483647 h 106"/>
                <a:gd name="T26" fmla="*/ 2147483647 w 138"/>
                <a:gd name="T27" fmla="*/ 2147483647 h 106"/>
                <a:gd name="T28" fmla="*/ 2147483647 w 138"/>
                <a:gd name="T29" fmla="*/ 2147483647 h 106"/>
                <a:gd name="T30" fmla="*/ 0 w 138"/>
                <a:gd name="T31" fmla="*/ 2147483647 h 106"/>
                <a:gd name="T32" fmla="*/ 0 w 138"/>
                <a:gd name="T33" fmla="*/ 2147483647 h 106"/>
                <a:gd name="T34" fmla="*/ 0 w 138"/>
                <a:gd name="T35" fmla="*/ 2147483647 h 106"/>
                <a:gd name="T36" fmla="*/ 2147483647 w 138"/>
                <a:gd name="T37" fmla="*/ 2147483647 h 106"/>
                <a:gd name="T38" fmla="*/ 2147483647 w 138"/>
                <a:gd name="T39" fmla="*/ 2147483647 h 106"/>
                <a:gd name="T40" fmla="*/ 2147483647 w 138"/>
                <a:gd name="T41" fmla="*/ 2147483647 h 106"/>
                <a:gd name="T42" fmla="*/ 2147483647 w 138"/>
                <a:gd name="T43" fmla="*/ 2147483647 h 106"/>
                <a:gd name="T44" fmla="*/ 2147483647 w 138"/>
                <a:gd name="T45" fmla="*/ 2147483647 h 106"/>
                <a:gd name="T46" fmla="*/ 2147483647 w 138"/>
                <a:gd name="T47" fmla="*/ 2147483647 h 106"/>
                <a:gd name="T48" fmla="*/ 2147483647 w 138"/>
                <a:gd name="T49" fmla="*/ 2147483647 h 106"/>
                <a:gd name="T50" fmla="*/ 2147483647 w 138"/>
                <a:gd name="T51" fmla="*/ 2147483647 h 106"/>
                <a:gd name="T52" fmla="*/ 2147483647 w 138"/>
                <a:gd name="T53" fmla="*/ 2147483647 h 106"/>
                <a:gd name="T54" fmla="*/ 2147483647 w 138"/>
                <a:gd name="T55" fmla="*/ 2147483647 h 106"/>
                <a:gd name="T56" fmla="*/ 2147483647 w 138"/>
                <a:gd name="T57" fmla="*/ 2147483647 h 106"/>
                <a:gd name="T58" fmla="*/ 2147483647 w 138"/>
                <a:gd name="T59" fmla="*/ 2147483647 h 106"/>
                <a:gd name="T60" fmla="*/ 2147483647 w 138"/>
                <a:gd name="T61" fmla="*/ 2147483647 h 106"/>
                <a:gd name="T62" fmla="*/ 2147483647 w 138"/>
                <a:gd name="T63" fmla="*/ 2147483647 h 106"/>
                <a:gd name="T64" fmla="*/ 2147483647 w 138"/>
                <a:gd name="T65" fmla="*/ 2147483647 h 106"/>
                <a:gd name="T66" fmla="*/ 2147483647 w 138"/>
                <a:gd name="T67" fmla="*/ 2147483647 h 106"/>
                <a:gd name="T68" fmla="*/ 2147483647 w 138"/>
                <a:gd name="T69" fmla="*/ 2147483647 h 106"/>
                <a:gd name="T70" fmla="*/ 2147483647 w 138"/>
                <a:gd name="T71" fmla="*/ 2147483647 h 106"/>
                <a:gd name="T72" fmla="*/ 2147483647 w 138"/>
                <a:gd name="T73" fmla="*/ 2147483647 h 106"/>
                <a:gd name="T74" fmla="*/ 2147483647 w 138"/>
                <a:gd name="T75" fmla="*/ 2147483647 h 106"/>
                <a:gd name="T76" fmla="*/ 2147483647 w 138"/>
                <a:gd name="T77" fmla="*/ 2147483647 h 106"/>
                <a:gd name="T78" fmla="*/ 2147483647 w 138"/>
                <a:gd name="T79" fmla="*/ 2147483647 h 106"/>
                <a:gd name="T80" fmla="*/ 2147483647 w 138"/>
                <a:gd name="T81" fmla="*/ 2147483647 h 106"/>
                <a:gd name="T82" fmla="*/ 2147483647 w 138"/>
                <a:gd name="T83" fmla="*/ 2147483647 h 106"/>
                <a:gd name="T84" fmla="*/ 2147483647 w 138"/>
                <a:gd name="T85" fmla="*/ 2147483647 h 106"/>
                <a:gd name="T86" fmla="*/ 2147483647 w 138"/>
                <a:gd name="T87" fmla="*/ 2147483647 h 106"/>
                <a:gd name="T88" fmla="*/ 2147483647 w 138"/>
                <a:gd name="T89" fmla="*/ 2147483647 h 106"/>
                <a:gd name="T90" fmla="*/ 2147483647 w 138"/>
                <a:gd name="T91" fmla="*/ 2147483647 h 10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8"/>
                <a:gd name="T139" fmla="*/ 0 h 106"/>
                <a:gd name="T140" fmla="*/ 138 w 138"/>
                <a:gd name="T141" fmla="*/ 106 h 10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8" h="106">
                  <a:moveTo>
                    <a:pt x="84" y="6"/>
                  </a:moveTo>
                  <a:lnTo>
                    <a:pt x="84" y="6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10"/>
                  </a:lnTo>
                  <a:lnTo>
                    <a:pt x="12" y="18"/>
                  </a:lnTo>
                  <a:lnTo>
                    <a:pt x="8" y="34"/>
                  </a:lnTo>
                  <a:lnTo>
                    <a:pt x="6" y="50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16" y="102"/>
                  </a:lnTo>
                  <a:lnTo>
                    <a:pt x="32" y="100"/>
                  </a:lnTo>
                  <a:lnTo>
                    <a:pt x="46" y="104"/>
                  </a:lnTo>
                  <a:lnTo>
                    <a:pt x="60" y="106"/>
                  </a:lnTo>
                  <a:lnTo>
                    <a:pt x="68" y="106"/>
                  </a:lnTo>
                  <a:lnTo>
                    <a:pt x="78" y="106"/>
                  </a:lnTo>
                  <a:lnTo>
                    <a:pt x="82" y="104"/>
                  </a:lnTo>
                  <a:lnTo>
                    <a:pt x="82" y="102"/>
                  </a:lnTo>
                  <a:lnTo>
                    <a:pt x="82" y="100"/>
                  </a:lnTo>
                  <a:lnTo>
                    <a:pt x="84" y="98"/>
                  </a:lnTo>
                  <a:lnTo>
                    <a:pt x="104" y="80"/>
                  </a:lnTo>
                  <a:lnTo>
                    <a:pt x="124" y="62"/>
                  </a:lnTo>
                  <a:lnTo>
                    <a:pt x="134" y="50"/>
                  </a:lnTo>
                  <a:lnTo>
                    <a:pt x="138" y="44"/>
                  </a:lnTo>
                  <a:lnTo>
                    <a:pt x="138" y="40"/>
                  </a:lnTo>
                  <a:lnTo>
                    <a:pt x="138" y="34"/>
                  </a:lnTo>
                  <a:lnTo>
                    <a:pt x="136" y="28"/>
                  </a:lnTo>
                  <a:lnTo>
                    <a:pt x="132" y="24"/>
                  </a:lnTo>
                  <a:lnTo>
                    <a:pt x="126" y="20"/>
                  </a:lnTo>
                  <a:lnTo>
                    <a:pt x="112" y="14"/>
                  </a:lnTo>
                  <a:lnTo>
                    <a:pt x="100" y="12"/>
                  </a:lnTo>
                  <a:lnTo>
                    <a:pt x="84" y="6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1" name="Freeform 50"/>
            <p:cNvSpPr>
              <a:spLocks/>
            </p:cNvSpPr>
            <p:nvPr/>
          </p:nvSpPr>
          <p:spPr bwMode="auto">
            <a:xfrm>
              <a:off x="7940253" y="4823955"/>
              <a:ext cx="238188" cy="164224"/>
            </a:xfrm>
            <a:custGeom>
              <a:avLst/>
              <a:gdLst>
                <a:gd name="T0" fmla="*/ 2147483647 w 106"/>
                <a:gd name="T1" fmla="*/ 0 h 46"/>
                <a:gd name="T2" fmla="*/ 2147483647 w 106"/>
                <a:gd name="T3" fmla="*/ 2147483647 h 46"/>
                <a:gd name="T4" fmla="*/ 2147483647 w 106"/>
                <a:gd name="T5" fmla="*/ 2147483647 h 46"/>
                <a:gd name="T6" fmla="*/ 0 w 106"/>
                <a:gd name="T7" fmla="*/ 2147483647 h 46"/>
                <a:gd name="T8" fmla="*/ 2147483647 w 106"/>
                <a:gd name="T9" fmla="*/ 2147483647 h 46"/>
                <a:gd name="T10" fmla="*/ 2147483647 w 106"/>
                <a:gd name="T11" fmla="*/ 2147483647 h 46"/>
                <a:gd name="T12" fmla="*/ 2147483647 w 106"/>
                <a:gd name="T13" fmla="*/ 2147483647 h 46"/>
                <a:gd name="T14" fmla="*/ 2147483647 w 106"/>
                <a:gd name="T15" fmla="*/ 2147483647 h 46"/>
                <a:gd name="T16" fmla="*/ 2147483647 w 106"/>
                <a:gd name="T17" fmla="*/ 0 h 46"/>
                <a:gd name="T18" fmla="*/ 2147483647 w 106"/>
                <a:gd name="T19" fmla="*/ 0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46"/>
                <a:gd name="T32" fmla="*/ 106 w 106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46">
                  <a:moveTo>
                    <a:pt x="82" y="0"/>
                  </a:moveTo>
                  <a:lnTo>
                    <a:pt x="60" y="18"/>
                  </a:lnTo>
                  <a:lnTo>
                    <a:pt x="30" y="30"/>
                  </a:lnTo>
                  <a:lnTo>
                    <a:pt x="0" y="40"/>
                  </a:lnTo>
                  <a:lnTo>
                    <a:pt x="30" y="46"/>
                  </a:lnTo>
                  <a:lnTo>
                    <a:pt x="60" y="34"/>
                  </a:lnTo>
                  <a:lnTo>
                    <a:pt x="82" y="18"/>
                  </a:lnTo>
                  <a:lnTo>
                    <a:pt x="106" y="12"/>
                  </a:lnTo>
                  <a:lnTo>
                    <a:pt x="9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2" name="Freeform 51"/>
            <p:cNvSpPr>
              <a:spLocks/>
            </p:cNvSpPr>
            <p:nvPr/>
          </p:nvSpPr>
          <p:spPr bwMode="auto">
            <a:xfrm>
              <a:off x="8196417" y="4681150"/>
              <a:ext cx="121341" cy="185644"/>
            </a:xfrm>
            <a:custGeom>
              <a:avLst/>
              <a:gdLst>
                <a:gd name="T0" fmla="*/ 2147483647 w 54"/>
                <a:gd name="T1" fmla="*/ 2147483647 h 52"/>
                <a:gd name="T2" fmla="*/ 2147483647 w 54"/>
                <a:gd name="T3" fmla="*/ 0 h 52"/>
                <a:gd name="T4" fmla="*/ 2147483647 w 54"/>
                <a:gd name="T5" fmla="*/ 2147483647 h 52"/>
                <a:gd name="T6" fmla="*/ 0 w 54"/>
                <a:gd name="T7" fmla="*/ 2147483647 h 52"/>
                <a:gd name="T8" fmla="*/ 2147483647 w 54"/>
                <a:gd name="T9" fmla="*/ 2147483647 h 52"/>
                <a:gd name="T10" fmla="*/ 2147483647 w 54"/>
                <a:gd name="T11" fmla="*/ 2147483647 h 52"/>
                <a:gd name="T12" fmla="*/ 2147483647 w 54"/>
                <a:gd name="T13" fmla="*/ 2147483647 h 52"/>
                <a:gd name="T14" fmla="*/ 2147483647 w 54"/>
                <a:gd name="T15" fmla="*/ 2147483647 h 52"/>
                <a:gd name="T16" fmla="*/ 2147483647 w 54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4"/>
                <a:gd name="T28" fmla="*/ 0 h 52"/>
                <a:gd name="T29" fmla="*/ 54 w 54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4" h="52">
                  <a:moveTo>
                    <a:pt x="14" y="12"/>
                  </a:moveTo>
                  <a:lnTo>
                    <a:pt x="6" y="0"/>
                  </a:lnTo>
                  <a:lnTo>
                    <a:pt x="6" y="34"/>
                  </a:lnTo>
                  <a:lnTo>
                    <a:pt x="0" y="52"/>
                  </a:lnTo>
                  <a:lnTo>
                    <a:pt x="6" y="46"/>
                  </a:lnTo>
                  <a:lnTo>
                    <a:pt x="30" y="28"/>
                  </a:lnTo>
                  <a:lnTo>
                    <a:pt x="44" y="24"/>
                  </a:lnTo>
                  <a:lnTo>
                    <a:pt x="54" y="12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3" name="Freeform 52"/>
            <p:cNvSpPr>
              <a:spLocks/>
            </p:cNvSpPr>
            <p:nvPr/>
          </p:nvSpPr>
          <p:spPr bwMode="auto">
            <a:xfrm>
              <a:off x="6794253" y="3617262"/>
              <a:ext cx="238188" cy="264187"/>
            </a:xfrm>
            <a:custGeom>
              <a:avLst/>
              <a:gdLst>
                <a:gd name="T0" fmla="*/ 2147483647 w 106"/>
                <a:gd name="T1" fmla="*/ 2147483647 h 74"/>
                <a:gd name="T2" fmla="*/ 2147483647 w 106"/>
                <a:gd name="T3" fmla="*/ 2147483647 h 74"/>
                <a:gd name="T4" fmla="*/ 2147483647 w 106"/>
                <a:gd name="T5" fmla="*/ 2147483647 h 74"/>
                <a:gd name="T6" fmla="*/ 2147483647 w 106"/>
                <a:gd name="T7" fmla="*/ 2147483647 h 74"/>
                <a:gd name="T8" fmla="*/ 2147483647 w 106"/>
                <a:gd name="T9" fmla="*/ 2147483647 h 74"/>
                <a:gd name="T10" fmla="*/ 2147483647 w 106"/>
                <a:gd name="T11" fmla="*/ 0 h 74"/>
                <a:gd name="T12" fmla="*/ 2147483647 w 106"/>
                <a:gd name="T13" fmla="*/ 2147483647 h 74"/>
                <a:gd name="T14" fmla="*/ 2147483647 w 106"/>
                <a:gd name="T15" fmla="*/ 2147483647 h 74"/>
                <a:gd name="T16" fmla="*/ 2147483647 w 106"/>
                <a:gd name="T17" fmla="*/ 2147483647 h 74"/>
                <a:gd name="T18" fmla="*/ 0 w 106"/>
                <a:gd name="T19" fmla="*/ 2147483647 h 74"/>
                <a:gd name="T20" fmla="*/ 2147483647 w 106"/>
                <a:gd name="T21" fmla="*/ 2147483647 h 74"/>
                <a:gd name="T22" fmla="*/ 2147483647 w 106"/>
                <a:gd name="T23" fmla="*/ 2147483647 h 74"/>
                <a:gd name="T24" fmla="*/ 2147483647 w 106"/>
                <a:gd name="T25" fmla="*/ 2147483647 h 74"/>
                <a:gd name="T26" fmla="*/ 2147483647 w 106"/>
                <a:gd name="T27" fmla="*/ 2147483647 h 74"/>
                <a:gd name="T28" fmla="*/ 2147483647 w 106"/>
                <a:gd name="T29" fmla="*/ 2147483647 h 74"/>
                <a:gd name="T30" fmla="*/ 2147483647 w 106"/>
                <a:gd name="T31" fmla="*/ 2147483647 h 7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6"/>
                <a:gd name="T49" fmla="*/ 0 h 74"/>
                <a:gd name="T50" fmla="*/ 106 w 106"/>
                <a:gd name="T51" fmla="*/ 74 h 7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6" h="74">
                  <a:moveTo>
                    <a:pt x="98" y="52"/>
                  </a:moveTo>
                  <a:lnTo>
                    <a:pt x="106" y="40"/>
                  </a:lnTo>
                  <a:lnTo>
                    <a:pt x="106" y="18"/>
                  </a:lnTo>
                  <a:lnTo>
                    <a:pt x="98" y="6"/>
                  </a:lnTo>
                  <a:lnTo>
                    <a:pt x="82" y="12"/>
                  </a:lnTo>
                  <a:lnTo>
                    <a:pt x="82" y="0"/>
                  </a:lnTo>
                  <a:lnTo>
                    <a:pt x="60" y="18"/>
                  </a:lnTo>
                  <a:lnTo>
                    <a:pt x="30" y="34"/>
                  </a:lnTo>
                  <a:lnTo>
                    <a:pt x="22" y="40"/>
                  </a:lnTo>
                  <a:lnTo>
                    <a:pt x="0" y="46"/>
                  </a:lnTo>
                  <a:lnTo>
                    <a:pt x="14" y="52"/>
                  </a:lnTo>
                  <a:lnTo>
                    <a:pt x="36" y="58"/>
                  </a:lnTo>
                  <a:lnTo>
                    <a:pt x="30" y="74"/>
                  </a:lnTo>
                  <a:lnTo>
                    <a:pt x="74" y="74"/>
                  </a:lnTo>
                  <a:lnTo>
                    <a:pt x="82" y="70"/>
                  </a:lnTo>
                  <a:lnTo>
                    <a:pt x="98" y="5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4" name="Freeform 53"/>
            <p:cNvSpPr>
              <a:spLocks/>
            </p:cNvSpPr>
            <p:nvPr/>
          </p:nvSpPr>
          <p:spPr bwMode="auto">
            <a:xfrm>
              <a:off x="6929076" y="3881449"/>
              <a:ext cx="31459" cy="64262"/>
            </a:xfrm>
            <a:custGeom>
              <a:avLst/>
              <a:gdLst>
                <a:gd name="T0" fmla="*/ 2147483647 w 14"/>
                <a:gd name="T1" fmla="*/ 2147483647 h 18"/>
                <a:gd name="T2" fmla="*/ 2147483647 w 14"/>
                <a:gd name="T3" fmla="*/ 2147483647 h 18"/>
                <a:gd name="T4" fmla="*/ 2147483647 w 14"/>
                <a:gd name="T5" fmla="*/ 0 h 18"/>
                <a:gd name="T6" fmla="*/ 0 w 14"/>
                <a:gd name="T7" fmla="*/ 2147483647 h 18"/>
                <a:gd name="T8" fmla="*/ 2147483647 w 14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8"/>
                <a:gd name="T17" fmla="*/ 14 w 1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8">
                  <a:moveTo>
                    <a:pt x="8" y="18"/>
                  </a:moveTo>
                  <a:lnTo>
                    <a:pt x="8" y="12"/>
                  </a:lnTo>
                  <a:lnTo>
                    <a:pt x="14" y="0"/>
                  </a:lnTo>
                  <a:lnTo>
                    <a:pt x="0" y="1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5" name="Freeform 54"/>
            <p:cNvSpPr>
              <a:spLocks/>
            </p:cNvSpPr>
            <p:nvPr/>
          </p:nvSpPr>
          <p:spPr bwMode="auto">
            <a:xfrm>
              <a:off x="3396699" y="2267765"/>
              <a:ext cx="13482" cy="21421"/>
            </a:xfrm>
            <a:custGeom>
              <a:avLst/>
              <a:gdLst>
                <a:gd name="T0" fmla="*/ 2147483647 w 6"/>
                <a:gd name="T1" fmla="*/ 0 h 6"/>
                <a:gd name="T2" fmla="*/ 0 w 6"/>
                <a:gd name="T3" fmla="*/ 2147483647 h 6"/>
                <a:gd name="T4" fmla="*/ 2147483647 w 6"/>
                <a:gd name="T5" fmla="*/ 2147483647 h 6"/>
                <a:gd name="T6" fmla="*/ 2147483647 w 6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0"/>
                  </a:moveTo>
                  <a:lnTo>
                    <a:pt x="0" y="4"/>
                  </a:lnTo>
                  <a:lnTo>
                    <a:pt x="6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6" name="Freeform 55"/>
            <p:cNvSpPr>
              <a:spLocks/>
            </p:cNvSpPr>
            <p:nvPr/>
          </p:nvSpPr>
          <p:spPr bwMode="auto">
            <a:xfrm>
              <a:off x="3050650" y="2610494"/>
              <a:ext cx="152800" cy="85683"/>
            </a:xfrm>
            <a:custGeom>
              <a:avLst/>
              <a:gdLst>
                <a:gd name="T0" fmla="*/ 2147483647 w 68"/>
                <a:gd name="T1" fmla="*/ 2147483647 h 24"/>
                <a:gd name="T2" fmla="*/ 2147483647 w 68"/>
                <a:gd name="T3" fmla="*/ 2147483647 h 24"/>
                <a:gd name="T4" fmla="*/ 2147483647 w 68"/>
                <a:gd name="T5" fmla="*/ 0 h 24"/>
                <a:gd name="T6" fmla="*/ 2147483647 w 68"/>
                <a:gd name="T7" fmla="*/ 0 h 24"/>
                <a:gd name="T8" fmla="*/ 2147483647 w 68"/>
                <a:gd name="T9" fmla="*/ 2147483647 h 24"/>
                <a:gd name="T10" fmla="*/ 0 w 68"/>
                <a:gd name="T11" fmla="*/ 2147483647 h 24"/>
                <a:gd name="T12" fmla="*/ 0 w 68"/>
                <a:gd name="T13" fmla="*/ 2147483647 h 24"/>
                <a:gd name="T14" fmla="*/ 2147483647 w 68"/>
                <a:gd name="T15" fmla="*/ 2147483647 h 24"/>
                <a:gd name="T16" fmla="*/ 2147483647 w 68"/>
                <a:gd name="T17" fmla="*/ 2147483647 h 24"/>
                <a:gd name="T18" fmla="*/ 2147483647 w 68"/>
                <a:gd name="T19" fmla="*/ 2147483647 h 24"/>
                <a:gd name="T20" fmla="*/ 2147483647 w 68"/>
                <a:gd name="T21" fmla="*/ 2147483647 h 24"/>
                <a:gd name="T22" fmla="*/ 2147483647 w 68"/>
                <a:gd name="T23" fmla="*/ 2147483647 h 24"/>
                <a:gd name="T24" fmla="*/ 2147483647 w 68"/>
                <a:gd name="T25" fmla="*/ 2147483647 h 24"/>
                <a:gd name="T26" fmla="*/ 2147483647 w 68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24"/>
                <a:gd name="T44" fmla="*/ 68 w 68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24">
                  <a:moveTo>
                    <a:pt x="38" y="8"/>
                  </a:moveTo>
                  <a:lnTo>
                    <a:pt x="38" y="6"/>
                  </a:lnTo>
                  <a:lnTo>
                    <a:pt x="38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2" y="18"/>
                  </a:lnTo>
                  <a:lnTo>
                    <a:pt x="38" y="24"/>
                  </a:lnTo>
                  <a:lnTo>
                    <a:pt x="54" y="24"/>
                  </a:lnTo>
                  <a:lnTo>
                    <a:pt x="68" y="18"/>
                  </a:lnTo>
                  <a:lnTo>
                    <a:pt x="44" y="12"/>
                  </a:lnTo>
                  <a:lnTo>
                    <a:pt x="54" y="2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7" name="Freeform 56"/>
            <p:cNvSpPr>
              <a:spLocks/>
            </p:cNvSpPr>
            <p:nvPr/>
          </p:nvSpPr>
          <p:spPr bwMode="auto">
            <a:xfrm>
              <a:off x="2915827" y="1368101"/>
              <a:ext cx="1141507" cy="913945"/>
            </a:xfrm>
            <a:custGeom>
              <a:avLst/>
              <a:gdLst>
                <a:gd name="T0" fmla="*/ 2147483647 w 508"/>
                <a:gd name="T1" fmla="*/ 2147483647 h 256"/>
                <a:gd name="T2" fmla="*/ 2147483647 w 508"/>
                <a:gd name="T3" fmla="*/ 2147483647 h 256"/>
                <a:gd name="T4" fmla="*/ 2147483647 w 508"/>
                <a:gd name="T5" fmla="*/ 2147483647 h 256"/>
                <a:gd name="T6" fmla="*/ 2147483647 w 508"/>
                <a:gd name="T7" fmla="*/ 2147483647 h 256"/>
                <a:gd name="T8" fmla="*/ 2147483647 w 508"/>
                <a:gd name="T9" fmla="*/ 2147483647 h 256"/>
                <a:gd name="T10" fmla="*/ 2147483647 w 508"/>
                <a:gd name="T11" fmla="*/ 2147483647 h 256"/>
                <a:gd name="T12" fmla="*/ 2147483647 w 508"/>
                <a:gd name="T13" fmla="*/ 2147483647 h 256"/>
                <a:gd name="T14" fmla="*/ 2147483647 w 508"/>
                <a:gd name="T15" fmla="*/ 2147483647 h 256"/>
                <a:gd name="T16" fmla="*/ 2147483647 w 508"/>
                <a:gd name="T17" fmla="*/ 2147483647 h 256"/>
                <a:gd name="T18" fmla="*/ 2147483647 w 508"/>
                <a:gd name="T19" fmla="*/ 2147483647 h 256"/>
                <a:gd name="T20" fmla="*/ 2147483647 w 508"/>
                <a:gd name="T21" fmla="*/ 2147483647 h 256"/>
                <a:gd name="T22" fmla="*/ 2147483647 w 508"/>
                <a:gd name="T23" fmla="*/ 2147483647 h 256"/>
                <a:gd name="T24" fmla="*/ 2147483647 w 508"/>
                <a:gd name="T25" fmla="*/ 2147483647 h 256"/>
                <a:gd name="T26" fmla="*/ 2147483647 w 508"/>
                <a:gd name="T27" fmla="*/ 2147483647 h 256"/>
                <a:gd name="T28" fmla="*/ 2147483647 w 508"/>
                <a:gd name="T29" fmla="*/ 0 h 256"/>
                <a:gd name="T30" fmla="*/ 2147483647 w 508"/>
                <a:gd name="T31" fmla="*/ 2147483647 h 256"/>
                <a:gd name="T32" fmla="*/ 2147483647 w 508"/>
                <a:gd name="T33" fmla="*/ 0 h 256"/>
                <a:gd name="T34" fmla="*/ 2147483647 w 508"/>
                <a:gd name="T35" fmla="*/ 2147483647 h 256"/>
                <a:gd name="T36" fmla="*/ 2147483647 w 508"/>
                <a:gd name="T37" fmla="*/ 2147483647 h 256"/>
                <a:gd name="T38" fmla="*/ 2147483647 w 508"/>
                <a:gd name="T39" fmla="*/ 2147483647 h 256"/>
                <a:gd name="T40" fmla="*/ 2147483647 w 508"/>
                <a:gd name="T41" fmla="*/ 2147483647 h 256"/>
                <a:gd name="T42" fmla="*/ 2147483647 w 508"/>
                <a:gd name="T43" fmla="*/ 2147483647 h 256"/>
                <a:gd name="T44" fmla="*/ 2147483647 w 508"/>
                <a:gd name="T45" fmla="*/ 2147483647 h 256"/>
                <a:gd name="T46" fmla="*/ 0 w 508"/>
                <a:gd name="T47" fmla="*/ 2147483647 h 256"/>
                <a:gd name="T48" fmla="*/ 2147483647 w 508"/>
                <a:gd name="T49" fmla="*/ 2147483647 h 256"/>
                <a:gd name="T50" fmla="*/ 2147483647 w 508"/>
                <a:gd name="T51" fmla="*/ 2147483647 h 256"/>
                <a:gd name="T52" fmla="*/ 2147483647 w 508"/>
                <a:gd name="T53" fmla="*/ 2147483647 h 256"/>
                <a:gd name="T54" fmla="*/ 2147483647 w 508"/>
                <a:gd name="T55" fmla="*/ 2147483647 h 256"/>
                <a:gd name="T56" fmla="*/ 2147483647 w 508"/>
                <a:gd name="T57" fmla="*/ 2147483647 h 256"/>
                <a:gd name="T58" fmla="*/ 2147483647 w 508"/>
                <a:gd name="T59" fmla="*/ 2147483647 h 256"/>
                <a:gd name="T60" fmla="*/ 2147483647 w 508"/>
                <a:gd name="T61" fmla="*/ 2147483647 h 256"/>
                <a:gd name="T62" fmla="*/ 2147483647 w 508"/>
                <a:gd name="T63" fmla="*/ 2147483647 h 256"/>
                <a:gd name="T64" fmla="*/ 2147483647 w 508"/>
                <a:gd name="T65" fmla="*/ 2147483647 h 256"/>
                <a:gd name="T66" fmla="*/ 2147483647 w 508"/>
                <a:gd name="T67" fmla="*/ 2147483647 h 256"/>
                <a:gd name="T68" fmla="*/ 2147483647 w 508"/>
                <a:gd name="T69" fmla="*/ 2147483647 h 256"/>
                <a:gd name="T70" fmla="*/ 2147483647 w 508"/>
                <a:gd name="T71" fmla="*/ 2147483647 h 256"/>
                <a:gd name="T72" fmla="*/ 2147483647 w 508"/>
                <a:gd name="T73" fmla="*/ 2147483647 h 256"/>
                <a:gd name="T74" fmla="*/ 2147483647 w 508"/>
                <a:gd name="T75" fmla="*/ 2147483647 h 256"/>
                <a:gd name="T76" fmla="*/ 2147483647 w 508"/>
                <a:gd name="T77" fmla="*/ 2147483647 h 256"/>
                <a:gd name="T78" fmla="*/ 2147483647 w 508"/>
                <a:gd name="T79" fmla="*/ 2147483647 h 256"/>
                <a:gd name="T80" fmla="*/ 2147483647 w 508"/>
                <a:gd name="T81" fmla="*/ 2147483647 h 25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08"/>
                <a:gd name="T124" fmla="*/ 0 h 256"/>
                <a:gd name="T125" fmla="*/ 508 w 508"/>
                <a:gd name="T126" fmla="*/ 256 h 25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08" h="256">
                  <a:moveTo>
                    <a:pt x="388" y="150"/>
                  </a:moveTo>
                  <a:lnTo>
                    <a:pt x="410" y="154"/>
                  </a:lnTo>
                  <a:lnTo>
                    <a:pt x="424" y="154"/>
                  </a:lnTo>
                  <a:lnTo>
                    <a:pt x="418" y="150"/>
                  </a:lnTo>
                  <a:lnTo>
                    <a:pt x="402" y="138"/>
                  </a:lnTo>
                  <a:lnTo>
                    <a:pt x="388" y="132"/>
                  </a:lnTo>
                  <a:lnTo>
                    <a:pt x="410" y="132"/>
                  </a:lnTo>
                  <a:lnTo>
                    <a:pt x="410" y="120"/>
                  </a:lnTo>
                  <a:lnTo>
                    <a:pt x="424" y="120"/>
                  </a:lnTo>
                  <a:lnTo>
                    <a:pt x="448" y="108"/>
                  </a:lnTo>
                  <a:lnTo>
                    <a:pt x="424" y="98"/>
                  </a:lnTo>
                  <a:lnTo>
                    <a:pt x="448" y="104"/>
                  </a:lnTo>
                  <a:lnTo>
                    <a:pt x="432" y="92"/>
                  </a:lnTo>
                  <a:lnTo>
                    <a:pt x="432" y="86"/>
                  </a:lnTo>
                  <a:lnTo>
                    <a:pt x="462" y="80"/>
                  </a:lnTo>
                  <a:lnTo>
                    <a:pt x="448" y="80"/>
                  </a:lnTo>
                  <a:lnTo>
                    <a:pt x="432" y="74"/>
                  </a:lnTo>
                  <a:lnTo>
                    <a:pt x="440" y="58"/>
                  </a:lnTo>
                  <a:lnTo>
                    <a:pt x="462" y="40"/>
                  </a:lnTo>
                  <a:lnTo>
                    <a:pt x="486" y="34"/>
                  </a:lnTo>
                  <a:lnTo>
                    <a:pt x="508" y="22"/>
                  </a:lnTo>
                  <a:lnTo>
                    <a:pt x="448" y="22"/>
                  </a:lnTo>
                  <a:lnTo>
                    <a:pt x="424" y="34"/>
                  </a:lnTo>
                  <a:lnTo>
                    <a:pt x="402" y="34"/>
                  </a:lnTo>
                  <a:lnTo>
                    <a:pt x="424" y="22"/>
                  </a:lnTo>
                  <a:lnTo>
                    <a:pt x="394" y="28"/>
                  </a:lnTo>
                  <a:lnTo>
                    <a:pt x="424" y="12"/>
                  </a:lnTo>
                  <a:lnTo>
                    <a:pt x="410" y="12"/>
                  </a:lnTo>
                  <a:lnTo>
                    <a:pt x="388" y="6"/>
                  </a:lnTo>
                  <a:lnTo>
                    <a:pt x="364" y="0"/>
                  </a:lnTo>
                  <a:lnTo>
                    <a:pt x="296" y="0"/>
                  </a:lnTo>
                  <a:lnTo>
                    <a:pt x="272" y="6"/>
                  </a:lnTo>
                  <a:lnTo>
                    <a:pt x="258" y="6"/>
                  </a:lnTo>
                  <a:lnTo>
                    <a:pt x="242" y="0"/>
                  </a:lnTo>
                  <a:lnTo>
                    <a:pt x="212" y="12"/>
                  </a:lnTo>
                  <a:lnTo>
                    <a:pt x="226" y="22"/>
                  </a:lnTo>
                  <a:lnTo>
                    <a:pt x="212" y="22"/>
                  </a:lnTo>
                  <a:lnTo>
                    <a:pt x="196" y="16"/>
                  </a:lnTo>
                  <a:lnTo>
                    <a:pt x="174" y="22"/>
                  </a:lnTo>
                  <a:lnTo>
                    <a:pt x="150" y="16"/>
                  </a:lnTo>
                  <a:lnTo>
                    <a:pt x="120" y="22"/>
                  </a:lnTo>
                  <a:lnTo>
                    <a:pt x="104" y="28"/>
                  </a:lnTo>
                  <a:lnTo>
                    <a:pt x="74" y="28"/>
                  </a:lnTo>
                  <a:lnTo>
                    <a:pt x="60" y="40"/>
                  </a:lnTo>
                  <a:lnTo>
                    <a:pt x="60" y="52"/>
                  </a:lnTo>
                  <a:lnTo>
                    <a:pt x="44" y="52"/>
                  </a:lnTo>
                  <a:lnTo>
                    <a:pt x="22" y="58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22" y="74"/>
                  </a:lnTo>
                  <a:lnTo>
                    <a:pt x="0" y="86"/>
                  </a:lnTo>
                  <a:lnTo>
                    <a:pt x="14" y="92"/>
                  </a:lnTo>
                  <a:lnTo>
                    <a:pt x="38" y="86"/>
                  </a:lnTo>
                  <a:lnTo>
                    <a:pt x="74" y="82"/>
                  </a:lnTo>
                  <a:lnTo>
                    <a:pt x="104" y="92"/>
                  </a:lnTo>
                  <a:lnTo>
                    <a:pt x="128" y="108"/>
                  </a:lnTo>
                  <a:lnTo>
                    <a:pt x="128" y="144"/>
                  </a:lnTo>
                  <a:lnTo>
                    <a:pt x="136" y="138"/>
                  </a:lnTo>
                  <a:lnTo>
                    <a:pt x="158" y="150"/>
                  </a:lnTo>
                  <a:lnTo>
                    <a:pt x="158" y="160"/>
                  </a:lnTo>
                  <a:lnTo>
                    <a:pt x="150" y="166"/>
                  </a:lnTo>
                  <a:lnTo>
                    <a:pt x="144" y="178"/>
                  </a:lnTo>
                  <a:lnTo>
                    <a:pt x="128" y="194"/>
                  </a:lnTo>
                  <a:lnTo>
                    <a:pt x="150" y="212"/>
                  </a:lnTo>
                  <a:lnTo>
                    <a:pt x="150" y="224"/>
                  </a:lnTo>
                  <a:lnTo>
                    <a:pt x="166" y="246"/>
                  </a:lnTo>
                  <a:lnTo>
                    <a:pt x="188" y="252"/>
                  </a:lnTo>
                  <a:lnTo>
                    <a:pt x="204" y="252"/>
                  </a:lnTo>
                  <a:lnTo>
                    <a:pt x="212" y="256"/>
                  </a:lnTo>
                  <a:lnTo>
                    <a:pt x="220" y="246"/>
                  </a:lnTo>
                  <a:lnTo>
                    <a:pt x="234" y="246"/>
                  </a:lnTo>
                  <a:lnTo>
                    <a:pt x="242" y="230"/>
                  </a:lnTo>
                  <a:lnTo>
                    <a:pt x="242" y="218"/>
                  </a:lnTo>
                  <a:lnTo>
                    <a:pt x="258" y="218"/>
                  </a:lnTo>
                  <a:lnTo>
                    <a:pt x="242" y="206"/>
                  </a:lnTo>
                  <a:lnTo>
                    <a:pt x="258" y="206"/>
                  </a:lnTo>
                  <a:lnTo>
                    <a:pt x="272" y="200"/>
                  </a:lnTo>
                  <a:lnTo>
                    <a:pt x="296" y="194"/>
                  </a:lnTo>
                  <a:lnTo>
                    <a:pt x="326" y="172"/>
                  </a:lnTo>
                  <a:lnTo>
                    <a:pt x="356" y="172"/>
                  </a:lnTo>
                  <a:lnTo>
                    <a:pt x="378" y="166"/>
                  </a:lnTo>
                  <a:lnTo>
                    <a:pt x="410" y="160"/>
                  </a:lnTo>
                  <a:lnTo>
                    <a:pt x="388" y="15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8" name="Freeform 57"/>
            <p:cNvSpPr>
              <a:spLocks/>
            </p:cNvSpPr>
            <p:nvPr/>
          </p:nvSpPr>
          <p:spPr bwMode="auto">
            <a:xfrm>
              <a:off x="3392204" y="2282045"/>
              <a:ext cx="4494" cy="7140"/>
            </a:xfrm>
            <a:custGeom>
              <a:avLst/>
              <a:gdLst>
                <a:gd name="T0" fmla="*/ 2147483647 w 2"/>
                <a:gd name="T1" fmla="*/ 0 h 2"/>
                <a:gd name="T2" fmla="*/ 0 w 2"/>
                <a:gd name="T3" fmla="*/ 0 h 2"/>
                <a:gd name="T4" fmla="*/ 0 w 2"/>
                <a:gd name="T5" fmla="*/ 2147483647 h 2"/>
                <a:gd name="T6" fmla="*/ 2147483647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29" name="Freeform 58"/>
            <p:cNvSpPr>
              <a:spLocks/>
            </p:cNvSpPr>
            <p:nvPr/>
          </p:nvSpPr>
          <p:spPr bwMode="auto">
            <a:xfrm>
              <a:off x="7167264" y="2332027"/>
              <a:ext cx="408965" cy="649757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0 w 182"/>
                <a:gd name="T11" fmla="*/ 2147483647 h 182"/>
                <a:gd name="T12" fmla="*/ 2147483647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2147483647 w 182"/>
                <a:gd name="T19" fmla="*/ 2147483647 h 182"/>
                <a:gd name="T20" fmla="*/ 2147483647 w 182"/>
                <a:gd name="T21" fmla="*/ 2147483647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2147483647 w 182"/>
                <a:gd name="T65" fmla="*/ 2147483647 h 182"/>
                <a:gd name="T66" fmla="*/ 2147483647 w 182"/>
                <a:gd name="T67" fmla="*/ 0 h 182"/>
                <a:gd name="T68" fmla="*/ 2147483647 w 182"/>
                <a:gd name="T69" fmla="*/ 2147483647 h 182"/>
                <a:gd name="T70" fmla="*/ 2147483647 w 182"/>
                <a:gd name="T71" fmla="*/ 2147483647 h 182"/>
                <a:gd name="T72" fmla="*/ 2147483647 w 182"/>
                <a:gd name="T73" fmla="*/ 2147483647 h 182"/>
                <a:gd name="T74" fmla="*/ 2147483647 w 182"/>
                <a:gd name="T75" fmla="*/ 2147483647 h 182"/>
                <a:gd name="T76" fmla="*/ 2147483647 w 182"/>
                <a:gd name="T77" fmla="*/ 2147483647 h 182"/>
                <a:gd name="T78" fmla="*/ 2147483647 w 182"/>
                <a:gd name="T79" fmla="*/ 2147483647 h 182"/>
                <a:gd name="T80" fmla="*/ 2147483647 w 182"/>
                <a:gd name="T81" fmla="*/ 2147483647 h 182"/>
                <a:gd name="T82" fmla="*/ 2147483647 w 182"/>
                <a:gd name="T83" fmla="*/ 2147483647 h 182"/>
                <a:gd name="T84" fmla="*/ 2147483647 w 182"/>
                <a:gd name="T85" fmla="*/ 2147483647 h 182"/>
                <a:gd name="T86" fmla="*/ 2147483647 w 182"/>
                <a:gd name="T87" fmla="*/ 2147483647 h 182"/>
                <a:gd name="T88" fmla="*/ 2147483647 w 182"/>
                <a:gd name="T89" fmla="*/ 2147483647 h 182"/>
                <a:gd name="T90" fmla="*/ 2147483647 w 182"/>
                <a:gd name="T91" fmla="*/ 2147483647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182"/>
                <a:gd name="T140" fmla="*/ 182 w 182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182">
                  <a:moveTo>
                    <a:pt x="114" y="142"/>
                  </a:moveTo>
                  <a:lnTo>
                    <a:pt x="92" y="142"/>
                  </a:lnTo>
                  <a:lnTo>
                    <a:pt x="76" y="154"/>
                  </a:lnTo>
                  <a:lnTo>
                    <a:pt x="46" y="160"/>
                  </a:lnTo>
                  <a:lnTo>
                    <a:pt x="22" y="166"/>
                  </a:lnTo>
                  <a:lnTo>
                    <a:pt x="0" y="182"/>
                  </a:lnTo>
                  <a:lnTo>
                    <a:pt x="22" y="182"/>
                  </a:lnTo>
                  <a:lnTo>
                    <a:pt x="22" y="170"/>
                  </a:lnTo>
                  <a:lnTo>
                    <a:pt x="46" y="166"/>
                  </a:lnTo>
                  <a:lnTo>
                    <a:pt x="92" y="166"/>
                  </a:lnTo>
                  <a:lnTo>
                    <a:pt x="114" y="160"/>
                  </a:lnTo>
                  <a:lnTo>
                    <a:pt x="136" y="154"/>
                  </a:lnTo>
                  <a:lnTo>
                    <a:pt x="152" y="154"/>
                  </a:lnTo>
                  <a:lnTo>
                    <a:pt x="158" y="142"/>
                  </a:lnTo>
                  <a:lnTo>
                    <a:pt x="136" y="132"/>
                  </a:lnTo>
                  <a:lnTo>
                    <a:pt x="158" y="126"/>
                  </a:lnTo>
                  <a:lnTo>
                    <a:pt x="144" y="120"/>
                  </a:lnTo>
                  <a:lnTo>
                    <a:pt x="130" y="114"/>
                  </a:lnTo>
                  <a:lnTo>
                    <a:pt x="124" y="114"/>
                  </a:lnTo>
                  <a:lnTo>
                    <a:pt x="136" y="108"/>
                  </a:lnTo>
                  <a:lnTo>
                    <a:pt x="136" y="96"/>
                  </a:lnTo>
                  <a:lnTo>
                    <a:pt x="152" y="102"/>
                  </a:lnTo>
                  <a:lnTo>
                    <a:pt x="168" y="96"/>
                  </a:lnTo>
                  <a:lnTo>
                    <a:pt x="182" y="90"/>
                  </a:lnTo>
                  <a:lnTo>
                    <a:pt x="158" y="90"/>
                  </a:lnTo>
                  <a:lnTo>
                    <a:pt x="136" y="86"/>
                  </a:lnTo>
                  <a:lnTo>
                    <a:pt x="130" y="74"/>
                  </a:lnTo>
                  <a:lnTo>
                    <a:pt x="136" y="68"/>
                  </a:lnTo>
                  <a:lnTo>
                    <a:pt x="122" y="62"/>
                  </a:lnTo>
                  <a:lnTo>
                    <a:pt x="130" y="46"/>
                  </a:lnTo>
                  <a:lnTo>
                    <a:pt x="144" y="46"/>
                  </a:lnTo>
                  <a:lnTo>
                    <a:pt x="122" y="28"/>
                  </a:lnTo>
                  <a:lnTo>
                    <a:pt x="98" y="16"/>
                  </a:lnTo>
                  <a:lnTo>
                    <a:pt x="92" y="0"/>
                  </a:lnTo>
                  <a:lnTo>
                    <a:pt x="84" y="6"/>
                  </a:lnTo>
                  <a:lnTo>
                    <a:pt x="84" y="16"/>
                  </a:lnTo>
                  <a:lnTo>
                    <a:pt x="98" y="34"/>
                  </a:lnTo>
                  <a:lnTo>
                    <a:pt x="114" y="52"/>
                  </a:lnTo>
                  <a:lnTo>
                    <a:pt x="106" y="68"/>
                  </a:lnTo>
                  <a:lnTo>
                    <a:pt x="114" y="80"/>
                  </a:lnTo>
                  <a:lnTo>
                    <a:pt x="122" y="90"/>
                  </a:lnTo>
                  <a:lnTo>
                    <a:pt x="106" y="102"/>
                  </a:lnTo>
                  <a:lnTo>
                    <a:pt x="114" y="120"/>
                  </a:lnTo>
                  <a:lnTo>
                    <a:pt x="122" y="116"/>
                  </a:lnTo>
                  <a:lnTo>
                    <a:pt x="122" y="132"/>
                  </a:lnTo>
                  <a:lnTo>
                    <a:pt x="114" y="14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0" name="Freeform 59"/>
            <p:cNvSpPr>
              <a:spLocks/>
            </p:cNvSpPr>
            <p:nvPr/>
          </p:nvSpPr>
          <p:spPr bwMode="auto">
            <a:xfrm>
              <a:off x="983356" y="1903614"/>
              <a:ext cx="2611084" cy="3555817"/>
            </a:xfrm>
            <a:custGeom>
              <a:avLst/>
              <a:gdLst>
                <a:gd name="T0" fmla="*/ 2147483647 w 1162"/>
                <a:gd name="T1" fmla="*/ 2147483647 h 996"/>
                <a:gd name="T2" fmla="*/ 2147483647 w 1162"/>
                <a:gd name="T3" fmla="*/ 2147483647 h 996"/>
                <a:gd name="T4" fmla="*/ 2147483647 w 1162"/>
                <a:gd name="T5" fmla="*/ 2147483647 h 996"/>
                <a:gd name="T6" fmla="*/ 2147483647 w 1162"/>
                <a:gd name="T7" fmla="*/ 2147483647 h 996"/>
                <a:gd name="T8" fmla="*/ 2147483647 w 1162"/>
                <a:gd name="T9" fmla="*/ 2147483647 h 996"/>
                <a:gd name="T10" fmla="*/ 2147483647 w 1162"/>
                <a:gd name="T11" fmla="*/ 2147483647 h 996"/>
                <a:gd name="T12" fmla="*/ 2147483647 w 1162"/>
                <a:gd name="T13" fmla="*/ 2147483647 h 996"/>
                <a:gd name="T14" fmla="*/ 2147483647 w 1162"/>
                <a:gd name="T15" fmla="*/ 2147483647 h 996"/>
                <a:gd name="T16" fmla="*/ 2147483647 w 1162"/>
                <a:gd name="T17" fmla="*/ 2147483647 h 996"/>
                <a:gd name="T18" fmla="*/ 2147483647 w 1162"/>
                <a:gd name="T19" fmla="*/ 2147483647 h 996"/>
                <a:gd name="T20" fmla="*/ 2147483647 w 1162"/>
                <a:gd name="T21" fmla="*/ 2147483647 h 996"/>
                <a:gd name="T22" fmla="*/ 2147483647 w 1162"/>
                <a:gd name="T23" fmla="*/ 2147483647 h 996"/>
                <a:gd name="T24" fmla="*/ 2147483647 w 1162"/>
                <a:gd name="T25" fmla="*/ 2147483647 h 996"/>
                <a:gd name="T26" fmla="*/ 2147483647 w 1162"/>
                <a:gd name="T27" fmla="*/ 2147483647 h 996"/>
                <a:gd name="T28" fmla="*/ 2147483647 w 1162"/>
                <a:gd name="T29" fmla="*/ 2147483647 h 996"/>
                <a:gd name="T30" fmla="*/ 2147483647 w 1162"/>
                <a:gd name="T31" fmla="*/ 2147483647 h 996"/>
                <a:gd name="T32" fmla="*/ 2147483647 w 1162"/>
                <a:gd name="T33" fmla="*/ 2147483647 h 996"/>
                <a:gd name="T34" fmla="*/ 2147483647 w 1162"/>
                <a:gd name="T35" fmla="*/ 2147483647 h 996"/>
                <a:gd name="T36" fmla="*/ 2147483647 w 1162"/>
                <a:gd name="T37" fmla="*/ 2147483647 h 996"/>
                <a:gd name="T38" fmla="*/ 2147483647 w 1162"/>
                <a:gd name="T39" fmla="*/ 2147483647 h 996"/>
                <a:gd name="T40" fmla="*/ 2147483647 w 1162"/>
                <a:gd name="T41" fmla="*/ 2147483647 h 996"/>
                <a:gd name="T42" fmla="*/ 2147483647 w 1162"/>
                <a:gd name="T43" fmla="*/ 2147483647 h 996"/>
                <a:gd name="T44" fmla="*/ 2147483647 w 1162"/>
                <a:gd name="T45" fmla="*/ 2147483647 h 996"/>
                <a:gd name="T46" fmla="*/ 2147483647 w 1162"/>
                <a:gd name="T47" fmla="*/ 2147483647 h 996"/>
                <a:gd name="T48" fmla="*/ 2147483647 w 1162"/>
                <a:gd name="T49" fmla="*/ 2147483647 h 996"/>
                <a:gd name="T50" fmla="*/ 2147483647 w 1162"/>
                <a:gd name="T51" fmla="*/ 2147483647 h 996"/>
                <a:gd name="T52" fmla="*/ 2147483647 w 1162"/>
                <a:gd name="T53" fmla="*/ 2147483647 h 996"/>
                <a:gd name="T54" fmla="*/ 2147483647 w 1162"/>
                <a:gd name="T55" fmla="*/ 2147483647 h 996"/>
                <a:gd name="T56" fmla="*/ 2147483647 w 1162"/>
                <a:gd name="T57" fmla="*/ 2147483647 h 996"/>
                <a:gd name="T58" fmla="*/ 2147483647 w 1162"/>
                <a:gd name="T59" fmla="*/ 2147483647 h 996"/>
                <a:gd name="T60" fmla="*/ 2147483647 w 1162"/>
                <a:gd name="T61" fmla="*/ 2147483647 h 996"/>
                <a:gd name="T62" fmla="*/ 2147483647 w 1162"/>
                <a:gd name="T63" fmla="*/ 2147483647 h 996"/>
                <a:gd name="T64" fmla="*/ 2147483647 w 1162"/>
                <a:gd name="T65" fmla="*/ 2147483647 h 996"/>
                <a:gd name="T66" fmla="*/ 2147483647 w 1162"/>
                <a:gd name="T67" fmla="*/ 0 h 996"/>
                <a:gd name="T68" fmla="*/ 2147483647 w 1162"/>
                <a:gd name="T69" fmla="*/ 2147483647 h 996"/>
                <a:gd name="T70" fmla="*/ 2147483647 w 1162"/>
                <a:gd name="T71" fmla="*/ 2147483647 h 996"/>
                <a:gd name="T72" fmla="*/ 2147483647 w 1162"/>
                <a:gd name="T73" fmla="*/ 2147483647 h 996"/>
                <a:gd name="T74" fmla="*/ 2147483647 w 1162"/>
                <a:gd name="T75" fmla="*/ 2147483647 h 996"/>
                <a:gd name="T76" fmla="*/ 2147483647 w 1162"/>
                <a:gd name="T77" fmla="*/ 2147483647 h 996"/>
                <a:gd name="T78" fmla="*/ 2147483647 w 1162"/>
                <a:gd name="T79" fmla="*/ 2147483647 h 996"/>
                <a:gd name="T80" fmla="*/ 2147483647 w 1162"/>
                <a:gd name="T81" fmla="*/ 2147483647 h 996"/>
                <a:gd name="T82" fmla="*/ 2147483647 w 1162"/>
                <a:gd name="T83" fmla="*/ 2147483647 h 996"/>
                <a:gd name="T84" fmla="*/ 2147483647 w 1162"/>
                <a:gd name="T85" fmla="*/ 2147483647 h 996"/>
                <a:gd name="T86" fmla="*/ 2147483647 w 1162"/>
                <a:gd name="T87" fmla="*/ 2147483647 h 996"/>
                <a:gd name="T88" fmla="*/ 2147483647 w 1162"/>
                <a:gd name="T89" fmla="*/ 2147483647 h 996"/>
                <a:gd name="T90" fmla="*/ 2147483647 w 1162"/>
                <a:gd name="T91" fmla="*/ 2147483647 h 996"/>
                <a:gd name="T92" fmla="*/ 2147483647 w 1162"/>
                <a:gd name="T93" fmla="*/ 2147483647 h 996"/>
                <a:gd name="T94" fmla="*/ 2147483647 w 1162"/>
                <a:gd name="T95" fmla="*/ 2147483647 h 996"/>
                <a:gd name="T96" fmla="*/ 2147483647 w 1162"/>
                <a:gd name="T97" fmla="*/ 2147483647 h 996"/>
                <a:gd name="T98" fmla="*/ 2147483647 w 1162"/>
                <a:gd name="T99" fmla="*/ 2147483647 h 996"/>
                <a:gd name="T100" fmla="*/ 2147483647 w 1162"/>
                <a:gd name="T101" fmla="*/ 2147483647 h 996"/>
                <a:gd name="T102" fmla="*/ 2147483647 w 1162"/>
                <a:gd name="T103" fmla="*/ 2147483647 h 996"/>
                <a:gd name="T104" fmla="*/ 2147483647 w 1162"/>
                <a:gd name="T105" fmla="*/ 2147483647 h 996"/>
                <a:gd name="T106" fmla="*/ 2147483647 w 1162"/>
                <a:gd name="T107" fmla="*/ 2147483647 h 996"/>
                <a:gd name="T108" fmla="*/ 2147483647 w 1162"/>
                <a:gd name="T109" fmla="*/ 2147483647 h 996"/>
                <a:gd name="T110" fmla="*/ 2147483647 w 1162"/>
                <a:gd name="T111" fmla="*/ 2147483647 h 996"/>
                <a:gd name="T112" fmla="*/ 2147483647 w 1162"/>
                <a:gd name="T113" fmla="*/ 2147483647 h 996"/>
                <a:gd name="T114" fmla="*/ 2147483647 w 1162"/>
                <a:gd name="T115" fmla="*/ 2147483647 h 996"/>
                <a:gd name="T116" fmla="*/ 2147483647 w 1162"/>
                <a:gd name="T117" fmla="*/ 2147483647 h 996"/>
                <a:gd name="T118" fmla="*/ 2147483647 w 1162"/>
                <a:gd name="T119" fmla="*/ 2147483647 h 996"/>
                <a:gd name="T120" fmla="*/ 2147483647 w 1162"/>
                <a:gd name="T121" fmla="*/ 2147483647 h 99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62"/>
                <a:gd name="T184" fmla="*/ 0 h 996"/>
                <a:gd name="T185" fmla="*/ 1162 w 1162"/>
                <a:gd name="T186" fmla="*/ 996 h 99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62" h="996">
                  <a:moveTo>
                    <a:pt x="1126" y="596"/>
                  </a:moveTo>
                  <a:lnTo>
                    <a:pt x="1110" y="584"/>
                  </a:lnTo>
                  <a:lnTo>
                    <a:pt x="1064" y="584"/>
                  </a:lnTo>
                  <a:lnTo>
                    <a:pt x="1048" y="578"/>
                  </a:lnTo>
                  <a:lnTo>
                    <a:pt x="1026" y="584"/>
                  </a:lnTo>
                  <a:lnTo>
                    <a:pt x="1004" y="584"/>
                  </a:lnTo>
                  <a:lnTo>
                    <a:pt x="1018" y="572"/>
                  </a:lnTo>
                  <a:lnTo>
                    <a:pt x="1010" y="572"/>
                  </a:lnTo>
                  <a:lnTo>
                    <a:pt x="996" y="578"/>
                  </a:lnTo>
                  <a:lnTo>
                    <a:pt x="980" y="584"/>
                  </a:lnTo>
                  <a:lnTo>
                    <a:pt x="988" y="572"/>
                  </a:lnTo>
                  <a:lnTo>
                    <a:pt x="1004" y="572"/>
                  </a:lnTo>
                  <a:lnTo>
                    <a:pt x="1004" y="538"/>
                  </a:lnTo>
                  <a:lnTo>
                    <a:pt x="988" y="532"/>
                  </a:lnTo>
                  <a:lnTo>
                    <a:pt x="964" y="526"/>
                  </a:lnTo>
                  <a:lnTo>
                    <a:pt x="950" y="532"/>
                  </a:lnTo>
                  <a:lnTo>
                    <a:pt x="920" y="526"/>
                  </a:lnTo>
                  <a:lnTo>
                    <a:pt x="920" y="514"/>
                  </a:lnTo>
                  <a:lnTo>
                    <a:pt x="904" y="508"/>
                  </a:lnTo>
                  <a:lnTo>
                    <a:pt x="882" y="498"/>
                  </a:lnTo>
                  <a:lnTo>
                    <a:pt x="860" y="504"/>
                  </a:lnTo>
                  <a:lnTo>
                    <a:pt x="844" y="498"/>
                  </a:lnTo>
                  <a:lnTo>
                    <a:pt x="822" y="492"/>
                  </a:lnTo>
                  <a:lnTo>
                    <a:pt x="798" y="492"/>
                  </a:lnTo>
                  <a:lnTo>
                    <a:pt x="790" y="486"/>
                  </a:lnTo>
                  <a:lnTo>
                    <a:pt x="776" y="492"/>
                  </a:lnTo>
                  <a:lnTo>
                    <a:pt x="752" y="504"/>
                  </a:lnTo>
                  <a:lnTo>
                    <a:pt x="730" y="514"/>
                  </a:lnTo>
                  <a:lnTo>
                    <a:pt x="714" y="508"/>
                  </a:lnTo>
                  <a:lnTo>
                    <a:pt x="730" y="504"/>
                  </a:lnTo>
                  <a:lnTo>
                    <a:pt x="708" y="504"/>
                  </a:lnTo>
                  <a:lnTo>
                    <a:pt x="684" y="508"/>
                  </a:lnTo>
                  <a:lnTo>
                    <a:pt x="668" y="498"/>
                  </a:lnTo>
                  <a:lnTo>
                    <a:pt x="668" y="468"/>
                  </a:lnTo>
                  <a:lnTo>
                    <a:pt x="654" y="462"/>
                  </a:lnTo>
                  <a:lnTo>
                    <a:pt x="638" y="458"/>
                  </a:lnTo>
                  <a:lnTo>
                    <a:pt x="608" y="468"/>
                  </a:lnTo>
                  <a:lnTo>
                    <a:pt x="616" y="452"/>
                  </a:lnTo>
                  <a:lnTo>
                    <a:pt x="616" y="434"/>
                  </a:lnTo>
                  <a:lnTo>
                    <a:pt x="624" y="418"/>
                  </a:lnTo>
                  <a:lnTo>
                    <a:pt x="600" y="424"/>
                  </a:lnTo>
                  <a:lnTo>
                    <a:pt x="586" y="434"/>
                  </a:lnTo>
                  <a:lnTo>
                    <a:pt x="570" y="446"/>
                  </a:lnTo>
                  <a:lnTo>
                    <a:pt x="546" y="440"/>
                  </a:lnTo>
                  <a:lnTo>
                    <a:pt x="524" y="430"/>
                  </a:lnTo>
                  <a:lnTo>
                    <a:pt x="516" y="412"/>
                  </a:lnTo>
                  <a:lnTo>
                    <a:pt x="524" y="394"/>
                  </a:lnTo>
                  <a:lnTo>
                    <a:pt x="516" y="382"/>
                  </a:lnTo>
                  <a:lnTo>
                    <a:pt x="540" y="372"/>
                  </a:lnTo>
                  <a:lnTo>
                    <a:pt x="554" y="366"/>
                  </a:lnTo>
                  <a:lnTo>
                    <a:pt x="578" y="360"/>
                  </a:lnTo>
                  <a:lnTo>
                    <a:pt x="592" y="366"/>
                  </a:lnTo>
                  <a:lnTo>
                    <a:pt x="616" y="360"/>
                  </a:lnTo>
                  <a:lnTo>
                    <a:pt x="654" y="366"/>
                  </a:lnTo>
                  <a:lnTo>
                    <a:pt x="668" y="366"/>
                  </a:lnTo>
                  <a:lnTo>
                    <a:pt x="668" y="378"/>
                  </a:lnTo>
                  <a:lnTo>
                    <a:pt x="684" y="388"/>
                  </a:lnTo>
                  <a:lnTo>
                    <a:pt x="700" y="400"/>
                  </a:lnTo>
                  <a:lnTo>
                    <a:pt x="700" y="382"/>
                  </a:lnTo>
                  <a:lnTo>
                    <a:pt x="692" y="372"/>
                  </a:lnTo>
                  <a:lnTo>
                    <a:pt x="684" y="360"/>
                  </a:lnTo>
                  <a:lnTo>
                    <a:pt x="700" y="354"/>
                  </a:lnTo>
                  <a:lnTo>
                    <a:pt x="714" y="338"/>
                  </a:lnTo>
                  <a:lnTo>
                    <a:pt x="738" y="326"/>
                  </a:lnTo>
                  <a:lnTo>
                    <a:pt x="744" y="314"/>
                  </a:lnTo>
                  <a:lnTo>
                    <a:pt x="730" y="302"/>
                  </a:lnTo>
                  <a:lnTo>
                    <a:pt x="744" y="290"/>
                  </a:lnTo>
                  <a:lnTo>
                    <a:pt x="752" y="302"/>
                  </a:lnTo>
                  <a:lnTo>
                    <a:pt x="776" y="280"/>
                  </a:lnTo>
                  <a:lnTo>
                    <a:pt x="790" y="274"/>
                  </a:lnTo>
                  <a:lnTo>
                    <a:pt x="806" y="268"/>
                  </a:lnTo>
                  <a:lnTo>
                    <a:pt x="806" y="256"/>
                  </a:lnTo>
                  <a:lnTo>
                    <a:pt x="836" y="246"/>
                  </a:lnTo>
                  <a:lnTo>
                    <a:pt x="860" y="240"/>
                  </a:lnTo>
                  <a:lnTo>
                    <a:pt x="852" y="252"/>
                  </a:lnTo>
                  <a:lnTo>
                    <a:pt x="874" y="252"/>
                  </a:lnTo>
                  <a:lnTo>
                    <a:pt x="898" y="240"/>
                  </a:lnTo>
                  <a:lnTo>
                    <a:pt x="874" y="234"/>
                  </a:lnTo>
                  <a:lnTo>
                    <a:pt x="866" y="216"/>
                  </a:lnTo>
                  <a:lnTo>
                    <a:pt x="866" y="206"/>
                  </a:lnTo>
                  <a:lnTo>
                    <a:pt x="844" y="210"/>
                  </a:lnTo>
                  <a:lnTo>
                    <a:pt x="782" y="228"/>
                  </a:lnTo>
                  <a:lnTo>
                    <a:pt x="828" y="210"/>
                  </a:lnTo>
                  <a:lnTo>
                    <a:pt x="852" y="200"/>
                  </a:lnTo>
                  <a:lnTo>
                    <a:pt x="874" y="200"/>
                  </a:lnTo>
                  <a:lnTo>
                    <a:pt x="904" y="206"/>
                  </a:lnTo>
                  <a:lnTo>
                    <a:pt x="912" y="210"/>
                  </a:lnTo>
                  <a:lnTo>
                    <a:pt x="928" y="206"/>
                  </a:lnTo>
                  <a:lnTo>
                    <a:pt x="942" y="194"/>
                  </a:lnTo>
                  <a:lnTo>
                    <a:pt x="964" y="194"/>
                  </a:lnTo>
                  <a:lnTo>
                    <a:pt x="964" y="182"/>
                  </a:lnTo>
                  <a:lnTo>
                    <a:pt x="950" y="176"/>
                  </a:lnTo>
                  <a:lnTo>
                    <a:pt x="928" y="188"/>
                  </a:lnTo>
                  <a:lnTo>
                    <a:pt x="934" y="176"/>
                  </a:lnTo>
                  <a:lnTo>
                    <a:pt x="928" y="166"/>
                  </a:lnTo>
                  <a:lnTo>
                    <a:pt x="920" y="148"/>
                  </a:lnTo>
                  <a:lnTo>
                    <a:pt x="912" y="130"/>
                  </a:lnTo>
                  <a:lnTo>
                    <a:pt x="890" y="120"/>
                  </a:lnTo>
                  <a:lnTo>
                    <a:pt x="874" y="130"/>
                  </a:lnTo>
                  <a:lnTo>
                    <a:pt x="866" y="148"/>
                  </a:lnTo>
                  <a:lnTo>
                    <a:pt x="852" y="142"/>
                  </a:lnTo>
                  <a:lnTo>
                    <a:pt x="852" y="126"/>
                  </a:lnTo>
                  <a:lnTo>
                    <a:pt x="836" y="108"/>
                  </a:lnTo>
                  <a:lnTo>
                    <a:pt x="806" y="102"/>
                  </a:lnTo>
                  <a:lnTo>
                    <a:pt x="776" y="96"/>
                  </a:lnTo>
                  <a:lnTo>
                    <a:pt x="776" y="86"/>
                  </a:lnTo>
                  <a:lnTo>
                    <a:pt x="768" y="102"/>
                  </a:lnTo>
                  <a:lnTo>
                    <a:pt x="768" y="120"/>
                  </a:lnTo>
                  <a:lnTo>
                    <a:pt x="776" y="148"/>
                  </a:lnTo>
                  <a:lnTo>
                    <a:pt x="752" y="160"/>
                  </a:lnTo>
                  <a:lnTo>
                    <a:pt x="738" y="160"/>
                  </a:lnTo>
                  <a:lnTo>
                    <a:pt x="744" y="182"/>
                  </a:lnTo>
                  <a:lnTo>
                    <a:pt x="730" y="200"/>
                  </a:lnTo>
                  <a:lnTo>
                    <a:pt x="714" y="188"/>
                  </a:lnTo>
                  <a:lnTo>
                    <a:pt x="714" y="176"/>
                  </a:lnTo>
                  <a:lnTo>
                    <a:pt x="708" y="160"/>
                  </a:lnTo>
                  <a:lnTo>
                    <a:pt x="692" y="160"/>
                  </a:lnTo>
                  <a:lnTo>
                    <a:pt x="668" y="154"/>
                  </a:lnTo>
                  <a:lnTo>
                    <a:pt x="660" y="148"/>
                  </a:lnTo>
                  <a:lnTo>
                    <a:pt x="646" y="142"/>
                  </a:lnTo>
                  <a:lnTo>
                    <a:pt x="624" y="142"/>
                  </a:lnTo>
                  <a:lnTo>
                    <a:pt x="608" y="130"/>
                  </a:lnTo>
                  <a:lnTo>
                    <a:pt x="608" y="114"/>
                  </a:lnTo>
                  <a:lnTo>
                    <a:pt x="632" y="102"/>
                  </a:lnTo>
                  <a:lnTo>
                    <a:pt x="654" y="90"/>
                  </a:lnTo>
                  <a:lnTo>
                    <a:pt x="638" y="90"/>
                  </a:lnTo>
                  <a:lnTo>
                    <a:pt x="660" y="80"/>
                  </a:lnTo>
                  <a:lnTo>
                    <a:pt x="684" y="86"/>
                  </a:lnTo>
                  <a:lnTo>
                    <a:pt x="676" y="74"/>
                  </a:lnTo>
                  <a:lnTo>
                    <a:pt x="660" y="62"/>
                  </a:lnTo>
                  <a:lnTo>
                    <a:pt x="692" y="62"/>
                  </a:lnTo>
                  <a:lnTo>
                    <a:pt x="700" y="50"/>
                  </a:lnTo>
                  <a:lnTo>
                    <a:pt x="692" y="44"/>
                  </a:lnTo>
                  <a:lnTo>
                    <a:pt x="684" y="50"/>
                  </a:lnTo>
                  <a:lnTo>
                    <a:pt x="684" y="16"/>
                  </a:lnTo>
                  <a:lnTo>
                    <a:pt x="646" y="0"/>
                  </a:lnTo>
                  <a:lnTo>
                    <a:pt x="660" y="28"/>
                  </a:lnTo>
                  <a:lnTo>
                    <a:pt x="616" y="34"/>
                  </a:lnTo>
                  <a:lnTo>
                    <a:pt x="562" y="34"/>
                  </a:lnTo>
                  <a:lnTo>
                    <a:pt x="510" y="44"/>
                  </a:lnTo>
                  <a:lnTo>
                    <a:pt x="464" y="28"/>
                  </a:lnTo>
                  <a:lnTo>
                    <a:pt x="418" y="28"/>
                  </a:lnTo>
                  <a:lnTo>
                    <a:pt x="364" y="22"/>
                  </a:lnTo>
                  <a:lnTo>
                    <a:pt x="320" y="22"/>
                  </a:lnTo>
                  <a:lnTo>
                    <a:pt x="274" y="38"/>
                  </a:lnTo>
                  <a:lnTo>
                    <a:pt x="228" y="28"/>
                  </a:lnTo>
                  <a:lnTo>
                    <a:pt x="182" y="28"/>
                  </a:lnTo>
                  <a:lnTo>
                    <a:pt x="136" y="16"/>
                  </a:lnTo>
                  <a:lnTo>
                    <a:pt x="92" y="16"/>
                  </a:lnTo>
                  <a:lnTo>
                    <a:pt x="52" y="28"/>
                  </a:lnTo>
                  <a:lnTo>
                    <a:pt x="8" y="38"/>
                  </a:lnTo>
                  <a:lnTo>
                    <a:pt x="52" y="56"/>
                  </a:lnTo>
                  <a:lnTo>
                    <a:pt x="0" y="62"/>
                  </a:lnTo>
                  <a:lnTo>
                    <a:pt x="30" y="86"/>
                  </a:lnTo>
                  <a:lnTo>
                    <a:pt x="8" y="120"/>
                  </a:lnTo>
                  <a:lnTo>
                    <a:pt x="22" y="154"/>
                  </a:lnTo>
                  <a:lnTo>
                    <a:pt x="68" y="130"/>
                  </a:lnTo>
                  <a:lnTo>
                    <a:pt x="114" y="126"/>
                  </a:lnTo>
                  <a:lnTo>
                    <a:pt x="160" y="120"/>
                  </a:lnTo>
                  <a:lnTo>
                    <a:pt x="206" y="136"/>
                  </a:lnTo>
                  <a:lnTo>
                    <a:pt x="242" y="160"/>
                  </a:lnTo>
                  <a:lnTo>
                    <a:pt x="274" y="188"/>
                  </a:lnTo>
                  <a:lnTo>
                    <a:pt x="296" y="222"/>
                  </a:lnTo>
                  <a:lnTo>
                    <a:pt x="296" y="262"/>
                  </a:lnTo>
                  <a:lnTo>
                    <a:pt x="282" y="298"/>
                  </a:lnTo>
                  <a:lnTo>
                    <a:pt x="304" y="326"/>
                  </a:lnTo>
                  <a:lnTo>
                    <a:pt x="342" y="360"/>
                  </a:lnTo>
                  <a:lnTo>
                    <a:pt x="372" y="388"/>
                  </a:lnTo>
                  <a:lnTo>
                    <a:pt x="394" y="424"/>
                  </a:lnTo>
                  <a:lnTo>
                    <a:pt x="380" y="388"/>
                  </a:lnTo>
                  <a:lnTo>
                    <a:pt x="364" y="354"/>
                  </a:lnTo>
                  <a:lnTo>
                    <a:pt x="394" y="382"/>
                  </a:lnTo>
                  <a:lnTo>
                    <a:pt x="426" y="412"/>
                  </a:lnTo>
                  <a:lnTo>
                    <a:pt x="448" y="440"/>
                  </a:lnTo>
                  <a:lnTo>
                    <a:pt x="486" y="458"/>
                  </a:lnTo>
                  <a:lnTo>
                    <a:pt x="540" y="468"/>
                  </a:lnTo>
                  <a:lnTo>
                    <a:pt x="592" y="474"/>
                  </a:lnTo>
                  <a:lnTo>
                    <a:pt x="632" y="492"/>
                  </a:lnTo>
                  <a:lnTo>
                    <a:pt x="660" y="520"/>
                  </a:lnTo>
                  <a:lnTo>
                    <a:pt x="714" y="520"/>
                  </a:lnTo>
                  <a:lnTo>
                    <a:pt x="714" y="554"/>
                  </a:lnTo>
                  <a:lnTo>
                    <a:pt x="692" y="584"/>
                  </a:lnTo>
                  <a:lnTo>
                    <a:pt x="692" y="618"/>
                  </a:lnTo>
                  <a:lnTo>
                    <a:pt x="714" y="646"/>
                  </a:lnTo>
                  <a:lnTo>
                    <a:pt x="752" y="682"/>
                  </a:lnTo>
                  <a:lnTo>
                    <a:pt x="790" y="704"/>
                  </a:lnTo>
                  <a:lnTo>
                    <a:pt x="814" y="744"/>
                  </a:lnTo>
                  <a:lnTo>
                    <a:pt x="798" y="784"/>
                  </a:lnTo>
                  <a:lnTo>
                    <a:pt x="806" y="824"/>
                  </a:lnTo>
                  <a:lnTo>
                    <a:pt x="806" y="864"/>
                  </a:lnTo>
                  <a:lnTo>
                    <a:pt x="814" y="904"/>
                  </a:lnTo>
                  <a:lnTo>
                    <a:pt x="814" y="944"/>
                  </a:lnTo>
                  <a:lnTo>
                    <a:pt x="844" y="974"/>
                  </a:lnTo>
                  <a:lnTo>
                    <a:pt x="874" y="996"/>
                  </a:lnTo>
                  <a:lnTo>
                    <a:pt x="920" y="996"/>
                  </a:lnTo>
                  <a:lnTo>
                    <a:pt x="920" y="990"/>
                  </a:lnTo>
                  <a:lnTo>
                    <a:pt x="898" y="984"/>
                  </a:lnTo>
                  <a:lnTo>
                    <a:pt x="898" y="974"/>
                  </a:lnTo>
                  <a:lnTo>
                    <a:pt x="882" y="978"/>
                  </a:lnTo>
                  <a:lnTo>
                    <a:pt x="860" y="978"/>
                  </a:lnTo>
                  <a:lnTo>
                    <a:pt x="874" y="968"/>
                  </a:lnTo>
                  <a:lnTo>
                    <a:pt x="890" y="968"/>
                  </a:lnTo>
                  <a:lnTo>
                    <a:pt x="874" y="950"/>
                  </a:lnTo>
                  <a:lnTo>
                    <a:pt x="890" y="938"/>
                  </a:lnTo>
                  <a:lnTo>
                    <a:pt x="898" y="928"/>
                  </a:lnTo>
                  <a:lnTo>
                    <a:pt x="898" y="922"/>
                  </a:lnTo>
                  <a:lnTo>
                    <a:pt x="882" y="916"/>
                  </a:lnTo>
                  <a:lnTo>
                    <a:pt x="866" y="922"/>
                  </a:lnTo>
                  <a:lnTo>
                    <a:pt x="882" y="904"/>
                  </a:lnTo>
                  <a:lnTo>
                    <a:pt x="898" y="894"/>
                  </a:lnTo>
                  <a:lnTo>
                    <a:pt x="904" y="882"/>
                  </a:lnTo>
                  <a:lnTo>
                    <a:pt x="890" y="888"/>
                  </a:lnTo>
                  <a:lnTo>
                    <a:pt x="882" y="876"/>
                  </a:lnTo>
                  <a:lnTo>
                    <a:pt x="898" y="870"/>
                  </a:lnTo>
                  <a:lnTo>
                    <a:pt x="904" y="876"/>
                  </a:lnTo>
                  <a:lnTo>
                    <a:pt x="904" y="870"/>
                  </a:lnTo>
                  <a:lnTo>
                    <a:pt x="912" y="858"/>
                  </a:lnTo>
                  <a:lnTo>
                    <a:pt x="934" y="852"/>
                  </a:lnTo>
                  <a:lnTo>
                    <a:pt x="958" y="848"/>
                  </a:lnTo>
                  <a:lnTo>
                    <a:pt x="958" y="824"/>
                  </a:lnTo>
                  <a:lnTo>
                    <a:pt x="934" y="812"/>
                  </a:lnTo>
                  <a:lnTo>
                    <a:pt x="928" y="802"/>
                  </a:lnTo>
                  <a:lnTo>
                    <a:pt x="942" y="806"/>
                  </a:lnTo>
                  <a:lnTo>
                    <a:pt x="964" y="818"/>
                  </a:lnTo>
                  <a:lnTo>
                    <a:pt x="980" y="824"/>
                  </a:lnTo>
                  <a:lnTo>
                    <a:pt x="988" y="812"/>
                  </a:lnTo>
                  <a:lnTo>
                    <a:pt x="1004" y="796"/>
                  </a:lnTo>
                  <a:lnTo>
                    <a:pt x="1010" y="778"/>
                  </a:lnTo>
                  <a:lnTo>
                    <a:pt x="1026" y="778"/>
                  </a:lnTo>
                  <a:lnTo>
                    <a:pt x="1026" y="768"/>
                  </a:lnTo>
                  <a:lnTo>
                    <a:pt x="1034" y="750"/>
                  </a:lnTo>
                  <a:lnTo>
                    <a:pt x="1056" y="744"/>
                  </a:lnTo>
                  <a:lnTo>
                    <a:pt x="1080" y="732"/>
                  </a:lnTo>
                  <a:lnTo>
                    <a:pt x="1094" y="732"/>
                  </a:lnTo>
                  <a:lnTo>
                    <a:pt x="1102" y="720"/>
                  </a:lnTo>
                  <a:lnTo>
                    <a:pt x="1110" y="710"/>
                  </a:lnTo>
                  <a:lnTo>
                    <a:pt x="1110" y="670"/>
                  </a:lnTo>
                  <a:lnTo>
                    <a:pt x="1126" y="652"/>
                  </a:lnTo>
                  <a:lnTo>
                    <a:pt x="1148" y="640"/>
                  </a:lnTo>
                  <a:lnTo>
                    <a:pt x="1156" y="630"/>
                  </a:lnTo>
                  <a:lnTo>
                    <a:pt x="1156" y="612"/>
                  </a:lnTo>
                  <a:lnTo>
                    <a:pt x="1162" y="596"/>
                  </a:lnTo>
                  <a:lnTo>
                    <a:pt x="1140" y="606"/>
                  </a:lnTo>
                  <a:lnTo>
                    <a:pt x="1126" y="596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1" name="Freeform 60"/>
            <p:cNvSpPr>
              <a:spLocks/>
            </p:cNvSpPr>
            <p:nvPr/>
          </p:nvSpPr>
          <p:spPr bwMode="auto">
            <a:xfrm>
              <a:off x="4142722" y="2303465"/>
              <a:ext cx="152800" cy="299888"/>
            </a:xfrm>
            <a:custGeom>
              <a:avLst/>
              <a:gdLst>
                <a:gd name="T0" fmla="*/ 2147483647 w 68"/>
                <a:gd name="T1" fmla="*/ 2147483647 h 84"/>
                <a:gd name="T2" fmla="*/ 2147483647 w 68"/>
                <a:gd name="T3" fmla="*/ 2147483647 h 84"/>
                <a:gd name="T4" fmla="*/ 2147483647 w 68"/>
                <a:gd name="T5" fmla="*/ 2147483647 h 84"/>
                <a:gd name="T6" fmla="*/ 2147483647 w 68"/>
                <a:gd name="T7" fmla="*/ 2147483647 h 84"/>
                <a:gd name="T8" fmla="*/ 2147483647 w 68"/>
                <a:gd name="T9" fmla="*/ 2147483647 h 84"/>
                <a:gd name="T10" fmla="*/ 2147483647 w 68"/>
                <a:gd name="T11" fmla="*/ 2147483647 h 84"/>
                <a:gd name="T12" fmla="*/ 2147483647 w 68"/>
                <a:gd name="T13" fmla="*/ 2147483647 h 84"/>
                <a:gd name="T14" fmla="*/ 2147483647 w 68"/>
                <a:gd name="T15" fmla="*/ 2147483647 h 84"/>
                <a:gd name="T16" fmla="*/ 2147483647 w 68"/>
                <a:gd name="T17" fmla="*/ 2147483647 h 84"/>
                <a:gd name="T18" fmla="*/ 2147483647 w 68"/>
                <a:gd name="T19" fmla="*/ 2147483647 h 84"/>
                <a:gd name="T20" fmla="*/ 2147483647 w 68"/>
                <a:gd name="T21" fmla="*/ 2147483647 h 84"/>
                <a:gd name="T22" fmla="*/ 2147483647 w 68"/>
                <a:gd name="T23" fmla="*/ 2147483647 h 84"/>
                <a:gd name="T24" fmla="*/ 2147483647 w 68"/>
                <a:gd name="T25" fmla="*/ 2147483647 h 84"/>
                <a:gd name="T26" fmla="*/ 2147483647 w 68"/>
                <a:gd name="T27" fmla="*/ 2147483647 h 84"/>
                <a:gd name="T28" fmla="*/ 2147483647 w 68"/>
                <a:gd name="T29" fmla="*/ 2147483647 h 84"/>
                <a:gd name="T30" fmla="*/ 2147483647 w 68"/>
                <a:gd name="T31" fmla="*/ 2147483647 h 84"/>
                <a:gd name="T32" fmla="*/ 2147483647 w 68"/>
                <a:gd name="T33" fmla="*/ 2147483647 h 84"/>
                <a:gd name="T34" fmla="*/ 2147483647 w 68"/>
                <a:gd name="T35" fmla="*/ 2147483647 h 84"/>
                <a:gd name="T36" fmla="*/ 2147483647 w 68"/>
                <a:gd name="T37" fmla="*/ 2147483647 h 84"/>
                <a:gd name="T38" fmla="*/ 2147483647 w 68"/>
                <a:gd name="T39" fmla="*/ 2147483647 h 84"/>
                <a:gd name="T40" fmla="*/ 2147483647 w 68"/>
                <a:gd name="T41" fmla="*/ 0 h 84"/>
                <a:gd name="T42" fmla="*/ 2147483647 w 68"/>
                <a:gd name="T43" fmla="*/ 2147483647 h 84"/>
                <a:gd name="T44" fmla="*/ 0 w 68"/>
                <a:gd name="T45" fmla="*/ 2147483647 h 84"/>
                <a:gd name="T46" fmla="*/ 2147483647 w 68"/>
                <a:gd name="T47" fmla="*/ 2147483647 h 84"/>
                <a:gd name="T48" fmla="*/ 2147483647 w 68"/>
                <a:gd name="T49" fmla="*/ 2147483647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"/>
                <a:gd name="T76" fmla="*/ 0 h 84"/>
                <a:gd name="T77" fmla="*/ 68 w 68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" h="84">
                  <a:moveTo>
                    <a:pt x="30" y="42"/>
                  </a:moveTo>
                  <a:lnTo>
                    <a:pt x="40" y="54"/>
                  </a:lnTo>
                  <a:lnTo>
                    <a:pt x="24" y="60"/>
                  </a:lnTo>
                  <a:lnTo>
                    <a:pt x="16" y="70"/>
                  </a:lnTo>
                  <a:lnTo>
                    <a:pt x="40" y="70"/>
                  </a:lnTo>
                  <a:lnTo>
                    <a:pt x="24" y="76"/>
                  </a:lnTo>
                  <a:lnTo>
                    <a:pt x="46" y="70"/>
                  </a:lnTo>
                  <a:lnTo>
                    <a:pt x="30" y="76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8" y="84"/>
                  </a:lnTo>
                  <a:lnTo>
                    <a:pt x="34" y="82"/>
                  </a:lnTo>
                  <a:lnTo>
                    <a:pt x="30" y="80"/>
                  </a:lnTo>
                  <a:lnTo>
                    <a:pt x="54" y="76"/>
                  </a:lnTo>
                  <a:lnTo>
                    <a:pt x="62" y="76"/>
                  </a:lnTo>
                  <a:lnTo>
                    <a:pt x="68" y="60"/>
                  </a:lnTo>
                  <a:lnTo>
                    <a:pt x="54" y="42"/>
                  </a:lnTo>
                  <a:lnTo>
                    <a:pt x="30" y="30"/>
                  </a:lnTo>
                  <a:lnTo>
                    <a:pt x="30" y="14"/>
                  </a:lnTo>
                  <a:lnTo>
                    <a:pt x="16" y="14"/>
                  </a:lnTo>
                  <a:lnTo>
                    <a:pt x="26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36"/>
                  </a:lnTo>
                  <a:lnTo>
                    <a:pt x="30" y="4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2" name="Freeform 61"/>
            <p:cNvSpPr>
              <a:spLocks/>
            </p:cNvSpPr>
            <p:nvPr/>
          </p:nvSpPr>
          <p:spPr bwMode="auto">
            <a:xfrm>
              <a:off x="4282039" y="2531951"/>
              <a:ext cx="31459" cy="42841"/>
            </a:xfrm>
            <a:custGeom>
              <a:avLst/>
              <a:gdLst>
                <a:gd name="T0" fmla="*/ 2147483647 w 14"/>
                <a:gd name="T1" fmla="*/ 0 h 12"/>
                <a:gd name="T2" fmla="*/ 0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2"/>
                <a:gd name="T14" fmla="*/ 14 w 14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2">
                  <a:moveTo>
                    <a:pt x="14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3" name="Freeform 62"/>
            <p:cNvSpPr>
              <a:spLocks/>
            </p:cNvSpPr>
            <p:nvPr/>
          </p:nvSpPr>
          <p:spPr bwMode="auto">
            <a:xfrm>
              <a:off x="7661617" y="4045672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4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4" name="Freeform 63"/>
            <p:cNvSpPr>
              <a:spLocks/>
            </p:cNvSpPr>
            <p:nvPr/>
          </p:nvSpPr>
          <p:spPr bwMode="auto">
            <a:xfrm>
              <a:off x="6875147" y="4059953"/>
              <a:ext cx="1096565" cy="721159"/>
            </a:xfrm>
            <a:custGeom>
              <a:avLst/>
              <a:gdLst>
                <a:gd name="T0" fmla="*/ 2147483647 w 488"/>
                <a:gd name="T1" fmla="*/ 2147483647 h 202"/>
                <a:gd name="T2" fmla="*/ 2147483647 w 488"/>
                <a:gd name="T3" fmla="*/ 2147483647 h 202"/>
                <a:gd name="T4" fmla="*/ 2147483647 w 488"/>
                <a:gd name="T5" fmla="*/ 2147483647 h 202"/>
                <a:gd name="T6" fmla="*/ 2147483647 w 488"/>
                <a:gd name="T7" fmla="*/ 2147483647 h 202"/>
                <a:gd name="T8" fmla="*/ 2147483647 w 488"/>
                <a:gd name="T9" fmla="*/ 2147483647 h 202"/>
                <a:gd name="T10" fmla="*/ 2147483647 w 488"/>
                <a:gd name="T11" fmla="*/ 2147483647 h 202"/>
                <a:gd name="T12" fmla="*/ 2147483647 w 488"/>
                <a:gd name="T13" fmla="*/ 2147483647 h 202"/>
                <a:gd name="T14" fmla="*/ 2147483647 w 488"/>
                <a:gd name="T15" fmla="*/ 0 h 202"/>
                <a:gd name="T16" fmla="*/ 2147483647 w 488"/>
                <a:gd name="T17" fmla="*/ 2147483647 h 202"/>
                <a:gd name="T18" fmla="*/ 2147483647 w 488"/>
                <a:gd name="T19" fmla="*/ 2147483647 h 202"/>
                <a:gd name="T20" fmla="*/ 2147483647 w 488"/>
                <a:gd name="T21" fmla="*/ 2147483647 h 202"/>
                <a:gd name="T22" fmla="*/ 2147483647 w 488"/>
                <a:gd name="T23" fmla="*/ 2147483647 h 202"/>
                <a:gd name="T24" fmla="*/ 2147483647 w 488"/>
                <a:gd name="T25" fmla="*/ 2147483647 h 202"/>
                <a:gd name="T26" fmla="*/ 2147483647 w 488"/>
                <a:gd name="T27" fmla="*/ 2147483647 h 202"/>
                <a:gd name="T28" fmla="*/ 2147483647 w 488"/>
                <a:gd name="T29" fmla="*/ 2147483647 h 202"/>
                <a:gd name="T30" fmla="*/ 2147483647 w 488"/>
                <a:gd name="T31" fmla="*/ 2147483647 h 202"/>
                <a:gd name="T32" fmla="*/ 2147483647 w 488"/>
                <a:gd name="T33" fmla="*/ 2147483647 h 202"/>
                <a:gd name="T34" fmla="*/ 2147483647 w 488"/>
                <a:gd name="T35" fmla="*/ 2147483647 h 202"/>
                <a:gd name="T36" fmla="*/ 2147483647 w 488"/>
                <a:gd name="T37" fmla="*/ 2147483647 h 202"/>
                <a:gd name="T38" fmla="*/ 2147483647 w 488"/>
                <a:gd name="T39" fmla="*/ 2147483647 h 202"/>
                <a:gd name="T40" fmla="*/ 2147483647 w 488"/>
                <a:gd name="T41" fmla="*/ 2147483647 h 202"/>
                <a:gd name="T42" fmla="*/ 2147483647 w 488"/>
                <a:gd name="T43" fmla="*/ 2147483647 h 202"/>
                <a:gd name="T44" fmla="*/ 2147483647 w 488"/>
                <a:gd name="T45" fmla="*/ 2147483647 h 202"/>
                <a:gd name="T46" fmla="*/ 2147483647 w 488"/>
                <a:gd name="T47" fmla="*/ 2147483647 h 202"/>
                <a:gd name="T48" fmla="*/ 2147483647 w 488"/>
                <a:gd name="T49" fmla="*/ 2147483647 h 202"/>
                <a:gd name="T50" fmla="*/ 2147483647 w 488"/>
                <a:gd name="T51" fmla="*/ 2147483647 h 202"/>
                <a:gd name="T52" fmla="*/ 2147483647 w 488"/>
                <a:gd name="T53" fmla="*/ 2147483647 h 202"/>
                <a:gd name="T54" fmla="*/ 2147483647 w 488"/>
                <a:gd name="T55" fmla="*/ 2147483647 h 202"/>
                <a:gd name="T56" fmla="*/ 2147483647 w 488"/>
                <a:gd name="T57" fmla="*/ 2147483647 h 202"/>
                <a:gd name="T58" fmla="*/ 2147483647 w 488"/>
                <a:gd name="T59" fmla="*/ 2147483647 h 202"/>
                <a:gd name="T60" fmla="*/ 2147483647 w 488"/>
                <a:gd name="T61" fmla="*/ 2147483647 h 202"/>
                <a:gd name="T62" fmla="*/ 2147483647 w 488"/>
                <a:gd name="T63" fmla="*/ 2147483647 h 202"/>
                <a:gd name="T64" fmla="*/ 0 w 488"/>
                <a:gd name="T65" fmla="*/ 2147483647 h 202"/>
                <a:gd name="T66" fmla="*/ 2147483647 w 488"/>
                <a:gd name="T67" fmla="*/ 2147483647 h 202"/>
                <a:gd name="T68" fmla="*/ 2147483647 w 488"/>
                <a:gd name="T69" fmla="*/ 2147483647 h 202"/>
                <a:gd name="T70" fmla="*/ 2147483647 w 488"/>
                <a:gd name="T71" fmla="*/ 2147483647 h 202"/>
                <a:gd name="T72" fmla="*/ 2147483647 w 488"/>
                <a:gd name="T73" fmla="*/ 2147483647 h 202"/>
                <a:gd name="T74" fmla="*/ 2147483647 w 488"/>
                <a:gd name="T75" fmla="*/ 2147483647 h 202"/>
                <a:gd name="T76" fmla="*/ 2147483647 w 488"/>
                <a:gd name="T77" fmla="*/ 2147483647 h 202"/>
                <a:gd name="T78" fmla="*/ 2147483647 w 488"/>
                <a:gd name="T79" fmla="*/ 2147483647 h 202"/>
                <a:gd name="T80" fmla="*/ 2147483647 w 488"/>
                <a:gd name="T81" fmla="*/ 2147483647 h 202"/>
                <a:gd name="T82" fmla="*/ 2147483647 w 488"/>
                <a:gd name="T83" fmla="*/ 2147483647 h 202"/>
                <a:gd name="T84" fmla="*/ 2147483647 w 488"/>
                <a:gd name="T85" fmla="*/ 2147483647 h 202"/>
                <a:gd name="T86" fmla="*/ 2147483647 w 488"/>
                <a:gd name="T87" fmla="*/ 2147483647 h 202"/>
                <a:gd name="T88" fmla="*/ 2147483647 w 488"/>
                <a:gd name="T89" fmla="*/ 2147483647 h 202"/>
                <a:gd name="T90" fmla="*/ 2147483647 w 488"/>
                <a:gd name="T91" fmla="*/ 2147483647 h 202"/>
                <a:gd name="T92" fmla="*/ 2147483647 w 488"/>
                <a:gd name="T93" fmla="*/ 2147483647 h 202"/>
                <a:gd name="T94" fmla="*/ 2147483647 w 488"/>
                <a:gd name="T95" fmla="*/ 2147483647 h 202"/>
                <a:gd name="T96" fmla="*/ 2147483647 w 488"/>
                <a:gd name="T97" fmla="*/ 2147483647 h 202"/>
                <a:gd name="T98" fmla="*/ 2147483647 w 488"/>
                <a:gd name="T99" fmla="*/ 2147483647 h 202"/>
                <a:gd name="T100" fmla="*/ 2147483647 w 488"/>
                <a:gd name="T101" fmla="*/ 2147483647 h 202"/>
                <a:gd name="T102" fmla="*/ 2147483647 w 488"/>
                <a:gd name="T103" fmla="*/ 2147483647 h 202"/>
                <a:gd name="T104" fmla="*/ 2147483647 w 488"/>
                <a:gd name="T105" fmla="*/ 2147483647 h 202"/>
                <a:gd name="T106" fmla="*/ 2147483647 w 488"/>
                <a:gd name="T107" fmla="*/ 2147483647 h 202"/>
                <a:gd name="T108" fmla="*/ 2147483647 w 488"/>
                <a:gd name="T109" fmla="*/ 2147483647 h 202"/>
                <a:gd name="T110" fmla="*/ 2147483647 w 488"/>
                <a:gd name="T111" fmla="*/ 2147483647 h 202"/>
                <a:gd name="T112" fmla="*/ 2147483647 w 488"/>
                <a:gd name="T113" fmla="*/ 2147483647 h 202"/>
                <a:gd name="T114" fmla="*/ 2147483647 w 488"/>
                <a:gd name="T115" fmla="*/ 2147483647 h 202"/>
                <a:gd name="T116" fmla="*/ 2147483647 w 488"/>
                <a:gd name="T117" fmla="*/ 2147483647 h 202"/>
                <a:gd name="T118" fmla="*/ 2147483647 w 488"/>
                <a:gd name="T119" fmla="*/ 2147483647 h 20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8"/>
                <a:gd name="T181" fmla="*/ 0 h 202"/>
                <a:gd name="T182" fmla="*/ 488 w 488"/>
                <a:gd name="T183" fmla="*/ 202 h 20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8" h="202">
                  <a:moveTo>
                    <a:pt x="442" y="82"/>
                  </a:moveTo>
                  <a:lnTo>
                    <a:pt x="442" y="72"/>
                  </a:lnTo>
                  <a:lnTo>
                    <a:pt x="426" y="60"/>
                  </a:lnTo>
                  <a:lnTo>
                    <a:pt x="396" y="48"/>
                  </a:lnTo>
                  <a:lnTo>
                    <a:pt x="388" y="30"/>
                  </a:lnTo>
                  <a:lnTo>
                    <a:pt x="380" y="20"/>
                  </a:lnTo>
                  <a:lnTo>
                    <a:pt x="364" y="8"/>
                  </a:lnTo>
                  <a:lnTo>
                    <a:pt x="354" y="0"/>
                  </a:lnTo>
                  <a:lnTo>
                    <a:pt x="342" y="14"/>
                  </a:lnTo>
                  <a:lnTo>
                    <a:pt x="342" y="30"/>
                  </a:lnTo>
                  <a:lnTo>
                    <a:pt x="358" y="42"/>
                  </a:lnTo>
                  <a:lnTo>
                    <a:pt x="336" y="48"/>
                  </a:lnTo>
                  <a:lnTo>
                    <a:pt x="312" y="42"/>
                  </a:lnTo>
                  <a:lnTo>
                    <a:pt x="298" y="36"/>
                  </a:lnTo>
                  <a:lnTo>
                    <a:pt x="282" y="30"/>
                  </a:lnTo>
                  <a:lnTo>
                    <a:pt x="288" y="14"/>
                  </a:lnTo>
                  <a:lnTo>
                    <a:pt x="274" y="14"/>
                  </a:lnTo>
                  <a:lnTo>
                    <a:pt x="252" y="8"/>
                  </a:lnTo>
                  <a:lnTo>
                    <a:pt x="214" y="8"/>
                  </a:lnTo>
                  <a:lnTo>
                    <a:pt x="182" y="14"/>
                  </a:lnTo>
                  <a:lnTo>
                    <a:pt x="198" y="20"/>
                  </a:lnTo>
                  <a:lnTo>
                    <a:pt x="206" y="30"/>
                  </a:lnTo>
                  <a:lnTo>
                    <a:pt x="146" y="30"/>
                  </a:lnTo>
                  <a:lnTo>
                    <a:pt x="130" y="42"/>
                  </a:lnTo>
                  <a:lnTo>
                    <a:pt x="108" y="48"/>
                  </a:lnTo>
                  <a:lnTo>
                    <a:pt x="108" y="60"/>
                  </a:lnTo>
                  <a:lnTo>
                    <a:pt x="84" y="78"/>
                  </a:lnTo>
                  <a:lnTo>
                    <a:pt x="62" y="78"/>
                  </a:lnTo>
                  <a:lnTo>
                    <a:pt x="46" y="82"/>
                  </a:lnTo>
                  <a:lnTo>
                    <a:pt x="32" y="78"/>
                  </a:lnTo>
                  <a:lnTo>
                    <a:pt x="8" y="88"/>
                  </a:lnTo>
                  <a:lnTo>
                    <a:pt x="8" y="106"/>
                  </a:lnTo>
                  <a:lnTo>
                    <a:pt x="0" y="128"/>
                  </a:lnTo>
                  <a:lnTo>
                    <a:pt x="8" y="146"/>
                  </a:lnTo>
                  <a:lnTo>
                    <a:pt x="8" y="180"/>
                  </a:lnTo>
                  <a:lnTo>
                    <a:pt x="32" y="186"/>
                  </a:lnTo>
                  <a:lnTo>
                    <a:pt x="54" y="180"/>
                  </a:lnTo>
                  <a:lnTo>
                    <a:pt x="76" y="174"/>
                  </a:lnTo>
                  <a:lnTo>
                    <a:pt x="100" y="174"/>
                  </a:lnTo>
                  <a:lnTo>
                    <a:pt x="130" y="168"/>
                  </a:lnTo>
                  <a:lnTo>
                    <a:pt x="176" y="152"/>
                  </a:lnTo>
                  <a:lnTo>
                    <a:pt x="214" y="152"/>
                  </a:lnTo>
                  <a:lnTo>
                    <a:pt x="236" y="156"/>
                  </a:lnTo>
                  <a:lnTo>
                    <a:pt x="244" y="168"/>
                  </a:lnTo>
                  <a:lnTo>
                    <a:pt x="252" y="180"/>
                  </a:lnTo>
                  <a:lnTo>
                    <a:pt x="274" y="168"/>
                  </a:lnTo>
                  <a:lnTo>
                    <a:pt x="298" y="156"/>
                  </a:lnTo>
                  <a:lnTo>
                    <a:pt x="282" y="174"/>
                  </a:lnTo>
                  <a:lnTo>
                    <a:pt x="274" y="186"/>
                  </a:lnTo>
                  <a:lnTo>
                    <a:pt x="298" y="192"/>
                  </a:lnTo>
                  <a:lnTo>
                    <a:pt x="312" y="202"/>
                  </a:lnTo>
                  <a:lnTo>
                    <a:pt x="364" y="202"/>
                  </a:lnTo>
                  <a:lnTo>
                    <a:pt x="380" y="198"/>
                  </a:lnTo>
                  <a:lnTo>
                    <a:pt x="404" y="192"/>
                  </a:lnTo>
                  <a:lnTo>
                    <a:pt x="418" y="180"/>
                  </a:lnTo>
                  <a:lnTo>
                    <a:pt x="434" y="168"/>
                  </a:lnTo>
                  <a:lnTo>
                    <a:pt x="464" y="146"/>
                  </a:lnTo>
                  <a:lnTo>
                    <a:pt x="488" y="116"/>
                  </a:lnTo>
                  <a:lnTo>
                    <a:pt x="464" y="94"/>
                  </a:lnTo>
                  <a:lnTo>
                    <a:pt x="442" y="82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5" name="Freeform 64"/>
            <p:cNvSpPr>
              <a:spLocks/>
            </p:cNvSpPr>
            <p:nvPr/>
          </p:nvSpPr>
          <p:spPr bwMode="auto">
            <a:xfrm>
              <a:off x="5338157" y="4181336"/>
              <a:ext cx="152800" cy="357009"/>
            </a:xfrm>
            <a:custGeom>
              <a:avLst/>
              <a:gdLst>
                <a:gd name="T0" fmla="*/ 2147483647 w 68"/>
                <a:gd name="T1" fmla="*/ 2147483647 h 100"/>
                <a:gd name="T2" fmla="*/ 2147483647 w 68"/>
                <a:gd name="T3" fmla="*/ 2147483647 h 100"/>
                <a:gd name="T4" fmla="*/ 2147483647 w 68"/>
                <a:gd name="T5" fmla="*/ 2147483647 h 100"/>
                <a:gd name="T6" fmla="*/ 0 w 68"/>
                <a:gd name="T7" fmla="*/ 2147483647 h 100"/>
                <a:gd name="T8" fmla="*/ 0 w 68"/>
                <a:gd name="T9" fmla="*/ 2147483647 h 100"/>
                <a:gd name="T10" fmla="*/ 2147483647 w 68"/>
                <a:gd name="T11" fmla="*/ 2147483647 h 100"/>
                <a:gd name="T12" fmla="*/ 2147483647 w 68"/>
                <a:gd name="T13" fmla="*/ 2147483647 h 100"/>
                <a:gd name="T14" fmla="*/ 2147483647 w 68"/>
                <a:gd name="T15" fmla="*/ 2147483647 h 100"/>
                <a:gd name="T16" fmla="*/ 2147483647 w 68"/>
                <a:gd name="T17" fmla="*/ 2147483647 h 100"/>
                <a:gd name="T18" fmla="*/ 2147483647 w 68"/>
                <a:gd name="T19" fmla="*/ 2147483647 h 100"/>
                <a:gd name="T20" fmla="*/ 2147483647 w 68"/>
                <a:gd name="T21" fmla="*/ 2147483647 h 100"/>
                <a:gd name="T22" fmla="*/ 2147483647 w 68"/>
                <a:gd name="T23" fmla="*/ 0 h 100"/>
                <a:gd name="T24" fmla="*/ 2147483647 w 68"/>
                <a:gd name="T25" fmla="*/ 2147483647 h 100"/>
                <a:gd name="T26" fmla="*/ 2147483647 w 68"/>
                <a:gd name="T27" fmla="*/ 2147483647 h 1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100"/>
                <a:gd name="T44" fmla="*/ 68 w 68"/>
                <a:gd name="T45" fmla="*/ 100 h 1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100">
                  <a:moveTo>
                    <a:pt x="32" y="20"/>
                  </a:moveTo>
                  <a:lnTo>
                    <a:pt x="8" y="32"/>
                  </a:lnTo>
                  <a:lnTo>
                    <a:pt x="16" y="48"/>
                  </a:lnTo>
                  <a:lnTo>
                    <a:pt x="0" y="60"/>
                  </a:lnTo>
                  <a:lnTo>
                    <a:pt x="0" y="78"/>
                  </a:lnTo>
                  <a:lnTo>
                    <a:pt x="8" y="94"/>
                  </a:lnTo>
                  <a:lnTo>
                    <a:pt x="24" y="100"/>
                  </a:lnTo>
                  <a:lnTo>
                    <a:pt x="38" y="82"/>
                  </a:lnTo>
                  <a:lnTo>
                    <a:pt x="54" y="54"/>
                  </a:lnTo>
                  <a:lnTo>
                    <a:pt x="68" y="32"/>
                  </a:lnTo>
                  <a:lnTo>
                    <a:pt x="68" y="14"/>
                  </a:lnTo>
                  <a:lnTo>
                    <a:pt x="62" y="0"/>
                  </a:lnTo>
                  <a:lnTo>
                    <a:pt x="54" y="2"/>
                  </a:lnTo>
                  <a:lnTo>
                    <a:pt x="32" y="2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6" name="Freeform 65"/>
            <p:cNvSpPr>
              <a:spLocks/>
            </p:cNvSpPr>
            <p:nvPr/>
          </p:nvSpPr>
          <p:spPr bwMode="auto">
            <a:xfrm>
              <a:off x="5472981" y="4167055"/>
              <a:ext cx="17976" cy="14280"/>
            </a:xfrm>
            <a:custGeom>
              <a:avLst/>
              <a:gdLst>
                <a:gd name="T0" fmla="*/ 0 w 8"/>
                <a:gd name="T1" fmla="*/ 0 h 4"/>
                <a:gd name="T2" fmla="*/ 2147483647 w 8"/>
                <a:gd name="T3" fmla="*/ 2147483647 h 4"/>
                <a:gd name="T4" fmla="*/ 2147483647 w 8"/>
                <a:gd name="T5" fmla="*/ 0 h 4"/>
                <a:gd name="T6" fmla="*/ 0 w 8"/>
                <a:gd name="T7" fmla="*/ 0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"/>
                <a:gd name="T14" fmla="*/ 8 w 8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">
                  <a:moveTo>
                    <a:pt x="0" y="0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37" name="Freeform 66"/>
            <p:cNvSpPr>
              <a:spLocks/>
            </p:cNvSpPr>
            <p:nvPr/>
          </p:nvSpPr>
          <p:spPr bwMode="auto">
            <a:xfrm>
              <a:off x="3787678" y="2039272"/>
              <a:ext cx="184258" cy="128523"/>
            </a:xfrm>
            <a:custGeom>
              <a:avLst/>
              <a:gdLst>
                <a:gd name="T0" fmla="*/ 2147483647 w 82"/>
                <a:gd name="T1" fmla="*/ 2147483647 h 36"/>
                <a:gd name="T2" fmla="*/ 2147483647 w 82"/>
                <a:gd name="T3" fmla="*/ 2147483647 h 36"/>
                <a:gd name="T4" fmla="*/ 2147483647 w 82"/>
                <a:gd name="T5" fmla="*/ 2147483647 h 36"/>
                <a:gd name="T6" fmla="*/ 2147483647 w 82"/>
                <a:gd name="T7" fmla="*/ 0 h 36"/>
                <a:gd name="T8" fmla="*/ 2147483647 w 82"/>
                <a:gd name="T9" fmla="*/ 0 h 36"/>
                <a:gd name="T10" fmla="*/ 2147483647 w 82"/>
                <a:gd name="T11" fmla="*/ 2147483647 h 36"/>
                <a:gd name="T12" fmla="*/ 2147483647 w 82"/>
                <a:gd name="T13" fmla="*/ 2147483647 h 36"/>
                <a:gd name="T14" fmla="*/ 2147483647 w 82"/>
                <a:gd name="T15" fmla="*/ 2147483647 h 36"/>
                <a:gd name="T16" fmla="*/ 2147483647 w 82"/>
                <a:gd name="T17" fmla="*/ 2147483647 h 36"/>
                <a:gd name="T18" fmla="*/ 0 w 82"/>
                <a:gd name="T19" fmla="*/ 2147483647 h 36"/>
                <a:gd name="T20" fmla="*/ 2147483647 w 82"/>
                <a:gd name="T21" fmla="*/ 2147483647 h 36"/>
                <a:gd name="T22" fmla="*/ 2147483647 w 82"/>
                <a:gd name="T23" fmla="*/ 2147483647 h 36"/>
                <a:gd name="T24" fmla="*/ 2147483647 w 82"/>
                <a:gd name="T25" fmla="*/ 2147483647 h 36"/>
                <a:gd name="T26" fmla="*/ 2147483647 w 82"/>
                <a:gd name="T27" fmla="*/ 2147483647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36"/>
                <a:gd name="T44" fmla="*/ 82 w 82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36">
                  <a:moveTo>
                    <a:pt x="74" y="30"/>
                  </a:moveTo>
                  <a:lnTo>
                    <a:pt x="82" y="18"/>
                  </a:lnTo>
                  <a:lnTo>
                    <a:pt x="74" y="6"/>
                  </a:lnTo>
                  <a:lnTo>
                    <a:pt x="82" y="0"/>
                  </a:lnTo>
                  <a:lnTo>
                    <a:pt x="68" y="0"/>
                  </a:lnTo>
                  <a:lnTo>
                    <a:pt x="60" y="6"/>
                  </a:lnTo>
                  <a:lnTo>
                    <a:pt x="44" y="6"/>
                  </a:lnTo>
                  <a:lnTo>
                    <a:pt x="44" y="12"/>
                  </a:lnTo>
                  <a:lnTo>
                    <a:pt x="30" y="6"/>
                  </a:lnTo>
                  <a:lnTo>
                    <a:pt x="0" y="6"/>
                  </a:lnTo>
                  <a:lnTo>
                    <a:pt x="14" y="24"/>
                  </a:lnTo>
                  <a:lnTo>
                    <a:pt x="30" y="36"/>
                  </a:lnTo>
                  <a:lnTo>
                    <a:pt x="52" y="30"/>
                  </a:lnTo>
                  <a:lnTo>
                    <a:pt x="74" y="30"/>
                  </a:lnTo>
                  <a:close/>
                </a:path>
              </a:pathLst>
            </a:custGeom>
            <a:solidFill>
              <a:srgbClr val="A1C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0243" name="Rectangle 20"/>
          <p:cNvSpPr>
            <a:spLocks noChangeArrowheads="1"/>
          </p:cNvSpPr>
          <p:nvPr/>
        </p:nvSpPr>
        <p:spPr bwMode="auto">
          <a:xfrm>
            <a:off x="1947863" y="423863"/>
            <a:ext cx="52847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171717"/>
                </a:solidFill>
                <a:cs typeface="Arial" panose="020B0604020202020204" pitchFamily="34" charset="0"/>
              </a:rPr>
              <a:t>WHERE IS YOUR MARKET?</a:t>
            </a:r>
            <a:endParaRPr lang="en-US" altLang="zh-CN" sz="3000">
              <a:solidFill>
                <a:srgbClr val="171717"/>
              </a:solidFill>
              <a:cs typeface="Arial" panose="020B0604020202020204" pitchFamily="34" charset="0"/>
            </a:endParaRPr>
          </a:p>
        </p:txBody>
      </p:sp>
      <p:grpSp>
        <p:nvGrpSpPr>
          <p:cNvPr id="10244" name="Gruppe 382"/>
          <p:cNvGrpSpPr>
            <a:grpSpLocks/>
          </p:cNvGrpSpPr>
          <p:nvPr/>
        </p:nvGrpSpPr>
        <p:grpSpPr bwMode="auto">
          <a:xfrm>
            <a:off x="4111625" y="2052638"/>
            <a:ext cx="347663" cy="409575"/>
            <a:chOff x="7479774" y="4334933"/>
            <a:chExt cx="470426" cy="552662"/>
          </a:xfrm>
        </p:grpSpPr>
        <p:grpSp>
          <p:nvGrpSpPr>
            <p:cNvPr id="10599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28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1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281" name="Ellipse 57"/>
              <p:cNvSpPr/>
              <p:nvPr/>
            </p:nvSpPr>
            <p:spPr bwMode="auto">
              <a:xfrm rot="5400000" flipH="1">
                <a:off x="7021219" y="2412711"/>
                <a:ext cx="419161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7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601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27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603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604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1"/>
                  <a:ext cx="1027238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7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45" name="Gruppe 382"/>
          <p:cNvGrpSpPr>
            <a:grpSpLocks/>
          </p:cNvGrpSpPr>
          <p:nvPr/>
        </p:nvGrpSpPr>
        <p:grpSpPr bwMode="auto">
          <a:xfrm>
            <a:off x="4308475" y="2266950"/>
            <a:ext cx="347663" cy="409575"/>
            <a:chOff x="7479774" y="4334933"/>
            <a:chExt cx="470426" cy="552662"/>
          </a:xfrm>
        </p:grpSpPr>
        <p:grpSp>
          <p:nvGrpSpPr>
            <p:cNvPr id="10588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30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0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9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90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29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92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93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9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46" name="Gruppe 382"/>
          <p:cNvGrpSpPr>
            <a:grpSpLocks/>
          </p:cNvGrpSpPr>
          <p:nvPr/>
        </p:nvGrpSpPr>
        <p:grpSpPr bwMode="auto">
          <a:xfrm>
            <a:off x="4506913" y="2416175"/>
            <a:ext cx="347662" cy="409575"/>
            <a:chOff x="7479774" y="4334933"/>
            <a:chExt cx="470426" cy="552662"/>
          </a:xfrm>
        </p:grpSpPr>
        <p:grpSp>
          <p:nvGrpSpPr>
            <p:cNvPr id="10577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31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1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0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79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30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81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82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0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47" name="Gruppe 382"/>
          <p:cNvGrpSpPr>
            <a:grpSpLocks/>
          </p:cNvGrpSpPr>
          <p:nvPr/>
        </p:nvGrpSpPr>
        <p:grpSpPr bwMode="auto">
          <a:xfrm>
            <a:off x="4572000" y="2624138"/>
            <a:ext cx="347663" cy="409575"/>
            <a:chOff x="7479774" y="4334933"/>
            <a:chExt cx="470426" cy="552662"/>
          </a:xfrm>
        </p:grpSpPr>
        <p:grpSp>
          <p:nvGrpSpPr>
            <p:cNvPr id="10566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33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1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31" name="Ellipse 57"/>
              <p:cNvSpPr/>
              <p:nvPr/>
            </p:nvSpPr>
            <p:spPr bwMode="auto">
              <a:xfrm rot="5400000" flipH="1">
                <a:off x="7021219" y="2412711"/>
                <a:ext cx="419161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2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68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32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70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71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1"/>
                  <a:ext cx="1027238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2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48" name="Gruppe 382"/>
          <p:cNvGrpSpPr>
            <a:grpSpLocks/>
          </p:cNvGrpSpPr>
          <p:nvPr/>
        </p:nvGrpSpPr>
        <p:grpSpPr bwMode="auto">
          <a:xfrm>
            <a:off x="6143625" y="3124200"/>
            <a:ext cx="347663" cy="409575"/>
            <a:chOff x="7479774" y="4334933"/>
            <a:chExt cx="470426" cy="552662"/>
          </a:xfrm>
        </p:grpSpPr>
        <p:grpSp>
          <p:nvGrpSpPr>
            <p:cNvPr id="10555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34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4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3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57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33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59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60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3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49" name="Gruppe 382"/>
          <p:cNvGrpSpPr>
            <a:grpSpLocks/>
          </p:cNvGrpSpPr>
          <p:nvPr/>
        </p:nvGrpSpPr>
        <p:grpSpPr bwMode="auto">
          <a:xfrm>
            <a:off x="4071938" y="2657475"/>
            <a:ext cx="347662" cy="409575"/>
            <a:chOff x="7479774" y="4334933"/>
            <a:chExt cx="470426" cy="552662"/>
          </a:xfrm>
        </p:grpSpPr>
        <p:grpSp>
          <p:nvGrpSpPr>
            <p:cNvPr id="10544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38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8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7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46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37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48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49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7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0" name="Gruppe 382"/>
          <p:cNvGrpSpPr>
            <a:grpSpLocks/>
          </p:cNvGrpSpPr>
          <p:nvPr/>
        </p:nvGrpSpPr>
        <p:grpSpPr bwMode="auto">
          <a:xfrm>
            <a:off x="6643688" y="2838450"/>
            <a:ext cx="347662" cy="409575"/>
            <a:chOff x="7479774" y="4334933"/>
            <a:chExt cx="470426" cy="552662"/>
          </a:xfrm>
        </p:grpSpPr>
        <p:grpSp>
          <p:nvGrpSpPr>
            <p:cNvPr id="10533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0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0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9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35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39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37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38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9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1" name="Gruppe 382"/>
          <p:cNvGrpSpPr>
            <a:grpSpLocks/>
          </p:cNvGrpSpPr>
          <p:nvPr/>
        </p:nvGrpSpPr>
        <p:grpSpPr bwMode="auto">
          <a:xfrm>
            <a:off x="7691438" y="2552700"/>
            <a:ext cx="347662" cy="409575"/>
            <a:chOff x="7479774" y="4334933"/>
            <a:chExt cx="470426" cy="552662"/>
          </a:xfrm>
        </p:grpSpPr>
        <p:grpSp>
          <p:nvGrpSpPr>
            <p:cNvPr id="10522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1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1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0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24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0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26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27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0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2" name="Gruppe 382"/>
          <p:cNvGrpSpPr>
            <a:grpSpLocks/>
          </p:cNvGrpSpPr>
          <p:nvPr/>
        </p:nvGrpSpPr>
        <p:grpSpPr bwMode="auto">
          <a:xfrm>
            <a:off x="4491038" y="1838325"/>
            <a:ext cx="347662" cy="409575"/>
            <a:chOff x="7479774" y="4334933"/>
            <a:chExt cx="470426" cy="552662"/>
          </a:xfrm>
        </p:grpSpPr>
        <p:grpSp>
          <p:nvGrpSpPr>
            <p:cNvPr id="10511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2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2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1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13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1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15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16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1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3" name="Gruppe 382"/>
          <p:cNvGrpSpPr>
            <a:grpSpLocks/>
          </p:cNvGrpSpPr>
          <p:nvPr/>
        </p:nvGrpSpPr>
        <p:grpSpPr bwMode="auto">
          <a:xfrm>
            <a:off x="2786063" y="4624388"/>
            <a:ext cx="347662" cy="409575"/>
            <a:chOff x="7479774" y="4334933"/>
            <a:chExt cx="470426" cy="552662"/>
          </a:xfrm>
        </p:grpSpPr>
        <p:grpSp>
          <p:nvGrpSpPr>
            <p:cNvPr id="10500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3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1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31" name="Ellipse 57"/>
              <p:cNvSpPr/>
              <p:nvPr/>
            </p:nvSpPr>
            <p:spPr bwMode="auto">
              <a:xfrm rot="5400000" flipH="1">
                <a:off x="7021218" y="2412714"/>
                <a:ext cx="419161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2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502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2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504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505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1"/>
                  <a:ext cx="1027236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2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4" name="Gruppe 382"/>
          <p:cNvGrpSpPr>
            <a:grpSpLocks/>
          </p:cNvGrpSpPr>
          <p:nvPr/>
        </p:nvGrpSpPr>
        <p:grpSpPr bwMode="auto">
          <a:xfrm>
            <a:off x="4857750" y="4624388"/>
            <a:ext cx="347663" cy="409575"/>
            <a:chOff x="7479774" y="4334933"/>
            <a:chExt cx="470426" cy="552662"/>
          </a:xfrm>
        </p:grpSpPr>
        <p:grpSp>
          <p:nvGrpSpPr>
            <p:cNvPr id="10489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4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1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41" name="Ellipse 57"/>
              <p:cNvSpPr/>
              <p:nvPr/>
            </p:nvSpPr>
            <p:spPr bwMode="auto">
              <a:xfrm rot="5400000" flipH="1">
                <a:off x="7021219" y="2412711"/>
                <a:ext cx="419161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3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91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3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93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94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1"/>
                  <a:ext cx="1027238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3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5" name="Gruppe 382"/>
          <p:cNvGrpSpPr>
            <a:grpSpLocks/>
          </p:cNvGrpSpPr>
          <p:nvPr/>
        </p:nvGrpSpPr>
        <p:grpSpPr bwMode="auto">
          <a:xfrm>
            <a:off x="6824663" y="3552825"/>
            <a:ext cx="347662" cy="409575"/>
            <a:chOff x="7479774" y="4334933"/>
            <a:chExt cx="470426" cy="552662"/>
          </a:xfrm>
        </p:grpSpPr>
        <p:grpSp>
          <p:nvGrpSpPr>
            <p:cNvPr id="10478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5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5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4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80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4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82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83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4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6" name="Gruppe 382"/>
          <p:cNvGrpSpPr>
            <a:grpSpLocks/>
          </p:cNvGrpSpPr>
          <p:nvPr/>
        </p:nvGrpSpPr>
        <p:grpSpPr bwMode="auto">
          <a:xfrm>
            <a:off x="5014913" y="2624138"/>
            <a:ext cx="349250" cy="409575"/>
            <a:chOff x="7479774" y="4334933"/>
            <a:chExt cx="470426" cy="552662"/>
          </a:xfrm>
        </p:grpSpPr>
        <p:grpSp>
          <p:nvGrpSpPr>
            <p:cNvPr id="10467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60" name="Freeform 14"/>
              <p:cNvSpPr>
                <a:spLocks/>
              </p:cNvSpPr>
              <p:nvPr/>
            </p:nvSpPr>
            <p:spPr bwMode="auto">
              <a:xfrm rot="4140000" flipH="1">
                <a:off x="6571887" y="2657903"/>
                <a:ext cx="92541" cy="5590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61" name="Ellipse 57"/>
              <p:cNvSpPr/>
              <p:nvPr/>
            </p:nvSpPr>
            <p:spPr bwMode="auto">
              <a:xfrm rot="5400000" flipH="1">
                <a:off x="7022961" y="2414453"/>
                <a:ext cx="419161" cy="762883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54" name="Freeform 14"/>
            <p:cNvSpPr>
              <a:spLocks/>
            </p:cNvSpPr>
            <p:nvPr/>
          </p:nvSpPr>
          <p:spPr bwMode="auto">
            <a:xfrm rot="2340000">
              <a:off x="7505434" y="4553427"/>
              <a:ext cx="98362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69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56" name="Ellipse 52"/>
              <p:cNvSpPr/>
              <p:nvPr/>
            </p:nvSpPr>
            <p:spPr bwMode="auto">
              <a:xfrm>
                <a:off x="7546249" y="1803400"/>
                <a:ext cx="1081965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71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72" name="Ellipse 45"/>
                <p:cNvSpPr>
                  <a:spLocks noChangeArrowheads="1"/>
                </p:cNvSpPr>
                <p:nvPr/>
              </p:nvSpPr>
              <p:spPr bwMode="auto">
                <a:xfrm>
                  <a:off x="1298302" y="2942771"/>
                  <a:ext cx="1032123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5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7" name="Gruppe 382"/>
          <p:cNvGrpSpPr>
            <a:grpSpLocks/>
          </p:cNvGrpSpPr>
          <p:nvPr/>
        </p:nvGrpSpPr>
        <p:grpSpPr bwMode="auto">
          <a:xfrm>
            <a:off x="5429250" y="2981325"/>
            <a:ext cx="347663" cy="409575"/>
            <a:chOff x="7479774" y="4334933"/>
            <a:chExt cx="470426" cy="552662"/>
          </a:xfrm>
        </p:grpSpPr>
        <p:grpSp>
          <p:nvGrpSpPr>
            <p:cNvPr id="10456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7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7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6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58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6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60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61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6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8" name="Gruppe 382"/>
          <p:cNvGrpSpPr>
            <a:grpSpLocks/>
          </p:cNvGrpSpPr>
          <p:nvPr/>
        </p:nvGrpSpPr>
        <p:grpSpPr bwMode="auto">
          <a:xfrm>
            <a:off x="5438775" y="3267075"/>
            <a:ext cx="347663" cy="409575"/>
            <a:chOff x="7479774" y="4334933"/>
            <a:chExt cx="470426" cy="552662"/>
          </a:xfrm>
        </p:grpSpPr>
        <p:grpSp>
          <p:nvGrpSpPr>
            <p:cNvPr id="10445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8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8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7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47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7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49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50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7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59" name="Gruppe 382"/>
          <p:cNvGrpSpPr>
            <a:grpSpLocks/>
          </p:cNvGrpSpPr>
          <p:nvPr/>
        </p:nvGrpSpPr>
        <p:grpSpPr bwMode="auto">
          <a:xfrm>
            <a:off x="4010025" y="2214563"/>
            <a:ext cx="347663" cy="409575"/>
            <a:chOff x="7479774" y="4334933"/>
            <a:chExt cx="470426" cy="552662"/>
          </a:xfrm>
        </p:grpSpPr>
        <p:grpSp>
          <p:nvGrpSpPr>
            <p:cNvPr id="10434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49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1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91" name="Ellipse 57"/>
              <p:cNvSpPr/>
              <p:nvPr/>
            </p:nvSpPr>
            <p:spPr bwMode="auto">
              <a:xfrm rot="5400000" flipH="1">
                <a:off x="7021219" y="2412711"/>
                <a:ext cx="419161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8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36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8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38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39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1"/>
                  <a:ext cx="1027238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8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0" name="Gruppe 382"/>
          <p:cNvGrpSpPr>
            <a:grpSpLocks/>
          </p:cNvGrpSpPr>
          <p:nvPr/>
        </p:nvGrpSpPr>
        <p:grpSpPr bwMode="auto">
          <a:xfrm>
            <a:off x="2630488" y="4959350"/>
            <a:ext cx="347662" cy="409575"/>
            <a:chOff x="7479774" y="4334933"/>
            <a:chExt cx="470426" cy="552662"/>
          </a:xfrm>
        </p:grpSpPr>
        <p:grpSp>
          <p:nvGrpSpPr>
            <p:cNvPr id="10423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0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0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9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25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49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27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28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9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1" name="Gruppe 382"/>
          <p:cNvGrpSpPr>
            <a:grpSpLocks/>
          </p:cNvGrpSpPr>
          <p:nvPr/>
        </p:nvGrpSpPr>
        <p:grpSpPr bwMode="auto">
          <a:xfrm>
            <a:off x="4786313" y="1838325"/>
            <a:ext cx="347662" cy="409575"/>
            <a:chOff x="7479774" y="4334933"/>
            <a:chExt cx="470426" cy="552662"/>
          </a:xfrm>
        </p:grpSpPr>
        <p:grpSp>
          <p:nvGrpSpPr>
            <p:cNvPr id="10412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1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4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11" name="Ellipse 57"/>
              <p:cNvSpPr/>
              <p:nvPr/>
            </p:nvSpPr>
            <p:spPr bwMode="auto">
              <a:xfrm rot="5400000" flipH="1">
                <a:off x="7021218" y="2412714"/>
                <a:ext cx="419164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0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14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50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16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17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7"/>
                  <a:ext cx="1027236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0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2" name="Gruppe 382"/>
          <p:cNvGrpSpPr>
            <a:grpSpLocks/>
          </p:cNvGrpSpPr>
          <p:nvPr/>
        </p:nvGrpSpPr>
        <p:grpSpPr bwMode="auto">
          <a:xfrm>
            <a:off x="7786688" y="4338638"/>
            <a:ext cx="347662" cy="409575"/>
            <a:chOff x="7479774" y="4334933"/>
            <a:chExt cx="470426" cy="552662"/>
          </a:xfrm>
        </p:grpSpPr>
        <p:grpSp>
          <p:nvGrpSpPr>
            <p:cNvPr id="10401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2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1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21" name="Ellipse 57"/>
              <p:cNvSpPr/>
              <p:nvPr/>
            </p:nvSpPr>
            <p:spPr bwMode="auto">
              <a:xfrm rot="5400000" flipH="1">
                <a:off x="7021218" y="2412714"/>
                <a:ext cx="419161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1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403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51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405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406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1"/>
                  <a:ext cx="1027236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1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3" name="Gruppe 382"/>
          <p:cNvGrpSpPr>
            <a:grpSpLocks/>
          </p:cNvGrpSpPr>
          <p:nvPr/>
        </p:nvGrpSpPr>
        <p:grpSpPr bwMode="auto">
          <a:xfrm>
            <a:off x="8572500" y="4657725"/>
            <a:ext cx="347663" cy="409575"/>
            <a:chOff x="7479774" y="4334933"/>
            <a:chExt cx="470426" cy="552662"/>
          </a:xfrm>
        </p:grpSpPr>
        <p:grpSp>
          <p:nvGrpSpPr>
            <p:cNvPr id="10390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3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3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2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392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52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394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395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2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4" name="Gruppe 382"/>
          <p:cNvGrpSpPr>
            <a:grpSpLocks/>
          </p:cNvGrpSpPr>
          <p:nvPr/>
        </p:nvGrpSpPr>
        <p:grpSpPr bwMode="auto">
          <a:xfrm>
            <a:off x="6858000" y="3695700"/>
            <a:ext cx="347663" cy="409575"/>
            <a:chOff x="7479774" y="4334933"/>
            <a:chExt cx="470426" cy="552662"/>
          </a:xfrm>
        </p:grpSpPr>
        <p:grpSp>
          <p:nvGrpSpPr>
            <p:cNvPr id="10379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40" name="Freeform 14"/>
              <p:cNvSpPr>
                <a:spLocks/>
              </p:cNvSpPr>
              <p:nvPr/>
            </p:nvSpPr>
            <p:spPr bwMode="auto">
              <a:xfrm rot="4140000" flipH="1">
                <a:off x="6570266" y="2659552"/>
                <a:ext cx="92544" cy="5557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41" name="Ellipse 57"/>
              <p:cNvSpPr/>
              <p:nvPr/>
            </p:nvSpPr>
            <p:spPr bwMode="auto">
              <a:xfrm rot="5400000" flipH="1">
                <a:off x="7021219" y="2412711"/>
                <a:ext cx="419164" cy="766366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3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381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536" name="Ellipse 52"/>
              <p:cNvSpPr/>
              <p:nvPr/>
            </p:nvSpPr>
            <p:spPr bwMode="auto">
              <a:xfrm>
                <a:off x="7546286" y="1803400"/>
                <a:ext cx="107965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383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384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2" y="2942777"/>
                  <a:ext cx="1027238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3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5" name="Gruppe 382"/>
          <p:cNvGrpSpPr>
            <a:grpSpLocks/>
          </p:cNvGrpSpPr>
          <p:nvPr/>
        </p:nvGrpSpPr>
        <p:grpSpPr bwMode="auto">
          <a:xfrm>
            <a:off x="4773613" y="2624138"/>
            <a:ext cx="347662" cy="409575"/>
            <a:chOff x="7479774" y="4334933"/>
            <a:chExt cx="470426" cy="552662"/>
          </a:xfrm>
        </p:grpSpPr>
        <p:grpSp>
          <p:nvGrpSpPr>
            <p:cNvPr id="10368" name="Gruppe 647"/>
            <p:cNvGrpSpPr>
              <a:grpSpLocks/>
            </p:cNvGrpSpPr>
            <p:nvPr/>
          </p:nvGrpSpPr>
          <p:grpSpPr bwMode="auto">
            <a:xfrm>
              <a:off x="7481365" y="4685904"/>
              <a:ext cx="468836" cy="165163"/>
              <a:chOff x="6337141" y="2585467"/>
              <a:chExt cx="1276845" cy="419723"/>
            </a:xfrm>
          </p:grpSpPr>
          <p:sp>
            <p:nvSpPr>
              <p:cNvPr id="550" name="Freeform 14"/>
              <p:cNvSpPr>
                <a:spLocks/>
              </p:cNvSpPr>
              <p:nvPr/>
            </p:nvSpPr>
            <p:spPr bwMode="auto">
              <a:xfrm rot="4140000" flipH="1">
                <a:off x="6570267" y="2659548"/>
                <a:ext cx="92541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551" name="Ellipse 57"/>
              <p:cNvSpPr/>
              <p:nvPr/>
            </p:nvSpPr>
            <p:spPr bwMode="auto">
              <a:xfrm rot="5400000" flipH="1">
                <a:off x="7021218" y="2412714"/>
                <a:ext cx="419161" cy="766364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44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370" name="Gruppe 377"/>
            <p:cNvGrpSpPr>
              <a:grpSpLocks/>
            </p:cNvGrpSpPr>
            <p:nvPr/>
          </p:nvGrpSpPr>
          <p:grpSpPr bwMode="auto">
            <a:xfrm>
              <a:off x="7479774" y="4334933"/>
              <a:ext cx="322624" cy="322386"/>
              <a:chOff x="7539038" y="1803400"/>
              <a:chExt cx="1088303" cy="1087504"/>
            </a:xfrm>
          </p:grpSpPr>
          <p:sp>
            <p:nvSpPr>
              <p:cNvPr id="546" name="Ellipse 52"/>
              <p:cNvSpPr/>
              <p:nvPr/>
            </p:nvSpPr>
            <p:spPr bwMode="auto">
              <a:xfrm>
                <a:off x="7546282" y="1803400"/>
                <a:ext cx="1079663" cy="1083890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372" name="Gruppe 91"/>
              <p:cNvGrpSpPr>
                <a:grpSpLocks/>
              </p:cNvGrpSpPr>
              <p:nvPr/>
            </p:nvGrpSpPr>
            <p:grpSpPr bwMode="auto">
              <a:xfrm>
                <a:off x="7539038" y="1840898"/>
                <a:ext cx="1035782" cy="1046706"/>
                <a:chOff x="1088055" y="2944587"/>
                <a:chExt cx="1372317" cy="1387456"/>
              </a:xfrm>
            </p:grpSpPr>
            <p:sp>
              <p:nvSpPr>
                <p:cNvPr id="10373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1"/>
                  <a:ext cx="1027236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549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6" name="Gruppe 382"/>
          <p:cNvGrpSpPr>
            <a:grpSpLocks/>
          </p:cNvGrpSpPr>
          <p:nvPr/>
        </p:nvGrpSpPr>
        <p:grpSpPr bwMode="auto">
          <a:xfrm>
            <a:off x="5127625" y="2797175"/>
            <a:ext cx="349250" cy="409575"/>
            <a:chOff x="7479774" y="4334933"/>
            <a:chExt cx="470426" cy="552662"/>
          </a:xfrm>
        </p:grpSpPr>
        <p:grpSp>
          <p:nvGrpSpPr>
            <p:cNvPr id="10357" name="Gruppe 647"/>
            <p:cNvGrpSpPr>
              <a:grpSpLocks/>
            </p:cNvGrpSpPr>
            <p:nvPr/>
          </p:nvGrpSpPr>
          <p:grpSpPr bwMode="auto">
            <a:xfrm>
              <a:off x="7481914" y="4686226"/>
              <a:ext cx="468289" cy="164940"/>
              <a:chOff x="6338629" y="2586314"/>
              <a:chExt cx="1275354" cy="419161"/>
            </a:xfrm>
          </p:grpSpPr>
          <p:sp>
            <p:nvSpPr>
              <p:cNvPr id="402" name="Freeform 14"/>
              <p:cNvSpPr>
                <a:spLocks/>
              </p:cNvSpPr>
              <p:nvPr/>
            </p:nvSpPr>
            <p:spPr bwMode="auto">
              <a:xfrm rot="4140000" flipH="1">
                <a:off x="6571882" y="2657936"/>
                <a:ext cx="92545" cy="559058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403" name="Ellipse 57"/>
              <p:cNvSpPr/>
              <p:nvPr/>
            </p:nvSpPr>
            <p:spPr bwMode="auto">
              <a:xfrm rot="5400000" flipH="1">
                <a:off x="7022952" y="2414489"/>
                <a:ext cx="419168" cy="762880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90" name="Freeform 14"/>
            <p:cNvSpPr>
              <a:spLocks/>
            </p:cNvSpPr>
            <p:nvPr/>
          </p:nvSpPr>
          <p:spPr bwMode="auto">
            <a:xfrm rot="2340000">
              <a:off x="7505434" y="4553427"/>
              <a:ext cx="98362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359" name="Gruppe 377"/>
            <p:cNvGrpSpPr>
              <a:grpSpLocks/>
            </p:cNvGrpSpPr>
            <p:nvPr/>
          </p:nvGrpSpPr>
          <p:grpSpPr bwMode="auto">
            <a:xfrm>
              <a:off x="7479776" y="4334934"/>
              <a:ext cx="322883" cy="321409"/>
              <a:chOff x="7539038" y="1803400"/>
              <a:chExt cx="1089176" cy="1084207"/>
            </a:xfrm>
          </p:grpSpPr>
          <p:sp>
            <p:nvSpPr>
              <p:cNvPr id="392" name="Ellipse 52"/>
              <p:cNvSpPr/>
              <p:nvPr/>
            </p:nvSpPr>
            <p:spPr bwMode="auto">
              <a:xfrm>
                <a:off x="7546249" y="1803395"/>
                <a:ext cx="1081965" cy="1083888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361" name="Gruppe 91"/>
              <p:cNvGrpSpPr>
                <a:grpSpLocks/>
              </p:cNvGrpSpPr>
              <p:nvPr/>
            </p:nvGrpSpPr>
            <p:grpSpPr bwMode="auto">
              <a:xfrm>
                <a:off x="7539038" y="1839530"/>
                <a:ext cx="1035782" cy="1048077"/>
                <a:chOff x="1088055" y="2942771"/>
                <a:chExt cx="1372317" cy="1389272"/>
              </a:xfrm>
            </p:grpSpPr>
            <p:sp>
              <p:nvSpPr>
                <p:cNvPr id="10362" name="Ellipse 45"/>
                <p:cNvSpPr>
                  <a:spLocks noChangeArrowheads="1"/>
                </p:cNvSpPr>
                <p:nvPr/>
              </p:nvSpPr>
              <p:spPr bwMode="auto">
                <a:xfrm>
                  <a:off x="1298296" y="2942765"/>
                  <a:ext cx="1032123" cy="77583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97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67" name="Gruppe 178"/>
          <p:cNvGrpSpPr>
            <a:grpSpLocks/>
          </p:cNvGrpSpPr>
          <p:nvPr/>
        </p:nvGrpSpPr>
        <p:grpSpPr bwMode="auto">
          <a:xfrm>
            <a:off x="1887538" y="2205038"/>
            <a:ext cx="496887" cy="481012"/>
            <a:chOff x="6587497" y="1021715"/>
            <a:chExt cx="1383030" cy="1333500"/>
          </a:xfrm>
        </p:grpSpPr>
        <p:grpSp>
          <p:nvGrpSpPr>
            <p:cNvPr id="10341" name="Gruppe 95"/>
            <p:cNvGrpSpPr>
              <a:grpSpLocks/>
            </p:cNvGrpSpPr>
            <p:nvPr/>
          </p:nvGrpSpPr>
          <p:grpSpPr bwMode="auto">
            <a:xfrm>
              <a:off x="6587497" y="1793612"/>
              <a:ext cx="1383029" cy="489857"/>
              <a:chOff x="6115057" y="3927212"/>
              <a:chExt cx="1383029" cy="489857"/>
            </a:xfrm>
          </p:grpSpPr>
          <p:sp>
            <p:nvSpPr>
              <p:cNvPr id="10355" name="Freeform 14"/>
              <p:cNvSpPr>
                <a:spLocks/>
              </p:cNvSpPr>
              <p:nvPr/>
            </p:nvSpPr>
            <p:spPr bwMode="auto">
              <a:xfrm rot="4140000" flipH="1">
                <a:off x="6362470" y="4036057"/>
                <a:ext cx="111332" cy="606158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0356" name="Ellipse 274"/>
              <p:cNvSpPr>
                <a:spLocks noChangeArrowheads="1"/>
              </p:cNvSpPr>
              <p:nvPr/>
            </p:nvSpPr>
            <p:spPr bwMode="auto">
              <a:xfrm rot="5400000" flipH="1">
                <a:off x="6837506" y="3756489"/>
                <a:ext cx="489857" cy="831303"/>
              </a:xfrm>
              <a:prstGeom prst="ellipse">
                <a:avLst/>
              </a:pr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342" name="Gruppe 11"/>
            <p:cNvGrpSpPr>
              <a:grpSpLocks/>
            </p:cNvGrpSpPr>
            <p:nvPr/>
          </p:nvGrpSpPr>
          <p:grpSpPr bwMode="auto">
            <a:xfrm>
              <a:off x="6690928" y="1021709"/>
              <a:ext cx="804599" cy="1333499"/>
              <a:chOff x="2260816" y="4553095"/>
              <a:chExt cx="449505" cy="744393"/>
            </a:xfrm>
          </p:grpSpPr>
          <p:sp>
            <p:nvSpPr>
              <p:cNvPr id="10343" name="Freeform 14"/>
              <p:cNvSpPr>
                <a:spLocks/>
              </p:cNvSpPr>
              <p:nvPr/>
            </p:nvSpPr>
            <p:spPr bwMode="auto">
              <a:xfrm rot="2340000">
                <a:off x="2291491" y="4848642"/>
                <a:ext cx="134074" cy="448846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71717"/>
                  </a:gs>
                  <a:gs pos="100000">
                    <a:srgbClr val="F2F2F2"/>
                  </a:gs>
                  <a:gs pos="100000">
                    <a:srgbClr val="ADADA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0344" name="Gruppe 86"/>
              <p:cNvGrpSpPr>
                <a:grpSpLocks/>
              </p:cNvGrpSpPr>
              <p:nvPr/>
            </p:nvGrpSpPr>
            <p:grpSpPr bwMode="auto">
              <a:xfrm>
                <a:off x="2260816" y="4553095"/>
                <a:ext cx="449505" cy="447522"/>
                <a:chOff x="3725842" y="1574800"/>
                <a:chExt cx="1696261" cy="1689079"/>
              </a:xfrm>
            </p:grpSpPr>
            <p:sp>
              <p:nvSpPr>
                <p:cNvPr id="342" name="Ellipse 5"/>
                <p:cNvSpPr/>
                <p:nvPr/>
              </p:nvSpPr>
              <p:spPr bwMode="auto">
                <a:xfrm>
                  <a:off x="3731985" y="1574800"/>
                  <a:ext cx="1690118" cy="1689079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stretch>
                    <a:fillRect l="-19000" r="-17000"/>
                  </a:stretch>
                </a:blip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348" name="Gruppe 53"/>
                <p:cNvGrpSpPr>
                  <a:grpSpLocks/>
                </p:cNvGrpSpPr>
                <p:nvPr/>
              </p:nvGrpSpPr>
              <p:grpSpPr bwMode="auto">
                <a:xfrm>
                  <a:off x="3725842" y="1574800"/>
                  <a:ext cx="1696185" cy="1688863"/>
                  <a:chOff x="209212" y="1574800"/>
                  <a:chExt cx="1696185" cy="1688863"/>
                </a:xfrm>
              </p:grpSpPr>
              <p:sp>
                <p:nvSpPr>
                  <p:cNvPr id="10349" name="Ellipse 7"/>
                  <p:cNvSpPr>
                    <a:spLocks noChangeArrowheads="1"/>
                  </p:cNvSpPr>
                  <p:nvPr/>
                </p:nvSpPr>
                <p:spPr bwMode="auto">
                  <a:xfrm>
                    <a:off x="215432" y="1574800"/>
                    <a:ext cx="1689965" cy="1688863"/>
                  </a:xfrm>
                  <a:prstGeom prst="ellipse">
                    <a:avLst/>
                  </a:prstGeom>
                  <a:noFill/>
                  <a:ln w="6350">
                    <a:solidFill>
                      <a:srgbClr val="D7D8D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US" altLang="zh-CN">
                      <a:solidFill>
                        <a:srgbClr val="FFFFFF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10350" name="Gruppe 91"/>
                  <p:cNvGrpSpPr>
                    <a:grpSpLocks/>
                  </p:cNvGrpSpPr>
                  <p:nvPr/>
                </p:nvGrpSpPr>
                <p:grpSpPr bwMode="auto">
                  <a:xfrm>
                    <a:off x="209212" y="1626926"/>
                    <a:ext cx="1611736" cy="1634991"/>
                    <a:chOff x="1088055" y="2939286"/>
                    <a:chExt cx="1372317" cy="1392757"/>
                  </a:xfrm>
                </p:grpSpPr>
                <p:sp>
                  <p:nvSpPr>
                    <p:cNvPr id="10351" name="Ellips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7642" y="2939286"/>
                      <a:ext cx="1030341" cy="77260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CF9">
                            <a:alpha val="76999"/>
                          </a:srgbClr>
                        </a:gs>
                        <a:gs pos="100000">
                          <a:srgbClr val="FFFFFF">
                            <a:alpha val="0"/>
                          </a:srgbClr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algn="ctr" eaLnBrk="1" hangingPunct="1"/>
                      <a:endParaRPr lang="en-US" altLang="zh-CN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53" name="Måne 272"/>
                    <p:cNvSpPr/>
                    <p:nvPr/>
                  </p:nvSpPr>
                  <p:spPr bwMode="auto">
                    <a:xfrm rot="16552097">
                      <a:off x="1463017" y="3334688"/>
                      <a:ext cx="622393" cy="1372317"/>
                    </a:xfrm>
                    <a:prstGeom prst="moon">
                      <a:avLst>
                        <a:gd name="adj" fmla="val 8311"/>
                      </a:avLst>
                    </a:prstGeom>
                    <a:gradFill flip="none" rotWithShape="1">
                      <a:gsLst>
                        <a:gs pos="24000">
                          <a:sysClr val="windowText" lastClr="000000">
                            <a:alpha val="24000"/>
                          </a:sysClr>
                        </a:gs>
                        <a:gs pos="100000">
                          <a:sysClr val="window" lastClr="FFFFFF">
                            <a:alpha val="0"/>
                          </a:sys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altLang="zh-CN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268" name="Gruppe 164"/>
          <p:cNvGrpSpPr>
            <a:grpSpLocks/>
          </p:cNvGrpSpPr>
          <p:nvPr/>
        </p:nvGrpSpPr>
        <p:grpSpPr bwMode="auto">
          <a:xfrm>
            <a:off x="2032000" y="2706688"/>
            <a:ext cx="527050" cy="508000"/>
            <a:chOff x="6587497" y="1021715"/>
            <a:chExt cx="1383030" cy="1333500"/>
          </a:xfrm>
        </p:grpSpPr>
        <p:grpSp>
          <p:nvGrpSpPr>
            <p:cNvPr id="10327" name="Gruppe 95"/>
            <p:cNvGrpSpPr>
              <a:grpSpLocks/>
            </p:cNvGrpSpPr>
            <p:nvPr/>
          </p:nvGrpSpPr>
          <p:grpSpPr bwMode="auto">
            <a:xfrm>
              <a:off x="6587497" y="1793611"/>
              <a:ext cx="1383029" cy="489857"/>
              <a:chOff x="6115057" y="3927211"/>
              <a:chExt cx="1383029" cy="489857"/>
            </a:xfrm>
          </p:grpSpPr>
          <p:sp>
            <p:nvSpPr>
              <p:cNvPr id="10339" name="Freeform 14"/>
              <p:cNvSpPr>
                <a:spLocks/>
              </p:cNvSpPr>
              <p:nvPr/>
            </p:nvSpPr>
            <p:spPr bwMode="auto">
              <a:xfrm rot="4140000" flipH="1">
                <a:off x="6362470" y="4036056"/>
                <a:ext cx="111332" cy="606158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0340" name="Ellipse 260"/>
              <p:cNvSpPr>
                <a:spLocks noChangeArrowheads="1"/>
              </p:cNvSpPr>
              <p:nvPr/>
            </p:nvSpPr>
            <p:spPr bwMode="auto">
              <a:xfrm rot="5400000" flipH="1">
                <a:off x="6837506" y="3756488"/>
                <a:ext cx="489857" cy="831303"/>
              </a:xfrm>
              <a:prstGeom prst="ellipse">
                <a:avLst/>
              </a:pr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328" name="Gruppe 11"/>
            <p:cNvGrpSpPr>
              <a:grpSpLocks/>
            </p:cNvGrpSpPr>
            <p:nvPr/>
          </p:nvGrpSpPr>
          <p:grpSpPr bwMode="auto">
            <a:xfrm>
              <a:off x="6690928" y="1021709"/>
              <a:ext cx="804599" cy="1333499"/>
              <a:chOff x="2260816" y="4553095"/>
              <a:chExt cx="449505" cy="744393"/>
            </a:xfrm>
          </p:grpSpPr>
          <p:sp>
            <p:nvSpPr>
              <p:cNvPr id="10329" name="Freeform 14"/>
              <p:cNvSpPr>
                <a:spLocks/>
              </p:cNvSpPr>
              <p:nvPr/>
            </p:nvSpPr>
            <p:spPr bwMode="auto">
              <a:xfrm rot="2340000">
                <a:off x="2291491" y="4848642"/>
                <a:ext cx="134074" cy="448846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71717"/>
                  </a:gs>
                  <a:gs pos="100000">
                    <a:srgbClr val="F2F2F2"/>
                  </a:gs>
                  <a:gs pos="100000">
                    <a:srgbClr val="ADADA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0330" name="Gruppe 86"/>
              <p:cNvGrpSpPr>
                <a:grpSpLocks/>
              </p:cNvGrpSpPr>
              <p:nvPr/>
            </p:nvGrpSpPr>
            <p:grpSpPr bwMode="auto">
              <a:xfrm>
                <a:off x="2260816" y="4553095"/>
                <a:ext cx="449505" cy="447522"/>
                <a:chOff x="3725842" y="1574800"/>
                <a:chExt cx="1696261" cy="1689079"/>
              </a:xfrm>
            </p:grpSpPr>
            <p:sp>
              <p:nvSpPr>
                <p:cNvPr id="10331" name="Ellipse 5"/>
                <p:cNvSpPr>
                  <a:spLocks noChangeArrowheads="1"/>
                </p:cNvSpPr>
                <p:nvPr/>
              </p:nvSpPr>
              <p:spPr bwMode="auto">
                <a:xfrm>
                  <a:off x="3731985" y="1574800"/>
                  <a:ext cx="1690118" cy="1689079"/>
                </a:xfrm>
                <a:prstGeom prst="ellipse">
                  <a:avLst/>
                </a:prstGeom>
                <a:blipFill dpi="0" rotWithShape="1">
                  <a:blip r:embed="rId3"/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332" name="Gruppe 53"/>
                <p:cNvGrpSpPr>
                  <a:grpSpLocks/>
                </p:cNvGrpSpPr>
                <p:nvPr/>
              </p:nvGrpSpPr>
              <p:grpSpPr bwMode="auto">
                <a:xfrm>
                  <a:off x="3725842" y="1574800"/>
                  <a:ext cx="1696185" cy="1688863"/>
                  <a:chOff x="209212" y="1574800"/>
                  <a:chExt cx="1696185" cy="1688863"/>
                </a:xfrm>
              </p:grpSpPr>
              <p:sp>
                <p:nvSpPr>
                  <p:cNvPr id="10333" name="Ellipse 7"/>
                  <p:cNvSpPr>
                    <a:spLocks noChangeArrowheads="1"/>
                  </p:cNvSpPr>
                  <p:nvPr/>
                </p:nvSpPr>
                <p:spPr bwMode="auto">
                  <a:xfrm>
                    <a:off x="215432" y="1574800"/>
                    <a:ext cx="1689965" cy="1688863"/>
                  </a:xfrm>
                  <a:prstGeom prst="ellipse">
                    <a:avLst/>
                  </a:prstGeom>
                  <a:noFill/>
                  <a:ln w="6350">
                    <a:solidFill>
                      <a:srgbClr val="D7D8D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US" altLang="zh-CN">
                      <a:solidFill>
                        <a:srgbClr val="FFFFFF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10334" name="Gruppe 91"/>
                  <p:cNvGrpSpPr>
                    <a:grpSpLocks/>
                  </p:cNvGrpSpPr>
                  <p:nvPr/>
                </p:nvGrpSpPr>
                <p:grpSpPr bwMode="auto">
                  <a:xfrm>
                    <a:off x="209212" y="1626926"/>
                    <a:ext cx="1611736" cy="1634991"/>
                    <a:chOff x="1088055" y="2939286"/>
                    <a:chExt cx="1372317" cy="1392757"/>
                  </a:xfrm>
                </p:grpSpPr>
                <p:sp>
                  <p:nvSpPr>
                    <p:cNvPr id="10335" name="Ellips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7642" y="2939286"/>
                      <a:ext cx="1030341" cy="77260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CF9">
                            <a:alpha val="76999"/>
                          </a:srgbClr>
                        </a:gs>
                        <a:gs pos="100000">
                          <a:srgbClr val="FFFFFF">
                            <a:alpha val="0"/>
                          </a:srgbClr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algn="ctr" eaLnBrk="1" hangingPunct="1"/>
                      <a:endParaRPr lang="en-US" altLang="zh-CN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66" name="Måne 258"/>
                    <p:cNvSpPr/>
                    <p:nvPr/>
                  </p:nvSpPr>
                  <p:spPr bwMode="auto">
                    <a:xfrm rot="16552097">
                      <a:off x="1463017" y="3334688"/>
                      <a:ext cx="622393" cy="1372317"/>
                    </a:xfrm>
                    <a:prstGeom prst="moon">
                      <a:avLst>
                        <a:gd name="adj" fmla="val 8311"/>
                      </a:avLst>
                    </a:prstGeom>
                    <a:gradFill flip="none" rotWithShape="1">
                      <a:gsLst>
                        <a:gs pos="24000">
                          <a:sysClr val="windowText" lastClr="000000">
                            <a:alpha val="24000"/>
                          </a:sysClr>
                        </a:gs>
                        <a:gs pos="100000">
                          <a:sysClr val="window" lastClr="FFFFFF">
                            <a:alpha val="0"/>
                          </a:sys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altLang="zh-CN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269" name="Gruppe 192"/>
          <p:cNvGrpSpPr>
            <a:grpSpLocks/>
          </p:cNvGrpSpPr>
          <p:nvPr/>
        </p:nvGrpSpPr>
        <p:grpSpPr bwMode="auto">
          <a:xfrm>
            <a:off x="1873250" y="3259138"/>
            <a:ext cx="506413" cy="490537"/>
            <a:chOff x="6587497" y="1021715"/>
            <a:chExt cx="1383030" cy="1333500"/>
          </a:xfrm>
        </p:grpSpPr>
        <p:grpSp>
          <p:nvGrpSpPr>
            <p:cNvPr id="10311" name="Gruppe 95"/>
            <p:cNvGrpSpPr>
              <a:grpSpLocks/>
            </p:cNvGrpSpPr>
            <p:nvPr/>
          </p:nvGrpSpPr>
          <p:grpSpPr bwMode="auto">
            <a:xfrm>
              <a:off x="6587496" y="1793612"/>
              <a:ext cx="1383030" cy="489857"/>
              <a:chOff x="6115056" y="3927212"/>
              <a:chExt cx="1383030" cy="489857"/>
            </a:xfrm>
          </p:grpSpPr>
          <p:sp>
            <p:nvSpPr>
              <p:cNvPr id="10325" name="Freeform 14"/>
              <p:cNvSpPr>
                <a:spLocks/>
              </p:cNvSpPr>
              <p:nvPr/>
            </p:nvSpPr>
            <p:spPr bwMode="auto">
              <a:xfrm rot="4140000" flipH="1">
                <a:off x="6362470" y="4036058"/>
                <a:ext cx="111330" cy="606158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0326" name="Ellipse 288"/>
              <p:cNvSpPr>
                <a:spLocks noChangeArrowheads="1"/>
              </p:cNvSpPr>
              <p:nvPr/>
            </p:nvSpPr>
            <p:spPr bwMode="auto">
              <a:xfrm rot="5400000" flipH="1">
                <a:off x="6837506" y="3756490"/>
                <a:ext cx="489857" cy="831302"/>
              </a:xfrm>
              <a:prstGeom prst="ellipse">
                <a:avLst/>
              </a:pr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312" name="Gruppe 11"/>
            <p:cNvGrpSpPr>
              <a:grpSpLocks/>
            </p:cNvGrpSpPr>
            <p:nvPr/>
          </p:nvGrpSpPr>
          <p:grpSpPr bwMode="auto">
            <a:xfrm>
              <a:off x="6690933" y="1021721"/>
              <a:ext cx="804600" cy="1333501"/>
              <a:chOff x="2260816" y="4553095"/>
              <a:chExt cx="449505" cy="744393"/>
            </a:xfrm>
          </p:grpSpPr>
          <p:sp>
            <p:nvSpPr>
              <p:cNvPr id="10313" name="Freeform 14"/>
              <p:cNvSpPr>
                <a:spLocks/>
              </p:cNvSpPr>
              <p:nvPr/>
            </p:nvSpPr>
            <p:spPr bwMode="auto">
              <a:xfrm rot="2340000">
                <a:off x="2291491" y="4848643"/>
                <a:ext cx="134075" cy="448845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71717"/>
                  </a:gs>
                  <a:gs pos="100000">
                    <a:srgbClr val="F2F2F2"/>
                  </a:gs>
                  <a:gs pos="100000">
                    <a:srgbClr val="ADADA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0314" name="Gruppe 86"/>
              <p:cNvGrpSpPr>
                <a:grpSpLocks/>
              </p:cNvGrpSpPr>
              <p:nvPr/>
            </p:nvGrpSpPr>
            <p:grpSpPr bwMode="auto">
              <a:xfrm>
                <a:off x="2260816" y="4553095"/>
                <a:ext cx="449505" cy="447522"/>
                <a:chOff x="3725841" y="1574800"/>
                <a:chExt cx="1696262" cy="1689079"/>
              </a:xfrm>
            </p:grpSpPr>
            <p:sp>
              <p:nvSpPr>
                <p:cNvPr id="375" name="Ellipse 5"/>
                <p:cNvSpPr/>
                <p:nvPr/>
              </p:nvSpPr>
              <p:spPr bwMode="auto">
                <a:xfrm>
                  <a:off x="3731985" y="1574800"/>
                  <a:ext cx="1690118" cy="1689079"/>
                </a:xfrm>
                <a:prstGeom prst="ellipse">
                  <a:avLst/>
                </a:prstGeom>
                <a:blipFill dpi="0" rotWithShape="1">
                  <a:blip r:embed="rId4" cstate="print"/>
                  <a:srcRect/>
                  <a:stretch>
                    <a:fillRect l="-37000" r="-19000" b="-6000"/>
                  </a:stretch>
                </a:blip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0318" name="Gruppe 53"/>
                <p:cNvGrpSpPr>
                  <a:grpSpLocks/>
                </p:cNvGrpSpPr>
                <p:nvPr/>
              </p:nvGrpSpPr>
              <p:grpSpPr bwMode="auto">
                <a:xfrm>
                  <a:off x="3725841" y="1574800"/>
                  <a:ext cx="1696188" cy="1688863"/>
                  <a:chOff x="209211" y="1574800"/>
                  <a:chExt cx="1696188" cy="1688863"/>
                </a:xfrm>
              </p:grpSpPr>
              <p:sp>
                <p:nvSpPr>
                  <p:cNvPr id="10319" name="Ellipse 7"/>
                  <p:cNvSpPr>
                    <a:spLocks noChangeArrowheads="1"/>
                  </p:cNvSpPr>
                  <p:nvPr/>
                </p:nvSpPr>
                <p:spPr bwMode="auto">
                  <a:xfrm>
                    <a:off x="215434" y="1574800"/>
                    <a:ext cx="1689965" cy="1688863"/>
                  </a:xfrm>
                  <a:prstGeom prst="ellipse">
                    <a:avLst/>
                  </a:prstGeom>
                  <a:noFill/>
                  <a:ln w="6350">
                    <a:solidFill>
                      <a:srgbClr val="D7D8D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US" altLang="zh-CN">
                      <a:solidFill>
                        <a:srgbClr val="FFFFFF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10320" name="Gruppe 91"/>
                  <p:cNvGrpSpPr>
                    <a:grpSpLocks/>
                  </p:cNvGrpSpPr>
                  <p:nvPr/>
                </p:nvGrpSpPr>
                <p:grpSpPr bwMode="auto">
                  <a:xfrm>
                    <a:off x="209211" y="1626926"/>
                    <a:ext cx="1611735" cy="1634991"/>
                    <a:chOff x="1088055" y="2939286"/>
                    <a:chExt cx="1372317" cy="1392757"/>
                  </a:xfrm>
                </p:grpSpPr>
                <p:sp>
                  <p:nvSpPr>
                    <p:cNvPr id="10321" name="Ellips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7646" y="2939286"/>
                      <a:ext cx="1030343" cy="77260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CF9">
                            <a:alpha val="76999"/>
                          </a:srgbClr>
                        </a:gs>
                        <a:gs pos="100000">
                          <a:srgbClr val="FFFFFF">
                            <a:alpha val="0"/>
                          </a:srgbClr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algn="ctr" eaLnBrk="1" hangingPunct="1"/>
                      <a:endParaRPr lang="en-US" altLang="zh-CN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5" name="Måne 286"/>
                    <p:cNvSpPr/>
                    <p:nvPr/>
                  </p:nvSpPr>
                  <p:spPr bwMode="auto">
                    <a:xfrm rot="16552097">
                      <a:off x="1463017" y="3334688"/>
                      <a:ext cx="622393" cy="1372317"/>
                    </a:xfrm>
                    <a:prstGeom prst="moon">
                      <a:avLst>
                        <a:gd name="adj" fmla="val 8311"/>
                      </a:avLst>
                    </a:prstGeom>
                    <a:gradFill flip="none" rotWithShape="1">
                      <a:gsLst>
                        <a:gs pos="24000">
                          <a:sysClr val="windowText" lastClr="000000">
                            <a:alpha val="24000"/>
                          </a:sysClr>
                        </a:gs>
                        <a:gs pos="100000">
                          <a:sysClr val="window" lastClr="FFFFFF">
                            <a:alpha val="0"/>
                          </a:sys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altLang="zh-CN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407" name="Freeform 7"/>
          <p:cNvSpPr>
            <a:spLocks/>
          </p:cNvSpPr>
          <p:nvPr/>
        </p:nvSpPr>
        <p:spPr bwMode="auto">
          <a:xfrm rot="1273863">
            <a:off x="287338" y="4830763"/>
            <a:ext cx="2027237" cy="1966912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10271" name="Group 111"/>
          <p:cNvGrpSpPr>
            <a:grpSpLocks/>
          </p:cNvGrpSpPr>
          <p:nvPr/>
        </p:nvGrpSpPr>
        <p:grpSpPr bwMode="auto">
          <a:xfrm>
            <a:off x="1147763" y="4811713"/>
            <a:ext cx="428625" cy="373062"/>
            <a:chOff x="4678361" y="1274769"/>
            <a:chExt cx="4795838" cy="4159135"/>
          </a:xfrm>
        </p:grpSpPr>
        <p:pic>
          <p:nvPicPr>
            <p:cNvPr id="10302" name="Picture 115" descr="pin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03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417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422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0310" name="Ellipse 103"/>
              <p:cNvSpPr>
                <a:spLocks noChangeArrowheads="1"/>
              </p:cNvSpPr>
              <p:nvPr/>
            </p:nvSpPr>
            <p:spPr bwMode="auto">
              <a:xfrm>
                <a:off x="7169801" y="4788850"/>
                <a:ext cx="984879" cy="718148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0272" name="Rektangel 153"/>
          <p:cNvSpPr>
            <a:spLocks noChangeArrowheads="1"/>
          </p:cNvSpPr>
          <p:nvPr/>
        </p:nvSpPr>
        <p:spPr bwMode="auto">
          <a:xfrm rot="413760">
            <a:off x="527050" y="4935538"/>
            <a:ext cx="18224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TIP: move the pins around and ungroup the map to edit regions </a:t>
            </a:r>
            <a:endParaRPr lang="da-DK" altLang="zh-CN" sz="1400">
              <a:cs typeface="Arial" panose="020B0604020202020204" pitchFamily="34" charset="0"/>
            </a:endParaRPr>
          </a:p>
        </p:txBody>
      </p:sp>
      <p:grpSp>
        <p:nvGrpSpPr>
          <p:cNvPr id="10273" name="Gruppe 182"/>
          <p:cNvGrpSpPr>
            <a:grpSpLocks/>
          </p:cNvGrpSpPr>
          <p:nvPr/>
        </p:nvGrpSpPr>
        <p:grpSpPr bwMode="auto">
          <a:xfrm>
            <a:off x="1463675" y="5954713"/>
            <a:ext cx="488950" cy="488950"/>
            <a:chOff x="4422370" y="3949383"/>
            <a:chExt cx="327025" cy="327025"/>
          </a:xfrm>
        </p:grpSpPr>
        <p:sp>
          <p:nvSpPr>
            <p:cNvPr id="10298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299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300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301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0274" name="Gruppe 382"/>
          <p:cNvGrpSpPr>
            <a:grpSpLocks/>
          </p:cNvGrpSpPr>
          <p:nvPr/>
        </p:nvGrpSpPr>
        <p:grpSpPr bwMode="auto">
          <a:xfrm>
            <a:off x="6326188" y="1817688"/>
            <a:ext cx="347662" cy="409575"/>
            <a:chOff x="7479774" y="4334933"/>
            <a:chExt cx="470426" cy="552662"/>
          </a:xfrm>
        </p:grpSpPr>
        <p:grpSp>
          <p:nvGrpSpPr>
            <p:cNvPr id="10287" name="Gruppe 647"/>
            <p:cNvGrpSpPr>
              <a:grpSpLocks/>
            </p:cNvGrpSpPr>
            <p:nvPr/>
          </p:nvGrpSpPr>
          <p:grpSpPr bwMode="auto">
            <a:xfrm>
              <a:off x="7481922" y="4686226"/>
              <a:ext cx="468278" cy="164940"/>
              <a:chOff x="6338656" y="2586315"/>
              <a:chExt cx="1275325" cy="419161"/>
            </a:xfrm>
          </p:grpSpPr>
          <p:sp>
            <p:nvSpPr>
              <p:cNvPr id="322" name="Freeform 14"/>
              <p:cNvSpPr>
                <a:spLocks/>
              </p:cNvSpPr>
              <p:nvPr/>
            </p:nvSpPr>
            <p:spPr bwMode="auto">
              <a:xfrm rot="4140000" flipH="1">
                <a:off x="6570267" y="2659583"/>
                <a:ext cx="92541" cy="555763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23" name="Ellipse 57"/>
              <p:cNvSpPr/>
              <p:nvPr/>
            </p:nvSpPr>
            <p:spPr bwMode="auto">
              <a:xfrm rot="5400000" flipH="1">
                <a:off x="7021215" y="2412748"/>
                <a:ext cx="419164" cy="766363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16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289" name="Gruppe 377"/>
            <p:cNvGrpSpPr>
              <a:grpSpLocks/>
            </p:cNvGrpSpPr>
            <p:nvPr/>
          </p:nvGrpSpPr>
          <p:grpSpPr bwMode="auto">
            <a:xfrm>
              <a:off x="7479773" y="4334934"/>
              <a:ext cx="322210" cy="321409"/>
              <a:chOff x="7539038" y="1803400"/>
              <a:chExt cx="1086907" cy="1084207"/>
            </a:xfrm>
          </p:grpSpPr>
          <p:sp>
            <p:nvSpPr>
              <p:cNvPr id="318" name="Ellipse 52"/>
              <p:cNvSpPr/>
              <p:nvPr/>
            </p:nvSpPr>
            <p:spPr bwMode="auto">
              <a:xfrm>
                <a:off x="7546286" y="1803395"/>
                <a:ext cx="1079663" cy="1083888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291" name="Gruppe 91"/>
              <p:cNvGrpSpPr>
                <a:grpSpLocks/>
              </p:cNvGrpSpPr>
              <p:nvPr/>
            </p:nvGrpSpPr>
            <p:grpSpPr bwMode="auto">
              <a:xfrm>
                <a:off x="7539038" y="1839530"/>
                <a:ext cx="1035782" cy="1048077"/>
                <a:chOff x="1088055" y="2942771"/>
                <a:chExt cx="1372317" cy="1389272"/>
              </a:xfrm>
            </p:grpSpPr>
            <p:sp>
              <p:nvSpPr>
                <p:cNvPr id="10292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1"/>
                  <a:ext cx="1027236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21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10275" name="Gruppe 382"/>
          <p:cNvGrpSpPr>
            <a:grpSpLocks/>
          </p:cNvGrpSpPr>
          <p:nvPr/>
        </p:nvGrpSpPr>
        <p:grpSpPr bwMode="auto">
          <a:xfrm>
            <a:off x="7559675" y="1625600"/>
            <a:ext cx="347663" cy="409575"/>
            <a:chOff x="7479774" y="4334933"/>
            <a:chExt cx="470426" cy="552662"/>
          </a:xfrm>
        </p:grpSpPr>
        <p:grpSp>
          <p:nvGrpSpPr>
            <p:cNvPr id="10276" name="Gruppe 647"/>
            <p:cNvGrpSpPr>
              <a:grpSpLocks/>
            </p:cNvGrpSpPr>
            <p:nvPr/>
          </p:nvGrpSpPr>
          <p:grpSpPr bwMode="auto">
            <a:xfrm>
              <a:off x="7481922" y="4686226"/>
              <a:ext cx="468278" cy="164940"/>
              <a:chOff x="6338656" y="2586315"/>
              <a:chExt cx="1275325" cy="419161"/>
            </a:xfrm>
          </p:grpSpPr>
          <p:sp>
            <p:nvSpPr>
              <p:cNvPr id="343" name="Freeform 14"/>
              <p:cNvSpPr>
                <a:spLocks/>
              </p:cNvSpPr>
              <p:nvPr/>
            </p:nvSpPr>
            <p:spPr bwMode="auto">
              <a:xfrm rot="4140000" flipH="1">
                <a:off x="6570266" y="2659588"/>
                <a:ext cx="92545" cy="555757"/>
              </a:xfrm>
              <a:custGeom>
                <a:avLst/>
                <a:gdLst>
                  <a:gd name="T0" fmla="*/ 136 w 136"/>
                  <a:gd name="T1" fmla="*/ 456 h 456"/>
                  <a:gd name="T2" fmla="*/ 136 w 136"/>
                  <a:gd name="T3" fmla="*/ 456 h 456"/>
                  <a:gd name="T4" fmla="*/ 124 w 136"/>
                  <a:gd name="T5" fmla="*/ 386 h 456"/>
                  <a:gd name="T6" fmla="*/ 98 w 136"/>
                  <a:gd name="T7" fmla="*/ 236 h 456"/>
                  <a:gd name="T8" fmla="*/ 82 w 136"/>
                  <a:gd name="T9" fmla="*/ 154 h 456"/>
                  <a:gd name="T10" fmla="*/ 66 w 136"/>
                  <a:gd name="T11" fmla="*/ 80 h 456"/>
                  <a:gd name="T12" fmla="*/ 52 w 136"/>
                  <a:gd name="T13" fmla="*/ 26 h 456"/>
                  <a:gd name="T14" fmla="*/ 46 w 136"/>
                  <a:gd name="T15" fmla="*/ 10 h 456"/>
                  <a:gd name="T16" fmla="*/ 42 w 136"/>
                  <a:gd name="T17" fmla="*/ 2 h 456"/>
                  <a:gd name="T18" fmla="*/ 42 w 136"/>
                  <a:gd name="T19" fmla="*/ 2 h 456"/>
                  <a:gd name="T20" fmla="*/ 38 w 136"/>
                  <a:gd name="T21" fmla="*/ 0 h 456"/>
                  <a:gd name="T22" fmla="*/ 32 w 136"/>
                  <a:gd name="T23" fmla="*/ 0 h 456"/>
                  <a:gd name="T24" fmla="*/ 18 w 136"/>
                  <a:gd name="T25" fmla="*/ 2 h 456"/>
                  <a:gd name="T26" fmla="*/ 10 w 136"/>
                  <a:gd name="T27" fmla="*/ 4 h 456"/>
                  <a:gd name="T28" fmla="*/ 4 w 136"/>
                  <a:gd name="T29" fmla="*/ 8 h 456"/>
                  <a:gd name="T30" fmla="*/ 0 w 136"/>
                  <a:gd name="T31" fmla="*/ 12 h 456"/>
                  <a:gd name="T32" fmla="*/ 0 w 136"/>
                  <a:gd name="T33" fmla="*/ 16 h 456"/>
                  <a:gd name="T34" fmla="*/ 0 w 136"/>
                  <a:gd name="T35" fmla="*/ 16 h 456"/>
                  <a:gd name="T36" fmla="*/ 20 w 136"/>
                  <a:gd name="T37" fmla="*/ 88 h 456"/>
                  <a:gd name="T38" fmla="*/ 68 w 136"/>
                  <a:gd name="T39" fmla="*/ 238 h 456"/>
                  <a:gd name="T40" fmla="*/ 136 w 136"/>
                  <a:gd name="T41" fmla="*/ 456 h 456"/>
                  <a:gd name="T42" fmla="*/ 136 w 136"/>
                  <a:gd name="T43" fmla="*/ 456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chemeClr val="bg2">
                  <a:lumMod val="10000"/>
                  <a:alpha val="14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pitchFamily="-108" charset="-128"/>
                </a:endParaRPr>
              </a:p>
            </p:txBody>
          </p:sp>
          <p:sp>
            <p:nvSpPr>
              <p:cNvPr id="344" name="Ellipse 57"/>
              <p:cNvSpPr/>
              <p:nvPr/>
            </p:nvSpPr>
            <p:spPr bwMode="auto">
              <a:xfrm rot="5400000" flipH="1">
                <a:off x="7021217" y="2412746"/>
                <a:ext cx="419168" cy="766365"/>
              </a:xfrm>
              <a:prstGeom prst="ellipse">
                <a:avLst/>
              </a:prstGeom>
              <a:solidFill>
                <a:schemeClr val="bg2">
                  <a:lumMod val="10000"/>
                  <a:alpha val="14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28" name="Freeform 14"/>
            <p:cNvSpPr>
              <a:spLocks/>
            </p:cNvSpPr>
            <p:nvPr/>
          </p:nvSpPr>
          <p:spPr bwMode="auto">
            <a:xfrm rot="2340000">
              <a:off x="7505551" y="4553427"/>
              <a:ext cx="98811" cy="334168"/>
            </a:xfrm>
            <a:custGeom>
              <a:avLst/>
              <a:gdLst>
                <a:gd name="T0" fmla="*/ 136 w 136"/>
                <a:gd name="T1" fmla="*/ 456 h 456"/>
                <a:gd name="T2" fmla="*/ 136 w 136"/>
                <a:gd name="T3" fmla="*/ 456 h 456"/>
                <a:gd name="T4" fmla="*/ 124 w 136"/>
                <a:gd name="T5" fmla="*/ 386 h 456"/>
                <a:gd name="T6" fmla="*/ 98 w 136"/>
                <a:gd name="T7" fmla="*/ 236 h 456"/>
                <a:gd name="T8" fmla="*/ 82 w 136"/>
                <a:gd name="T9" fmla="*/ 154 h 456"/>
                <a:gd name="T10" fmla="*/ 66 w 136"/>
                <a:gd name="T11" fmla="*/ 80 h 456"/>
                <a:gd name="T12" fmla="*/ 52 w 136"/>
                <a:gd name="T13" fmla="*/ 26 h 456"/>
                <a:gd name="T14" fmla="*/ 46 w 136"/>
                <a:gd name="T15" fmla="*/ 10 h 456"/>
                <a:gd name="T16" fmla="*/ 42 w 136"/>
                <a:gd name="T17" fmla="*/ 2 h 456"/>
                <a:gd name="T18" fmla="*/ 42 w 136"/>
                <a:gd name="T19" fmla="*/ 2 h 456"/>
                <a:gd name="T20" fmla="*/ 38 w 136"/>
                <a:gd name="T21" fmla="*/ 0 h 456"/>
                <a:gd name="T22" fmla="*/ 32 w 136"/>
                <a:gd name="T23" fmla="*/ 0 h 456"/>
                <a:gd name="T24" fmla="*/ 18 w 136"/>
                <a:gd name="T25" fmla="*/ 2 h 456"/>
                <a:gd name="T26" fmla="*/ 10 w 136"/>
                <a:gd name="T27" fmla="*/ 4 h 456"/>
                <a:gd name="T28" fmla="*/ 4 w 136"/>
                <a:gd name="T29" fmla="*/ 8 h 456"/>
                <a:gd name="T30" fmla="*/ 0 w 136"/>
                <a:gd name="T31" fmla="*/ 12 h 456"/>
                <a:gd name="T32" fmla="*/ 0 w 136"/>
                <a:gd name="T33" fmla="*/ 16 h 456"/>
                <a:gd name="T34" fmla="*/ 0 w 136"/>
                <a:gd name="T35" fmla="*/ 16 h 456"/>
                <a:gd name="T36" fmla="*/ 20 w 136"/>
                <a:gd name="T37" fmla="*/ 88 h 456"/>
                <a:gd name="T38" fmla="*/ 68 w 136"/>
                <a:gd name="T39" fmla="*/ 238 h 456"/>
                <a:gd name="T40" fmla="*/ 136 w 136"/>
                <a:gd name="T41" fmla="*/ 456 h 456"/>
                <a:gd name="T42" fmla="*/ 136 w 136"/>
                <a:gd name="T43" fmla="*/ 456 h 4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6"/>
                <a:gd name="T67" fmla="*/ 0 h 456"/>
                <a:gd name="T68" fmla="*/ 136 w 136"/>
                <a:gd name="T69" fmla="*/ 456 h 4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6" h="456">
                  <a:moveTo>
                    <a:pt x="136" y="456"/>
                  </a:moveTo>
                  <a:lnTo>
                    <a:pt x="136" y="456"/>
                  </a:lnTo>
                  <a:lnTo>
                    <a:pt x="124" y="386"/>
                  </a:lnTo>
                  <a:lnTo>
                    <a:pt x="98" y="236"/>
                  </a:lnTo>
                  <a:lnTo>
                    <a:pt x="82" y="154"/>
                  </a:lnTo>
                  <a:lnTo>
                    <a:pt x="66" y="80"/>
                  </a:lnTo>
                  <a:lnTo>
                    <a:pt x="52" y="26"/>
                  </a:lnTo>
                  <a:lnTo>
                    <a:pt x="46" y="10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4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0" y="88"/>
                  </a:lnTo>
                  <a:lnTo>
                    <a:pt x="68" y="238"/>
                  </a:lnTo>
                  <a:lnTo>
                    <a:pt x="136" y="4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"/>
                  </a:schemeClr>
                </a:gs>
                <a:gs pos="100000">
                  <a:schemeClr val="tx2">
                    <a:lumMod val="9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pitchFamily="-108" charset="-128"/>
              </a:endParaRPr>
            </a:p>
          </p:txBody>
        </p:sp>
        <p:grpSp>
          <p:nvGrpSpPr>
            <p:cNvPr id="10278" name="Gruppe 377"/>
            <p:cNvGrpSpPr>
              <a:grpSpLocks/>
            </p:cNvGrpSpPr>
            <p:nvPr/>
          </p:nvGrpSpPr>
          <p:grpSpPr bwMode="auto">
            <a:xfrm>
              <a:off x="7479773" y="4334934"/>
              <a:ext cx="322210" cy="321409"/>
              <a:chOff x="7539038" y="1803400"/>
              <a:chExt cx="1086907" cy="1084207"/>
            </a:xfrm>
          </p:grpSpPr>
          <p:sp>
            <p:nvSpPr>
              <p:cNvPr id="333" name="Ellipse 52"/>
              <p:cNvSpPr/>
              <p:nvPr/>
            </p:nvSpPr>
            <p:spPr bwMode="auto">
              <a:xfrm>
                <a:off x="7546291" y="1803395"/>
                <a:ext cx="1079654" cy="1083888"/>
              </a:xfrm>
              <a:prstGeom prst="ellipse">
                <a:avLst/>
              </a:prstGeom>
              <a:gradFill>
                <a:gsLst>
                  <a:gs pos="20000">
                    <a:srgbClr val="000000"/>
                  </a:gs>
                  <a:gs pos="100000">
                    <a:schemeClr val="accent1">
                      <a:lumMod val="25000"/>
                    </a:schemeClr>
                  </a:gs>
                </a:gsLst>
                <a:lin ang="0" scaled="1"/>
              </a:gradFill>
              <a:ln w="6350" cap="flat" cmpd="sng" algn="ctr">
                <a:solidFill>
                  <a:schemeClr val="accent1">
                    <a:lumMod val="1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grpSp>
            <p:nvGrpSpPr>
              <p:cNvPr id="10280" name="Gruppe 91"/>
              <p:cNvGrpSpPr>
                <a:grpSpLocks/>
              </p:cNvGrpSpPr>
              <p:nvPr/>
            </p:nvGrpSpPr>
            <p:grpSpPr bwMode="auto">
              <a:xfrm>
                <a:off x="7539038" y="1839530"/>
                <a:ext cx="1035782" cy="1048077"/>
                <a:chOff x="1088055" y="2942771"/>
                <a:chExt cx="1372317" cy="1389272"/>
              </a:xfrm>
            </p:grpSpPr>
            <p:sp>
              <p:nvSpPr>
                <p:cNvPr id="10281" name="Ellipse 45"/>
                <p:cNvSpPr>
                  <a:spLocks noChangeArrowheads="1"/>
                </p:cNvSpPr>
                <p:nvPr/>
              </p:nvSpPr>
              <p:spPr bwMode="auto">
                <a:xfrm>
                  <a:off x="1299263" y="2942771"/>
                  <a:ext cx="1027236" cy="7758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CF9">
                        <a:alpha val="76999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US" altLang="zh-CN">
                    <a:solidFill>
                      <a:srgbClr val="FFFFFF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38" name="Måne 55"/>
                <p:cNvSpPr/>
                <p:nvPr/>
              </p:nvSpPr>
              <p:spPr bwMode="auto">
                <a:xfrm rot="16552097">
                  <a:off x="1463017" y="3334688"/>
                  <a:ext cx="622393" cy="1372317"/>
                </a:xfrm>
                <a:prstGeom prst="moon">
                  <a:avLst>
                    <a:gd name="adj" fmla="val 8311"/>
                  </a:avLst>
                </a:prstGeom>
                <a:gradFill flip="none" rotWithShape="1">
                  <a:gsLst>
                    <a:gs pos="24000">
                      <a:sysClr val="windowText" lastClr="000000">
                        <a:alpha val="24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ktangel 5"/>
          <p:cNvSpPr>
            <a:spLocks noChangeArrowheads="1"/>
          </p:cNvSpPr>
          <p:nvPr/>
        </p:nvSpPr>
        <p:spPr bwMode="auto">
          <a:xfrm rot="10800000" flipV="1">
            <a:off x="0" y="0"/>
            <a:ext cx="9144000" cy="47466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BFBFBF"/>
              </a:gs>
            </a:gsLst>
            <a:lin ang="5400000" scaled="1"/>
          </a:gra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" name="Gruppe 97"/>
          <p:cNvGrpSpPr/>
          <p:nvPr/>
        </p:nvGrpSpPr>
        <p:grpSpPr bwMode="auto">
          <a:xfrm>
            <a:off x="1721559" y="1277007"/>
            <a:ext cx="5532090" cy="5236912"/>
            <a:chOff x="3054351" y="346073"/>
            <a:chExt cx="6089653" cy="5763849"/>
          </a:xfrm>
          <a:gradFill flip="none" rotWithShape="1">
            <a:gsLst>
              <a:gs pos="0">
                <a:srgbClr val="E6E6E6">
                  <a:shade val="30000"/>
                  <a:satMod val="115000"/>
                </a:srgbClr>
              </a:gs>
              <a:gs pos="50000">
                <a:srgbClr val="E6E6E6">
                  <a:shade val="67500"/>
                  <a:satMod val="115000"/>
                </a:srgbClr>
              </a:gs>
              <a:gs pos="100000">
                <a:srgbClr val="E6E6E6">
                  <a:shade val="100000"/>
                  <a:satMod val="115000"/>
                </a:srgbClr>
              </a:gs>
            </a:gsLst>
            <a:lin ang="13500000" scaled="1"/>
            <a:tileRect/>
          </a:gradFill>
        </p:grpSpPr>
        <p:sp>
          <p:nvSpPr>
            <p:cNvPr id="204" name="Freeform 80"/>
            <p:cNvSpPr>
              <a:spLocks/>
            </p:cNvSpPr>
            <p:nvPr/>
          </p:nvSpPr>
          <p:spPr bwMode="auto">
            <a:xfrm>
              <a:off x="8982079" y="3263874"/>
              <a:ext cx="9525" cy="63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05" name="Freeform 81"/>
            <p:cNvSpPr>
              <a:spLocks/>
            </p:cNvSpPr>
            <p:nvPr/>
          </p:nvSpPr>
          <p:spPr bwMode="auto">
            <a:xfrm>
              <a:off x="8982079" y="3263874"/>
              <a:ext cx="9525" cy="634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06" name="Freeform 82"/>
            <p:cNvSpPr>
              <a:spLocks/>
            </p:cNvSpPr>
            <p:nvPr/>
          </p:nvSpPr>
          <p:spPr bwMode="auto">
            <a:xfrm>
              <a:off x="8982079" y="3263874"/>
              <a:ext cx="9525" cy="634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6" y="4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07" name="Freeform 83"/>
            <p:cNvSpPr>
              <a:spLocks/>
            </p:cNvSpPr>
            <p:nvPr/>
          </p:nvSpPr>
          <p:spPr bwMode="auto">
            <a:xfrm>
              <a:off x="8496304" y="2238358"/>
              <a:ext cx="92075" cy="603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18" y="38"/>
                </a:cxn>
                <a:cxn ang="0">
                  <a:pos x="54" y="28"/>
                </a:cxn>
                <a:cxn ang="0">
                  <a:pos x="54" y="28"/>
                </a:cxn>
                <a:cxn ang="0">
                  <a:pos x="58" y="26"/>
                </a:cxn>
                <a:cxn ang="0">
                  <a:pos x="54" y="2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</a:cxnLst>
              <a:rect l="0" t="0" r="r" b="b"/>
              <a:pathLst>
                <a:path w="58" h="3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54" y="2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08" name="Freeform 84"/>
            <p:cNvSpPr>
              <a:spLocks/>
            </p:cNvSpPr>
            <p:nvPr/>
          </p:nvSpPr>
          <p:spPr bwMode="auto">
            <a:xfrm>
              <a:off x="8496304" y="2238358"/>
              <a:ext cx="92075" cy="603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18" y="38"/>
                </a:cxn>
                <a:cxn ang="0">
                  <a:pos x="54" y="28"/>
                </a:cxn>
                <a:cxn ang="0">
                  <a:pos x="54" y="28"/>
                </a:cxn>
                <a:cxn ang="0">
                  <a:pos x="58" y="26"/>
                </a:cxn>
                <a:cxn ang="0">
                  <a:pos x="54" y="2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0"/>
                </a:cxn>
              </a:cxnLst>
              <a:rect l="0" t="0" r="r" b="b"/>
              <a:pathLst>
                <a:path w="58" h="3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54" y="2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09" name="Freeform 85"/>
            <p:cNvSpPr>
              <a:spLocks noEditPoints="1"/>
            </p:cNvSpPr>
            <p:nvPr/>
          </p:nvSpPr>
          <p:spPr bwMode="auto">
            <a:xfrm>
              <a:off x="4654552" y="2800329"/>
              <a:ext cx="4054477" cy="2324082"/>
            </a:xfrm>
            <a:custGeom>
              <a:avLst/>
              <a:gdLst/>
              <a:ahLst/>
              <a:cxnLst>
                <a:cxn ang="0">
                  <a:pos x="2008" y="232"/>
                </a:cxn>
                <a:cxn ang="0">
                  <a:pos x="1942" y="252"/>
                </a:cxn>
                <a:cxn ang="0">
                  <a:pos x="1916" y="316"/>
                </a:cxn>
                <a:cxn ang="0">
                  <a:pos x="1902" y="352"/>
                </a:cxn>
                <a:cxn ang="0">
                  <a:pos x="1830" y="308"/>
                </a:cxn>
                <a:cxn ang="0">
                  <a:pos x="1832" y="264"/>
                </a:cxn>
                <a:cxn ang="0">
                  <a:pos x="1764" y="244"/>
                </a:cxn>
                <a:cxn ang="0">
                  <a:pos x="1730" y="276"/>
                </a:cxn>
                <a:cxn ang="0">
                  <a:pos x="1708" y="404"/>
                </a:cxn>
                <a:cxn ang="0">
                  <a:pos x="1638" y="384"/>
                </a:cxn>
                <a:cxn ang="0">
                  <a:pos x="1700" y="204"/>
                </a:cxn>
                <a:cxn ang="0">
                  <a:pos x="1490" y="162"/>
                </a:cxn>
                <a:cxn ang="0">
                  <a:pos x="1500" y="108"/>
                </a:cxn>
                <a:cxn ang="0">
                  <a:pos x="1152" y="64"/>
                </a:cxn>
                <a:cxn ang="0">
                  <a:pos x="156" y="58"/>
                </a:cxn>
                <a:cxn ang="0">
                  <a:pos x="56" y="382"/>
                </a:cxn>
                <a:cxn ang="0">
                  <a:pos x="16" y="582"/>
                </a:cxn>
                <a:cxn ang="0">
                  <a:pos x="58" y="806"/>
                </a:cxn>
                <a:cxn ang="0">
                  <a:pos x="154" y="890"/>
                </a:cxn>
                <a:cxn ang="0">
                  <a:pos x="394" y="968"/>
                </a:cxn>
                <a:cxn ang="0">
                  <a:pos x="780" y="1042"/>
                </a:cxn>
                <a:cxn ang="0">
                  <a:pos x="1082" y="1294"/>
                </a:cxn>
                <a:cxn ang="0">
                  <a:pos x="1302" y="1252"/>
                </a:cxn>
                <a:cxn ang="0">
                  <a:pos x="1406" y="1260"/>
                </a:cxn>
                <a:cxn ang="0">
                  <a:pos x="1512" y="1272"/>
                </a:cxn>
                <a:cxn ang="0">
                  <a:pos x="1564" y="1286"/>
                </a:cxn>
                <a:cxn ang="0">
                  <a:pos x="1540" y="1232"/>
                </a:cxn>
                <a:cxn ang="0">
                  <a:pos x="1600" y="1222"/>
                </a:cxn>
                <a:cxn ang="0">
                  <a:pos x="1724" y="1210"/>
                </a:cxn>
                <a:cxn ang="0">
                  <a:pos x="1732" y="1238"/>
                </a:cxn>
                <a:cxn ang="0">
                  <a:pos x="1838" y="1248"/>
                </a:cxn>
                <a:cxn ang="0">
                  <a:pos x="1882" y="1328"/>
                </a:cxn>
                <a:cxn ang="0">
                  <a:pos x="1980" y="1452"/>
                </a:cxn>
                <a:cxn ang="0">
                  <a:pos x="2032" y="1446"/>
                </a:cxn>
                <a:cxn ang="0">
                  <a:pos x="1994" y="1280"/>
                </a:cxn>
                <a:cxn ang="0">
                  <a:pos x="1932" y="1120"/>
                </a:cxn>
                <a:cxn ang="0">
                  <a:pos x="2028" y="992"/>
                </a:cxn>
                <a:cxn ang="0">
                  <a:pos x="2068" y="954"/>
                </a:cxn>
                <a:cxn ang="0">
                  <a:pos x="2114" y="922"/>
                </a:cxn>
                <a:cxn ang="0">
                  <a:pos x="2156" y="864"/>
                </a:cxn>
                <a:cxn ang="0">
                  <a:pos x="2144" y="710"/>
                </a:cxn>
                <a:cxn ang="0">
                  <a:pos x="2166" y="642"/>
                </a:cxn>
                <a:cxn ang="0">
                  <a:pos x="2210" y="570"/>
                </a:cxn>
                <a:cxn ang="0">
                  <a:pos x="2280" y="516"/>
                </a:cxn>
                <a:cxn ang="0">
                  <a:pos x="2318" y="528"/>
                </a:cxn>
                <a:cxn ang="0">
                  <a:pos x="2308" y="478"/>
                </a:cxn>
                <a:cxn ang="0">
                  <a:pos x="2292" y="484"/>
                </a:cxn>
                <a:cxn ang="0">
                  <a:pos x="2270" y="400"/>
                </a:cxn>
                <a:cxn ang="0">
                  <a:pos x="2362" y="284"/>
                </a:cxn>
                <a:cxn ang="0">
                  <a:pos x="2396" y="302"/>
                </a:cxn>
                <a:cxn ang="0">
                  <a:pos x="2446" y="350"/>
                </a:cxn>
                <a:cxn ang="0">
                  <a:pos x="2488" y="282"/>
                </a:cxn>
                <a:cxn ang="0">
                  <a:pos x="2022" y="390"/>
                </a:cxn>
                <a:cxn ang="0">
                  <a:pos x="1878" y="436"/>
                </a:cxn>
                <a:cxn ang="0">
                  <a:pos x="1888" y="394"/>
                </a:cxn>
                <a:cxn ang="0">
                  <a:pos x="2006" y="370"/>
                </a:cxn>
                <a:cxn ang="0">
                  <a:pos x="2160" y="308"/>
                </a:cxn>
                <a:cxn ang="0">
                  <a:pos x="2102" y="352"/>
                </a:cxn>
                <a:cxn ang="0">
                  <a:pos x="2024" y="348"/>
                </a:cxn>
                <a:cxn ang="0">
                  <a:pos x="2040" y="326"/>
                </a:cxn>
                <a:cxn ang="0">
                  <a:pos x="2158" y="306"/>
                </a:cxn>
              </a:cxnLst>
              <a:rect l="0" t="0" r="r" b="b"/>
              <a:pathLst>
                <a:path w="2554" h="1464">
                  <a:moveTo>
                    <a:pt x="2554" y="214"/>
                  </a:moveTo>
                  <a:lnTo>
                    <a:pt x="2092" y="202"/>
                  </a:lnTo>
                  <a:lnTo>
                    <a:pt x="1956" y="202"/>
                  </a:lnTo>
                  <a:lnTo>
                    <a:pt x="2002" y="224"/>
                  </a:lnTo>
                  <a:lnTo>
                    <a:pt x="2002" y="224"/>
                  </a:lnTo>
                  <a:lnTo>
                    <a:pt x="2006" y="226"/>
                  </a:lnTo>
                  <a:lnTo>
                    <a:pt x="2006" y="230"/>
                  </a:lnTo>
                  <a:lnTo>
                    <a:pt x="2008" y="232"/>
                  </a:lnTo>
                  <a:lnTo>
                    <a:pt x="2006" y="236"/>
                  </a:lnTo>
                  <a:lnTo>
                    <a:pt x="2004" y="240"/>
                  </a:lnTo>
                  <a:lnTo>
                    <a:pt x="2004" y="240"/>
                  </a:lnTo>
                  <a:lnTo>
                    <a:pt x="2000" y="246"/>
                  </a:lnTo>
                  <a:lnTo>
                    <a:pt x="1994" y="248"/>
                  </a:lnTo>
                  <a:lnTo>
                    <a:pt x="1948" y="250"/>
                  </a:lnTo>
                  <a:lnTo>
                    <a:pt x="1948" y="250"/>
                  </a:lnTo>
                  <a:lnTo>
                    <a:pt x="1942" y="252"/>
                  </a:lnTo>
                  <a:lnTo>
                    <a:pt x="1936" y="258"/>
                  </a:lnTo>
                  <a:lnTo>
                    <a:pt x="1928" y="270"/>
                  </a:lnTo>
                  <a:lnTo>
                    <a:pt x="1928" y="270"/>
                  </a:lnTo>
                  <a:lnTo>
                    <a:pt x="1922" y="284"/>
                  </a:lnTo>
                  <a:lnTo>
                    <a:pt x="1922" y="284"/>
                  </a:lnTo>
                  <a:lnTo>
                    <a:pt x="1918" y="296"/>
                  </a:lnTo>
                  <a:lnTo>
                    <a:pt x="1916" y="306"/>
                  </a:lnTo>
                  <a:lnTo>
                    <a:pt x="1916" y="316"/>
                  </a:lnTo>
                  <a:lnTo>
                    <a:pt x="1916" y="316"/>
                  </a:lnTo>
                  <a:lnTo>
                    <a:pt x="1914" y="324"/>
                  </a:lnTo>
                  <a:lnTo>
                    <a:pt x="1912" y="336"/>
                  </a:lnTo>
                  <a:lnTo>
                    <a:pt x="1908" y="346"/>
                  </a:lnTo>
                  <a:lnTo>
                    <a:pt x="1908" y="346"/>
                  </a:lnTo>
                  <a:lnTo>
                    <a:pt x="1908" y="350"/>
                  </a:lnTo>
                  <a:lnTo>
                    <a:pt x="1906" y="352"/>
                  </a:lnTo>
                  <a:lnTo>
                    <a:pt x="1902" y="352"/>
                  </a:lnTo>
                  <a:lnTo>
                    <a:pt x="1900" y="352"/>
                  </a:lnTo>
                  <a:lnTo>
                    <a:pt x="1872" y="342"/>
                  </a:lnTo>
                  <a:lnTo>
                    <a:pt x="1872" y="342"/>
                  </a:lnTo>
                  <a:lnTo>
                    <a:pt x="1866" y="340"/>
                  </a:lnTo>
                  <a:lnTo>
                    <a:pt x="1858" y="336"/>
                  </a:lnTo>
                  <a:lnTo>
                    <a:pt x="1834" y="314"/>
                  </a:lnTo>
                  <a:lnTo>
                    <a:pt x="1834" y="314"/>
                  </a:lnTo>
                  <a:lnTo>
                    <a:pt x="1830" y="308"/>
                  </a:lnTo>
                  <a:lnTo>
                    <a:pt x="1830" y="302"/>
                  </a:lnTo>
                  <a:lnTo>
                    <a:pt x="1830" y="292"/>
                  </a:lnTo>
                  <a:lnTo>
                    <a:pt x="1830" y="292"/>
                  </a:lnTo>
                  <a:lnTo>
                    <a:pt x="1832" y="276"/>
                  </a:lnTo>
                  <a:lnTo>
                    <a:pt x="1832" y="270"/>
                  </a:lnTo>
                  <a:lnTo>
                    <a:pt x="1832" y="270"/>
                  </a:lnTo>
                  <a:lnTo>
                    <a:pt x="1832" y="266"/>
                  </a:lnTo>
                  <a:lnTo>
                    <a:pt x="1832" y="264"/>
                  </a:lnTo>
                  <a:lnTo>
                    <a:pt x="1830" y="262"/>
                  </a:lnTo>
                  <a:lnTo>
                    <a:pt x="1826" y="260"/>
                  </a:lnTo>
                  <a:lnTo>
                    <a:pt x="1812" y="258"/>
                  </a:lnTo>
                  <a:lnTo>
                    <a:pt x="1812" y="258"/>
                  </a:lnTo>
                  <a:lnTo>
                    <a:pt x="1796" y="254"/>
                  </a:lnTo>
                  <a:lnTo>
                    <a:pt x="1770" y="248"/>
                  </a:lnTo>
                  <a:lnTo>
                    <a:pt x="1770" y="248"/>
                  </a:lnTo>
                  <a:lnTo>
                    <a:pt x="1764" y="244"/>
                  </a:lnTo>
                  <a:lnTo>
                    <a:pt x="1760" y="238"/>
                  </a:lnTo>
                  <a:lnTo>
                    <a:pt x="1760" y="238"/>
                  </a:lnTo>
                  <a:lnTo>
                    <a:pt x="1760" y="236"/>
                  </a:lnTo>
                  <a:lnTo>
                    <a:pt x="1758" y="236"/>
                  </a:lnTo>
                  <a:lnTo>
                    <a:pt x="1754" y="238"/>
                  </a:lnTo>
                  <a:lnTo>
                    <a:pt x="1732" y="270"/>
                  </a:lnTo>
                  <a:lnTo>
                    <a:pt x="1732" y="270"/>
                  </a:lnTo>
                  <a:lnTo>
                    <a:pt x="1730" y="276"/>
                  </a:lnTo>
                  <a:lnTo>
                    <a:pt x="1728" y="284"/>
                  </a:lnTo>
                  <a:lnTo>
                    <a:pt x="1726" y="324"/>
                  </a:lnTo>
                  <a:lnTo>
                    <a:pt x="1726" y="324"/>
                  </a:lnTo>
                  <a:lnTo>
                    <a:pt x="1724" y="340"/>
                  </a:lnTo>
                  <a:lnTo>
                    <a:pt x="1716" y="392"/>
                  </a:lnTo>
                  <a:lnTo>
                    <a:pt x="1716" y="392"/>
                  </a:lnTo>
                  <a:lnTo>
                    <a:pt x="1712" y="398"/>
                  </a:lnTo>
                  <a:lnTo>
                    <a:pt x="1708" y="404"/>
                  </a:lnTo>
                  <a:lnTo>
                    <a:pt x="1678" y="428"/>
                  </a:lnTo>
                  <a:lnTo>
                    <a:pt x="1678" y="428"/>
                  </a:lnTo>
                  <a:lnTo>
                    <a:pt x="1676" y="428"/>
                  </a:lnTo>
                  <a:lnTo>
                    <a:pt x="1672" y="430"/>
                  </a:lnTo>
                  <a:lnTo>
                    <a:pt x="1670" y="428"/>
                  </a:lnTo>
                  <a:lnTo>
                    <a:pt x="1668" y="426"/>
                  </a:lnTo>
                  <a:lnTo>
                    <a:pt x="1638" y="384"/>
                  </a:lnTo>
                  <a:lnTo>
                    <a:pt x="1638" y="384"/>
                  </a:lnTo>
                  <a:lnTo>
                    <a:pt x="1634" y="376"/>
                  </a:lnTo>
                  <a:lnTo>
                    <a:pt x="1634" y="368"/>
                  </a:lnTo>
                  <a:lnTo>
                    <a:pt x="1654" y="284"/>
                  </a:lnTo>
                  <a:lnTo>
                    <a:pt x="1654" y="284"/>
                  </a:lnTo>
                  <a:lnTo>
                    <a:pt x="1660" y="270"/>
                  </a:lnTo>
                  <a:lnTo>
                    <a:pt x="1696" y="210"/>
                  </a:lnTo>
                  <a:lnTo>
                    <a:pt x="1696" y="210"/>
                  </a:lnTo>
                  <a:lnTo>
                    <a:pt x="1700" y="204"/>
                  </a:lnTo>
                  <a:lnTo>
                    <a:pt x="1708" y="202"/>
                  </a:lnTo>
                  <a:lnTo>
                    <a:pt x="1710" y="202"/>
                  </a:lnTo>
                  <a:lnTo>
                    <a:pt x="1576" y="202"/>
                  </a:lnTo>
                  <a:lnTo>
                    <a:pt x="1538" y="154"/>
                  </a:lnTo>
                  <a:lnTo>
                    <a:pt x="1504" y="160"/>
                  </a:lnTo>
                  <a:lnTo>
                    <a:pt x="1504" y="160"/>
                  </a:lnTo>
                  <a:lnTo>
                    <a:pt x="1490" y="162"/>
                  </a:lnTo>
                  <a:lnTo>
                    <a:pt x="1490" y="162"/>
                  </a:lnTo>
                  <a:lnTo>
                    <a:pt x="1486" y="160"/>
                  </a:lnTo>
                  <a:lnTo>
                    <a:pt x="1484" y="154"/>
                  </a:lnTo>
                  <a:lnTo>
                    <a:pt x="1482" y="142"/>
                  </a:lnTo>
                  <a:lnTo>
                    <a:pt x="1482" y="142"/>
                  </a:lnTo>
                  <a:lnTo>
                    <a:pt x="1484" y="134"/>
                  </a:lnTo>
                  <a:lnTo>
                    <a:pt x="1488" y="130"/>
                  </a:lnTo>
                  <a:lnTo>
                    <a:pt x="1508" y="118"/>
                  </a:lnTo>
                  <a:lnTo>
                    <a:pt x="1500" y="108"/>
                  </a:lnTo>
                  <a:lnTo>
                    <a:pt x="1460" y="70"/>
                  </a:lnTo>
                  <a:lnTo>
                    <a:pt x="1428" y="56"/>
                  </a:lnTo>
                  <a:lnTo>
                    <a:pt x="1404" y="46"/>
                  </a:lnTo>
                  <a:lnTo>
                    <a:pt x="1336" y="56"/>
                  </a:lnTo>
                  <a:lnTo>
                    <a:pt x="1176" y="48"/>
                  </a:lnTo>
                  <a:lnTo>
                    <a:pt x="1176" y="50"/>
                  </a:lnTo>
                  <a:lnTo>
                    <a:pt x="1152" y="64"/>
                  </a:lnTo>
                  <a:lnTo>
                    <a:pt x="1152" y="64"/>
                  </a:lnTo>
                  <a:lnTo>
                    <a:pt x="1150" y="66"/>
                  </a:lnTo>
                  <a:lnTo>
                    <a:pt x="1146" y="64"/>
                  </a:lnTo>
                  <a:lnTo>
                    <a:pt x="1144" y="64"/>
                  </a:lnTo>
                  <a:lnTo>
                    <a:pt x="1142" y="60"/>
                  </a:lnTo>
                  <a:lnTo>
                    <a:pt x="1136" y="46"/>
                  </a:lnTo>
                  <a:lnTo>
                    <a:pt x="196" y="0"/>
                  </a:lnTo>
                  <a:lnTo>
                    <a:pt x="140" y="10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8" y="66"/>
                  </a:lnTo>
                  <a:lnTo>
                    <a:pt x="158" y="74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2" y="196"/>
                  </a:lnTo>
                  <a:lnTo>
                    <a:pt x="56" y="382"/>
                  </a:lnTo>
                  <a:lnTo>
                    <a:pt x="56" y="382"/>
                  </a:lnTo>
                  <a:lnTo>
                    <a:pt x="52" y="388"/>
                  </a:lnTo>
                  <a:lnTo>
                    <a:pt x="46" y="394"/>
                  </a:lnTo>
                  <a:lnTo>
                    <a:pt x="6" y="430"/>
                  </a:lnTo>
                  <a:lnTo>
                    <a:pt x="6" y="430"/>
                  </a:lnTo>
                  <a:lnTo>
                    <a:pt x="2" y="436"/>
                  </a:lnTo>
                  <a:lnTo>
                    <a:pt x="0" y="444"/>
                  </a:lnTo>
                  <a:lnTo>
                    <a:pt x="16" y="582"/>
                  </a:lnTo>
                  <a:lnTo>
                    <a:pt x="16" y="582"/>
                  </a:lnTo>
                  <a:lnTo>
                    <a:pt x="20" y="598"/>
                  </a:lnTo>
                  <a:lnTo>
                    <a:pt x="42" y="658"/>
                  </a:lnTo>
                  <a:lnTo>
                    <a:pt x="42" y="658"/>
                  </a:lnTo>
                  <a:lnTo>
                    <a:pt x="44" y="674"/>
                  </a:lnTo>
                  <a:lnTo>
                    <a:pt x="50" y="796"/>
                  </a:lnTo>
                  <a:lnTo>
                    <a:pt x="50" y="796"/>
                  </a:lnTo>
                  <a:lnTo>
                    <a:pt x="52" y="802"/>
                  </a:lnTo>
                  <a:lnTo>
                    <a:pt x="58" y="806"/>
                  </a:lnTo>
                  <a:lnTo>
                    <a:pt x="134" y="840"/>
                  </a:lnTo>
                  <a:lnTo>
                    <a:pt x="134" y="840"/>
                  </a:lnTo>
                  <a:lnTo>
                    <a:pt x="138" y="844"/>
                  </a:lnTo>
                  <a:lnTo>
                    <a:pt x="142" y="850"/>
                  </a:lnTo>
                  <a:lnTo>
                    <a:pt x="146" y="878"/>
                  </a:lnTo>
                  <a:lnTo>
                    <a:pt x="146" y="878"/>
                  </a:lnTo>
                  <a:lnTo>
                    <a:pt x="150" y="884"/>
                  </a:lnTo>
                  <a:lnTo>
                    <a:pt x="154" y="890"/>
                  </a:lnTo>
                  <a:lnTo>
                    <a:pt x="172" y="910"/>
                  </a:lnTo>
                  <a:lnTo>
                    <a:pt x="172" y="910"/>
                  </a:lnTo>
                  <a:lnTo>
                    <a:pt x="176" y="916"/>
                  </a:lnTo>
                  <a:lnTo>
                    <a:pt x="178" y="924"/>
                  </a:lnTo>
                  <a:lnTo>
                    <a:pt x="190" y="972"/>
                  </a:lnTo>
                  <a:lnTo>
                    <a:pt x="268" y="962"/>
                  </a:lnTo>
                  <a:lnTo>
                    <a:pt x="340" y="968"/>
                  </a:lnTo>
                  <a:lnTo>
                    <a:pt x="394" y="968"/>
                  </a:lnTo>
                  <a:lnTo>
                    <a:pt x="472" y="1030"/>
                  </a:lnTo>
                  <a:lnTo>
                    <a:pt x="552" y="1054"/>
                  </a:lnTo>
                  <a:lnTo>
                    <a:pt x="636" y="1060"/>
                  </a:lnTo>
                  <a:lnTo>
                    <a:pt x="660" y="1042"/>
                  </a:lnTo>
                  <a:lnTo>
                    <a:pt x="696" y="1016"/>
                  </a:lnTo>
                  <a:lnTo>
                    <a:pt x="720" y="1016"/>
                  </a:lnTo>
                  <a:lnTo>
                    <a:pt x="756" y="1030"/>
                  </a:lnTo>
                  <a:lnTo>
                    <a:pt x="780" y="1042"/>
                  </a:lnTo>
                  <a:lnTo>
                    <a:pt x="818" y="1096"/>
                  </a:lnTo>
                  <a:lnTo>
                    <a:pt x="836" y="1144"/>
                  </a:lnTo>
                  <a:lnTo>
                    <a:pt x="860" y="1168"/>
                  </a:lnTo>
                  <a:lnTo>
                    <a:pt x="908" y="1168"/>
                  </a:lnTo>
                  <a:lnTo>
                    <a:pt x="932" y="1138"/>
                  </a:lnTo>
                  <a:lnTo>
                    <a:pt x="962" y="1138"/>
                  </a:lnTo>
                  <a:lnTo>
                    <a:pt x="1010" y="1174"/>
                  </a:lnTo>
                  <a:lnTo>
                    <a:pt x="1082" y="1294"/>
                  </a:lnTo>
                  <a:lnTo>
                    <a:pt x="1112" y="1356"/>
                  </a:lnTo>
                  <a:lnTo>
                    <a:pt x="1132" y="1364"/>
                  </a:lnTo>
                  <a:lnTo>
                    <a:pt x="1132" y="1364"/>
                  </a:lnTo>
                  <a:lnTo>
                    <a:pt x="1134" y="1360"/>
                  </a:lnTo>
                  <a:lnTo>
                    <a:pt x="1252" y="1286"/>
                  </a:lnTo>
                  <a:lnTo>
                    <a:pt x="1252" y="1286"/>
                  </a:lnTo>
                  <a:lnTo>
                    <a:pt x="1264" y="1278"/>
                  </a:lnTo>
                  <a:lnTo>
                    <a:pt x="1302" y="1252"/>
                  </a:lnTo>
                  <a:lnTo>
                    <a:pt x="1302" y="1252"/>
                  </a:lnTo>
                  <a:lnTo>
                    <a:pt x="1310" y="1248"/>
                  </a:lnTo>
                  <a:lnTo>
                    <a:pt x="1316" y="1250"/>
                  </a:lnTo>
                  <a:lnTo>
                    <a:pt x="1358" y="1266"/>
                  </a:lnTo>
                  <a:lnTo>
                    <a:pt x="1358" y="1266"/>
                  </a:lnTo>
                  <a:lnTo>
                    <a:pt x="1366" y="1266"/>
                  </a:lnTo>
                  <a:lnTo>
                    <a:pt x="1374" y="1266"/>
                  </a:lnTo>
                  <a:lnTo>
                    <a:pt x="1406" y="1260"/>
                  </a:lnTo>
                  <a:lnTo>
                    <a:pt x="1406" y="1260"/>
                  </a:lnTo>
                  <a:lnTo>
                    <a:pt x="1412" y="1260"/>
                  </a:lnTo>
                  <a:lnTo>
                    <a:pt x="1420" y="1262"/>
                  </a:lnTo>
                  <a:lnTo>
                    <a:pt x="1452" y="1276"/>
                  </a:lnTo>
                  <a:lnTo>
                    <a:pt x="1452" y="1276"/>
                  </a:lnTo>
                  <a:lnTo>
                    <a:pt x="1460" y="1278"/>
                  </a:lnTo>
                  <a:lnTo>
                    <a:pt x="1468" y="1278"/>
                  </a:lnTo>
                  <a:lnTo>
                    <a:pt x="1512" y="1272"/>
                  </a:lnTo>
                  <a:lnTo>
                    <a:pt x="1512" y="1272"/>
                  </a:lnTo>
                  <a:lnTo>
                    <a:pt x="1520" y="1272"/>
                  </a:lnTo>
                  <a:lnTo>
                    <a:pt x="1526" y="1274"/>
                  </a:lnTo>
                  <a:lnTo>
                    <a:pt x="1558" y="1288"/>
                  </a:lnTo>
                  <a:lnTo>
                    <a:pt x="1558" y="1288"/>
                  </a:lnTo>
                  <a:lnTo>
                    <a:pt x="1560" y="1290"/>
                  </a:lnTo>
                  <a:lnTo>
                    <a:pt x="1562" y="1288"/>
                  </a:lnTo>
                  <a:lnTo>
                    <a:pt x="1564" y="1286"/>
                  </a:lnTo>
                  <a:lnTo>
                    <a:pt x="1562" y="1284"/>
                  </a:lnTo>
                  <a:lnTo>
                    <a:pt x="1552" y="1254"/>
                  </a:lnTo>
                  <a:lnTo>
                    <a:pt x="1552" y="1254"/>
                  </a:lnTo>
                  <a:lnTo>
                    <a:pt x="1544" y="1240"/>
                  </a:lnTo>
                  <a:lnTo>
                    <a:pt x="1542" y="1238"/>
                  </a:lnTo>
                  <a:lnTo>
                    <a:pt x="1542" y="1238"/>
                  </a:lnTo>
                  <a:lnTo>
                    <a:pt x="1540" y="1236"/>
                  </a:lnTo>
                  <a:lnTo>
                    <a:pt x="1540" y="1232"/>
                  </a:lnTo>
                  <a:lnTo>
                    <a:pt x="1540" y="1230"/>
                  </a:lnTo>
                  <a:lnTo>
                    <a:pt x="1542" y="1228"/>
                  </a:lnTo>
                  <a:lnTo>
                    <a:pt x="1570" y="1210"/>
                  </a:lnTo>
                  <a:lnTo>
                    <a:pt x="1570" y="1210"/>
                  </a:lnTo>
                  <a:lnTo>
                    <a:pt x="1576" y="1208"/>
                  </a:lnTo>
                  <a:lnTo>
                    <a:pt x="1582" y="1210"/>
                  </a:lnTo>
                  <a:lnTo>
                    <a:pt x="1600" y="1222"/>
                  </a:lnTo>
                  <a:lnTo>
                    <a:pt x="1600" y="1222"/>
                  </a:lnTo>
                  <a:lnTo>
                    <a:pt x="1606" y="1224"/>
                  </a:lnTo>
                  <a:lnTo>
                    <a:pt x="1614" y="1224"/>
                  </a:lnTo>
                  <a:lnTo>
                    <a:pt x="1650" y="1206"/>
                  </a:lnTo>
                  <a:lnTo>
                    <a:pt x="1650" y="1206"/>
                  </a:lnTo>
                  <a:lnTo>
                    <a:pt x="1658" y="1204"/>
                  </a:lnTo>
                  <a:lnTo>
                    <a:pt x="1666" y="1204"/>
                  </a:lnTo>
                  <a:lnTo>
                    <a:pt x="1724" y="1210"/>
                  </a:lnTo>
                  <a:lnTo>
                    <a:pt x="1724" y="1210"/>
                  </a:lnTo>
                  <a:lnTo>
                    <a:pt x="1728" y="1212"/>
                  </a:lnTo>
                  <a:lnTo>
                    <a:pt x="1730" y="1214"/>
                  </a:lnTo>
                  <a:lnTo>
                    <a:pt x="1732" y="1216"/>
                  </a:lnTo>
                  <a:lnTo>
                    <a:pt x="1732" y="1220"/>
                  </a:lnTo>
                  <a:lnTo>
                    <a:pt x="1730" y="1234"/>
                  </a:lnTo>
                  <a:lnTo>
                    <a:pt x="1730" y="1234"/>
                  </a:lnTo>
                  <a:lnTo>
                    <a:pt x="1730" y="1236"/>
                  </a:lnTo>
                  <a:lnTo>
                    <a:pt x="1732" y="1238"/>
                  </a:lnTo>
                  <a:lnTo>
                    <a:pt x="1734" y="1238"/>
                  </a:lnTo>
                  <a:lnTo>
                    <a:pt x="1736" y="1238"/>
                  </a:lnTo>
                  <a:lnTo>
                    <a:pt x="1792" y="1210"/>
                  </a:lnTo>
                  <a:lnTo>
                    <a:pt x="1792" y="1210"/>
                  </a:lnTo>
                  <a:lnTo>
                    <a:pt x="1800" y="1210"/>
                  </a:lnTo>
                  <a:lnTo>
                    <a:pt x="1804" y="1212"/>
                  </a:lnTo>
                  <a:lnTo>
                    <a:pt x="1838" y="1248"/>
                  </a:lnTo>
                  <a:lnTo>
                    <a:pt x="1838" y="1248"/>
                  </a:lnTo>
                  <a:lnTo>
                    <a:pt x="1848" y="1260"/>
                  </a:lnTo>
                  <a:lnTo>
                    <a:pt x="1870" y="1280"/>
                  </a:lnTo>
                  <a:lnTo>
                    <a:pt x="1870" y="1280"/>
                  </a:lnTo>
                  <a:lnTo>
                    <a:pt x="1874" y="1286"/>
                  </a:lnTo>
                  <a:lnTo>
                    <a:pt x="1876" y="1292"/>
                  </a:lnTo>
                  <a:lnTo>
                    <a:pt x="1880" y="1322"/>
                  </a:lnTo>
                  <a:lnTo>
                    <a:pt x="1880" y="1322"/>
                  </a:lnTo>
                  <a:lnTo>
                    <a:pt x="1882" y="1328"/>
                  </a:lnTo>
                  <a:lnTo>
                    <a:pt x="1886" y="1334"/>
                  </a:lnTo>
                  <a:lnTo>
                    <a:pt x="1970" y="1430"/>
                  </a:lnTo>
                  <a:lnTo>
                    <a:pt x="1970" y="1430"/>
                  </a:lnTo>
                  <a:lnTo>
                    <a:pt x="1974" y="1436"/>
                  </a:lnTo>
                  <a:lnTo>
                    <a:pt x="1976" y="1442"/>
                  </a:lnTo>
                  <a:lnTo>
                    <a:pt x="1976" y="1442"/>
                  </a:lnTo>
                  <a:lnTo>
                    <a:pt x="1976" y="1448"/>
                  </a:lnTo>
                  <a:lnTo>
                    <a:pt x="1980" y="1452"/>
                  </a:lnTo>
                  <a:lnTo>
                    <a:pt x="1990" y="1462"/>
                  </a:lnTo>
                  <a:lnTo>
                    <a:pt x="1990" y="1462"/>
                  </a:lnTo>
                  <a:lnTo>
                    <a:pt x="1996" y="1464"/>
                  </a:lnTo>
                  <a:lnTo>
                    <a:pt x="2004" y="1464"/>
                  </a:lnTo>
                  <a:lnTo>
                    <a:pt x="2026" y="1456"/>
                  </a:lnTo>
                  <a:lnTo>
                    <a:pt x="2026" y="1456"/>
                  </a:lnTo>
                  <a:lnTo>
                    <a:pt x="2030" y="1452"/>
                  </a:lnTo>
                  <a:lnTo>
                    <a:pt x="2032" y="1446"/>
                  </a:lnTo>
                  <a:lnTo>
                    <a:pt x="2034" y="1340"/>
                  </a:lnTo>
                  <a:lnTo>
                    <a:pt x="2034" y="1340"/>
                  </a:lnTo>
                  <a:lnTo>
                    <a:pt x="2034" y="1332"/>
                  </a:lnTo>
                  <a:lnTo>
                    <a:pt x="2030" y="1326"/>
                  </a:lnTo>
                  <a:lnTo>
                    <a:pt x="1998" y="1292"/>
                  </a:lnTo>
                  <a:lnTo>
                    <a:pt x="1998" y="1292"/>
                  </a:lnTo>
                  <a:lnTo>
                    <a:pt x="1996" y="1286"/>
                  </a:lnTo>
                  <a:lnTo>
                    <a:pt x="1994" y="1280"/>
                  </a:lnTo>
                  <a:lnTo>
                    <a:pt x="1994" y="1280"/>
                  </a:lnTo>
                  <a:lnTo>
                    <a:pt x="1994" y="1272"/>
                  </a:lnTo>
                  <a:lnTo>
                    <a:pt x="1990" y="1266"/>
                  </a:lnTo>
                  <a:lnTo>
                    <a:pt x="1940" y="1188"/>
                  </a:lnTo>
                  <a:lnTo>
                    <a:pt x="1940" y="1188"/>
                  </a:lnTo>
                  <a:lnTo>
                    <a:pt x="1936" y="1180"/>
                  </a:lnTo>
                  <a:lnTo>
                    <a:pt x="1934" y="1172"/>
                  </a:lnTo>
                  <a:lnTo>
                    <a:pt x="1932" y="1120"/>
                  </a:lnTo>
                  <a:lnTo>
                    <a:pt x="1932" y="1120"/>
                  </a:lnTo>
                  <a:lnTo>
                    <a:pt x="1934" y="1114"/>
                  </a:lnTo>
                  <a:lnTo>
                    <a:pt x="1938" y="1108"/>
                  </a:lnTo>
                  <a:lnTo>
                    <a:pt x="2018" y="1030"/>
                  </a:lnTo>
                  <a:lnTo>
                    <a:pt x="2018" y="1030"/>
                  </a:lnTo>
                  <a:lnTo>
                    <a:pt x="2024" y="1022"/>
                  </a:lnTo>
                  <a:lnTo>
                    <a:pt x="2026" y="1016"/>
                  </a:lnTo>
                  <a:lnTo>
                    <a:pt x="2028" y="992"/>
                  </a:lnTo>
                  <a:lnTo>
                    <a:pt x="2028" y="992"/>
                  </a:lnTo>
                  <a:lnTo>
                    <a:pt x="2032" y="984"/>
                  </a:lnTo>
                  <a:lnTo>
                    <a:pt x="2038" y="982"/>
                  </a:lnTo>
                  <a:lnTo>
                    <a:pt x="2058" y="976"/>
                  </a:lnTo>
                  <a:lnTo>
                    <a:pt x="2058" y="976"/>
                  </a:lnTo>
                  <a:lnTo>
                    <a:pt x="2062" y="972"/>
                  </a:lnTo>
                  <a:lnTo>
                    <a:pt x="2066" y="966"/>
                  </a:lnTo>
                  <a:lnTo>
                    <a:pt x="2068" y="954"/>
                  </a:lnTo>
                  <a:lnTo>
                    <a:pt x="2068" y="954"/>
                  </a:lnTo>
                  <a:lnTo>
                    <a:pt x="2070" y="948"/>
                  </a:lnTo>
                  <a:lnTo>
                    <a:pt x="2074" y="942"/>
                  </a:lnTo>
                  <a:lnTo>
                    <a:pt x="2102" y="924"/>
                  </a:lnTo>
                  <a:lnTo>
                    <a:pt x="2102" y="924"/>
                  </a:lnTo>
                  <a:lnTo>
                    <a:pt x="2108" y="922"/>
                  </a:lnTo>
                  <a:lnTo>
                    <a:pt x="2114" y="922"/>
                  </a:lnTo>
                  <a:lnTo>
                    <a:pt x="2114" y="922"/>
                  </a:lnTo>
                  <a:lnTo>
                    <a:pt x="2120" y="920"/>
                  </a:lnTo>
                  <a:lnTo>
                    <a:pt x="2126" y="916"/>
                  </a:lnTo>
                  <a:lnTo>
                    <a:pt x="2158" y="878"/>
                  </a:lnTo>
                  <a:lnTo>
                    <a:pt x="2158" y="878"/>
                  </a:lnTo>
                  <a:lnTo>
                    <a:pt x="2160" y="872"/>
                  </a:lnTo>
                  <a:lnTo>
                    <a:pt x="2158" y="866"/>
                  </a:lnTo>
                  <a:lnTo>
                    <a:pt x="2156" y="864"/>
                  </a:lnTo>
                  <a:lnTo>
                    <a:pt x="2156" y="864"/>
                  </a:lnTo>
                  <a:lnTo>
                    <a:pt x="2148" y="850"/>
                  </a:lnTo>
                  <a:lnTo>
                    <a:pt x="2126" y="792"/>
                  </a:lnTo>
                  <a:lnTo>
                    <a:pt x="2126" y="792"/>
                  </a:lnTo>
                  <a:lnTo>
                    <a:pt x="2126" y="784"/>
                  </a:lnTo>
                  <a:lnTo>
                    <a:pt x="2126" y="778"/>
                  </a:lnTo>
                  <a:lnTo>
                    <a:pt x="2142" y="726"/>
                  </a:lnTo>
                  <a:lnTo>
                    <a:pt x="2142" y="726"/>
                  </a:lnTo>
                  <a:lnTo>
                    <a:pt x="2144" y="710"/>
                  </a:lnTo>
                  <a:lnTo>
                    <a:pt x="2150" y="672"/>
                  </a:lnTo>
                  <a:lnTo>
                    <a:pt x="2150" y="672"/>
                  </a:lnTo>
                  <a:lnTo>
                    <a:pt x="2152" y="664"/>
                  </a:lnTo>
                  <a:lnTo>
                    <a:pt x="2156" y="658"/>
                  </a:lnTo>
                  <a:lnTo>
                    <a:pt x="2160" y="656"/>
                  </a:lnTo>
                  <a:lnTo>
                    <a:pt x="2160" y="656"/>
                  </a:lnTo>
                  <a:lnTo>
                    <a:pt x="2164" y="650"/>
                  </a:lnTo>
                  <a:lnTo>
                    <a:pt x="2166" y="642"/>
                  </a:lnTo>
                  <a:lnTo>
                    <a:pt x="2160" y="588"/>
                  </a:lnTo>
                  <a:lnTo>
                    <a:pt x="2160" y="588"/>
                  </a:lnTo>
                  <a:lnTo>
                    <a:pt x="2162" y="586"/>
                  </a:lnTo>
                  <a:lnTo>
                    <a:pt x="2162" y="582"/>
                  </a:lnTo>
                  <a:lnTo>
                    <a:pt x="2166" y="580"/>
                  </a:lnTo>
                  <a:lnTo>
                    <a:pt x="2168" y="578"/>
                  </a:lnTo>
                  <a:lnTo>
                    <a:pt x="2210" y="570"/>
                  </a:lnTo>
                  <a:lnTo>
                    <a:pt x="2210" y="570"/>
                  </a:lnTo>
                  <a:lnTo>
                    <a:pt x="2216" y="566"/>
                  </a:lnTo>
                  <a:lnTo>
                    <a:pt x="2222" y="562"/>
                  </a:lnTo>
                  <a:lnTo>
                    <a:pt x="2270" y="514"/>
                  </a:lnTo>
                  <a:lnTo>
                    <a:pt x="2270" y="514"/>
                  </a:lnTo>
                  <a:lnTo>
                    <a:pt x="2274" y="514"/>
                  </a:lnTo>
                  <a:lnTo>
                    <a:pt x="2276" y="512"/>
                  </a:lnTo>
                  <a:lnTo>
                    <a:pt x="2278" y="514"/>
                  </a:lnTo>
                  <a:lnTo>
                    <a:pt x="2280" y="516"/>
                  </a:lnTo>
                  <a:lnTo>
                    <a:pt x="2282" y="520"/>
                  </a:lnTo>
                  <a:lnTo>
                    <a:pt x="2282" y="520"/>
                  </a:lnTo>
                  <a:lnTo>
                    <a:pt x="2288" y="526"/>
                  </a:lnTo>
                  <a:lnTo>
                    <a:pt x="2294" y="528"/>
                  </a:lnTo>
                  <a:lnTo>
                    <a:pt x="2312" y="530"/>
                  </a:lnTo>
                  <a:lnTo>
                    <a:pt x="2312" y="530"/>
                  </a:lnTo>
                  <a:lnTo>
                    <a:pt x="2316" y="530"/>
                  </a:lnTo>
                  <a:lnTo>
                    <a:pt x="2318" y="528"/>
                  </a:lnTo>
                  <a:lnTo>
                    <a:pt x="2320" y="526"/>
                  </a:lnTo>
                  <a:lnTo>
                    <a:pt x="2322" y="524"/>
                  </a:lnTo>
                  <a:lnTo>
                    <a:pt x="2324" y="510"/>
                  </a:lnTo>
                  <a:lnTo>
                    <a:pt x="2324" y="510"/>
                  </a:lnTo>
                  <a:lnTo>
                    <a:pt x="2322" y="502"/>
                  </a:lnTo>
                  <a:lnTo>
                    <a:pt x="2320" y="494"/>
                  </a:lnTo>
                  <a:lnTo>
                    <a:pt x="2308" y="478"/>
                  </a:lnTo>
                  <a:lnTo>
                    <a:pt x="2308" y="478"/>
                  </a:lnTo>
                  <a:lnTo>
                    <a:pt x="2306" y="476"/>
                  </a:lnTo>
                  <a:lnTo>
                    <a:pt x="2304" y="476"/>
                  </a:lnTo>
                  <a:lnTo>
                    <a:pt x="2300" y="476"/>
                  </a:lnTo>
                  <a:lnTo>
                    <a:pt x="2298" y="478"/>
                  </a:lnTo>
                  <a:lnTo>
                    <a:pt x="2296" y="482"/>
                  </a:lnTo>
                  <a:lnTo>
                    <a:pt x="2296" y="482"/>
                  </a:lnTo>
                  <a:lnTo>
                    <a:pt x="2294" y="484"/>
                  </a:lnTo>
                  <a:lnTo>
                    <a:pt x="2292" y="484"/>
                  </a:lnTo>
                  <a:lnTo>
                    <a:pt x="2290" y="484"/>
                  </a:lnTo>
                  <a:lnTo>
                    <a:pt x="2288" y="480"/>
                  </a:lnTo>
                  <a:lnTo>
                    <a:pt x="2276" y="448"/>
                  </a:lnTo>
                  <a:lnTo>
                    <a:pt x="2276" y="448"/>
                  </a:lnTo>
                  <a:lnTo>
                    <a:pt x="2272" y="432"/>
                  </a:lnTo>
                  <a:lnTo>
                    <a:pt x="2268" y="408"/>
                  </a:lnTo>
                  <a:lnTo>
                    <a:pt x="2268" y="408"/>
                  </a:lnTo>
                  <a:lnTo>
                    <a:pt x="2270" y="400"/>
                  </a:lnTo>
                  <a:lnTo>
                    <a:pt x="2274" y="394"/>
                  </a:lnTo>
                  <a:lnTo>
                    <a:pt x="2336" y="356"/>
                  </a:lnTo>
                  <a:lnTo>
                    <a:pt x="2336" y="356"/>
                  </a:lnTo>
                  <a:lnTo>
                    <a:pt x="2340" y="350"/>
                  </a:lnTo>
                  <a:lnTo>
                    <a:pt x="2344" y="344"/>
                  </a:lnTo>
                  <a:lnTo>
                    <a:pt x="2358" y="292"/>
                  </a:lnTo>
                  <a:lnTo>
                    <a:pt x="2358" y="292"/>
                  </a:lnTo>
                  <a:lnTo>
                    <a:pt x="2362" y="284"/>
                  </a:lnTo>
                  <a:lnTo>
                    <a:pt x="2366" y="278"/>
                  </a:lnTo>
                  <a:lnTo>
                    <a:pt x="2410" y="242"/>
                  </a:lnTo>
                  <a:lnTo>
                    <a:pt x="2410" y="242"/>
                  </a:lnTo>
                  <a:lnTo>
                    <a:pt x="2414" y="240"/>
                  </a:lnTo>
                  <a:lnTo>
                    <a:pt x="2414" y="244"/>
                  </a:lnTo>
                  <a:lnTo>
                    <a:pt x="2396" y="296"/>
                  </a:lnTo>
                  <a:lnTo>
                    <a:pt x="2396" y="296"/>
                  </a:lnTo>
                  <a:lnTo>
                    <a:pt x="2396" y="302"/>
                  </a:lnTo>
                  <a:lnTo>
                    <a:pt x="2400" y="310"/>
                  </a:lnTo>
                  <a:lnTo>
                    <a:pt x="2412" y="328"/>
                  </a:lnTo>
                  <a:lnTo>
                    <a:pt x="2412" y="328"/>
                  </a:lnTo>
                  <a:lnTo>
                    <a:pt x="2424" y="338"/>
                  </a:lnTo>
                  <a:lnTo>
                    <a:pt x="2440" y="348"/>
                  </a:lnTo>
                  <a:lnTo>
                    <a:pt x="2440" y="348"/>
                  </a:lnTo>
                  <a:lnTo>
                    <a:pt x="2444" y="350"/>
                  </a:lnTo>
                  <a:lnTo>
                    <a:pt x="2446" y="350"/>
                  </a:lnTo>
                  <a:lnTo>
                    <a:pt x="2450" y="348"/>
                  </a:lnTo>
                  <a:lnTo>
                    <a:pt x="2452" y="346"/>
                  </a:lnTo>
                  <a:lnTo>
                    <a:pt x="2490" y="292"/>
                  </a:lnTo>
                  <a:lnTo>
                    <a:pt x="2490" y="292"/>
                  </a:lnTo>
                  <a:lnTo>
                    <a:pt x="2492" y="290"/>
                  </a:lnTo>
                  <a:lnTo>
                    <a:pt x="2492" y="286"/>
                  </a:lnTo>
                  <a:lnTo>
                    <a:pt x="2490" y="284"/>
                  </a:lnTo>
                  <a:lnTo>
                    <a:pt x="2488" y="282"/>
                  </a:lnTo>
                  <a:lnTo>
                    <a:pt x="2478" y="274"/>
                  </a:lnTo>
                  <a:lnTo>
                    <a:pt x="2478" y="274"/>
                  </a:lnTo>
                  <a:lnTo>
                    <a:pt x="2476" y="272"/>
                  </a:lnTo>
                  <a:lnTo>
                    <a:pt x="2476" y="270"/>
                  </a:lnTo>
                  <a:lnTo>
                    <a:pt x="2476" y="268"/>
                  </a:lnTo>
                  <a:lnTo>
                    <a:pt x="2478" y="266"/>
                  </a:lnTo>
                  <a:lnTo>
                    <a:pt x="2554" y="214"/>
                  </a:lnTo>
                  <a:close/>
                  <a:moveTo>
                    <a:pt x="2022" y="390"/>
                  </a:moveTo>
                  <a:lnTo>
                    <a:pt x="1978" y="402"/>
                  </a:lnTo>
                  <a:lnTo>
                    <a:pt x="1978" y="402"/>
                  </a:lnTo>
                  <a:lnTo>
                    <a:pt x="1964" y="408"/>
                  </a:lnTo>
                  <a:lnTo>
                    <a:pt x="1922" y="434"/>
                  </a:lnTo>
                  <a:lnTo>
                    <a:pt x="1922" y="434"/>
                  </a:lnTo>
                  <a:lnTo>
                    <a:pt x="1914" y="436"/>
                  </a:lnTo>
                  <a:lnTo>
                    <a:pt x="1908" y="438"/>
                  </a:lnTo>
                  <a:lnTo>
                    <a:pt x="1878" y="436"/>
                  </a:lnTo>
                  <a:lnTo>
                    <a:pt x="1878" y="436"/>
                  </a:lnTo>
                  <a:lnTo>
                    <a:pt x="1876" y="436"/>
                  </a:lnTo>
                  <a:lnTo>
                    <a:pt x="1874" y="434"/>
                  </a:lnTo>
                  <a:lnTo>
                    <a:pt x="1872" y="430"/>
                  </a:lnTo>
                  <a:lnTo>
                    <a:pt x="1874" y="428"/>
                  </a:lnTo>
                  <a:lnTo>
                    <a:pt x="1884" y="400"/>
                  </a:lnTo>
                  <a:lnTo>
                    <a:pt x="1884" y="400"/>
                  </a:lnTo>
                  <a:lnTo>
                    <a:pt x="1888" y="394"/>
                  </a:lnTo>
                  <a:lnTo>
                    <a:pt x="1894" y="392"/>
                  </a:lnTo>
                  <a:lnTo>
                    <a:pt x="1938" y="378"/>
                  </a:lnTo>
                  <a:lnTo>
                    <a:pt x="1938" y="378"/>
                  </a:lnTo>
                  <a:lnTo>
                    <a:pt x="1954" y="374"/>
                  </a:lnTo>
                  <a:lnTo>
                    <a:pt x="1992" y="368"/>
                  </a:lnTo>
                  <a:lnTo>
                    <a:pt x="1992" y="368"/>
                  </a:lnTo>
                  <a:lnTo>
                    <a:pt x="1998" y="368"/>
                  </a:lnTo>
                  <a:lnTo>
                    <a:pt x="2006" y="370"/>
                  </a:lnTo>
                  <a:lnTo>
                    <a:pt x="2024" y="384"/>
                  </a:lnTo>
                  <a:lnTo>
                    <a:pt x="2024" y="384"/>
                  </a:lnTo>
                  <a:lnTo>
                    <a:pt x="2026" y="386"/>
                  </a:lnTo>
                  <a:lnTo>
                    <a:pt x="2026" y="388"/>
                  </a:lnTo>
                  <a:lnTo>
                    <a:pt x="2024" y="388"/>
                  </a:lnTo>
                  <a:lnTo>
                    <a:pt x="2022" y="390"/>
                  </a:lnTo>
                  <a:lnTo>
                    <a:pt x="2022" y="390"/>
                  </a:lnTo>
                  <a:close/>
                  <a:moveTo>
                    <a:pt x="2160" y="308"/>
                  </a:moveTo>
                  <a:lnTo>
                    <a:pt x="2156" y="318"/>
                  </a:lnTo>
                  <a:lnTo>
                    <a:pt x="2156" y="318"/>
                  </a:lnTo>
                  <a:lnTo>
                    <a:pt x="2152" y="326"/>
                  </a:lnTo>
                  <a:lnTo>
                    <a:pt x="2146" y="330"/>
                  </a:lnTo>
                  <a:lnTo>
                    <a:pt x="2118" y="348"/>
                  </a:lnTo>
                  <a:lnTo>
                    <a:pt x="2118" y="348"/>
                  </a:lnTo>
                  <a:lnTo>
                    <a:pt x="2110" y="350"/>
                  </a:lnTo>
                  <a:lnTo>
                    <a:pt x="2102" y="352"/>
                  </a:lnTo>
                  <a:lnTo>
                    <a:pt x="2062" y="354"/>
                  </a:lnTo>
                  <a:lnTo>
                    <a:pt x="2062" y="354"/>
                  </a:lnTo>
                  <a:lnTo>
                    <a:pt x="2046" y="354"/>
                  </a:lnTo>
                  <a:lnTo>
                    <a:pt x="2038" y="354"/>
                  </a:lnTo>
                  <a:lnTo>
                    <a:pt x="2038" y="354"/>
                  </a:lnTo>
                  <a:lnTo>
                    <a:pt x="2030" y="352"/>
                  </a:lnTo>
                  <a:lnTo>
                    <a:pt x="2024" y="348"/>
                  </a:lnTo>
                  <a:lnTo>
                    <a:pt x="2024" y="348"/>
                  </a:lnTo>
                  <a:lnTo>
                    <a:pt x="2014" y="336"/>
                  </a:lnTo>
                  <a:lnTo>
                    <a:pt x="2014" y="336"/>
                  </a:lnTo>
                  <a:lnTo>
                    <a:pt x="2014" y="334"/>
                  </a:lnTo>
                  <a:lnTo>
                    <a:pt x="2016" y="330"/>
                  </a:lnTo>
                  <a:lnTo>
                    <a:pt x="2018" y="328"/>
                  </a:lnTo>
                  <a:lnTo>
                    <a:pt x="2022" y="326"/>
                  </a:lnTo>
                  <a:lnTo>
                    <a:pt x="2030" y="326"/>
                  </a:lnTo>
                  <a:lnTo>
                    <a:pt x="2040" y="326"/>
                  </a:lnTo>
                  <a:lnTo>
                    <a:pt x="2040" y="326"/>
                  </a:lnTo>
                  <a:lnTo>
                    <a:pt x="2092" y="328"/>
                  </a:lnTo>
                  <a:lnTo>
                    <a:pt x="2120" y="330"/>
                  </a:lnTo>
                  <a:lnTo>
                    <a:pt x="2120" y="330"/>
                  </a:lnTo>
                  <a:lnTo>
                    <a:pt x="2126" y="328"/>
                  </a:lnTo>
                  <a:lnTo>
                    <a:pt x="2134" y="324"/>
                  </a:lnTo>
                  <a:lnTo>
                    <a:pt x="2158" y="306"/>
                  </a:lnTo>
                  <a:lnTo>
                    <a:pt x="2158" y="306"/>
                  </a:lnTo>
                  <a:lnTo>
                    <a:pt x="2160" y="304"/>
                  </a:lnTo>
                  <a:lnTo>
                    <a:pt x="2160" y="308"/>
                  </a:lnTo>
                  <a:lnTo>
                    <a:pt x="2160" y="308"/>
                  </a:lnTo>
                  <a:close/>
                </a:path>
              </a:pathLst>
            </a:custGeom>
            <a:solidFill>
              <a:srgbClr val="D7D8D9">
                <a:lumMod val="75000"/>
              </a:srgbClr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0" name="Freeform 86"/>
            <p:cNvSpPr>
              <a:spLocks/>
            </p:cNvSpPr>
            <p:nvPr/>
          </p:nvSpPr>
          <p:spPr bwMode="auto">
            <a:xfrm>
              <a:off x="4956177" y="4309711"/>
              <a:ext cx="2403476" cy="1800211"/>
            </a:xfrm>
            <a:custGeom>
              <a:avLst/>
              <a:gdLst/>
              <a:ahLst/>
              <a:cxnLst>
                <a:cxn ang="0">
                  <a:pos x="718" y="206"/>
                </a:cxn>
                <a:cxn ang="0">
                  <a:pos x="566" y="68"/>
                </a:cxn>
                <a:cxn ang="0">
                  <a:pos x="362" y="92"/>
                </a:cxn>
                <a:cxn ang="0">
                  <a:pos x="0" y="10"/>
                </a:cxn>
                <a:cxn ang="0">
                  <a:pos x="14" y="146"/>
                </a:cxn>
                <a:cxn ang="0">
                  <a:pos x="86" y="232"/>
                </a:cxn>
                <a:cxn ang="0">
                  <a:pos x="82" y="270"/>
                </a:cxn>
                <a:cxn ang="0">
                  <a:pos x="38" y="254"/>
                </a:cxn>
                <a:cxn ang="0">
                  <a:pos x="146" y="388"/>
                </a:cxn>
                <a:cxn ang="0">
                  <a:pos x="148" y="424"/>
                </a:cxn>
                <a:cxn ang="0">
                  <a:pos x="122" y="454"/>
                </a:cxn>
                <a:cxn ang="0">
                  <a:pos x="234" y="538"/>
                </a:cxn>
                <a:cxn ang="0">
                  <a:pos x="238" y="576"/>
                </a:cxn>
                <a:cxn ang="0">
                  <a:pos x="290" y="576"/>
                </a:cxn>
                <a:cxn ang="0">
                  <a:pos x="264" y="508"/>
                </a:cxn>
                <a:cxn ang="0">
                  <a:pos x="242" y="490"/>
                </a:cxn>
                <a:cxn ang="0">
                  <a:pos x="216" y="380"/>
                </a:cxn>
                <a:cxn ang="0">
                  <a:pos x="156" y="298"/>
                </a:cxn>
                <a:cxn ang="0">
                  <a:pos x="86" y="138"/>
                </a:cxn>
                <a:cxn ang="0">
                  <a:pos x="102" y="54"/>
                </a:cxn>
                <a:cxn ang="0">
                  <a:pos x="146" y="78"/>
                </a:cxn>
                <a:cxn ang="0">
                  <a:pos x="172" y="206"/>
                </a:cxn>
                <a:cxn ang="0">
                  <a:pos x="176" y="232"/>
                </a:cxn>
                <a:cxn ang="0">
                  <a:pos x="298" y="382"/>
                </a:cxn>
                <a:cxn ang="0">
                  <a:pos x="304" y="390"/>
                </a:cxn>
                <a:cxn ang="0">
                  <a:pos x="328" y="448"/>
                </a:cxn>
                <a:cxn ang="0">
                  <a:pos x="420" y="554"/>
                </a:cxn>
                <a:cxn ang="0">
                  <a:pos x="460" y="740"/>
                </a:cxn>
                <a:cxn ang="0">
                  <a:pos x="480" y="798"/>
                </a:cxn>
                <a:cxn ang="0">
                  <a:pos x="582" y="886"/>
                </a:cxn>
                <a:cxn ang="0">
                  <a:pos x="836" y="984"/>
                </a:cxn>
                <a:cxn ang="0">
                  <a:pos x="980" y="1058"/>
                </a:cxn>
                <a:cxn ang="0">
                  <a:pos x="1122" y="1026"/>
                </a:cxn>
                <a:cxn ang="0">
                  <a:pos x="1270" y="1134"/>
                </a:cxn>
                <a:cxn ang="0">
                  <a:pos x="1410" y="956"/>
                </a:cxn>
                <a:cxn ang="0">
                  <a:pos x="1466" y="914"/>
                </a:cxn>
                <a:cxn ang="0">
                  <a:pos x="1484" y="822"/>
                </a:cxn>
                <a:cxn ang="0">
                  <a:pos x="1468" y="798"/>
                </a:cxn>
                <a:cxn ang="0">
                  <a:pos x="1510" y="738"/>
                </a:cxn>
                <a:cxn ang="0">
                  <a:pos x="1510" y="714"/>
                </a:cxn>
                <a:cxn ang="0">
                  <a:pos x="1440" y="698"/>
                </a:cxn>
                <a:cxn ang="0">
                  <a:pos x="1316" y="748"/>
                </a:cxn>
                <a:cxn ang="0">
                  <a:pos x="1270" y="850"/>
                </a:cxn>
                <a:cxn ang="0">
                  <a:pos x="1272" y="866"/>
                </a:cxn>
                <a:cxn ang="0">
                  <a:pos x="1200" y="876"/>
                </a:cxn>
                <a:cxn ang="0">
                  <a:pos x="1082" y="892"/>
                </a:cxn>
                <a:cxn ang="0">
                  <a:pos x="1054" y="860"/>
                </a:cxn>
                <a:cxn ang="0">
                  <a:pos x="988" y="804"/>
                </a:cxn>
                <a:cxn ang="0">
                  <a:pos x="926" y="764"/>
                </a:cxn>
                <a:cxn ang="0">
                  <a:pos x="934" y="708"/>
                </a:cxn>
                <a:cxn ang="0">
                  <a:pos x="898" y="638"/>
                </a:cxn>
                <a:cxn ang="0">
                  <a:pos x="940" y="410"/>
                </a:cxn>
                <a:cxn ang="0">
                  <a:pos x="892" y="332"/>
                </a:cxn>
              </a:cxnLst>
              <a:rect l="0" t="0" r="r" b="b"/>
              <a:pathLst>
                <a:path w="1514" h="1134">
                  <a:moveTo>
                    <a:pt x="892" y="332"/>
                  </a:moveTo>
                  <a:lnTo>
                    <a:pt x="820" y="212"/>
                  </a:lnTo>
                  <a:lnTo>
                    <a:pt x="772" y="176"/>
                  </a:lnTo>
                  <a:lnTo>
                    <a:pt x="742" y="176"/>
                  </a:lnTo>
                  <a:lnTo>
                    <a:pt x="718" y="206"/>
                  </a:lnTo>
                  <a:lnTo>
                    <a:pt x="670" y="206"/>
                  </a:lnTo>
                  <a:lnTo>
                    <a:pt x="646" y="182"/>
                  </a:lnTo>
                  <a:lnTo>
                    <a:pt x="628" y="134"/>
                  </a:lnTo>
                  <a:lnTo>
                    <a:pt x="590" y="80"/>
                  </a:lnTo>
                  <a:lnTo>
                    <a:pt x="566" y="68"/>
                  </a:lnTo>
                  <a:lnTo>
                    <a:pt x="530" y="54"/>
                  </a:lnTo>
                  <a:lnTo>
                    <a:pt x="506" y="54"/>
                  </a:lnTo>
                  <a:lnTo>
                    <a:pt x="470" y="80"/>
                  </a:lnTo>
                  <a:lnTo>
                    <a:pt x="446" y="98"/>
                  </a:lnTo>
                  <a:lnTo>
                    <a:pt x="362" y="92"/>
                  </a:lnTo>
                  <a:lnTo>
                    <a:pt x="282" y="68"/>
                  </a:lnTo>
                  <a:lnTo>
                    <a:pt x="204" y="6"/>
                  </a:lnTo>
                  <a:lnTo>
                    <a:pt x="150" y="6"/>
                  </a:lnTo>
                  <a:lnTo>
                    <a:pt x="78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32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54"/>
                  </a:lnTo>
                  <a:lnTo>
                    <a:pt x="20" y="160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86" y="232"/>
                  </a:lnTo>
                  <a:lnTo>
                    <a:pt x="88" y="240"/>
                  </a:lnTo>
                  <a:lnTo>
                    <a:pt x="84" y="264"/>
                  </a:lnTo>
                  <a:lnTo>
                    <a:pt x="84" y="264"/>
                  </a:lnTo>
                  <a:lnTo>
                    <a:pt x="84" y="268"/>
                  </a:lnTo>
                  <a:lnTo>
                    <a:pt x="82" y="270"/>
                  </a:lnTo>
                  <a:lnTo>
                    <a:pt x="78" y="270"/>
                  </a:lnTo>
                  <a:lnTo>
                    <a:pt x="76" y="270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40" y="258"/>
                  </a:lnTo>
                  <a:lnTo>
                    <a:pt x="94" y="336"/>
                  </a:lnTo>
                  <a:lnTo>
                    <a:pt x="94" y="336"/>
                  </a:lnTo>
                  <a:lnTo>
                    <a:pt x="106" y="348"/>
                  </a:lnTo>
                  <a:lnTo>
                    <a:pt x="146" y="388"/>
                  </a:lnTo>
                  <a:lnTo>
                    <a:pt x="146" y="388"/>
                  </a:lnTo>
                  <a:lnTo>
                    <a:pt x="150" y="394"/>
                  </a:lnTo>
                  <a:lnTo>
                    <a:pt x="152" y="402"/>
                  </a:lnTo>
                  <a:lnTo>
                    <a:pt x="148" y="424"/>
                  </a:lnTo>
                  <a:lnTo>
                    <a:pt x="148" y="424"/>
                  </a:lnTo>
                  <a:lnTo>
                    <a:pt x="146" y="430"/>
                  </a:lnTo>
                  <a:lnTo>
                    <a:pt x="142" y="436"/>
                  </a:lnTo>
                  <a:lnTo>
                    <a:pt x="124" y="452"/>
                  </a:lnTo>
                  <a:lnTo>
                    <a:pt x="124" y="452"/>
                  </a:lnTo>
                  <a:lnTo>
                    <a:pt x="122" y="454"/>
                  </a:lnTo>
                  <a:lnTo>
                    <a:pt x="122" y="458"/>
                  </a:lnTo>
                  <a:lnTo>
                    <a:pt x="122" y="460"/>
                  </a:lnTo>
                  <a:lnTo>
                    <a:pt x="126" y="462"/>
                  </a:lnTo>
                  <a:lnTo>
                    <a:pt x="234" y="538"/>
                  </a:lnTo>
                  <a:lnTo>
                    <a:pt x="234" y="538"/>
                  </a:lnTo>
                  <a:lnTo>
                    <a:pt x="238" y="542"/>
                  </a:lnTo>
                  <a:lnTo>
                    <a:pt x="240" y="550"/>
                  </a:lnTo>
                  <a:lnTo>
                    <a:pt x="236" y="574"/>
                  </a:lnTo>
                  <a:lnTo>
                    <a:pt x="236" y="574"/>
                  </a:lnTo>
                  <a:lnTo>
                    <a:pt x="238" y="576"/>
                  </a:lnTo>
                  <a:lnTo>
                    <a:pt x="238" y="578"/>
                  </a:lnTo>
                  <a:lnTo>
                    <a:pt x="240" y="580"/>
                  </a:lnTo>
                  <a:lnTo>
                    <a:pt x="244" y="580"/>
                  </a:lnTo>
                  <a:lnTo>
                    <a:pt x="290" y="576"/>
                  </a:lnTo>
                  <a:lnTo>
                    <a:pt x="290" y="576"/>
                  </a:lnTo>
                  <a:lnTo>
                    <a:pt x="292" y="576"/>
                  </a:lnTo>
                  <a:lnTo>
                    <a:pt x="294" y="574"/>
                  </a:lnTo>
                  <a:lnTo>
                    <a:pt x="294" y="572"/>
                  </a:lnTo>
                  <a:lnTo>
                    <a:pt x="294" y="568"/>
                  </a:lnTo>
                  <a:lnTo>
                    <a:pt x="264" y="508"/>
                  </a:lnTo>
                  <a:lnTo>
                    <a:pt x="264" y="508"/>
                  </a:lnTo>
                  <a:lnTo>
                    <a:pt x="258" y="502"/>
                  </a:lnTo>
                  <a:lnTo>
                    <a:pt x="252" y="496"/>
                  </a:lnTo>
                  <a:lnTo>
                    <a:pt x="242" y="490"/>
                  </a:lnTo>
                  <a:lnTo>
                    <a:pt x="242" y="490"/>
                  </a:lnTo>
                  <a:lnTo>
                    <a:pt x="238" y="484"/>
                  </a:lnTo>
                  <a:lnTo>
                    <a:pt x="236" y="478"/>
                  </a:lnTo>
                  <a:lnTo>
                    <a:pt x="236" y="478"/>
                  </a:lnTo>
                  <a:lnTo>
                    <a:pt x="234" y="464"/>
                  </a:lnTo>
                  <a:lnTo>
                    <a:pt x="216" y="380"/>
                  </a:lnTo>
                  <a:lnTo>
                    <a:pt x="216" y="380"/>
                  </a:lnTo>
                  <a:lnTo>
                    <a:pt x="212" y="372"/>
                  </a:lnTo>
                  <a:lnTo>
                    <a:pt x="208" y="366"/>
                  </a:lnTo>
                  <a:lnTo>
                    <a:pt x="156" y="298"/>
                  </a:lnTo>
                  <a:lnTo>
                    <a:pt x="156" y="298"/>
                  </a:lnTo>
                  <a:lnTo>
                    <a:pt x="146" y="284"/>
                  </a:lnTo>
                  <a:lnTo>
                    <a:pt x="90" y="154"/>
                  </a:lnTo>
                  <a:lnTo>
                    <a:pt x="90" y="154"/>
                  </a:lnTo>
                  <a:lnTo>
                    <a:pt x="88" y="146"/>
                  </a:lnTo>
                  <a:lnTo>
                    <a:pt x="86" y="138"/>
                  </a:lnTo>
                  <a:lnTo>
                    <a:pt x="96" y="60"/>
                  </a:lnTo>
                  <a:lnTo>
                    <a:pt x="96" y="60"/>
                  </a:lnTo>
                  <a:lnTo>
                    <a:pt x="98" y="58"/>
                  </a:lnTo>
                  <a:lnTo>
                    <a:pt x="100" y="56"/>
                  </a:lnTo>
                  <a:lnTo>
                    <a:pt x="102" y="54"/>
                  </a:lnTo>
                  <a:lnTo>
                    <a:pt x="104" y="56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40" y="72"/>
                  </a:lnTo>
                  <a:lnTo>
                    <a:pt x="146" y="78"/>
                  </a:lnTo>
                  <a:lnTo>
                    <a:pt x="156" y="92"/>
                  </a:lnTo>
                  <a:lnTo>
                    <a:pt x="156" y="92"/>
                  </a:lnTo>
                  <a:lnTo>
                    <a:pt x="160" y="100"/>
                  </a:lnTo>
                  <a:lnTo>
                    <a:pt x="162" y="108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74" y="226"/>
                  </a:lnTo>
                  <a:lnTo>
                    <a:pt x="176" y="232"/>
                  </a:lnTo>
                  <a:lnTo>
                    <a:pt x="280" y="374"/>
                  </a:lnTo>
                  <a:lnTo>
                    <a:pt x="280" y="374"/>
                  </a:lnTo>
                  <a:lnTo>
                    <a:pt x="286" y="378"/>
                  </a:lnTo>
                  <a:lnTo>
                    <a:pt x="292" y="380"/>
                  </a:lnTo>
                  <a:lnTo>
                    <a:pt x="298" y="382"/>
                  </a:lnTo>
                  <a:lnTo>
                    <a:pt x="298" y="382"/>
                  </a:lnTo>
                  <a:lnTo>
                    <a:pt x="302" y="382"/>
                  </a:lnTo>
                  <a:lnTo>
                    <a:pt x="304" y="384"/>
                  </a:lnTo>
                  <a:lnTo>
                    <a:pt x="304" y="386"/>
                  </a:lnTo>
                  <a:lnTo>
                    <a:pt x="304" y="390"/>
                  </a:lnTo>
                  <a:lnTo>
                    <a:pt x="294" y="414"/>
                  </a:lnTo>
                  <a:lnTo>
                    <a:pt x="294" y="414"/>
                  </a:lnTo>
                  <a:lnTo>
                    <a:pt x="294" y="420"/>
                  </a:lnTo>
                  <a:lnTo>
                    <a:pt x="298" y="426"/>
                  </a:lnTo>
                  <a:lnTo>
                    <a:pt x="328" y="448"/>
                  </a:lnTo>
                  <a:lnTo>
                    <a:pt x="328" y="448"/>
                  </a:lnTo>
                  <a:lnTo>
                    <a:pt x="340" y="460"/>
                  </a:lnTo>
                  <a:lnTo>
                    <a:pt x="412" y="542"/>
                  </a:lnTo>
                  <a:lnTo>
                    <a:pt x="412" y="542"/>
                  </a:lnTo>
                  <a:lnTo>
                    <a:pt x="420" y="554"/>
                  </a:lnTo>
                  <a:lnTo>
                    <a:pt x="494" y="690"/>
                  </a:lnTo>
                  <a:lnTo>
                    <a:pt x="494" y="690"/>
                  </a:lnTo>
                  <a:lnTo>
                    <a:pt x="494" y="696"/>
                  </a:lnTo>
                  <a:lnTo>
                    <a:pt x="492" y="702"/>
                  </a:lnTo>
                  <a:lnTo>
                    <a:pt x="460" y="740"/>
                  </a:lnTo>
                  <a:lnTo>
                    <a:pt x="460" y="740"/>
                  </a:lnTo>
                  <a:lnTo>
                    <a:pt x="456" y="746"/>
                  </a:lnTo>
                  <a:lnTo>
                    <a:pt x="458" y="754"/>
                  </a:lnTo>
                  <a:lnTo>
                    <a:pt x="480" y="798"/>
                  </a:lnTo>
                  <a:lnTo>
                    <a:pt x="480" y="798"/>
                  </a:lnTo>
                  <a:lnTo>
                    <a:pt x="484" y="804"/>
                  </a:lnTo>
                  <a:lnTo>
                    <a:pt x="490" y="810"/>
                  </a:lnTo>
                  <a:lnTo>
                    <a:pt x="576" y="882"/>
                  </a:lnTo>
                  <a:lnTo>
                    <a:pt x="576" y="882"/>
                  </a:lnTo>
                  <a:lnTo>
                    <a:pt x="582" y="886"/>
                  </a:lnTo>
                  <a:lnTo>
                    <a:pt x="590" y="888"/>
                  </a:lnTo>
                  <a:lnTo>
                    <a:pt x="656" y="896"/>
                  </a:lnTo>
                  <a:lnTo>
                    <a:pt x="656" y="896"/>
                  </a:lnTo>
                  <a:lnTo>
                    <a:pt x="672" y="900"/>
                  </a:lnTo>
                  <a:lnTo>
                    <a:pt x="836" y="984"/>
                  </a:lnTo>
                  <a:lnTo>
                    <a:pt x="836" y="984"/>
                  </a:lnTo>
                  <a:lnTo>
                    <a:pt x="850" y="992"/>
                  </a:lnTo>
                  <a:lnTo>
                    <a:pt x="974" y="1056"/>
                  </a:lnTo>
                  <a:lnTo>
                    <a:pt x="974" y="1056"/>
                  </a:lnTo>
                  <a:lnTo>
                    <a:pt x="980" y="1058"/>
                  </a:lnTo>
                  <a:lnTo>
                    <a:pt x="988" y="1056"/>
                  </a:lnTo>
                  <a:lnTo>
                    <a:pt x="1108" y="1022"/>
                  </a:lnTo>
                  <a:lnTo>
                    <a:pt x="1108" y="1022"/>
                  </a:lnTo>
                  <a:lnTo>
                    <a:pt x="1114" y="1022"/>
                  </a:lnTo>
                  <a:lnTo>
                    <a:pt x="1122" y="1026"/>
                  </a:lnTo>
                  <a:lnTo>
                    <a:pt x="1252" y="1128"/>
                  </a:lnTo>
                  <a:lnTo>
                    <a:pt x="1252" y="1128"/>
                  </a:lnTo>
                  <a:lnTo>
                    <a:pt x="1258" y="1132"/>
                  </a:lnTo>
                  <a:lnTo>
                    <a:pt x="1266" y="1134"/>
                  </a:lnTo>
                  <a:lnTo>
                    <a:pt x="1270" y="1134"/>
                  </a:lnTo>
                  <a:lnTo>
                    <a:pt x="1280" y="1130"/>
                  </a:lnTo>
                  <a:lnTo>
                    <a:pt x="1352" y="1110"/>
                  </a:lnTo>
                  <a:lnTo>
                    <a:pt x="1314" y="1056"/>
                  </a:lnTo>
                  <a:lnTo>
                    <a:pt x="1326" y="976"/>
                  </a:lnTo>
                  <a:lnTo>
                    <a:pt x="1410" y="956"/>
                  </a:lnTo>
                  <a:lnTo>
                    <a:pt x="1460" y="942"/>
                  </a:lnTo>
                  <a:lnTo>
                    <a:pt x="1462" y="928"/>
                  </a:lnTo>
                  <a:lnTo>
                    <a:pt x="1462" y="928"/>
                  </a:lnTo>
                  <a:lnTo>
                    <a:pt x="1464" y="920"/>
                  </a:lnTo>
                  <a:lnTo>
                    <a:pt x="1466" y="914"/>
                  </a:lnTo>
                  <a:lnTo>
                    <a:pt x="1472" y="904"/>
                  </a:lnTo>
                  <a:lnTo>
                    <a:pt x="1472" y="904"/>
                  </a:lnTo>
                  <a:lnTo>
                    <a:pt x="1474" y="896"/>
                  </a:lnTo>
                  <a:lnTo>
                    <a:pt x="1476" y="890"/>
                  </a:lnTo>
                  <a:lnTo>
                    <a:pt x="1484" y="822"/>
                  </a:lnTo>
                  <a:lnTo>
                    <a:pt x="1484" y="822"/>
                  </a:lnTo>
                  <a:lnTo>
                    <a:pt x="1484" y="814"/>
                  </a:lnTo>
                  <a:lnTo>
                    <a:pt x="1480" y="808"/>
                  </a:lnTo>
                  <a:lnTo>
                    <a:pt x="1468" y="798"/>
                  </a:lnTo>
                  <a:lnTo>
                    <a:pt x="1468" y="798"/>
                  </a:lnTo>
                  <a:lnTo>
                    <a:pt x="1466" y="796"/>
                  </a:lnTo>
                  <a:lnTo>
                    <a:pt x="1464" y="794"/>
                  </a:lnTo>
                  <a:lnTo>
                    <a:pt x="1464" y="790"/>
                  </a:lnTo>
                  <a:lnTo>
                    <a:pt x="1466" y="788"/>
                  </a:lnTo>
                  <a:lnTo>
                    <a:pt x="1510" y="738"/>
                  </a:lnTo>
                  <a:lnTo>
                    <a:pt x="1510" y="738"/>
                  </a:lnTo>
                  <a:lnTo>
                    <a:pt x="1514" y="732"/>
                  </a:lnTo>
                  <a:lnTo>
                    <a:pt x="1514" y="724"/>
                  </a:lnTo>
                  <a:lnTo>
                    <a:pt x="1510" y="714"/>
                  </a:lnTo>
                  <a:lnTo>
                    <a:pt x="1510" y="714"/>
                  </a:lnTo>
                  <a:lnTo>
                    <a:pt x="1506" y="708"/>
                  </a:lnTo>
                  <a:lnTo>
                    <a:pt x="1500" y="704"/>
                  </a:lnTo>
                  <a:lnTo>
                    <a:pt x="1448" y="698"/>
                  </a:lnTo>
                  <a:lnTo>
                    <a:pt x="1448" y="698"/>
                  </a:lnTo>
                  <a:lnTo>
                    <a:pt x="1440" y="698"/>
                  </a:lnTo>
                  <a:lnTo>
                    <a:pt x="1432" y="700"/>
                  </a:lnTo>
                  <a:lnTo>
                    <a:pt x="1322" y="736"/>
                  </a:lnTo>
                  <a:lnTo>
                    <a:pt x="1322" y="736"/>
                  </a:lnTo>
                  <a:lnTo>
                    <a:pt x="1318" y="740"/>
                  </a:lnTo>
                  <a:lnTo>
                    <a:pt x="1316" y="748"/>
                  </a:lnTo>
                  <a:lnTo>
                    <a:pt x="1320" y="786"/>
                  </a:lnTo>
                  <a:lnTo>
                    <a:pt x="1320" y="786"/>
                  </a:lnTo>
                  <a:lnTo>
                    <a:pt x="1318" y="794"/>
                  </a:lnTo>
                  <a:lnTo>
                    <a:pt x="1316" y="800"/>
                  </a:lnTo>
                  <a:lnTo>
                    <a:pt x="1270" y="850"/>
                  </a:lnTo>
                  <a:lnTo>
                    <a:pt x="1270" y="850"/>
                  </a:lnTo>
                  <a:lnTo>
                    <a:pt x="1268" y="856"/>
                  </a:lnTo>
                  <a:lnTo>
                    <a:pt x="1268" y="862"/>
                  </a:lnTo>
                  <a:lnTo>
                    <a:pt x="1272" y="866"/>
                  </a:lnTo>
                  <a:lnTo>
                    <a:pt x="1272" y="866"/>
                  </a:lnTo>
                  <a:lnTo>
                    <a:pt x="1272" y="870"/>
                  </a:lnTo>
                  <a:lnTo>
                    <a:pt x="1272" y="872"/>
                  </a:lnTo>
                  <a:lnTo>
                    <a:pt x="1270" y="874"/>
                  </a:lnTo>
                  <a:lnTo>
                    <a:pt x="1266" y="874"/>
                  </a:lnTo>
                  <a:lnTo>
                    <a:pt x="1200" y="876"/>
                  </a:lnTo>
                  <a:lnTo>
                    <a:pt x="1200" y="876"/>
                  </a:lnTo>
                  <a:lnTo>
                    <a:pt x="1184" y="878"/>
                  </a:lnTo>
                  <a:lnTo>
                    <a:pt x="1090" y="892"/>
                  </a:lnTo>
                  <a:lnTo>
                    <a:pt x="1090" y="892"/>
                  </a:lnTo>
                  <a:lnTo>
                    <a:pt x="1082" y="892"/>
                  </a:lnTo>
                  <a:lnTo>
                    <a:pt x="1078" y="888"/>
                  </a:lnTo>
                  <a:lnTo>
                    <a:pt x="1066" y="868"/>
                  </a:lnTo>
                  <a:lnTo>
                    <a:pt x="1066" y="868"/>
                  </a:lnTo>
                  <a:lnTo>
                    <a:pt x="1062" y="864"/>
                  </a:lnTo>
                  <a:lnTo>
                    <a:pt x="1054" y="860"/>
                  </a:lnTo>
                  <a:lnTo>
                    <a:pt x="1012" y="856"/>
                  </a:lnTo>
                  <a:lnTo>
                    <a:pt x="1012" y="856"/>
                  </a:lnTo>
                  <a:lnTo>
                    <a:pt x="1006" y="852"/>
                  </a:lnTo>
                  <a:lnTo>
                    <a:pt x="1002" y="848"/>
                  </a:lnTo>
                  <a:lnTo>
                    <a:pt x="988" y="804"/>
                  </a:lnTo>
                  <a:lnTo>
                    <a:pt x="988" y="804"/>
                  </a:lnTo>
                  <a:lnTo>
                    <a:pt x="984" y="796"/>
                  </a:lnTo>
                  <a:lnTo>
                    <a:pt x="978" y="792"/>
                  </a:lnTo>
                  <a:lnTo>
                    <a:pt x="926" y="764"/>
                  </a:lnTo>
                  <a:lnTo>
                    <a:pt x="926" y="764"/>
                  </a:lnTo>
                  <a:lnTo>
                    <a:pt x="922" y="758"/>
                  </a:lnTo>
                  <a:lnTo>
                    <a:pt x="920" y="752"/>
                  </a:lnTo>
                  <a:lnTo>
                    <a:pt x="934" y="714"/>
                  </a:lnTo>
                  <a:lnTo>
                    <a:pt x="934" y="714"/>
                  </a:lnTo>
                  <a:lnTo>
                    <a:pt x="934" y="708"/>
                  </a:lnTo>
                  <a:lnTo>
                    <a:pt x="932" y="700"/>
                  </a:lnTo>
                  <a:lnTo>
                    <a:pt x="900" y="652"/>
                  </a:lnTo>
                  <a:lnTo>
                    <a:pt x="900" y="652"/>
                  </a:lnTo>
                  <a:lnTo>
                    <a:pt x="898" y="646"/>
                  </a:lnTo>
                  <a:lnTo>
                    <a:pt x="898" y="638"/>
                  </a:lnTo>
                  <a:lnTo>
                    <a:pt x="950" y="480"/>
                  </a:lnTo>
                  <a:lnTo>
                    <a:pt x="950" y="480"/>
                  </a:lnTo>
                  <a:lnTo>
                    <a:pt x="952" y="472"/>
                  </a:lnTo>
                  <a:lnTo>
                    <a:pt x="950" y="464"/>
                  </a:lnTo>
                  <a:lnTo>
                    <a:pt x="940" y="410"/>
                  </a:lnTo>
                  <a:lnTo>
                    <a:pt x="940" y="410"/>
                  </a:lnTo>
                  <a:lnTo>
                    <a:pt x="940" y="406"/>
                  </a:lnTo>
                  <a:lnTo>
                    <a:pt x="942" y="402"/>
                  </a:lnTo>
                  <a:lnTo>
                    <a:pt x="922" y="394"/>
                  </a:lnTo>
                  <a:lnTo>
                    <a:pt x="892" y="332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1" name="Freeform 88"/>
            <p:cNvSpPr>
              <a:spLocks/>
            </p:cNvSpPr>
            <p:nvPr/>
          </p:nvSpPr>
          <p:spPr bwMode="auto">
            <a:xfrm>
              <a:off x="3629027" y="398777"/>
              <a:ext cx="5514977" cy="2759054"/>
            </a:xfrm>
            <a:custGeom>
              <a:avLst/>
              <a:gdLst/>
              <a:ahLst/>
              <a:cxnLst>
                <a:cxn ang="0">
                  <a:pos x="1768" y="1486"/>
                </a:cxn>
                <a:cxn ang="0">
                  <a:pos x="1802" y="1558"/>
                </a:cxn>
                <a:cxn ang="0">
                  <a:pos x="2174" y="1628"/>
                </a:cxn>
                <a:cxn ang="0">
                  <a:pos x="2326" y="1554"/>
                </a:cxn>
                <a:cxn ang="0">
                  <a:pos x="2418" y="1646"/>
                </a:cxn>
                <a:cxn ang="0">
                  <a:pos x="2266" y="1642"/>
                </a:cxn>
                <a:cxn ang="0">
                  <a:pos x="2356" y="1726"/>
                </a:cxn>
                <a:cxn ang="0">
                  <a:pos x="3216" y="1726"/>
                </a:cxn>
                <a:cxn ang="0">
                  <a:pos x="3226" y="1638"/>
                </a:cxn>
                <a:cxn ang="0">
                  <a:pos x="3136" y="1710"/>
                </a:cxn>
                <a:cxn ang="0">
                  <a:pos x="2948" y="1578"/>
                </a:cxn>
                <a:cxn ang="0">
                  <a:pos x="3062" y="1486"/>
                </a:cxn>
                <a:cxn ang="0">
                  <a:pos x="3102" y="1480"/>
                </a:cxn>
                <a:cxn ang="0">
                  <a:pos x="3226" y="1472"/>
                </a:cxn>
                <a:cxn ang="0">
                  <a:pos x="3220" y="1578"/>
                </a:cxn>
                <a:cxn ang="0">
                  <a:pos x="3342" y="1592"/>
                </a:cxn>
                <a:cxn ang="0">
                  <a:pos x="3416" y="1520"/>
                </a:cxn>
                <a:cxn ang="0">
                  <a:pos x="3408" y="1426"/>
                </a:cxn>
                <a:cxn ang="0">
                  <a:pos x="3342" y="1394"/>
                </a:cxn>
                <a:cxn ang="0">
                  <a:pos x="3260" y="1420"/>
                </a:cxn>
                <a:cxn ang="0">
                  <a:pos x="3068" y="1206"/>
                </a:cxn>
                <a:cxn ang="0">
                  <a:pos x="2742" y="1002"/>
                </a:cxn>
                <a:cxn ang="0">
                  <a:pos x="2720" y="1138"/>
                </a:cxn>
                <a:cxn ang="0">
                  <a:pos x="2592" y="1024"/>
                </a:cxn>
                <a:cxn ang="0">
                  <a:pos x="2350" y="1006"/>
                </a:cxn>
                <a:cxn ang="0">
                  <a:pos x="2394" y="1100"/>
                </a:cxn>
                <a:cxn ang="0">
                  <a:pos x="2450" y="1240"/>
                </a:cxn>
                <a:cxn ang="0">
                  <a:pos x="2418" y="1454"/>
                </a:cxn>
                <a:cxn ang="0">
                  <a:pos x="2380" y="1544"/>
                </a:cxn>
                <a:cxn ang="0">
                  <a:pos x="2354" y="1518"/>
                </a:cxn>
                <a:cxn ang="0">
                  <a:pos x="2242" y="1412"/>
                </a:cxn>
                <a:cxn ang="0">
                  <a:pos x="2032" y="1304"/>
                </a:cxn>
                <a:cxn ang="0">
                  <a:pos x="1908" y="1174"/>
                </a:cxn>
                <a:cxn ang="0">
                  <a:pos x="2044" y="962"/>
                </a:cxn>
                <a:cxn ang="0">
                  <a:pos x="2122" y="974"/>
                </a:cxn>
                <a:cxn ang="0">
                  <a:pos x="2200" y="958"/>
                </a:cxn>
                <a:cxn ang="0">
                  <a:pos x="2240" y="914"/>
                </a:cxn>
                <a:cxn ang="0">
                  <a:pos x="2190" y="874"/>
                </a:cxn>
                <a:cxn ang="0">
                  <a:pos x="2194" y="694"/>
                </a:cxn>
                <a:cxn ang="0">
                  <a:pos x="2096" y="776"/>
                </a:cxn>
                <a:cxn ang="0">
                  <a:pos x="2016" y="698"/>
                </a:cxn>
                <a:cxn ang="0">
                  <a:pos x="1846" y="744"/>
                </a:cxn>
                <a:cxn ang="0">
                  <a:pos x="1652" y="706"/>
                </a:cxn>
                <a:cxn ang="0">
                  <a:pos x="1470" y="668"/>
                </a:cxn>
                <a:cxn ang="0">
                  <a:pos x="1346" y="490"/>
                </a:cxn>
                <a:cxn ang="0">
                  <a:pos x="1188" y="454"/>
                </a:cxn>
                <a:cxn ang="0">
                  <a:pos x="1022" y="216"/>
                </a:cxn>
                <a:cxn ang="0">
                  <a:pos x="776" y="26"/>
                </a:cxn>
                <a:cxn ang="0">
                  <a:pos x="666" y="140"/>
                </a:cxn>
                <a:cxn ang="0">
                  <a:pos x="530" y="88"/>
                </a:cxn>
                <a:cxn ang="0">
                  <a:pos x="548" y="222"/>
                </a:cxn>
                <a:cxn ang="0">
                  <a:pos x="334" y="218"/>
                </a:cxn>
                <a:cxn ang="0">
                  <a:pos x="226" y="380"/>
                </a:cxn>
                <a:cxn ang="0">
                  <a:pos x="30" y="448"/>
                </a:cxn>
                <a:cxn ang="0">
                  <a:pos x="278" y="586"/>
                </a:cxn>
                <a:cxn ang="0">
                  <a:pos x="402" y="588"/>
                </a:cxn>
                <a:cxn ang="0">
                  <a:pos x="498" y="558"/>
                </a:cxn>
                <a:cxn ang="0">
                  <a:pos x="522" y="624"/>
                </a:cxn>
                <a:cxn ang="0">
                  <a:pos x="724" y="1086"/>
                </a:cxn>
                <a:cxn ang="0">
                  <a:pos x="678" y="1288"/>
                </a:cxn>
                <a:cxn ang="0">
                  <a:pos x="776" y="1236"/>
                </a:cxn>
                <a:cxn ang="0">
                  <a:pos x="786" y="1516"/>
                </a:cxn>
              </a:cxnLst>
              <a:rect l="0" t="0" r="r" b="b"/>
              <a:pathLst>
                <a:path w="3474" h="1738">
                  <a:moveTo>
                    <a:pt x="1782" y="1570"/>
                  </a:moveTo>
                  <a:lnTo>
                    <a:pt x="1776" y="1554"/>
                  </a:lnTo>
                  <a:lnTo>
                    <a:pt x="1776" y="1554"/>
                  </a:lnTo>
                  <a:lnTo>
                    <a:pt x="1774" y="1548"/>
                  </a:lnTo>
                  <a:lnTo>
                    <a:pt x="1774" y="1542"/>
                  </a:lnTo>
                  <a:lnTo>
                    <a:pt x="1774" y="1542"/>
                  </a:lnTo>
                  <a:lnTo>
                    <a:pt x="1772" y="1536"/>
                  </a:lnTo>
                  <a:lnTo>
                    <a:pt x="1768" y="1534"/>
                  </a:lnTo>
                  <a:lnTo>
                    <a:pt x="1768" y="1534"/>
                  </a:lnTo>
                  <a:lnTo>
                    <a:pt x="1766" y="1534"/>
                  </a:lnTo>
                  <a:lnTo>
                    <a:pt x="1764" y="1532"/>
                  </a:lnTo>
                  <a:lnTo>
                    <a:pt x="1762" y="1526"/>
                  </a:lnTo>
                  <a:lnTo>
                    <a:pt x="1768" y="1486"/>
                  </a:lnTo>
                  <a:lnTo>
                    <a:pt x="1768" y="1486"/>
                  </a:lnTo>
                  <a:lnTo>
                    <a:pt x="1768" y="1478"/>
                  </a:lnTo>
                  <a:lnTo>
                    <a:pt x="1768" y="1478"/>
                  </a:lnTo>
                  <a:lnTo>
                    <a:pt x="1768" y="1486"/>
                  </a:lnTo>
                  <a:lnTo>
                    <a:pt x="1768" y="1496"/>
                  </a:lnTo>
                  <a:lnTo>
                    <a:pt x="1768" y="1496"/>
                  </a:lnTo>
                  <a:lnTo>
                    <a:pt x="1768" y="1502"/>
                  </a:lnTo>
                  <a:lnTo>
                    <a:pt x="1770" y="1504"/>
                  </a:lnTo>
                  <a:lnTo>
                    <a:pt x="1772" y="1506"/>
                  </a:lnTo>
                  <a:lnTo>
                    <a:pt x="1772" y="1506"/>
                  </a:lnTo>
                  <a:lnTo>
                    <a:pt x="1776" y="1508"/>
                  </a:lnTo>
                  <a:lnTo>
                    <a:pt x="1778" y="1512"/>
                  </a:lnTo>
                  <a:lnTo>
                    <a:pt x="1778" y="1512"/>
                  </a:lnTo>
                  <a:lnTo>
                    <a:pt x="1778" y="1518"/>
                  </a:lnTo>
                  <a:lnTo>
                    <a:pt x="1780" y="1524"/>
                  </a:lnTo>
                  <a:lnTo>
                    <a:pt x="1794" y="1556"/>
                  </a:lnTo>
                  <a:lnTo>
                    <a:pt x="1794" y="1556"/>
                  </a:lnTo>
                  <a:lnTo>
                    <a:pt x="1794" y="1558"/>
                  </a:lnTo>
                  <a:lnTo>
                    <a:pt x="1798" y="1560"/>
                  </a:lnTo>
                  <a:lnTo>
                    <a:pt x="1800" y="1560"/>
                  </a:lnTo>
                  <a:lnTo>
                    <a:pt x="1802" y="1558"/>
                  </a:lnTo>
                  <a:lnTo>
                    <a:pt x="1812" y="1552"/>
                  </a:lnTo>
                  <a:lnTo>
                    <a:pt x="1812" y="1552"/>
                  </a:lnTo>
                  <a:lnTo>
                    <a:pt x="1816" y="1552"/>
                  </a:lnTo>
                  <a:lnTo>
                    <a:pt x="1818" y="1552"/>
                  </a:lnTo>
                  <a:lnTo>
                    <a:pt x="1820" y="1554"/>
                  </a:lnTo>
                  <a:lnTo>
                    <a:pt x="1822" y="1556"/>
                  </a:lnTo>
                  <a:lnTo>
                    <a:pt x="1826" y="1562"/>
                  </a:lnTo>
                  <a:lnTo>
                    <a:pt x="1826" y="1562"/>
                  </a:lnTo>
                  <a:lnTo>
                    <a:pt x="1826" y="1568"/>
                  </a:lnTo>
                  <a:lnTo>
                    <a:pt x="1822" y="1572"/>
                  </a:lnTo>
                  <a:lnTo>
                    <a:pt x="1982" y="1580"/>
                  </a:lnTo>
                  <a:lnTo>
                    <a:pt x="2050" y="1570"/>
                  </a:lnTo>
                  <a:lnTo>
                    <a:pt x="2074" y="1580"/>
                  </a:lnTo>
                  <a:lnTo>
                    <a:pt x="2106" y="1594"/>
                  </a:lnTo>
                  <a:lnTo>
                    <a:pt x="2146" y="1632"/>
                  </a:lnTo>
                  <a:lnTo>
                    <a:pt x="2154" y="1642"/>
                  </a:lnTo>
                  <a:lnTo>
                    <a:pt x="2174" y="1628"/>
                  </a:lnTo>
                  <a:lnTo>
                    <a:pt x="2174" y="1628"/>
                  </a:lnTo>
                  <a:lnTo>
                    <a:pt x="2188" y="1620"/>
                  </a:lnTo>
                  <a:lnTo>
                    <a:pt x="2200" y="1612"/>
                  </a:lnTo>
                  <a:lnTo>
                    <a:pt x="2200" y="1612"/>
                  </a:lnTo>
                  <a:lnTo>
                    <a:pt x="2214" y="1604"/>
                  </a:lnTo>
                  <a:lnTo>
                    <a:pt x="2238" y="1588"/>
                  </a:lnTo>
                  <a:lnTo>
                    <a:pt x="2238" y="1588"/>
                  </a:lnTo>
                  <a:lnTo>
                    <a:pt x="2252" y="1580"/>
                  </a:lnTo>
                  <a:lnTo>
                    <a:pt x="2264" y="1572"/>
                  </a:lnTo>
                  <a:lnTo>
                    <a:pt x="2264" y="1572"/>
                  </a:lnTo>
                  <a:lnTo>
                    <a:pt x="2278" y="1564"/>
                  </a:lnTo>
                  <a:lnTo>
                    <a:pt x="2278" y="1564"/>
                  </a:lnTo>
                  <a:lnTo>
                    <a:pt x="2286" y="1560"/>
                  </a:lnTo>
                  <a:lnTo>
                    <a:pt x="2298" y="1556"/>
                  </a:lnTo>
                  <a:lnTo>
                    <a:pt x="2312" y="1554"/>
                  </a:lnTo>
                  <a:lnTo>
                    <a:pt x="2312" y="1554"/>
                  </a:lnTo>
                  <a:lnTo>
                    <a:pt x="2326" y="1554"/>
                  </a:lnTo>
                  <a:lnTo>
                    <a:pt x="2336" y="1556"/>
                  </a:lnTo>
                  <a:lnTo>
                    <a:pt x="2342" y="1558"/>
                  </a:lnTo>
                  <a:lnTo>
                    <a:pt x="2342" y="1560"/>
                  </a:lnTo>
                  <a:lnTo>
                    <a:pt x="2342" y="1560"/>
                  </a:lnTo>
                  <a:lnTo>
                    <a:pt x="2350" y="1564"/>
                  </a:lnTo>
                  <a:lnTo>
                    <a:pt x="2356" y="1568"/>
                  </a:lnTo>
                  <a:lnTo>
                    <a:pt x="2356" y="1568"/>
                  </a:lnTo>
                  <a:lnTo>
                    <a:pt x="2362" y="1576"/>
                  </a:lnTo>
                  <a:lnTo>
                    <a:pt x="2362" y="1576"/>
                  </a:lnTo>
                  <a:lnTo>
                    <a:pt x="2370" y="1584"/>
                  </a:lnTo>
                  <a:lnTo>
                    <a:pt x="2378" y="1592"/>
                  </a:lnTo>
                  <a:lnTo>
                    <a:pt x="2398" y="1610"/>
                  </a:lnTo>
                  <a:lnTo>
                    <a:pt x="2398" y="1610"/>
                  </a:lnTo>
                  <a:lnTo>
                    <a:pt x="2406" y="1618"/>
                  </a:lnTo>
                  <a:lnTo>
                    <a:pt x="2410" y="1628"/>
                  </a:lnTo>
                  <a:lnTo>
                    <a:pt x="2418" y="1646"/>
                  </a:lnTo>
                  <a:lnTo>
                    <a:pt x="2418" y="1646"/>
                  </a:lnTo>
                  <a:lnTo>
                    <a:pt x="2418" y="1648"/>
                  </a:lnTo>
                  <a:lnTo>
                    <a:pt x="2418" y="1650"/>
                  </a:lnTo>
                  <a:lnTo>
                    <a:pt x="2414" y="1656"/>
                  </a:lnTo>
                  <a:lnTo>
                    <a:pt x="2398" y="1664"/>
                  </a:lnTo>
                  <a:lnTo>
                    <a:pt x="2374" y="1672"/>
                  </a:lnTo>
                  <a:lnTo>
                    <a:pt x="2374" y="1672"/>
                  </a:lnTo>
                  <a:lnTo>
                    <a:pt x="2358" y="1674"/>
                  </a:lnTo>
                  <a:lnTo>
                    <a:pt x="2292" y="1670"/>
                  </a:lnTo>
                  <a:lnTo>
                    <a:pt x="2292" y="1670"/>
                  </a:lnTo>
                  <a:lnTo>
                    <a:pt x="2286" y="1666"/>
                  </a:lnTo>
                  <a:lnTo>
                    <a:pt x="2280" y="1662"/>
                  </a:lnTo>
                  <a:lnTo>
                    <a:pt x="2276" y="1654"/>
                  </a:lnTo>
                  <a:lnTo>
                    <a:pt x="2276" y="1654"/>
                  </a:lnTo>
                  <a:lnTo>
                    <a:pt x="2272" y="1648"/>
                  </a:lnTo>
                  <a:lnTo>
                    <a:pt x="2266" y="1642"/>
                  </a:lnTo>
                  <a:lnTo>
                    <a:pt x="2266" y="1642"/>
                  </a:lnTo>
                  <a:lnTo>
                    <a:pt x="2266" y="1642"/>
                  </a:lnTo>
                  <a:lnTo>
                    <a:pt x="2264" y="1640"/>
                  </a:lnTo>
                  <a:lnTo>
                    <a:pt x="2260" y="1642"/>
                  </a:lnTo>
                  <a:lnTo>
                    <a:pt x="2256" y="1642"/>
                  </a:lnTo>
                  <a:lnTo>
                    <a:pt x="2254" y="1644"/>
                  </a:lnTo>
                  <a:lnTo>
                    <a:pt x="2250" y="1650"/>
                  </a:lnTo>
                  <a:lnTo>
                    <a:pt x="2250" y="1650"/>
                  </a:lnTo>
                  <a:lnTo>
                    <a:pt x="2240" y="1664"/>
                  </a:lnTo>
                  <a:lnTo>
                    <a:pt x="2236" y="1666"/>
                  </a:lnTo>
                  <a:lnTo>
                    <a:pt x="2236" y="1666"/>
                  </a:lnTo>
                  <a:lnTo>
                    <a:pt x="2230" y="1670"/>
                  </a:lnTo>
                  <a:lnTo>
                    <a:pt x="2224" y="1672"/>
                  </a:lnTo>
                  <a:lnTo>
                    <a:pt x="2222" y="1672"/>
                  </a:lnTo>
                  <a:lnTo>
                    <a:pt x="2222" y="1672"/>
                  </a:lnTo>
                  <a:lnTo>
                    <a:pt x="2206" y="1676"/>
                  </a:lnTo>
                  <a:lnTo>
                    <a:pt x="2184" y="1678"/>
                  </a:lnTo>
                  <a:lnTo>
                    <a:pt x="2222" y="1726"/>
                  </a:lnTo>
                  <a:lnTo>
                    <a:pt x="2356" y="1726"/>
                  </a:lnTo>
                  <a:lnTo>
                    <a:pt x="2416" y="1712"/>
                  </a:lnTo>
                  <a:lnTo>
                    <a:pt x="2416" y="1712"/>
                  </a:lnTo>
                  <a:lnTo>
                    <a:pt x="2432" y="1710"/>
                  </a:lnTo>
                  <a:lnTo>
                    <a:pt x="2470" y="1704"/>
                  </a:lnTo>
                  <a:lnTo>
                    <a:pt x="2470" y="1704"/>
                  </a:lnTo>
                  <a:lnTo>
                    <a:pt x="2486" y="1702"/>
                  </a:lnTo>
                  <a:lnTo>
                    <a:pt x="2502" y="1702"/>
                  </a:lnTo>
                  <a:lnTo>
                    <a:pt x="2502" y="1702"/>
                  </a:lnTo>
                  <a:lnTo>
                    <a:pt x="2518" y="1704"/>
                  </a:lnTo>
                  <a:lnTo>
                    <a:pt x="2576" y="1714"/>
                  </a:lnTo>
                  <a:lnTo>
                    <a:pt x="2576" y="1714"/>
                  </a:lnTo>
                  <a:lnTo>
                    <a:pt x="2590" y="1720"/>
                  </a:lnTo>
                  <a:lnTo>
                    <a:pt x="2602" y="1726"/>
                  </a:lnTo>
                  <a:lnTo>
                    <a:pt x="2738" y="1726"/>
                  </a:lnTo>
                  <a:lnTo>
                    <a:pt x="3200" y="1738"/>
                  </a:lnTo>
                  <a:lnTo>
                    <a:pt x="3216" y="1726"/>
                  </a:lnTo>
                  <a:lnTo>
                    <a:pt x="3216" y="1726"/>
                  </a:lnTo>
                  <a:lnTo>
                    <a:pt x="3220" y="1722"/>
                  </a:lnTo>
                  <a:lnTo>
                    <a:pt x="3222" y="1716"/>
                  </a:lnTo>
                  <a:lnTo>
                    <a:pt x="3222" y="1716"/>
                  </a:lnTo>
                  <a:lnTo>
                    <a:pt x="3226" y="1710"/>
                  </a:lnTo>
                  <a:lnTo>
                    <a:pt x="3230" y="1704"/>
                  </a:lnTo>
                  <a:lnTo>
                    <a:pt x="3246" y="1690"/>
                  </a:lnTo>
                  <a:lnTo>
                    <a:pt x="3246" y="1690"/>
                  </a:lnTo>
                  <a:lnTo>
                    <a:pt x="3250" y="1684"/>
                  </a:lnTo>
                  <a:lnTo>
                    <a:pt x="3252" y="1676"/>
                  </a:lnTo>
                  <a:lnTo>
                    <a:pt x="3256" y="1650"/>
                  </a:lnTo>
                  <a:lnTo>
                    <a:pt x="3256" y="1650"/>
                  </a:lnTo>
                  <a:lnTo>
                    <a:pt x="3254" y="1646"/>
                  </a:lnTo>
                  <a:lnTo>
                    <a:pt x="3254" y="1644"/>
                  </a:lnTo>
                  <a:lnTo>
                    <a:pt x="3252" y="1642"/>
                  </a:lnTo>
                  <a:lnTo>
                    <a:pt x="3248" y="1640"/>
                  </a:lnTo>
                  <a:lnTo>
                    <a:pt x="3226" y="1638"/>
                  </a:lnTo>
                  <a:lnTo>
                    <a:pt x="3226" y="1638"/>
                  </a:lnTo>
                  <a:lnTo>
                    <a:pt x="3220" y="1634"/>
                  </a:lnTo>
                  <a:lnTo>
                    <a:pt x="3216" y="1628"/>
                  </a:lnTo>
                  <a:lnTo>
                    <a:pt x="3214" y="1618"/>
                  </a:lnTo>
                  <a:lnTo>
                    <a:pt x="3214" y="1618"/>
                  </a:lnTo>
                  <a:lnTo>
                    <a:pt x="3214" y="1614"/>
                  </a:lnTo>
                  <a:lnTo>
                    <a:pt x="3212" y="1614"/>
                  </a:lnTo>
                  <a:lnTo>
                    <a:pt x="3208" y="1612"/>
                  </a:lnTo>
                  <a:lnTo>
                    <a:pt x="3206" y="1614"/>
                  </a:lnTo>
                  <a:lnTo>
                    <a:pt x="3194" y="1618"/>
                  </a:lnTo>
                  <a:lnTo>
                    <a:pt x="3194" y="1618"/>
                  </a:lnTo>
                  <a:lnTo>
                    <a:pt x="3190" y="1624"/>
                  </a:lnTo>
                  <a:lnTo>
                    <a:pt x="3186" y="1630"/>
                  </a:lnTo>
                  <a:lnTo>
                    <a:pt x="3178" y="1696"/>
                  </a:lnTo>
                  <a:lnTo>
                    <a:pt x="3178" y="1696"/>
                  </a:lnTo>
                  <a:lnTo>
                    <a:pt x="3176" y="1702"/>
                  </a:lnTo>
                  <a:lnTo>
                    <a:pt x="3170" y="1704"/>
                  </a:lnTo>
                  <a:lnTo>
                    <a:pt x="3136" y="1710"/>
                  </a:lnTo>
                  <a:lnTo>
                    <a:pt x="3136" y="1710"/>
                  </a:lnTo>
                  <a:lnTo>
                    <a:pt x="3128" y="1710"/>
                  </a:lnTo>
                  <a:lnTo>
                    <a:pt x="3120" y="1708"/>
                  </a:lnTo>
                  <a:lnTo>
                    <a:pt x="3040" y="1688"/>
                  </a:lnTo>
                  <a:lnTo>
                    <a:pt x="3040" y="1688"/>
                  </a:lnTo>
                  <a:lnTo>
                    <a:pt x="3036" y="1684"/>
                  </a:lnTo>
                  <a:lnTo>
                    <a:pt x="3034" y="1678"/>
                  </a:lnTo>
                  <a:lnTo>
                    <a:pt x="3042" y="1612"/>
                  </a:lnTo>
                  <a:lnTo>
                    <a:pt x="3042" y="1612"/>
                  </a:lnTo>
                  <a:lnTo>
                    <a:pt x="3040" y="1606"/>
                  </a:lnTo>
                  <a:lnTo>
                    <a:pt x="3036" y="1600"/>
                  </a:lnTo>
                  <a:lnTo>
                    <a:pt x="3020" y="1590"/>
                  </a:lnTo>
                  <a:lnTo>
                    <a:pt x="3020" y="1590"/>
                  </a:lnTo>
                  <a:lnTo>
                    <a:pt x="3012" y="1588"/>
                  </a:lnTo>
                  <a:lnTo>
                    <a:pt x="3004" y="1586"/>
                  </a:lnTo>
                  <a:lnTo>
                    <a:pt x="2948" y="1578"/>
                  </a:lnTo>
                  <a:lnTo>
                    <a:pt x="2948" y="1578"/>
                  </a:lnTo>
                  <a:lnTo>
                    <a:pt x="2940" y="1580"/>
                  </a:lnTo>
                  <a:lnTo>
                    <a:pt x="2934" y="1584"/>
                  </a:lnTo>
                  <a:lnTo>
                    <a:pt x="2862" y="1672"/>
                  </a:lnTo>
                  <a:lnTo>
                    <a:pt x="2862" y="1672"/>
                  </a:lnTo>
                  <a:lnTo>
                    <a:pt x="2860" y="1676"/>
                  </a:lnTo>
                  <a:lnTo>
                    <a:pt x="2860" y="1672"/>
                  </a:lnTo>
                  <a:lnTo>
                    <a:pt x="2900" y="1596"/>
                  </a:lnTo>
                  <a:lnTo>
                    <a:pt x="2900" y="1596"/>
                  </a:lnTo>
                  <a:lnTo>
                    <a:pt x="2904" y="1580"/>
                  </a:lnTo>
                  <a:lnTo>
                    <a:pt x="2908" y="1554"/>
                  </a:lnTo>
                  <a:lnTo>
                    <a:pt x="2908" y="1554"/>
                  </a:lnTo>
                  <a:lnTo>
                    <a:pt x="2910" y="1546"/>
                  </a:lnTo>
                  <a:lnTo>
                    <a:pt x="2916" y="1542"/>
                  </a:lnTo>
                  <a:lnTo>
                    <a:pt x="3000" y="1506"/>
                  </a:lnTo>
                  <a:lnTo>
                    <a:pt x="3000" y="1506"/>
                  </a:lnTo>
                  <a:lnTo>
                    <a:pt x="3016" y="1500"/>
                  </a:lnTo>
                  <a:lnTo>
                    <a:pt x="3062" y="1486"/>
                  </a:lnTo>
                  <a:lnTo>
                    <a:pt x="3062" y="1486"/>
                  </a:lnTo>
                  <a:lnTo>
                    <a:pt x="3066" y="1486"/>
                  </a:lnTo>
                  <a:lnTo>
                    <a:pt x="3068" y="1488"/>
                  </a:lnTo>
                  <a:lnTo>
                    <a:pt x="3072" y="1490"/>
                  </a:lnTo>
                  <a:lnTo>
                    <a:pt x="3072" y="1492"/>
                  </a:lnTo>
                  <a:lnTo>
                    <a:pt x="3074" y="1496"/>
                  </a:lnTo>
                  <a:lnTo>
                    <a:pt x="3074" y="1496"/>
                  </a:lnTo>
                  <a:lnTo>
                    <a:pt x="3076" y="1498"/>
                  </a:lnTo>
                  <a:lnTo>
                    <a:pt x="3078" y="1500"/>
                  </a:lnTo>
                  <a:lnTo>
                    <a:pt x="3080" y="1502"/>
                  </a:lnTo>
                  <a:lnTo>
                    <a:pt x="3084" y="1500"/>
                  </a:lnTo>
                  <a:lnTo>
                    <a:pt x="3118" y="1490"/>
                  </a:lnTo>
                  <a:lnTo>
                    <a:pt x="3118" y="1490"/>
                  </a:lnTo>
                  <a:lnTo>
                    <a:pt x="3122" y="1488"/>
                  </a:lnTo>
                  <a:lnTo>
                    <a:pt x="3120" y="1486"/>
                  </a:lnTo>
                  <a:lnTo>
                    <a:pt x="3102" y="1480"/>
                  </a:lnTo>
                  <a:lnTo>
                    <a:pt x="3102" y="1480"/>
                  </a:lnTo>
                  <a:lnTo>
                    <a:pt x="3100" y="1478"/>
                  </a:lnTo>
                  <a:lnTo>
                    <a:pt x="3102" y="1474"/>
                  </a:lnTo>
                  <a:lnTo>
                    <a:pt x="3134" y="1464"/>
                  </a:lnTo>
                  <a:lnTo>
                    <a:pt x="3134" y="1464"/>
                  </a:lnTo>
                  <a:lnTo>
                    <a:pt x="3142" y="1460"/>
                  </a:lnTo>
                  <a:lnTo>
                    <a:pt x="3146" y="1454"/>
                  </a:lnTo>
                  <a:lnTo>
                    <a:pt x="3190" y="1362"/>
                  </a:lnTo>
                  <a:lnTo>
                    <a:pt x="3190" y="1362"/>
                  </a:lnTo>
                  <a:lnTo>
                    <a:pt x="3194" y="1360"/>
                  </a:lnTo>
                  <a:lnTo>
                    <a:pt x="3196" y="1362"/>
                  </a:lnTo>
                  <a:lnTo>
                    <a:pt x="3216" y="1452"/>
                  </a:lnTo>
                  <a:lnTo>
                    <a:pt x="3216" y="1452"/>
                  </a:lnTo>
                  <a:lnTo>
                    <a:pt x="3220" y="1458"/>
                  </a:lnTo>
                  <a:lnTo>
                    <a:pt x="3224" y="1466"/>
                  </a:lnTo>
                  <a:lnTo>
                    <a:pt x="3224" y="1466"/>
                  </a:lnTo>
                  <a:lnTo>
                    <a:pt x="3224" y="1466"/>
                  </a:lnTo>
                  <a:lnTo>
                    <a:pt x="3226" y="1472"/>
                  </a:lnTo>
                  <a:lnTo>
                    <a:pt x="3226" y="1480"/>
                  </a:lnTo>
                  <a:lnTo>
                    <a:pt x="3200" y="1532"/>
                  </a:lnTo>
                  <a:lnTo>
                    <a:pt x="3200" y="1532"/>
                  </a:lnTo>
                  <a:lnTo>
                    <a:pt x="3200" y="1534"/>
                  </a:lnTo>
                  <a:lnTo>
                    <a:pt x="3200" y="1536"/>
                  </a:lnTo>
                  <a:lnTo>
                    <a:pt x="3202" y="1536"/>
                  </a:lnTo>
                  <a:lnTo>
                    <a:pt x="3204" y="1536"/>
                  </a:lnTo>
                  <a:lnTo>
                    <a:pt x="3222" y="1530"/>
                  </a:lnTo>
                  <a:lnTo>
                    <a:pt x="3222" y="1530"/>
                  </a:lnTo>
                  <a:lnTo>
                    <a:pt x="3226" y="1530"/>
                  </a:lnTo>
                  <a:lnTo>
                    <a:pt x="3228" y="1532"/>
                  </a:lnTo>
                  <a:lnTo>
                    <a:pt x="3228" y="1534"/>
                  </a:lnTo>
                  <a:lnTo>
                    <a:pt x="3228" y="1536"/>
                  </a:lnTo>
                  <a:lnTo>
                    <a:pt x="3218" y="1574"/>
                  </a:lnTo>
                  <a:lnTo>
                    <a:pt x="3218" y="1574"/>
                  </a:lnTo>
                  <a:lnTo>
                    <a:pt x="3218" y="1576"/>
                  </a:lnTo>
                  <a:lnTo>
                    <a:pt x="3220" y="1578"/>
                  </a:lnTo>
                  <a:lnTo>
                    <a:pt x="3220" y="1580"/>
                  </a:lnTo>
                  <a:lnTo>
                    <a:pt x="3224" y="1578"/>
                  </a:lnTo>
                  <a:lnTo>
                    <a:pt x="3320" y="1542"/>
                  </a:lnTo>
                  <a:lnTo>
                    <a:pt x="3320" y="1542"/>
                  </a:lnTo>
                  <a:lnTo>
                    <a:pt x="3326" y="1540"/>
                  </a:lnTo>
                  <a:lnTo>
                    <a:pt x="3332" y="1534"/>
                  </a:lnTo>
                  <a:lnTo>
                    <a:pt x="3360" y="1508"/>
                  </a:lnTo>
                  <a:lnTo>
                    <a:pt x="3360" y="1508"/>
                  </a:lnTo>
                  <a:lnTo>
                    <a:pt x="3362" y="1506"/>
                  </a:lnTo>
                  <a:lnTo>
                    <a:pt x="3362" y="1508"/>
                  </a:lnTo>
                  <a:lnTo>
                    <a:pt x="3338" y="1548"/>
                  </a:lnTo>
                  <a:lnTo>
                    <a:pt x="3338" y="1548"/>
                  </a:lnTo>
                  <a:lnTo>
                    <a:pt x="3336" y="1554"/>
                  </a:lnTo>
                  <a:lnTo>
                    <a:pt x="3336" y="1562"/>
                  </a:lnTo>
                  <a:lnTo>
                    <a:pt x="3340" y="1588"/>
                  </a:lnTo>
                  <a:lnTo>
                    <a:pt x="3340" y="1588"/>
                  </a:lnTo>
                  <a:lnTo>
                    <a:pt x="3342" y="1592"/>
                  </a:lnTo>
                  <a:lnTo>
                    <a:pt x="3344" y="1592"/>
                  </a:lnTo>
                  <a:lnTo>
                    <a:pt x="3346" y="1592"/>
                  </a:lnTo>
                  <a:lnTo>
                    <a:pt x="3348" y="1592"/>
                  </a:lnTo>
                  <a:lnTo>
                    <a:pt x="3364" y="1578"/>
                  </a:lnTo>
                  <a:lnTo>
                    <a:pt x="3364" y="1578"/>
                  </a:lnTo>
                  <a:lnTo>
                    <a:pt x="3374" y="1568"/>
                  </a:lnTo>
                  <a:lnTo>
                    <a:pt x="3382" y="1554"/>
                  </a:lnTo>
                  <a:lnTo>
                    <a:pt x="3382" y="1554"/>
                  </a:lnTo>
                  <a:lnTo>
                    <a:pt x="3386" y="1546"/>
                  </a:lnTo>
                  <a:lnTo>
                    <a:pt x="3388" y="1540"/>
                  </a:lnTo>
                  <a:lnTo>
                    <a:pt x="3390" y="1526"/>
                  </a:lnTo>
                  <a:lnTo>
                    <a:pt x="3390" y="1526"/>
                  </a:lnTo>
                  <a:lnTo>
                    <a:pt x="3390" y="1522"/>
                  </a:lnTo>
                  <a:lnTo>
                    <a:pt x="3392" y="1520"/>
                  </a:lnTo>
                  <a:lnTo>
                    <a:pt x="3396" y="1520"/>
                  </a:lnTo>
                  <a:lnTo>
                    <a:pt x="3398" y="1518"/>
                  </a:lnTo>
                  <a:lnTo>
                    <a:pt x="3416" y="1520"/>
                  </a:lnTo>
                  <a:lnTo>
                    <a:pt x="3416" y="1520"/>
                  </a:lnTo>
                  <a:lnTo>
                    <a:pt x="3432" y="1520"/>
                  </a:lnTo>
                  <a:lnTo>
                    <a:pt x="3466" y="1516"/>
                  </a:lnTo>
                  <a:lnTo>
                    <a:pt x="3466" y="1516"/>
                  </a:lnTo>
                  <a:lnTo>
                    <a:pt x="3470" y="1514"/>
                  </a:lnTo>
                  <a:lnTo>
                    <a:pt x="3472" y="1512"/>
                  </a:lnTo>
                  <a:lnTo>
                    <a:pt x="3472" y="1510"/>
                  </a:lnTo>
                  <a:lnTo>
                    <a:pt x="3474" y="1506"/>
                  </a:lnTo>
                  <a:lnTo>
                    <a:pt x="3468" y="1466"/>
                  </a:lnTo>
                  <a:lnTo>
                    <a:pt x="3468" y="1466"/>
                  </a:lnTo>
                  <a:lnTo>
                    <a:pt x="3466" y="1460"/>
                  </a:lnTo>
                  <a:lnTo>
                    <a:pt x="3460" y="1454"/>
                  </a:lnTo>
                  <a:lnTo>
                    <a:pt x="3452" y="1450"/>
                  </a:lnTo>
                  <a:lnTo>
                    <a:pt x="3452" y="1450"/>
                  </a:lnTo>
                  <a:lnTo>
                    <a:pt x="3438" y="1442"/>
                  </a:lnTo>
                  <a:lnTo>
                    <a:pt x="3408" y="1426"/>
                  </a:lnTo>
                  <a:lnTo>
                    <a:pt x="3408" y="1426"/>
                  </a:lnTo>
                  <a:lnTo>
                    <a:pt x="3394" y="1422"/>
                  </a:lnTo>
                  <a:lnTo>
                    <a:pt x="3394" y="1422"/>
                  </a:lnTo>
                  <a:lnTo>
                    <a:pt x="3388" y="1424"/>
                  </a:lnTo>
                  <a:lnTo>
                    <a:pt x="3382" y="1426"/>
                  </a:lnTo>
                  <a:lnTo>
                    <a:pt x="3378" y="1430"/>
                  </a:lnTo>
                  <a:lnTo>
                    <a:pt x="3378" y="1430"/>
                  </a:lnTo>
                  <a:lnTo>
                    <a:pt x="3376" y="1432"/>
                  </a:lnTo>
                  <a:lnTo>
                    <a:pt x="3374" y="1428"/>
                  </a:lnTo>
                  <a:lnTo>
                    <a:pt x="3374" y="1428"/>
                  </a:lnTo>
                  <a:lnTo>
                    <a:pt x="3374" y="1428"/>
                  </a:lnTo>
                  <a:lnTo>
                    <a:pt x="3374" y="1420"/>
                  </a:lnTo>
                  <a:lnTo>
                    <a:pt x="3370" y="1414"/>
                  </a:lnTo>
                  <a:lnTo>
                    <a:pt x="3350" y="1396"/>
                  </a:lnTo>
                  <a:lnTo>
                    <a:pt x="3350" y="1396"/>
                  </a:lnTo>
                  <a:lnTo>
                    <a:pt x="3348" y="1394"/>
                  </a:lnTo>
                  <a:lnTo>
                    <a:pt x="3344" y="1394"/>
                  </a:lnTo>
                  <a:lnTo>
                    <a:pt x="3342" y="1394"/>
                  </a:lnTo>
                  <a:lnTo>
                    <a:pt x="3340" y="1396"/>
                  </a:lnTo>
                  <a:lnTo>
                    <a:pt x="3310" y="1434"/>
                  </a:lnTo>
                  <a:lnTo>
                    <a:pt x="3310" y="1434"/>
                  </a:lnTo>
                  <a:lnTo>
                    <a:pt x="3308" y="1436"/>
                  </a:lnTo>
                  <a:lnTo>
                    <a:pt x="3306" y="1436"/>
                  </a:lnTo>
                  <a:lnTo>
                    <a:pt x="3304" y="1434"/>
                  </a:lnTo>
                  <a:lnTo>
                    <a:pt x="3302" y="1432"/>
                  </a:lnTo>
                  <a:lnTo>
                    <a:pt x="3298" y="1418"/>
                  </a:lnTo>
                  <a:lnTo>
                    <a:pt x="3298" y="1418"/>
                  </a:lnTo>
                  <a:lnTo>
                    <a:pt x="3296" y="1416"/>
                  </a:lnTo>
                  <a:lnTo>
                    <a:pt x="3294" y="1414"/>
                  </a:lnTo>
                  <a:lnTo>
                    <a:pt x="3292" y="1412"/>
                  </a:lnTo>
                  <a:lnTo>
                    <a:pt x="3288" y="1412"/>
                  </a:lnTo>
                  <a:lnTo>
                    <a:pt x="3266" y="1420"/>
                  </a:lnTo>
                  <a:lnTo>
                    <a:pt x="3266" y="1420"/>
                  </a:lnTo>
                  <a:lnTo>
                    <a:pt x="3262" y="1420"/>
                  </a:lnTo>
                  <a:lnTo>
                    <a:pt x="3260" y="1420"/>
                  </a:lnTo>
                  <a:lnTo>
                    <a:pt x="3258" y="1418"/>
                  </a:lnTo>
                  <a:lnTo>
                    <a:pt x="3256" y="1416"/>
                  </a:lnTo>
                  <a:lnTo>
                    <a:pt x="3248" y="1334"/>
                  </a:lnTo>
                  <a:lnTo>
                    <a:pt x="3248" y="1334"/>
                  </a:lnTo>
                  <a:lnTo>
                    <a:pt x="3244" y="1328"/>
                  </a:lnTo>
                  <a:lnTo>
                    <a:pt x="3238" y="1324"/>
                  </a:lnTo>
                  <a:lnTo>
                    <a:pt x="3230" y="1324"/>
                  </a:lnTo>
                  <a:lnTo>
                    <a:pt x="3230" y="1324"/>
                  </a:lnTo>
                  <a:lnTo>
                    <a:pt x="3224" y="1320"/>
                  </a:lnTo>
                  <a:lnTo>
                    <a:pt x="3218" y="1316"/>
                  </a:lnTo>
                  <a:lnTo>
                    <a:pt x="3186" y="1252"/>
                  </a:lnTo>
                  <a:lnTo>
                    <a:pt x="3186" y="1252"/>
                  </a:lnTo>
                  <a:lnTo>
                    <a:pt x="3182" y="1246"/>
                  </a:lnTo>
                  <a:lnTo>
                    <a:pt x="3174" y="1242"/>
                  </a:lnTo>
                  <a:lnTo>
                    <a:pt x="3074" y="1206"/>
                  </a:lnTo>
                  <a:lnTo>
                    <a:pt x="3074" y="1206"/>
                  </a:lnTo>
                  <a:lnTo>
                    <a:pt x="3068" y="1206"/>
                  </a:lnTo>
                  <a:lnTo>
                    <a:pt x="3062" y="1210"/>
                  </a:lnTo>
                  <a:lnTo>
                    <a:pt x="3062" y="1210"/>
                  </a:lnTo>
                  <a:lnTo>
                    <a:pt x="3062" y="1210"/>
                  </a:lnTo>
                  <a:lnTo>
                    <a:pt x="3056" y="1214"/>
                  </a:lnTo>
                  <a:lnTo>
                    <a:pt x="3048" y="1214"/>
                  </a:lnTo>
                  <a:lnTo>
                    <a:pt x="2958" y="1192"/>
                  </a:lnTo>
                  <a:lnTo>
                    <a:pt x="2958" y="1192"/>
                  </a:lnTo>
                  <a:lnTo>
                    <a:pt x="2952" y="1190"/>
                  </a:lnTo>
                  <a:lnTo>
                    <a:pt x="2946" y="1184"/>
                  </a:lnTo>
                  <a:lnTo>
                    <a:pt x="2902" y="1136"/>
                  </a:lnTo>
                  <a:lnTo>
                    <a:pt x="2902" y="1136"/>
                  </a:lnTo>
                  <a:lnTo>
                    <a:pt x="2890" y="1126"/>
                  </a:lnTo>
                  <a:lnTo>
                    <a:pt x="2814" y="1080"/>
                  </a:lnTo>
                  <a:lnTo>
                    <a:pt x="2814" y="1080"/>
                  </a:lnTo>
                  <a:lnTo>
                    <a:pt x="2802" y="1070"/>
                  </a:lnTo>
                  <a:lnTo>
                    <a:pt x="2742" y="1002"/>
                  </a:lnTo>
                  <a:lnTo>
                    <a:pt x="2742" y="1002"/>
                  </a:lnTo>
                  <a:lnTo>
                    <a:pt x="2740" y="1000"/>
                  </a:lnTo>
                  <a:lnTo>
                    <a:pt x="2738" y="1000"/>
                  </a:lnTo>
                  <a:lnTo>
                    <a:pt x="2736" y="1000"/>
                  </a:lnTo>
                  <a:lnTo>
                    <a:pt x="2736" y="1004"/>
                  </a:lnTo>
                  <a:lnTo>
                    <a:pt x="2730" y="1046"/>
                  </a:lnTo>
                  <a:lnTo>
                    <a:pt x="2730" y="1046"/>
                  </a:lnTo>
                  <a:lnTo>
                    <a:pt x="2730" y="1054"/>
                  </a:lnTo>
                  <a:lnTo>
                    <a:pt x="2732" y="1060"/>
                  </a:lnTo>
                  <a:lnTo>
                    <a:pt x="2744" y="1090"/>
                  </a:lnTo>
                  <a:lnTo>
                    <a:pt x="2744" y="1090"/>
                  </a:lnTo>
                  <a:lnTo>
                    <a:pt x="2744" y="1094"/>
                  </a:lnTo>
                  <a:lnTo>
                    <a:pt x="2742" y="1096"/>
                  </a:lnTo>
                  <a:lnTo>
                    <a:pt x="2740" y="1096"/>
                  </a:lnTo>
                  <a:lnTo>
                    <a:pt x="2740" y="1096"/>
                  </a:lnTo>
                  <a:lnTo>
                    <a:pt x="2736" y="1098"/>
                  </a:lnTo>
                  <a:lnTo>
                    <a:pt x="2732" y="1102"/>
                  </a:lnTo>
                  <a:lnTo>
                    <a:pt x="2720" y="1138"/>
                  </a:lnTo>
                  <a:lnTo>
                    <a:pt x="2720" y="1138"/>
                  </a:lnTo>
                  <a:lnTo>
                    <a:pt x="2720" y="1142"/>
                  </a:lnTo>
                  <a:lnTo>
                    <a:pt x="2716" y="1144"/>
                  </a:lnTo>
                  <a:lnTo>
                    <a:pt x="2714" y="1144"/>
                  </a:lnTo>
                  <a:lnTo>
                    <a:pt x="2710" y="1144"/>
                  </a:lnTo>
                  <a:lnTo>
                    <a:pt x="2644" y="1116"/>
                  </a:lnTo>
                  <a:lnTo>
                    <a:pt x="2644" y="1116"/>
                  </a:lnTo>
                  <a:lnTo>
                    <a:pt x="2640" y="1110"/>
                  </a:lnTo>
                  <a:lnTo>
                    <a:pt x="2638" y="1104"/>
                  </a:lnTo>
                  <a:lnTo>
                    <a:pt x="2640" y="1092"/>
                  </a:lnTo>
                  <a:lnTo>
                    <a:pt x="2640" y="1092"/>
                  </a:lnTo>
                  <a:lnTo>
                    <a:pt x="2638" y="1084"/>
                  </a:lnTo>
                  <a:lnTo>
                    <a:pt x="2636" y="1078"/>
                  </a:lnTo>
                  <a:lnTo>
                    <a:pt x="2606" y="1030"/>
                  </a:lnTo>
                  <a:lnTo>
                    <a:pt x="2606" y="1030"/>
                  </a:lnTo>
                  <a:lnTo>
                    <a:pt x="2600" y="1026"/>
                  </a:lnTo>
                  <a:lnTo>
                    <a:pt x="2592" y="1024"/>
                  </a:lnTo>
                  <a:lnTo>
                    <a:pt x="2558" y="1030"/>
                  </a:lnTo>
                  <a:lnTo>
                    <a:pt x="2558" y="1030"/>
                  </a:lnTo>
                  <a:lnTo>
                    <a:pt x="2552" y="1030"/>
                  </a:lnTo>
                  <a:lnTo>
                    <a:pt x="2544" y="1028"/>
                  </a:lnTo>
                  <a:lnTo>
                    <a:pt x="2484" y="988"/>
                  </a:lnTo>
                  <a:lnTo>
                    <a:pt x="2484" y="988"/>
                  </a:lnTo>
                  <a:lnTo>
                    <a:pt x="2476" y="986"/>
                  </a:lnTo>
                  <a:lnTo>
                    <a:pt x="2470" y="988"/>
                  </a:lnTo>
                  <a:lnTo>
                    <a:pt x="2446" y="1000"/>
                  </a:lnTo>
                  <a:lnTo>
                    <a:pt x="2446" y="1000"/>
                  </a:lnTo>
                  <a:lnTo>
                    <a:pt x="2438" y="1002"/>
                  </a:lnTo>
                  <a:lnTo>
                    <a:pt x="2430" y="1002"/>
                  </a:lnTo>
                  <a:lnTo>
                    <a:pt x="2386" y="998"/>
                  </a:lnTo>
                  <a:lnTo>
                    <a:pt x="2386" y="998"/>
                  </a:lnTo>
                  <a:lnTo>
                    <a:pt x="2378" y="998"/>
                  </a:lnTo>
                  <a:lnTo>
                    <a:pt x="2370" y="998"/>
                  </a:lnTo>
                  <a:lnTo>
                    <a:pt x="2350" y="1006"/>
                  </a:lnTo>
                  <a:lnTo>
                    <a:pt x="2350" y="1006"/>
                  </a:lnTo>
                  <a:lnTo>
                    <a:pt x="2348" y="1006"/>
                  </a:lnTo>
                  <a:lnTo>
                    <a:pt x="2346" y="1010"/>
                  </a:lnTo>
                  <a:lnTo>
                    <a:pt x="2344" y="1012"/>
                  </a:lnTo>
                  <a:lnTo>
                    <a:pt x="2346" y="1016"/>
                  </a:lnTo>
                  <a:lnTo>
                    <a:pt x="2366" y="1060"/>
                  </a:lnTo>
                  <a:lnTo>
                    <a:pt x="2366" y="1060"/>
                  </a:lnTo>
                  <a:lnTo>
                    <a:pt x="2368" y="1068"/>
                  </a:lnTo>
                  <a:lnTo>
                    <a:pt x="2368" y="1076"/>
                  </a:lnTo>
                  <a:lnTo>
                    <a:pt x="2366" y="1096"/>
                  </a:lnTo>
                  <a:lnTo>
                    <a:pt x="2366" y="1096"/>
                  </a:lnTo>
                  <a:lnTo>
                    <a:pt x="2366" y="1100"/>
                  </a:lnTo>
                  <a:lnTo>
                    <a:pt x="2368" y="1102"/>
                  </a:lnTo>
                  <a:lnTo>
                    <a:pt x="2370" y="1104"/>
                  </a:lnTo>
                  <a:lnTo>
                    <a:pt x="2374" y="1104"/>
                  </a:lnTo>
                  <a:lnTo>
                    <a:pt x="2394" y="1100"/>
                  </a:lnTo>
                  <a:lnTo>
                    <a:pt x="2394" y="1100"/>
                  </a:lnTo>
                  <a:lnTo>
                    <a:pt x="2398" y="1100"/>
                  </a:lnTo>
                  <a:lnTo>
                    <a:pt x="2402" y="1100"/>
                  </a:lnTo>
                  <a:lnTo>
                    <a:pt x="2404" y="1102"/>
                  </a:lnTo>
                  <a:lnTo>
                    <a:pt x="2406" y="1106"/>
                  </a:lnTo>
                  <a:lnTo>
                    <a:pt x="2418" y="1146"/>
                  </a:lnTo>
                  <a:lnTo>
                    <a:pt x="2418" y="1146"/>
                  </a:lnTo>
                  <a:lnTo>
                    <a:pt x="2418" y="1154"/>
                  </a:lnTo>
                  <a:lnTo>
                    <a:pt x="2414" y="1160"/>
                  </a:lnTo>
                  <a:lnTo>
                    <a:pt x="2388" y="1186"/>
                  </a:lnTo>
                  <a:lnTo>
                    <a:pt x="2388" y="1186"/>
                  </a:lnTo>
                  <a:lnTo>
                    <a:pt x="2384" y="1192"/>
                  </a:lnTo>
                  <a:lnTo>
                    <a:pt x="2382" y="1198"/>
                  </a:lnTo>
                  <a:lnTo>
                    <a:pt x="2386" y="1216"/>
                  </a:lnTo>
                  <a:lnTo>
                    <a:pt x="2386" y="1216"/>
                  </a:lnTo>
                  <a:lnTo>
                    <a:pt x="2390" y="1222"/>
                  </a:lnTo>
                  <a:lnTo>
                    <a:pt x="2396" y="1226"/>
                  </a:lnTo>
                  <a:lnTo>
                    <a:pt x="2450" y="1240"/>
                  </a:lnTo>
                  <a:lnTo>
                    <a:pt x="2450" y="1240"/>
                  </a:lnTo>
                  <a:lnTo>
                    <a:pt x="2456" y="1244"/>
                  </a:lnTo>
                  <a:lnTo>
                    <a:pt x="2460" y="1248"/>
                  </a:lnTo>
                  <a:lnTo>
                    <a:pt x="2480" y="1296"/>
                  </a:lnTo>
                  <a:lnTo>
                    <a:pt x="2480" y="1296"/>
                  </a:lnTo>
                  <a:lnTo>
                    <a:pt x="2480" y="1302"/>
                  </a:lnTo>
                  <a:lnTo>
                    <a:pt x="2480" y="1310"/>
                  </a:lnTo>
                  <a:lnTo>
                    <a:pt x="2456" y="1372"/>
                  </a:lnTo>
                  <a:lnTo>
                    <a:pt x="2456" y="1372"/>
                  </a:lnTo>
                  <a:lnTo>
                    <a:pt x="2452" y="1380"/>
                  </a:lnTo>
                  <a:lnTo>
                    <a:pt x="2446" y="1384"/>
                  </a:lnTo>
                  <a:lnTo>
                    <a:pt x="2406" y="1412"/>
                  </a:lnTo>
                  <a:lnTo>
                    <a:pt x="2406" y="1412"/>
                  </a:lnTo>
                  <a:lnTo>
                    <a:pt x="2402" y="1418"/>
                  </a:lnTo>
                  <a:lnTo>
                    <a:pt x="2402" y="1424"/>
                  </a:lnTo>
                  <a:lnTo>
                    <a:pt x="2418" y="1454"/>
                  </a:lnTo>
                  <a:lnTo>
                    <a:pt x="2418" y="1454"/>
                  </a:lnTo>
                  <a:lnTo>
                    <a:pt x="2422" y="1460"/>
                  </a:lnTo>
                  <a:lnTo>
                    <a:pt x="2426" y="1462"/>
                  </a:lnTo>
                  <a:lnTo>
                    <a:pt x="2426" y="1462"/>
                  </a:lnTo>
                  <a:lnTo>
                    <a:pt x="2430" y="1464"/>
                  </a:lnTo>
                  <a:lnTo>
                    <a:pt x="2436" y="1468"/>
                  </a:lnTo>
                  <a:lnTo>
                    <a:pt x="2486" y="1534"/>
                  </a:lnTo>
                  <a:lnTo>
                    <a:pt x="2486" y="1534"/>
                  </a:lnTo>
                  <a:lnTo>
                    <a:pt x="2488" y="1540"/>
                  </a:lnTo>
                  <a:lnTo>
                    <a:pt x="2486" y="1546"/>
                  </a:lnTo>
                  <a:lnTo>
                    <a:pt x="2440" y="1610"/>
                  </a:lnTo>
                  <a:lnTo>
                    <a:pt x="2440" y="1610"/>
                  </a:lnTo>
                  <a:lnTo>
                    <a:pt x="2438" y="1612"/>
                  </a:lnTo>
                  <a:lnTo>
                    <a:pt x="2436" y="1612"/>
                  </a:lnTo>
                  <a:lnTo>
                    <a:pt x="2432" y="1612"/>
                  </a:lnTo>
                  <a:lnTo>
                    <a:pt x="2430" y="1610"/>
                  </a:lnTo>
                  <a:lnTo>
                    <a:pt x="2380" y="1544"/>
                  </a:lnTo>
                  <a:lnTo>
                    <a:pt x="2380" y="1544"/>
                  </a:lnTo>
                  <a:lnTo>
                    <a:pt x="2378" y="1540"/>
                  </a:lnTo>
                  <a:lnTo>
                    <a:pt x="2378" y="1540"/>
                  </a:lnTo>
                  <a:lnTo>
                    <a:pt x="2380" y="1538"/>
                  </a:lnTo>
                  <a:lnTo>
                    <a:pt x="2384" y="1538"/>
                  </a:lnTo>
                  <a:lnTo>
                    <a:pt x="2404" y="1540"/>
                  </a:lnTo>
                  <a:lnTo>
                    <a:pt x="2404" y="1540"/>
                  </a:lnTo>
                  <a:lnTo>
                    <a:pt x="2408" y="1540"/>
                  </a:lnTo>
                  <a:lnTo>
                    <a:pt x="2406" y="1536"/>
                  </a:lnTo>
                  <a:lnTo>
                    <a:pt x="2384" y="1516"/>
                  </a:lnTo>
                  <a:lnTo>
                    <a:pt x="2384" y="1516"/>
                  </a:lnTo>
                  <a:lnTo>
                    <a:pt x="2378" y="1514"/>
                  </a:lnTo>
                  <a:lnTo>
                    <a:pt x="2370" y="1514"/>
                  </a:lnTo>
                  <a:lnTo>
                    <a:pt x="2360" y="1520"/>
                  </a:lnTo>
                  <a:lnTo>
                    <a:pt x="2360" y="1520"/>
                  </a:lnTo>
                  <a:lnTo>
                    <a:pt x="2356" y="1520"/>
                  </a:lnTo>
                  <a:lnTo>
                    <a:pt x="2354" y="1520"/>
                  </a:lnTo>
                  <a:lnTo>
                    <a:pt x="2354" y="1518"/>
                  </a:lnTo>
                  <a:lnTo>
                    <a:pt x="2354" y="1516"/>
                  </a:lnTo>
                  <a:lnTo>
                    <a:pt x="2356" y="1488"/>
                  </a:lnTo>
                  <a:lnTo>
                    <a:pt x="2356" y="1488"/>
                  </a:lnTo>
                  <a:lnTo>
                    <a:pt x="2356" y="1482"/>
                  </a:lnTo>
                  <a:lnTo>
                    <a:pt x="2352" y="1476"/>
                  </a:lnTo>
                  <a:lnTo>
                    <a:pt x="2342" y="1468"/>
                  </a:lnTo>
                  <a:lnTo>
                    <a:pt x="2342" y="1468"/>
                  </a:lnTo>
                  <a:lnTo>
                    <a:pt x="2338" y="1462"/>
                  </a:lnTo>
                  <a:lnTo>
                    <a:pt x="2336" y="1454"/>
                  </a:lnTo>
                  <a:lnTo>
                    <a:pt x="2338" y="1432"/>
                  </a:lnTo>
                  <a:lnTo>
                    <a:pt x="2338" y="1432"/>
                  </a:lnTo>
                  <a:lnTo>
                    <a:pt x="2338" y="1428"/>
                  </a:lnTo>
                  <a:lnTo>
                    <a:pt x="2338" y="1426"/>
                  </a:lnTo>
                  <a:lnTo>
                    <a:pt x="2334" y="1424"/>
                  </a:lnTo>
                  <a:lnTo>
                    <a:pt x="2332" y="1422"/>
                  </a:lnTo>
                  <a:lnTo>
                    <a:pt x="2242" y="1412"/>
                  </a:lnTo>
                  <a:lnTo>
                    <a:pt x="2242" y="1412"/>
                  </a:lnTo>
                  <a:lnTo>
                    <a:pt x="2234" y="1410"/>
                  </a:lnTo>
                  <a:lnTo>
                    <a:pt x="2228" y="1404"/>
                  </a:lnTo>
                  <a:lnTo>
                    <a:pt x="2228" y="1402"/>
                  </a:lnTo>
                  <a:lnTo>
                    <a:pt x="2228" y="1402"/>
                  </a:lnTo>
                  <a:lnTo>
                    <a:pt x="2222" y="1398"/>
                  </a:lnTo>
                  <a:lnTo>
                    <a:pt x="2216" y="1396"/>
                  </a:lnTo>
                  <a:lnTo>
                    <a:pt x="2160" y="1390"/>
                  </a:lnTo>
                  <a:lnTo>
                    <a:pt x="2160" y="1390"/>
                  </a:lnTo>
                  <a:lnTo>
                    <a:pt x="2154" y="1386"/>
                  </a:lnTo>
                  <a:lnTo>
                    <a:pt x="2148" y="1382"/>
                  </a:lnTo>
                  <a:lnTo>
                    <a:pt x="2106" y="1334"/>
                  </a:lnTo>
                  <a:lnTo>
                    <a:pt x="2106" y="1334"/>
                  </a:lnTo>
                  <a:lnTo>
                    <a:pt x="2100" y="1328"/>
                  </a:lnTo>
                  <a:lnTo>
                    <a:pt x="2094" y="1324"/>
                  </a:lnTo>
                  <a:lnTo>
                    <a:pt x="2040" y="1306"/>
                  </a:lnTo>
                  <a:lnTo>
                    <a:pt x="2040" y="1306"/>
                  </a:lnTo>
                  <a:lnTo>
                    <a:pt x="2032" y="1304"/>
                  </a:lnTo>
                  <a:lnTo>
                    <a:pt x="2026" y="1306"/>
                  </a:lnTo>
                  <a:lnTo>
                    <a:pt x="1988" y="1322"/>
                  </a:lnTo>
                  <a:lnTo>
                    <a:pt x="1988" y="1322"/>
                  </a:lnTo>
                  <a:lnTo>
                    <a:pt x="1986" y="1322"/>
                  </a:lnTo>
                  <a:lnTo>
                    <a:pt x="1984" y="1322"/>
                  </a:lnTo>
                  <a:lnTo>
                    <a:pt x="1982" y="1320"/>
                  </a:lnTo>
                  <a:lnTo>
                    <a:pt x="1980" y="1316"/>
                  </a:lnTo>
                  <a:lnTo>
                    <a:pt x="1972" y="1236"/>
                  </a:lnTo>
                  <a:lnTo>
                    <a:pt x="1972" y="1236"/>
                  </a:lnTo>
                  <a:lnTo>
                    <a:pt x="1968" y="1230"/>
                  </a:lnTo>
                  <a:lnTo>
                    <a:pt x="1962" y="1226"/>
                  </a:lnTo>
                  <a:lnTo>
                    <a:pt x="1930" y="1222"/>
                  </a:lnTo>
                  <a:lnTo>
                    <a:pt x="1930" y="1222"/>
                  </a:lnTo>
                  <a:lnTo>
                    <a:pt x="1924" y="1220"/>
                  </a:lnTo>
                  <a:lnTo>
                    <a:pt x="1920" y="1214"/>
                  </a:lnTo>
                  <a:lnTo>
                    <a:pt x="1908" y="1174"/>
                  </a:lnTo>
                  <a:lnTo>
                    <a:pt x="1908" y="1174"/>
                  </a:lnTo>
                  <a:lnTo>
                    <a:pt x="1908" y="1168"/>
                  </a:lnTo>
                  <a:lnTo>
                    <a:pt x="1910" y="1160"/>
                  </a:lnTo>
                  <a:lnTo>
                    <a:pt x="1932" y="1118"/>
                  </a:lnTo>
                  <a:lnTo>
                    <a:pt x="1932" y="1118"/>
                  </a:lnTo>
                  <a:lnTo>
                    <a:pt x="1940" y="1104"/>
                  </a:lnTo>
                  <a:lnTo>
                    <a:pt x="1990" y="1030"/>
                  </a:lnTo>
                  <a:lnTo>
                    <a:pt x="1990" y="1030"/>
                  </a:lnTo>
                  <a:lnTo>
                    <a:pt x="2000" y="1018"/>
                  </a:lnTo>
                  <a:lnTo>
                    <a:pt x="2016" y="1000"/>
                  </a:lnTo>
                  <a:lnTo>
                    <a:pt x="2016" y="1000"/>
                  </a:lnTo>
                  <a:lnTo>
                    <a:pt x="2024" y="986"/>
                  </a:lnTo>
                  <a:lnTo>
                    <a:pt x="2034" y="964"/>
                  </a:lnTo>
                  <a:lnTo>
                    <a:pt x="2034" y="964"/>
                  </a:lnTo>
                  <a:lnTo>
                    <a:pt x="2036" y="962"/>
                  </a:lnTo>
                  <a:lnTo>
                    <a:pt x="2038" y="960"/>
                  </a:lnTo>
                  <a:lnTo>
                    <a:pt x="2040" y="960"/>
                  </a:lnTo>
                  <a:lnTo>
                    <a:pt x="2044" y="962"/>
                  </a:lnTo>
                  <a:lnTo>
                    <a:pt x="2054" y="970"/>
                  </a:lnTo>
                  <a:lnTo>
                    <a:pt x="2054" y="970"/>
                  </a:lnTo>
                  <a:lnTo>
                    <a:pt x="2056" y="970"/>
                  </a:lnTo>
                  <a:lnTo>
                    <a:pt x="2060" y="972"/>
                  </a:lnTo>
                  <a:lnTo>
                    <a:pt x="2062" y="970"/>
                  </a:lnTo>
                  <a:lnTo>
                    <a:pt x="2064" y="968"/>
                  </a:lnTo>
                  <a:lnTo>
                    <a:pt x="2124" y="906"/>
                  </a:lnTo>
                  <a:lnTo>
                    <a:pt x="2124" y="906"/>
                  </a:lnTo>
                  <a:lnTo>
                    <a:pt x="2126" y="904"/>
                  </a:lnTo>
                  <a:lnTo>
                    <a:pt x="2128" y="904"/>
                  </a:lnTo>
                  <a:lnTo>
                    <a:pt x="2130" y="904"/>
                  </a:lnTo>
                  <a:lnTo>
                    <a:pt x="2130" y="908"/>
                  </a:lnTo>
                  <a:lnTo>
                    <a:pt x="2134" y="936"/>
                  </a:lnTo>
                  <a:lnTo>
                    <a:pt x="2134" y="936"/>
                  </a:lnTo>
                  <a:lnTo>
                    <a:pt x="2134" y="944"/>
                  </a:lnTo>
                  <a:lnTo>
                    <a:pt x="2132" y="950"/>
                  </a:lnTo>
                  <a:lnTo>
                    <a:pt x="2122" y="974"/>
                  </a:lnTo>
                  <a:lnTo>
                    <a:pt x="2122" y="974"/>
                  </a:lnTo>
                  <a:lnTo>
                    <a:pt x="2122" y="976"/>
                  </a:lnTo>
                  <a:lnTo>
                    <a:pt x="2122" y="980"/>
                  </a:lnTo>
                  <a:lnTo>
                    <a:pt x="2124" y="982"/>
                  </a:lnTo>
                  <a:lnTo>
                    <a:pt x="2128" y="982"/>
                  </a:lnTo>
                  <a:lnTo>
                    <a:pt x="2146" y="984"/>
                  </a:lnTo>
                  <a:lnTo>
                    <a:pt x="2146" y="984"/>
                  </a:lnTo>
                  <a:lnTo>
                    <a:pt x="2148" y="986"/>
                  </a:lnTo>
                  <a:lnTo>
                    <a:pt x="2152" y="988"/>
                  </a:lnTo>
                  <a:lnTo>
                    <a:pt x="2152" y="990"/>
                  </a:lnTo>
                  <a:lnTo>
                    <a:pt x="2152" y="994"/>
                  </a:lnTo>
                  <a:lnTo>
                    <a:pt x="2152" y="1002"/>
                  </a:lnTo>
                  <a:lnTo>
                    <a:pt x="2152" y="1002"/>
                  </a:lnTo>
                  <a:lnTo>
                    <a:pt x="2152" y="1006"/>
                  </a:lnTo>
                  <a:lnTo>
                    <a:pt x="2156" y="1004"/>
                  </a:lnTo>
                  <a:lnTo>
                    <a:pt x="2200" y="958"/>
                  </a:lnTo>
                  <a:lnTo>
                    <a:pt x="2200" y="958"/>
                  </a:lnTo>
                  <a:lnTo>
                    <a:pt x="2206" y="954"/>
                  </a:lnTo>
                  <a:lnTo>
                    <a:pt x="2212" y="954"/>
                  </a:lnTo>
                  <a:lnTo>
                    <a:pt x="2256" y="968"/>
                  </a:lnTo>
                  <a:lnTo>
                    <a:pt x="2256" y="968"/>
                  </a:lnTo>
                  <a:lnTo>
                    <a:pt x="2264" y="968"/>
                  </a:lnTo>
                  <a:lnTo>
                    <a:pt x="2270" y="968"/>
                  </a:lnTo>
                  <a:lnTo>
                    <a:pt x="2280" y="964"/>
                  </a:lnTo>
                  <a:lnTo>
                    <a:pt x="2280" y="964"/>
                  </a:lnTo>
                  <a:lnTo>
                    <a:pt x="2282" y="962"/>
                  </a:lnTo>
                  <a:lnTo>
                    <a:pt x="2284" y="960"/>
                  </a:lnTo>
                  <a:lnTo>
                    <a:pt x="2284" y="956"/>
                  </a:lnTo>
                  <a:lnTo>
                    <a:pt x="2284" y="954"/>
                  </a:lnTo>
                  <a:lnTo>
                    <a:pt x="2280" y="938"/>
                  </a:lnTo>
                  <a:lnTo>
                    <a:pt x="2280" y="938"/>
                  </a:lnTo>
                  <a:lnTo>
                    <a:pt x="2276" y="932"/>
                  </a:lnTo>
                  <a:lnTo>
                    <a:pt x="2270" y="926"/>
                  </a:lnTo>
                  <a:lnTo>
                    <a:pt x="2240" y="914"/>
                  </a:lnTo>
                  <a:lnTo>
                    <a:pt x="2240" y="914"/>
                  </a:lnTo>
                  <a:lnTo>
                    <a:pt x="2226" y="908"/>
                  </a:lnTo>
                  <a:lnTo>
                    <a:pt x="2172" y="890"/>
                  </a:lnTo>
                  <a:lnTo>
                    <a:pt x="2172" y="890"/>
                  </a:lnTo>
                  <a:lnTo>
                    <a:pt x="2168" y="886"/>
                  </a:lnTo>
                  <a:lnTo>
                    <a:pt x="2166" y="878"/>
                  </a:lnTo>
                  <a:lnTo>
                    <a:pt x="2168" y="868"/>
                  </a:lnTo>
                  <a:lnTo>
                    <a:pt x="2168" y="868"/>
                  </a:lnTo>
                  <a:lnTo>
                    <a:pt x="2168" y="866"/>
                  </a:lnTo>
                  <a:lnTo>
                    <a:pt x="2170" y="864"/>
                  </a:lnTo>
                  <a:lnTo>
                    <a:pt x="2172" y="864"/>
                  </a:lnTo>
                  <a:lnTo>
                    <a:pt x="2174" y="866"/>
                  </a:lnTo>
                  <a:lnTo>
                    <a:pt x="2184" y="874"/>
                  </a:lnTo>
                  <a:lnTo>
                    <a:pt x="2184" y="874"/>
                  </a:lnTo>
                  <a:lnTo>
                    <a:pt x="2186" y="874"/>
                  </a:lnTo>
                  <a:lnTo>
                    <a:pt x="2188" y="874"/>
                  </a:lnTo>
                  <a:lnTo>
                    <a:pt x="2190" y="874"/>
                  </a:lnTo>
                  <a:lnTo>
                    <a:pt x="2190" y="870"/>
                  </a:lnTo>
                  <a:lnTo>
                    <a:pt x="2186" y="830"/>
                  </a:lnTo>
                  <a:lnTo>
                    <a:pt x="2186" y="830"/>
                  </a:lnTo>
                  <a:lnTo>
                    <a:pt x="2186" y="822"/>
                  </a:lnTo>
                  <a:lnTo>
                    <a:pt x="2188" y="814"/>
                  </a:lnTo>
                  <a:lnTo>
                    <a:pt x="2214" y="760"/>
                  </a:lnTo>
                  <a:lnTo>
                    <a:pt x="2214" y="760"/>
                  </a:lnTo>
                  <a:lnTo>
                    <a:pt x="2214" y="754"/>
                  </a:lnTo>
                  <a:lnTo>
                    <a:pt x="2212" y="748"/>
                  </a:lnTo>
                  <a:lnTo>
                    <a:pt x="2190" y="728"/>
                  </a:lnTo>
                  <a:lnTo>
                    <a:pt x="2190" y="728"/>
                  </a:lnTo>
                  <a:lnTo>
                    <a:pt x="2188" y="722"/>
                  </a:lnTo>
                  <a:lnTo>
                    <a:pt x="2188" y="716"/>
                  </a:lnTo>
                  <a:lnTo>
                    <a:pt x="2196" y="706"/>
                  </a:lnTo>
                  <a:lnTo>
                    <a:pt x="2196" y="706"/>
                  </a:lnTo>
                  <a:lnTo>
                    <a:pt x="2196" y="700"/>
                  </a:lnTo>
                  <a:lnTo>
                    <a:pt x="2194" y="694"/>
                  </a:lnTo>
                  <a:lnTo>
                    <a:pt x="2172" y="670"/>
                  </a:lnTo>
                  <a:lnTo>
                    <a:pt x="2172" y="670"/>
                  </a:lnTo>
                  <a:lnTo>
                    <a:pt x="2166" y="666"/>
                  </a:lnTo>
                  <a:lnTo>
                    <a:pt x="2160" y="664"/>
                  </a:lnTo>
                  <a:lnTo>
                    <a:pt x="2116" y="658"/>
                  </a:lnTo>
                  <a:lnTo>
                    <a:pt x="2116" y="658"/>
                  </a:lnTo>
                  <a:lnTo>
                    <a:pt x="2114" y="658"/>
                  </a:lnTo>
                  <a:lnTo>
                    <a:pt x="2112" y="660"/>
                  </a:lnTo>
                  <a:lnTo>
                    <a:pt x="2110" y="662"/>
                  </a:lnTo>
                  <a:lnTo>
                    <a:pt x="2110" y="666"/>
                  </a:lnTo>
                  <a:lnTo>
                    <a:pt x="2114" y="682"/>
                  </a:lnTo>
                  <a:lnTo>
                    <a:pt x="2114" y="682"/>
                  </a:lnTo>
                  <a:lnTo>
                    <a:pt x="2114" y="688"/>
                  </a:lnTo>
                  <a:lnTo>
                    <a:pt x="2114" y="696"/>
                  </a:lnTo>
                  <a:lnTo>
                    <a:pt x="2096" y="772"/>
                  </a:lnTo>
                  <a:lnTo>
                    <a:pt x="2096" y="772"/>
                  </a:lnTo>
                  <a:lnTo>
                    <a:pt x="2096" y="776"/>
                  </a:lnTo>
                  <a:lnTo>
                    <a:pt x="2094" y="776"/>
                  </a:lnTo>
                  <a:lnTo>
                    <a:pt x="2092" y="776"/>
                  </a:lnTo>
                  <a:lnTo>
                    <a:pt x="2090" y="774"/>
                  </a:lnTo>
                  <a:lnTo>
                    <a:pt x="2056" y="740"/>
                  </a:lnTo>
                  <a:lnTo>
                    <a:pt x="2056" y="740"/>
                  </a:lnTo>
                  <a:lnTo>
                    <a:pt x="2054" y="734"/>
                  </a:lnTo>
                  <a:lnTo>
                    <a:pt x="2052" y="726"/>
                  </a:lnTo>
                  <a:lnTo>
                    <a:pt x="2054" y="702"/>
                  </a:lnTo>
                  <a:lnTo>
                    <a:pt x="2054" y="702"/>
                  </a:lnTo>
                  <a:lnTo>
                    <a:pt x="2054" y="700"/>
                  </a:lnTo>
                  <a:lnTo>
                    <a:pt x="2054" y="696"/>
                  </a:lnTo>
                  <a:lnTo>
                    <a:pt x="2050" y="694"/>
                  </a:lnTo>
                  <a:lnTo>
                    <a:pt x="2048" y="694"/>
                  </a:lnTo>
                  <a:lnTo>
                    <a:pt x="2028" y="692"/>
                  </a:lnTo>
                  <a:lnTo>
                    <a:pt x="2028" y="692"/>
                  </a:lnTo>
                  <a:lnTo>
                    <a:pt x="2020" y="692"/>
                  </a:lnTo>
                  <a:lnTo>
                    <a:pt x="2016" y="698"/>
                  </a:lnTo>
                  <a:lnTo>
                    <a:pt x="2010" y="708"/>
                  </a:lnTo>
                  <a:lnTo>
                    <a:pt x="2010" y="708"/>
                  </a:lnTo>
                  <a:lnTo>
                    <a:pt x="2004" y="712"/>
                  </a:lnTo>
                  <a:lnTo>
                    <a:pt x="1998" y="712"/>
                  </a:lnTo>
                  <a:lnTo>
                    <a:pt x="1970" y="700"/>
                  </a:lnTo>
                  <a:lnTo>
                    <a:pt x="1970" y="700"/>
                  </a:lnTo>
                  <a:lnTo>
                    <a:pt x="1954" y="696"/>
                  </a:lnTo>
                  <a:lnTo>
                    <a:pt x="1874" y="686"/>
                  </a:lnTo>
                  <a:lnTo>
                    <a:pt x="1874" y="686"/>
                  </a:lnTo>
                  <a:lnTo>
                    <a:pt x="1858" y="688"/>
                  </a:lnTo>
                  <a:lnTo>
                    <a:pt x="1836" y="692"/>
                  </a:lnTo>
                  <a:lnTo>
                    <a:pt x="1836" y="692"/>
                  </a:lnTo>
                  <a:lnTo>
                    <a:pt x="1834" y="694"/>
                  </a:lnTo>
                  <a:lnTo>
                    <a:pt x="1832" y="696"/>
                  </a:lnTo>
                  <a:lnTo>
                    <a:pt x="1830" y="698"/>
                  </a:lnTo>
                  <a:lnTo>
                    <a:pt x="1830" y="702"/>
                  </a:lnTo>
                  <a:lnTo>
                    <a:pt x="1846" y="744"/>
                  </a:lnTo>
                  <a:lnTo>
                    <a:pt x="1846" y="744"/>
                  </a:lnTo>
                  <a:lnTo>
                    <a:pt x="1846" y="746"/>
                  </a:lnTo>
                  <a:lnTo>
                    <a:pt x="1844" y="750"/>
                  </a:lnTo>
                  <a:lnTo>
                    <a:pt x="1842" y="752"/>
                  </a:lnTo>
                  <a:lnTo>
                    <a:pt x="1840" y="752"/>
                  </a:lnTo>
                  <a:lnTo>
                    <a:pt x="1770" y="760"/>
                  </a:lnTo>
                  <a:lnTo>
                    <a:pt x="1770" y="760"/>
                  </a:lnTo>
                  <a:lnTo>
                    <a:pt x="1762" y="758"/>
                  </a:lnTo>
                  <a:lnTo>
                    <a:pt x="1756" y="754"/>
                  </a:lnTo>
                  <a:lnTo>
                    <a:pt x="1714" y="714"/>
                  </a:lnTo>
                  <a:lnTo>
                    <a:pt x="1714" y="714"/>
                  </a:lnTo>
                  <a:lnTo>
                    <a:pt x="1704" y="704"/>
                  </a:lnTo>
                  <a:lnTo>
                    <a:pt x="1704" y="704"/>
                  </a:lnTo>
                  <a:lnTo>
                    <a:pt x="1698" y="700"/>
                  </a:lnTo>
                  <a:lnTo>
                    <a:pt x="1690" y="700"/>
                  </a:lnTo>
                  <a:lnTo>
                    <a:pt x="1652" y="706"/>
                  </a:lnTo>
                  <a:lnTo>
                    <a:pt x="1652" y="706"/>
                  </a:lnTo>
                  <a:lnTo>
                    <a:pt x="1644" y="708"/>
                  </a:lnTo>
                  <a:lnTo>
                    <a:pt x="1640" y="714"/>
                  </a:lnTo>
                  <a:lnTo>
                    <a:pt x="1626" y="736"/>
                  </a:lnTo>
                  <a:lnTo>
                    <a:pt x="1626" y="736"/>
                  </a:lnTo>
                  <a:lnTo>
                    <a:pt x="1624" y="738"/>
                  </a:lnTo>
                  <a:lnTo>
                    <a:pt x="1620" y="740"/>
                  </a:lnTo>
                  <a:lnTo>
                    <a:pt x="1618" y="740"/>
                  </a:lnTo>
                  <a:lnTo>
                    <a:pt x="1616" y="738"/>
                  </a:lnTo>
                  <a:lnTo>
                    <a:pt x="1586" y="714"/>
                  </a:lnTo>
                  <a:lnTo>
                    <a:pt x="1586" y="714"/>
                  </a:lnTo>
                  <a:lnTo>
                    <a:pt x="1580" y="710"/>
                  </a:lnTo>
                  <a:lnTo>
                    <a:pt x="1572" y="708"/>
                  </a:lnTo>
                  <a:lnTo>
                    <a:pt x="1536" y="704"/>
                  </a:lnTo>
                  <a:lnTo>
                    <a:pt x="1536" y="704"/>
                  </a:lnTo>
                  <a:lnTo>
                    <a:pt x="1528" y="702"/>
                  </a:lnTo>
                  <a:lnTo>
                    <a:pt x="1522" y="698"/>
                  </a:lnTo>
                  <a:lnTo>
                    <a:pt x="1470" y="668"/>
                  </a:lnTo>
                  <a:lnTo>
                    <a:pt x="1470" y="668"/>
                  </a:lnTo>
                  <a:lnTo>
                    <a:pt x="1464" y="664"/>
                  </a:lnTo>
                  <a:lnTo>
                    <a:pt x="1460" y="658"/>
                  </a:lnTo>
                  <a:lnTo>
                    <a:pt x="1390" y="540"/>
                  </a:lnTo>
                  <a:lnTo>
                    <a:pt x="1390" y="540"/>
                  </a:lnTo>
                  <a:lnTo>
                    <a:pt x="1384" y="536"/>
                  </a:lnTo>
                  <a:lnTo>
                    <a:pt x="1378" y="534"/>
                  </a:lnTo>
                  <a:lnTo>
                    <a:pt x="1342" y="538"/>
                  </a:lnTo>
                  <a:lnTo>
                    <a:pt x="1342" y="538"/>
                  </a:lnTo>
                  <a:lnTo>
                    <a:pt x="1340" y="538"/>
                  </a:lnTo>
                  <a:lnTo>
                    <a:pt x="1338" y="536"/>
                  </a:lnTo>
                  <a:lnTo>
                    <a:pt x="1336" y="534"/>
                  </a:lnTo>
                  <a:lnTo>
                    <a:pt x="1338" y="530"/>
                  </a:lnTo>
                  <a:lnTo>
                    <a:pt x="1350" y="494"/>
                  </a:lnTo>
                  <a:lnTo>
                    <a:pt x="1350" y="494"/>
                  </a:lnTo>
                  <a:lnTo>
                    <a:pt x="1350" y="490"/>
                  </a:lnTo>
                  <a:lnTo>
                    <a:pt x="1346" y="490"/>
                  </a:lnTo>
                  <a:lnTo>
                    <a:pt x="1308" y="518"/>
                  </a:lnTo>
                  <a:lnTo>
                    <a:pt x="1308" y="518"/>
                  </a:lnTo>
                  <a:lnTo>
                    <a:pt x="1306" y="520"/>
                  </a:lnTo>
                  <a:lnTo>
                    <a:pt x="1304" y="520"/>
                  </a:lnTo>
                  <a:lnTo>
                    <a:pt x="1302" y="518"/>
                  </a:lnTo>
                  <a:lnTo>
                    <a:pt x="1302" y="516"/>
                  </a:lnTo>
                  <a:lnTo>
                    <a:pt x="1302" y="446"/>
                  </a:lnTo>
                  <a:lnTo>
                    <a:pt x="1302" y="446"/>
                  </a:lnTo>
                  <a:lnTo>
                    <a:pt x="1300" y="444"/>
                  </a:lnTo>
                  <a:lnTo>
                    <a:pt x="1300" y="442"/>
                  </a:lnTo>
                  <a:lnTo>
                    <a:pt x="1298" y="442"/>
                  </a:lnTo>
                  <a:lnTo>
                    <a:pt x="1296" y="444"/>
                  </a:lnTo>
                  <a:lnTo>
                    <a:pt x="1264" y="470"/>
                  </a:lnTo>
                  <a:lnTo>
                    <a:pt x="1264" y="470"/>
                  </a:lnTo>
                  <a:lnTo>
                    <a:pt x="1258" y="472"/>
                  </a:lnTo>
                  <a:lnTo>
                    <a:pt x="1250" y="472"/>
                  </a:lnTo>
                  <a:lnTo>
                    <a:pt x="1188" y="454"/>
                  </a:lnTo>
                  <a:lnTo>
                    <a:pt x="1188" y="454"/>
                  </a:lnTo>
                  <a:lnTo>
                    <a:pt x="1180" y="450"/>
                  </a:lnTo>
                  <a:lnTo>
                    <a:pt x="1176" y="446"/>
                  </a:lnTo>
                  <a:lnTo>
                    <a:pt x="1164" y="428"/>
                  </a:lnTo>
                  <a:lnTo>
                    <a:pt x="1164" y="428"/>
                  </a:lnTo>
                  <a:lnTo>
                    <a:pt x="1158" y="424"/>
                  </a:lnTo>
                  <a:lnTo>
                    <a:pt x="1152" y="424"/>
                  </a:lnTo>
                  <a:lnTo>
                    <a:pt x="1104" y="440"/>
                  </a:lnTo>
                  <a:lnTo>
                    <a:pt x="1104" y="440"/>
                  </a:lnTo>
                  <a:lnTo>
                    <a:pt x="1100" y="440"/>
                  </a:lnTo>
                  <a:lnTo>
                    <a:pt x="1098" y="440"/>
                  </a:lnTo>
                  <a:lnTo>
                    <a:pt x="1094" y="438"/>
                  </a:lnTo>
                  <a:lnTo>
                    <a:pt x="1094" y="434"/>
                  </a:lnTo>
                  <a:lnTo>
                    <a:pt x="1072" y="362"/>
                  </a:lnTo>
                  <a:lnTo>
                    <a:pt x="1072" y="362"/>
                  </a:lnTo>
                  <a:lnTo>
                    <a:pt x="1066" y="346"/>
                  </a:lnTo>
                  <a:lnTo>
                    <a:pt x="1022" y="216"/>
                  </a:lnTo>
                  <a:lnTo>
                    <a:pt x="1022" y="216"/>
                  </a:lnTo>
                  <a:lnTo>
                    <a:pt x="1018" y="210"/>
                  </a:lnTo>
                  <a:lnTo>
                    <a:pt x="1012" y="208"/>
                  </a:lnTo>
                  <a:lnTo>
                    <a:pt x="978" y="204"/>
                  </a:lnTo>
                  <a:lnTo>
                    <a:pt x="978" y="204"/>
                  </a:lnTo>
                  <a:lnTo>
                    <a:pt x="972" y="200"/>
                  </a:lnTo>
                  <a:lnTo>
                    <a:pt x="968" y="196"/>
                  </a:lnTo>
                  <a:lnTo>
                    <a:pt x="950" y="86"/>
                  </a:lnTo>
                  <a:lnTo>
                    <a:pt x="950" y="86"/>
                  </a:lnTo>
                  <a:lnTo>
                    <a:pt x="946" y="80"/>
                  </a:lnTo>
                  <a:lnTo>
                    <a:pt x="940" y="74"/>
                  </a:lnTo>
                  <a:lnTo>
                    <a:pt x="822" y="24"/>
                  </a:lnTo>
                  <a:lnTo>
                    <a:pt x="822" y="24"/>
                  </a:lnTo>
                  <a:lnTo>
                    <a:pt x="814" y="22"/>
                  </a:lnTo>
                  <a:lnTo>
                    <a:pt x="806" y="22"/>
                  </a:lnTo>
                  <a:lnTo>
                    <a:pt x="776" y="26"/>
                  </a:lnTo>
                  <a:lnTo>
                    <a:pt x="776" y="26"/>
                  </a:lnTo>
                  <a:lnTo>
                    <a:pt x="770" y="24"/>
                  </a:lnTo>
                  <a:lnTo>
                    <a:pt x="762" y="22"/>
                  </a:lnTo>
                  <a:lnTo>
                    <a:pt x="742" y="4"/>
                  </a:lnTo>
                  <a:lnTo>
                    <a:pt x="742" y="4"/>
                  </a:lnTo>
                  <a:lnTo>
                    <a:pt x="734" y="0"/>
                  </a:lnTo>
                  <a:lnTo>
                    <a:pt x="728" y="2"/>
                  </a:lnTo>
                  <a:lnTo>
                    <a:pt x="704" y="14"/>
                  </a:lnTo>
                  <a:lnTo>
                    <a:pt x="704" y="14"/>
                  </a:lnTo>
                  <a:lnTo>
                    <a:pt x="698" y="18"/>
                  </a:lnTo>
                  <a:lnTo>
                    <a:pt x="694" y="26"/>
                  </a:lnTo>
                  <a:lnTo>
                    <a:pt x="664" y="104"/>
                  </a:lnTo>
                  <a:lnTo>
                    <a:pt x="664" y="104"/>
                  </a:lnTo>
                  <a:lnTo>
                    <a:pt x="662" y="112"/>
                  </a:lnTo>
                  <a:lnTo>
                    <a:pt x="662" y="120"/>
                  </a:lnTo>
                  <a:lnTo>
                    <a:pt x="666" y="132"/>
                  </a:lnTo>
                  <a:lnTo>
                    <a:pt x="666" y="132"/>
                  </a:lnTo>
                  <a:lnTo>
                    <a:pt x="666" y="140"/>
                  </a:lnTo>
                  <a:lnTo>
                    <a:pt x="662" y="146"/>
                  </a:lnTo>
                  <a:lnTo>
                    <a:pt x="636" y="172"/>
                  </a:lnTo>
                  <a:lnTo>
                    <a:pt x="636" y="172"/>
                  </a:lnTo>
                  <a:lnTo>
                    <a:pt x="634" y="174"/>
                  </a:lnTo>
                  <a:lnTo>
                    <a:pt x="632" y="174"/>
                  </a:lnTo>
                  <a:lnTo>
                    <a:pt x="628" y="172"/>
                  </a:lnTo>
                  <a:lnTo>
                    <a:pt x="628" y="170"/>
                  </a:lnTo>
                  <a:lnTo>
                    <a:pt x="614" y="140"/>
                  </a:lnTo>
                  <a:lnTo>
                    <a:pt x="614" y="140"/>
                  </a:lnTo>
                  <a:lnTo>
                    <a:pt x="608" y="134"/>
                  </a:lnTo>
                  <a:lnTo>
                    <a:pt x="604" y="128"/>
                  </a:lnTo>
                  <a:lnTo>
                    <a:pt x="530" y="74"/>
                  </a:lnTo>
                  <a:lnTo>
                    <a:pt x="530" y="74"/>
                  </a:lnTo>
                  <a:lnTo>
                    <a:pt x="526" y="72"/>
                  </a:lnTo>
                  <a:lnTo>
                    <a:pt x="526" y="76"/>
                  </a:lnTo>
                  <a:lnTo>
                    <a:pt x="530" y="88"/>
                  </a:lnTo>
                  <a:lnTo>
                    <a:pt x="530" y="88"/>
                  </a:lnTo>
                  <a:lnTo>
                    <a:pt x="530" y="92"/>
                  </a:lnTo>
                  <a:lnTo>
                    <a:pt x="530" y="94"/>
                  </a:lnTo>
                  <a:lnTo>
                    <a:pt x="528" y="96"/>
                  </a:lnTo>
                  <a:lnTo>
                    <a:pt x="524" y="98"/>
                  </a:lnTo>
                  <a:lnTo>
                    <a:pt x="504" y="102"/>
                  </a:lnTo>
                  <a:lnTo>
                    <a:pt x="504" y="102"/>
                  </a:lnTo>
                  <a:lnTo>
                    <a:pt x="498" y="106"/>
                  </a:lnTo>
                  <a:lnTo>
                    <a:pt x="496" y="112"/>
                  </a:lnTo>
                  <a:lnTo>
                    <a:pt x="498" y="154"/>
                  </a:lnTo>
                  <a:lnTo>
                    <a:pt x="498" y="154"/>
                  </a:lnTo>
                  <a:lnTo>
                    <a:pt x="500" y="162"/>
                  </a:lnTo>
                  <a:lnTo>
                    <a:pt x="504" y="168"/>
                  </a:lnTo>
                  <a:lnTo>
                    <a:pt x="546" y="216"/>
                  </a:lnTo>
                  <a:lnTo>
                    <a:pt x="546" y="216"/>
                  </a:lnTo>
                  <a:lnTo>
                    <a:pt x="548" y="218"/>
                  </a:lnTo>
                  <a:lnTo>
                    <a:pt x="548" y="220"/>
                  </a:lnTo>
                  <a:lnTo>
                    <a:pt x="548" y="222"/>
                  </a:lnTo>
                  <a:lnTo>
                    <a:pt x="544" y="222"/>
                  </a:lnTo>
                  <a:lnTo>
                    <a:pt x="464" y="226"/>
                  </a:lnTo>
                  <a:lnTo>
                    <a:pt x="464" y="226"/>
                  </a:lnTo>
                  <a:lnTo>
                    <a:pt x="462" y="226"/>
                  </a:lnTo>
                  <a:lnTo>
                    <a:pt x="458" y="224"/>
                  </a:lnTo>
                  <a:lnTo>
                    <a:pt x="458" y="222"/>
                  </a:lnTo>
                  <a:lnTo>
                    <a:pt x="458" y="218"/>
                  </a:lnTo>
                  <a:lnTo>
                    <a:pt x="458" y="218"/>
                  </a:lnTo>
                  <a:lnTo>
                    <a:pt x="458" y="218"/>
                  </a:lnTo>
                  <a:lnTo>
                    <a:pt x="456" y="216"/>
                  </a:lnTo>
                  <a:lnTo>
                    <a:pt x="456" y="212"/>
                  </a:lnTo>
                  <a:lnTo>
                    <a:pt x="454" y="212"/>
                  </a:lnTo>
                  <a:lnTo>
                    <a:pt x="450" y="210"/>
                  </a:lnTo>
                  <a:lnTo>
                    <a:pt x="348" y="212"/>
                  </a:lnTo>
                  <a:lnTo>
                    <a:pt x="348" y="212"/>
                  </a:lnTo>
                  <a:lnTo>
                    <a:pt x="340" y="214"/>
                  </a:lnTo>
                  <a:lnTo>
                    <a:pt x="334" y="218"/>
                  </a:lnTo>
                  <a:lnTo>
                    <a:pt x="292" y="256"/>
                  </a:lnTo>
                  <a:lnTo>
                    <a:pt x="292" y="256"/>
                  </a:lnTo>
                  <a:lnTo>
                    <a:pt x="286" y="262"/>
                  </a:lnTo>
                  <a:lnTo>
                    <a:pt x="284" y="268"/>
                  </a:lnTo>
                  <a:lnTo>
                    <a:pt x="272" y="308"/>
                  </a:lnTo>
                  <a:lnTo>
                    <a:pt x="272" y="308"/>
                  </a:lnTo>
                  <a:lnTo>
                    <a:pt x="270" y="316"/>
                  </a:lnTo>
                  <a:lnTo>
                    <a:pt x="274" y="322"/>
                  </a:lnTo>
                  <a:lnTo>
                    <a:pt x="294" y="342"/>
                  </a:lnTo>
                  <a:lnTo>
                    <a:pt x="294" y="342"/>
                  </a:lnTo>
                  <a:lnTo>
                    <a:pt x="296" y="344"/>
                  </a:lnTo>
                  <a:lnTo>
                    <a:pt x="296" y="348"/>
                  </a:lnTo>
                  <a:lnTo>
                    <a:pt x="294" y="350"/>
                  </a:lnTo>
                  <a:lnTo>
                    <a:pt x="292" y="352"/>
                  </a:lnTo>
                  <a:lnTo>
                    <a:pt x="230" y="378"/>
                  </a:lnTo>
                  <a:lnTo>
                    <a:pt x="230" y="378"/>
                  </a:lnTo>
                  <a:lnTo>
                    <a:pt x="226" y="380"/>
                  </a:lnTo>
                  <a:lnTo>
                    <a:pt x="226" y="382"/>
                  </a:lnTo>
                  <a:lnTo>
                    <a:pt x="226" y="386"/>
                  </a:lnTo>
                  <a:lnTo>
                    <a:pt x="226" y="388"/>
                  </a:lnTo>
                  <a:lnTo>
                    <a:pt x="292" y="468"/>
                  </a:lnTo>
                  <a:lnTo>
                    <a:pt x="292" y="468"/>
                  </a:lnTo>
                  <a:lnTo>
                    <a:pt x="294" y="470"/>
                  </a:lnTo>
                  <a:lnTo>
                    <a:pt x="294" y="472"/>
                  </a:lnTo>
                  <a:lnTo>
                    <a:pt x="292" y="474"/>
                  </a:lnTo>
                  <a:lnTo>
                    <a:pt x="290" y="476"/>
                  </a:lnTo>
                  <a:lnTo>
                    <a:pt x="206" y="500"/>
                  </a:lnTo>
                  <a:lnTo>
                    <a:pt x="206" y="500"/>
                  </a:lnTo>
                  <a:lnTo>
                    <a:pt x="198" y="500"/>
                  </a:lnTo>
                  <a:lnTo>
                    <a:pt x="190" y="498"/>
                  </a:lnTo>
                  <a:lnTo>
                    <a:pt x="44" y="446"/>
                  </a:lnTo>
                  <a:lnTo>
                    <a:pt x="44" y="446"/>
                  </a:lnTo>
                  <a:lnTo>
                    <a:pt x="36" y="446"/>
                  </a:lnTo>
                  <a:lnTo>
                    <a:pt x="30" y="448"/>
                  </a:lnTo>
                  <a:lnTo>
                    <a:pt x="2" y="472"/>
                  </a:lnTo>
                  <a:lnTo>
                    <a:pt x="2" y="472"/>
                  </a:lnTo>
                  <a:lnTo>
                    <a:pt x="2" y="474"/>
                  </a:lnTo>
                  <a:lnTo>
                    <a:pt x="0" y="478"/>
                  </a:lnTo>
                  <a:lnTo>
                    <a:pt x="2" y="480"/>
                  </a:lnTo>
                  <a:lnTo>
                    <a:pt x="4" y="482"/>
                  </a:lnTo>
                  <a:lnTo>
                    <a:pt x="104" y="530"/>
                  </a:lnTo>
                  <a:lnTo>
                    <a:pt x="104" y="530"/>
                  </a:lnTo>
                  <a:lnTo>
                    <a:pt x="118" y="536"/>
                  </a:lnTo>
                  <a:lnTo>
                    <a:pt x="302" y="558"/>
                  </a:lnTo>
                  <a:lnTo>
                    <a:pt x="302" y="558"/>
                  </a:lnTo>
                  <a:lnTo>
                    <a:pt x="306" y="558"/>
                  </a:lnTo>
                  <a:lnTo>
                    <a:pt x="306" y="558"/>
                  </a:lnTo>
                  <a:lnTo>
                    <a:pt x="300" y="560"/>
                  </a:lnTo>
                  <a:lnTo>
                    <a:pt x="296" y="564"/>
                  </a:lnTo>
                  <a:lnTo>
                    <a:pt x="278" y="586"/>
                  </a:lnTo>
                  <a:lnTo>
                    <a:pt x="278" y="586"/>
                  </a:lnTo>
                  <a:lnTo>
                    <a:pt x="276" y="588"/>
                  </a:lnTo>
                  <a:lnTo>
                    <a:pt x="276" y="590"/>
                  </a:lnTo>
                  <a:lnTo>
                    <a:pt x="278" y="592"/>
                  </a:lnTo>
                  <a:lnTo>
                    <a:pt x="280" y="594"/>
                  </a:lnTo>
                  <a:lnTo>
                    <a:pt x="342" y="614"/>
                  </a:lnTo>
                  <a:lnTo>
                    <a:pt x="342" y="614"/>
                  </a:lnTo>
                  <a:lnTo>
                    <a:pt x="348" y="612"/>
                  </a:lnTo>
                  <a:lnTo>
                    <a:pt x="354" y="608"/>
                  </a:lnTo>
                  <a:lnTo>
                    <a:pt x="364" y="594"/>
                  </a:lnTo>
                  <a:lnTo>
                    <a:pt x="364" y="594"/>
                  </a:lnTo>
                  <a:lnTo>
                    <a:pt x="368" y="590"/>
                  </a:lnTo>
                  <a:lnTo>
                    <a:pt x="376" y="590"/>
                  </a:lnTo>
                  <a:lnTo>
                    <a:pt x="394" y="592"/>
                  </a:lnTo>
                  <a:lnTo>
                    <a:pt x="394" y="592"/>
                  </a:lnTo>
                  <a:lnTo>
                    <a:pt x="398" y="592"/>
                  </a:lnTo>
                  <a:lnTo>
                    <a:pt x="400" y="592"/>
                  </a:lnTo>
                  <a:lnTo>
                    <a:pt x="402" y="588"/>
                  </a:lnTo>
                  <a:lnTo>
                    <a:pt x="404" y="586"/>
                  </a:lnTo>
                  <a:lnTo>
                    <a:pt x="406" y="574"/>
                  </a:lnTo>
                  <a:lnTo>
                    <a:pt x="406" y="574"/>
                  </a:lnTo>
                  <a:lnTo>
                    <a:pt x="406" y="568"/>
                  </a:lnTo>
                  <a:lnTo>
                    <a:pt x="406" y="566"/>
                  </a:lnTo>
                  <a:lnTo>
                    <a:pt x="406" y="566"/>
                  </a:lnTo>
                  <a:lnTo>
                    <a:pt x="404" y="564"/>
                  </a:lnTo>
                  <a:lnTo>
                    <a:pt x="404" y="560"/>
                  </a:lnTo>
                  <a:lnTo>
                    <a:pt x="404" y="560"/>
                  </a:lnTo>
                  <a:lnTo>
                    <a:pt x="408" y="556"/>
                  </a:lnTo>
                  <a:lnTo>
                    <a:pt x="414" y="554"/>
                  </a:lnTo>
                  <a:lnTo>
                    <a:pt x="494" y="550"/>
                  </a:lnTo>
                  <a:lnTo>
                    <a:pt x="494" y="550"/>
                  </a:lnTo>
                  <a:lnTo>
                    <a:pt x="496" y="552"/>
                  </a:lnTo>
                  <a:lnTo>
                    <a:pt x="498" y="552"/>
                  </a:lnTo>
                  <a:lnTo>
                    <a:pt x="498" y="554"/>
                  </a:lnTo>
                  <a:lnTo>
                    <a:pt x="498" y="558"/>
                  </a:lnTo>
                  <a:lnTo>
                    <a:pt x="490" y="572"/>
                  </a:lnTo>
                  <a:lnTo>
                    <a:pt x="490" y="572"/>
                  </a:lnTo>
                  <a:lnTo>
                    <a:pt x="484" y="576"/>
                  </a:lnTo>
                  <a:lnTo>
                    <a:pt x="478" y="578"/>
                  </a:lnTo>
                  <a:lnTo>
                    <a:pt x="448" y="574"/>
                  </a:lnTo>
                  <a:lnTo>
                    <a:pt x="448" y="574"/>
                  </a:lnTo>
                  <a:lnTo>
                    <a:pt x="444" y="574"/>
                  </a:lnTo>
                  <a:lnTo>
                    <a:pt x="442" y="576"/>
                  </a:lnTo>
                  <a:lnTo>
                    <a:pt x="440" y="578"/>
                  </a:lnTo>
                  <a:lnTo>
                    <a:pt x="438" y="582"/>
                  </a:lnTo>
                  <a:lnTo>
                    <a:pt x="436" y="596"/>
                  </a:lnTo>
                  <a:lnTo>
                    <a:pt x="436" y="596"/>
                  </a:lnTo>
                  <a:lnTo>
                    <a:pt x="438" y="598"/>
                  </a:lnTo>
                  <a:lnTo>
                    <a:pt x="438" y="602"/>
                  </a:lnTo>
                  <a:lnTo>
                    <a:pt x="440" y="604"/>
                  </a:lnTo>
                  <a:lnTo>
                    <a:pt x="444" y="606"/>
                  </a:lnTo>
                  <a:lnTo>
                    <a:pt x="522" y="624"/>
                  </a:lnTo>
                  <a:lnTo>
                    <a:pt x="522" y="624"/>
                  </a:lnTo>
                  <a:lnTo>
                    <a:pt x="528" y="628"/>
                  </a:lnTo>
                  <a:lnTo>
                    <a:pt x="530" y="634"/>
                  </a:lnTo>
                  <a:lnTo>
                    <a:pt x="534" y="660"/>
                  </a:lnTo>
                  <a:lnTo>
                    <a:pt x="534" y="660"/>
                  </a:lnTo>
                  <a:lnTo>
                    <a:pt x="538" y="666"/>
                  </a:lnTo>
                  <a:lnTo>
                    <a:pt x="544" y="668"/>
                  </a:lnTo>
                  <a:lnTo>
                    <a:pt x="596" y="674"/>
                  </a:lnTo>
                  <a:lnTo>
                    <a:pt x="596" y="674"/>
                  </a:lnTo>
                  <a:lnTo>
                    <a:pt x="604" y="678"/>
                  </a:lnTo>
                  <a:lnTo>
                    <a:pt x="610" y="682"/>
                  </a:lnTo>
                  <a:lnTo>
                    <a:pt x="704" y="808"/>
                  </a:lnTo>
                  <a:lnTo>
                    <a:pt x="704" y="808"/>
                  </a:lnTo>
                  <a:lnTo>
                    <a:pt x="706" y="816"/>
                  </a:lnTo>
                  <a:lnTo>
                    <a:pt x="708" y="822"/>
                  </a:lnTo>
                  <a:lnTo>
                    <a:pt x="724" y="1086"/>
                  </a:lnTo>
                  <a:lnTo>
                    <a:pt x="724" y="1086"/>
                  </a:lnTo>
                  <a:lnTo>
                    <a:pt x="722" y="1102"/>
                  </a:lnTo>
                  <a:lnTo>
                    <a:pt x="718" y="1144"/>
                  </a:lnTo>
                  <a:lnTo>
                    <a:pt x="718" y="1144"/>
                  </a:lnTo>
                  <a:lnTo>
                    <a:pt x="716" y="1146"/>
                  </a:lnTo>
                  <a:lnTo>
                    <a:pt x="716" y="1148"/>
                  </a:lnTo>
                  <a:lnTo>
                    <a:pt x="712" y="1148"/>
                  </a:lnTo>
                  <a:lnTo>
                    <a:pt x="710" y="1148"/>
                  </a:lnTo>
                  <a:lnTo>
                    <a:pt x="704" y="1146"/>
                  </a:lnTo>
                  <a:lnTo>
                    <a:pt x="704" y="1146"/>
                  </a:lnTo>
                  <a:lnTo>
                    <a:pt x="696" y="1144"/>
                  </a:lnTo>
                  <a:lnTo>
                    <a:pt x="690" y="1146"/>
                  </a:lnTo>
                  <a:lnTo>
                    <a:pt x="662" y="1160"/>
                  </a:lnTo>
                  <a:lnTo>
                    <a:pt x="662" y="1160"/>
                  </a:lnTo>
                  <a:lnTo>
                    <a:pt x="658" y="1166"/>
                  </a:lnTo>
                  <a:lnTo>
                    <a:pt x="658" y="1172"/>
                  </a:lnTo>
                  <a:lnTo>
                    <a:pt x="678" y="1288"/>
                  </a:lnTo>
                  <a:lnTo>
                    <a:pt x="678" y="1288"/>
                  </a:lnTo>
                  <a:lnTo>
                    <a:pt x="680" y="1290"/>
                  </a:lnTo>
                  <a:lnTo>
                    <a:pt x="682" y="1288"/>
                  </a:lnTo>
                  <a:lnTo>
                    <a:pt x="710" y="1206"/>
                  </a:lnTo>
                  <a:lnTo>
                    <a:pt x="710" y="1206"/>
                  </a:lnTo>
                  <a:lnTo>
                    <a:pt x="718" y="1192"/>
                  </a:lnTo>
                  <a:lnTo>
                    <a:pt x="732" y="1172"/>
                  </a:lnTo>
                  <a:lnTo>
                    <a:pt x="732" y="1172"/>
                  </a:lnTo>
                  <a:lnTo>
                    <a:pt x="738" y="1168"/>
                  </a:lnTo>
                  <a:lnTo>
                    <a:pt x="746" y="1168"/>
                  </a:lnTo>
                  <a:lnTo>
                    <a:pt x="768" y="1170"/>
                  </a:lnTo>
                  <a:lnTo>
                    <a:pt x="768" y="1170"/>
                  </a:lnTo>
                  <a:lnTo>
                    <a:pt x="774" y="1172"/>
                  </a:lnTo>
                  <a:lnTo>
                    <a:pt x="776" y="1178"/>
                  </a:lnTo>
                  <a:lnTo>
                    <a:pt x="778" y="1230"/>
                  </a:lnTo>
                  <a:lnTo>
                    <a:pt x="778" y="1230"/>
                  </a:lnTo>
                  <a:lnTo>
                    <a:pt x="776" y="1234"/>
                  </a:lnTo>
                  <a:lnTo>
                    <a:pt x="776" y="1236"/>
                  </a:lnTo>
                  <a:lnTo>
                    <a:pt x="772" y="1238"/>
                  </a:lnTo>
                  <a:lnTo>
                    <a:pt x="770" y="1238"/>
                  </a:lnTo>
                  <a:lnTo>
                    <a:pt x="762" y="1236"/>
                  </a:lnTo>
                  <a:lnTo>
                    <a:pt x="762" y="1236"/>
                  </a:lnTo>
                  <a:lnTo>
                    <a:pt x="758" y="1238"/>
                  </a:lnTo>
                  <a:lnTo>
                    <a:pt x="756" y="1238"/>
                  </a:lnTo>
                  <a:lnTo>
                    <a:pt x="756" y="1240"/>
                  </a:lnTo>
                  <a:lnTo>
                    <a:pt x="756" y="1244"/>
                  </a:lnTo>
                  <a:lnTo>
                    <a:pt x="776" y="1330"/>
                  </a:lnTo>
                  <a:lnTo>
                    <a:pt x="776" y="1330"/>
                  </a:lnTo>
                  <a:lnTo>
                    <a:pt x="780" y="1344"/>
                  </a:lnTo>
                  <a:lnTo>
                    <a:pt x="800" y="1494"/>
                  </a:lnTo>
                  <a:lnTo>
                    <a:pt x="800" y="1494"/>
                  </a:lnTo>
                  <a:lnTo>
                    <a:pt x="800" y="1500"/>
                  </a:lnTo>
                  <a:lnTo>
                    <a:pt x="796" y="1508"/>
                  </a:lnTo>
                  <a:lnTo>
                    <a:pt x="786" y="1516"/>
                  </a:lnTo>
                  <a:lnTo>
                    <a:pt x="786" y="1516"/>
                  </a:lnTo>
                  <a:lnTo>
                    <a:pt x="784" y="1522"/>
                  </a:lnTo>
                  <a:lnTo>
                    <a:pt x="784" y="1530"/>
                  </a:lnTo>
                  <a:lnTo>
                    <a:pt x="786" y="1534"/>
                  </a:lnTo>
                  <a:lnTo>
                    <a:pt x="842" y="1524"/>
                  </a:lnTo>
                  <a:lnTo>
                    <a:pt x="1782" y="1570"/>
                  </a:lnTo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3" name="Freeform 91"/>
            <p:cNvSpPr>
              <a:spLocks/>
            </p:cNvSpPr>
            <p:nvPr/>
          </p:nvSpPr>
          <p:spPr bwMode="auto">
            <a:xfrm>
              <a:off x="5768978" y="1454140"/>
              <a:ext cx="15876" cy="634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10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0" h="4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4" name="Freeform 94"/>
            <p:cNvSpPr>
              <a:spLocks/>
            </p:cNvSpPr>
            <p:nvPr/>
          </p:nvSpPr>
          <p:spPr bwMode="auto">
            <a:xfrm>
              <a:off x="5768978" y="1466839"/>
              <a:ext cx="15876" cy="6349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5" name="Freeform 95"/>
            <p:cNvSpPr>
              <a:spLocks/>
            </p:cNvSpPr>
            <p:nvPr/>
          </p:nvSpPr>
          <p:spPr bwMode="auto">
            <a:xfrm>
              <a:off x="4171951" y="396872"/>
              <a:ext cx="60325" cy="85724"/>
            </a:xfrm>
            <a:custGeom>
              <a:avLst/>
              <a:gdLst/>
              <a:ahLst/>
              <a:cxnLst>
                <a:cxn ang="0">
                  <a:pos x="14" y="52"/>
                </a:cxn>
                <a:cxn ang="0">
                  <a:pos x="14" y="52"/>
                </a:cxn>
                <a:cxn ang="0">
                  <a:pos x="14" y="54"/>
                </a:cxn>
                <a:cxn ang="0">
                  <a:pos x="16" y="54"/>
                </a:cxn>
                <a:cxn ang="0">
                  <a:pos x="18" y="54"/>
                </a:cxn>
                <a:cxn ang="0">
                  <a:pos x="20" y="52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14" y="52"/>
                </a:cxn>
              </a:cxnLst>
              <a:rect l="0" t="0" r="r" b="b"/>
              <a:pathLst>
                <a:path w="38" h="54">
                  <a:moveTo>
                    <a:pt x="14" y="52"/>
                  </a:moveTo>
                  <a:lnTo>
                    <a:pt x="14" y="52"/>
                  </a:lnTo>
                  <a:lnTo>
                    <a:pt x="14" y="54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6" y="8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4" y="52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6" name="Freeform 96"/>
            <p:cNvSpPr>
              <a:spLocks/>
            </p:cNvSpPr>
            <p:nvPr/>
          </p:nvSpPr>
          <p:spPr bwMode="auto">
            <a:xfrm>
              <a:off x="5842003" y="803269"/>
              <a:ext cx="339725" cy="304798"/>
            </a:xfrm>
            <a:custGeom>
              <a:avLst/>
              <a:gdLst/>
              <a:ahLst/>
              <a:cxnLst>
                <a:cxn ang="0">
                  <a:pos x="12" y="138"/>
                </a:cxn>
                <a:cxn ang="0">
                  <a:pos x="12" y="138"/>
                </a:cxn>
                <a:cxn ang="0">
                  <a:pos x="16" y="142"/>
                </a:cxn>
                <a:cxn ang="0">
                  <a:pos x="18" y="150"/>
                </a:cxn>
                <a:cxn ang="0">
                  <a:pos x="12" y="188"/>
                </a:cxn>
                <a:cxn ang="0">
                  <a:pos x="12" y="188"/>
                </a:cxn>
                <a:cxn ang="0">
                  <a:pos x="12" y="190"/>
                </a:cxn>
                <a:cxn ang="0">
                  <a:pos x="14" y="192"/>
                </a:cxn>
                <a:cxn ang="0">
                  <a:pos x="16" y="192"/>
                </a:cxn>
                <a:cxn ang="0">
                  <a:pos x="18" y="192"/>
                </a:cxn>
                <a:cxn ang="0">
                  <a:pos x="86" y="142"/>
                </a:cxn>
                <a:cxn ang="0">
                  <a:pos x="86" y="142"/>
                </a:cxn>
                <a:cxn ang="0">
                  <a:pos x="98" y="134"/>
                </a:cxn>
                <a:cxn ang="0">
                  <a:pos x="210" y="72"/>
                </a:cxn>
                <a:cxn ang="0">
                  <a:pos x="210" y="72"/>
                </a:cxn>
                <a:cxn ang="0">
                  <a:pos x="214" y="70"/>
                </a:cxn>
                <a:cxn ang="0">
                  <a:pos x="214" y="68"/>
                </a:cxn>
                <a:cxn ang="0">
                  <a:pos x="214" y="64"/>
                </a:cxn>
                <a:cxn ang="0">
                  <a:pos x="212" y="62"/>
                </a:cxn>
                <a:cxn ang="0">
                  <a:pos x="200" y="52"/>
                </a:cxn>
                <a:cxn ang="0">
                  <a:pos x="200" y="52"/>
                </a:cxn>
                <a:cxn ang="0">
                  <a:pos x="186" y="44"/>
                </a:cxn>
                <a:cxn ang="0">
                  <a:pos x="148" y="22"/>
                </a:cxn>
                <a:cxn ang="0">
                  <a:pos x="148" y="22"/>
                </a:cxn>
                <a:cxn ang="0">
                  <a:pos x="134" y="14"/>
                </a:cxn>
                <a:cxn ang="0">
                  <a:pos x="102" y="2"/>
                </a:cxn>
                <a:cxn ang="0">
                  <a:pos x="102" y="2"/>
                </a:cxn>
                <a:cxn ang="0">
                  <a:pos x="98" y="0"/>
                </a:cxn>
                <a:cxn ang="0">
                  <a:pos x="96" y="2"/>
                </a:cxn>
                <a:cxn ang="0">
                  <a:pos x="94" y="2"/>
                </a:cxn>
                <a:cxn ang="0">
                  <a:pos x="92" y="6"/>
                </a:cxn>
                <a:cxn ang="0">
                  <a:pos x="76" y="56"/>
                </a:cxn>
                <a:cxn ang="0">
                  <a:pos x="76" y="56"/>
                </a:cxn>
                <a:cxn ang="0">
                  <a:pos x="72" y="62"/>
                </a:cxn>
                <a:cxn ang="0">
                  <a:pos x="68" y="68"/>
                </a:cxn>
                <a:cxn ang="0">
                  <a:pos x="2" y="122"/>
                </a:cxn>
                <a:cxn ang="0">
                  <a:pos x="2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0" y="128"/>
                </a:cxn>
                <a:cxn ang="0">
                  <a:pos x="2" y="130"/>
                </a:cxn>
                <a:cxn ang="0">
                  <a:pos x="12" y="138"/>
                </a:cxn>
              </a:cxnLst>
              <a:rect l="0" t="0" r="r" b="b"/>
              <a:pathLst>
                <a:path w="214" h="192">
                  <a:moveTo>
                    <a:pt x="12" y="138"/>
                  </a:moveTo>
                  <a:lnTo>
                    <a:pt x="12" y="138"/>
                  </a:lnTo>
                  <a:lnTo>
                    <a:pt x="16" y="142"/>
                  </a:lnTo>
                  <a:lnTo>
                    <a:pt x="18" y="150"/>
                  </a:lnTo>
                  <a:lnTo>
                    <a:pt x="12" y="188"/>
                  </a:lnTo>
                  <a:lnTo>
                    <a:pt x="12" y="188"/>
                  </a:lnTo>
                  <a:lnTo>
                    <a:pt x="12" y="190"/>
                  </a:lnTo>
                  <a:lnTo>
                    <a:pt x="14" y="192"/>
                  </a:lnTo>
                  <a:lnTo>
                    <a:pt x="16" y="192"/>
                  </a:lnTo>
                  <a:lnTo>
                    <a:pt x="18" y="192"/>
                  </a:lnTo>
                  <a:lnTo>
                    <a:pt x="86" y="142"/>
                  </a:lnTo>
                  <a:lnTo>
                    <a:pt x="86" y="142"/>
                  </a:lnTo>
                  <a:lnTo>
                    <a:pt x="98" y="134"/>
                  </a:lnTo>
                  <a:lnTo>
                    <a:pt x="210" y="72"/>
                  </a:lnTo>
                  <a:lnTo>
                    <a:pt x="210" y="72"/>
                  </a:lnTo>
                  <a:lnTo>
                    <a:pt x="214" y="70"/>
                  </a:lnTo>
                  <a:lnTo>
                    <a:pt x="214" y="68"/>
                  </a:lnTo>
                  <a:lnTo>
                    <a:pt x="214" y="64"/>
                  </a:lnTo>
                  <a:lnTo>
                    <a:pt x="212" y="62"/>
                  </a:lnTo>
                  <a:lnTo>
                    <a:pt x="200" y="52"/>
                  </a:lnTo>
                  <a:lnTo>
                    <a:pt x="200" y="52"/>
                  </a:lnTo>
                  <a:lnTo>
                    <a:pt x="186" y="44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34" y="14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2" y="62"/>
                  </a:lnTo>
                  <a:lnTo>
                    <a:pt x="68" y="68"/>
                  </a:lnTo>
                  <a:lnTo>
                    <a:pt x="2" y="122"/>
                  </a:lnTo>
                  <a:lnTo>
                    <a:pt x="2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0" y="128"/>
                  </a:lnTo>
                  <a:lnTo>
                    <a:pt x="2" y="130"/>
                  </a:lnTo>
                  <a:lnTo>
                    <a:pt x="12" y="13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7" name="Freeform 97"/>
            <p:cNvSpPr>
              <a:spLocks/>
            </p:cNvSpPr>
            <p:nvPr/>
          </p:nvSpPr>
          <p:spPr bwMode="auto">
            <a:xfrm>
              <a:off x="5981703" y="981068"/>
              <a:ext cx="514350" cy="463546"/>
            </a:xfrm>
            <a:custGeom>
              <a:avLst/>
              <a:gdLst/>
              <a:ahLst/>
              <a:cxnLst>
                <a:cxn ang="0">
                  <a:pos x="270" y="92"/>
                </a:cxn>
                <a:cxn ang="0">
                  <a:pos x="270" y="84"/>
                </a:cxn>
                <a:cxn ang="0">
                  <a:pos x="286" y="26"/>
                </a:cxn>
                <a:cxn ang="0">
                  <a:pos x="288" y="22"/>
                </a:cxn>
                <a:cxn ang="0">
                  <a:pos x="284" y="18"/>
                </a:cxn>
                <a:cxn ang="0">
                  <a:pos x="228" y="10"/>
                </a:cxn>
                <a:cxn ang="0">
                  <a:pos x="224" y="10"/>
                </a:cxn>
                <a:cxn ang="0">
                  <a:pos x="220" y="14"/>
                </a:cxn>
                <a:cxn ang="0">
                  <a:pos x="210" y="80"/>
                </a:cxn>
                <a:cxn ang="0">
                  <a:pos x="210" y="82"/>
                </a:cxn>
                <a:cxn ang="0">
                  <a:pos x="206" y="84"/>
                </a:cxn>
                <a:cxn ang="0">
                  <a:pos x="130" y="4"/>
                </a:cxn>
                <a:cxn ang="0">
                  <a:pos x="124" y="0"/>
                </a:cxn>
                <a:cxn ang="0">
                  <a:pos x="30" y="38"/>
                </a:cxn>
                <a:cxn ang="0">
                  <a:pos x="26" y="42"/>
                </a:cxn>
                <a:cxn ang="0">
                  <a:pos x="30" y="76"/>
                </a:cxn>
                <a:cxn ang="0">
                  <a:pos x="30" y="84"/>
                </a:cxn>
                <a:cxn ang="0">
                  <a:pos x="16" y="116"/>
                </a:cxn>
                <a:cxn ang="0">
                  <a:pos x="16" y="120"/>
                </a:cxn>
                <a:cxn ang="0">
                  <a:pos x="18" y="126"/>
                </a:cxn>
                <a:cxn ang="0">
                  <a:pos x="62" y="142"/>
                </a:cxn>
                <a:cxn ang="0">
                  <a:pos x="64" y="144"/>
                </a:cxn>
                <a:cxn ang="0">
                  <a:pos x="8" y="148"/>
                </a:cxn>
                <a:cxn ang="0">
                  <a:pos x="4" y="148"/>
                </a:cxn>
                <a:cxn ang="0">
                  <a:pos x="0" y="152"/>
                </a:cxn>
                <a:cxn ang="0">
                  <a:pos x="4" y="182"/>
                </a:cxn>
                <a:cxn ang="0">
                  <a:pos x="6" y="188"/>
                </a:cxn>
                <a:cxn ang="0">
                  <a:pos x="52" y="222"/>
                </a:cxn>
                <a:cxn ang="0">
                  <a:pos x="56" y="226"/>
                </a:cxn>
                <a:cxn ang="0">
                  <a:pos x="48" y="256"/>
                </a:cxn>
                <a:cxn ang="0">
                  <a:pos x="48" y="260"/>
                </a:cxn>
                <a:cxn ang="0">
                  <a:pos x="50" y="264"/>
                </a:cxn>
                <a:cxn ang="0">
                  <a:pos x="130" y="288"/>
                </a:cxn>
                <a:cxn ang="0">
                  <a:pos x="138" y="288"/>
                </a:cxn>
                <a:cxn ang="0">
                  <a:pos x="202" y="272"/>
                </a:cxn>
                <a:cxn ang="0">
                  <a:pos x="210" y="272"/>
                </a:cxn>
                <a:cxn ang="0">
                  <a:pos x="238" y="284"/>
                </a:cxn>
                <a:cxn ang="0">
                  <a:pos x="254" y="288"/>
                </a:cxn>
                <a:cxn ang="0">
                  <a:pos x="284" y="292"/>
                </a:cxn>
                <a:cxn ang="0">
                  <a:pos x="298" y="288"/>
                </a:cxn>
                <a:cxn ang="0">
                  <a:pos x="312" y="276"/>
                </a:cxn>
                <a:cxn ang="0">
                  <a:pos x="320" y="262"/>
                </a:cxn>
                <a:cxn ang="0">
                  <a:pos x="324" y="222"/>
                </a:cxn>
                <a:cxn ang="0">
                  <a:pos x="318" y="210"/>
                </a:cxn>
                <a:cxn ang="0">
                  <a:pos x="290" y="186"/>
                </a:cxn>
                <a:cxn ang="0">
                  <a:pos x="282" y="174"/>
                </a:cxn>
              </a:cxnLst>
              <a:rect l="0" t="0" r="r" b="b"/>
              <a:pathLst>
                <a:path w="324" h="292">
                  <a:moveTo>
                    <a:pt x="282" y="174"/>
                  </a:move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72" y="76"/>
                  </a:lnTo>
                  <a:lnTo>
                    <a:pt x="286" y="26"/>
                  </a:lnTo>
                  <a:lnTo>
                    <a:pt x="286" y="26"/>
                  </a:lnTo>
                  <a:lnTo>
                    <a:pt x="288" y="22"/>
                  </a:lnTo>
                  <a:lnTo>
                    <a:pt x="286" y="20"/>
                  </a:lnTo>
                  <a:lnTo>
                    <a:pt x="284" y="18"/>
                  </a:lnTo>
                  <a:lnTo>
                    <a:pt x="282" y="16"/>
                  </a:lnTo>
                  <a:lnTo>
                    <a:pt x="228" y="10"/>
                  </a:lnTo>
                  <a:lnTo>
                    <a:pt x="228" y="10"/>
                  </a:lnTo>
                  <a:lnTo>
                    <a:pt x="224" y="10"/>
                  </a:lnTo>
                  <a:lnTo>
                    <a:pt x="222" y="12"/>
                  </a:lnTo>
                  <a:lnTo>
                    <a:pt x="220" y="14"/>
                  </a:lnTo>
                  <a:lnTo>
                    <a:pt x="218" y="1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2"/>
                  </a:lnTo>
                  <a:lnTo>
                    <a:pt x="208" y="84"/>
                  </a:lnTo>
                  <a:lnTo>
                    <a:pt x="206" y="84"/>
                  </a:lnTo>
                  <a:lnTo>
                    <a:pt x="204" y="82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24" y="0"/>
                  </a:lnTo>
                  <a:lnTo>
                    <a:pt x="118" y="2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6" y="42"/>
                  </a:lnTo>
                  <a:lnTo>
                    <a:pt x="24" y="48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6" y="120"/>
                  </a:lnTo>
                  <a:lnTo>
                    <a:pt x="16" y="122"/>
                  </a:lnTo>
                  <a:lnTo>
                    <a:pt x="18" y="126"/>
                  </a:lnTo>
                  <a:lnTo>
                    <a:pt x="20" y="126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64" y="144"/>
                  </a:lnTo>
                  <a:lnTo>
                    <a:pt x="62" y="144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8"/>
                  </a:lnTo>
                  <a:lnTo>
                    <a:pt x="2" y="150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4" y="182"/>
                  </a:lnTo>
                  <a:lnTo>
                    <a:pt x="4" y="182"/>
                  </a:lnTo>
                  <a:lnTo>
                    <a:pt x="6" y="188"/>
                  </a:lnTo>
                  <a:lnTo>
                    <a:pt x="12" y="194"/>
                  </a:lnTo>
                  <a:lnTo>
                    <a:pt x="52" y="222"/>
                  </a:lnTo>
                  <a:lnTo>
                    <a:pt x="52" y="222"/>
                  </a:lnTo>
                  <a:lnTo>
                    <a:pt x="56" y="226"/>
                  </a:lnTo>
                  <a:lnTo>
                    <a:pt x="56" y="234"/>
                  </a:lnTo>
                  <a:lnTo>
                    <a:pt x="48" y="256"/>
                  </a:lnTo>
                  <a:lnTo>
                    <a:pt x="48" y="256"/>
                  </a:lnTo>
                  <a:lnTo>
                    <a:pt x="48" y="260"/>
                  </a:lnTo>
                  <a:lnTo>
                    <a:pt x="48" y="262"/>
                  </a:lnTo>
                  <a:lnTo>
                    <a:pt x="50" y="264"/>
                  </a:lnTo>
                  <a:lnTo>
                    <a:pt x="52" y="266"/>
                  </a:lnTo>
                  <a:lnTo>
                    <a:pt x="130" y="288"/>
                  </a:lnTo>
                  <a:lnTo>
                    <a:pt x="130" y="288"/>
                  </a:lnTo>
                  <a:lnTo>
                    <a:pt x="138" y="288"/>
                  </a:lnTo>
                  <a:lnTo>
                    <a:pt x="144" y="288"/>
                  </a:lnTo>
                  <a:lnTo>
                    <a:pt x="202" y="272"/>
                  </a:lnTo>
                  <a:lnTo>
                    <a:pt x="202" y="272"/>
                  </a:lnTo>
                  <a:lnTo>
                    <a:pt x="210" y="272"/>
                  </a:lnTo>
                  <a:lnTo>
                    <a:pt x="218" y="274"/>
                  </a:lnTo>
                  <a:lnTo>
                    <a:pt x="238" y="284"/>
                  </a:lnTo>
                  <a:lnTo>
                    <a:pt x="238" y="284"/>
                  </a:lnTo>
                  <a:lnTo>
                    <a:pt x="254" y="288"/>
                  </a:lnTo>
                  <a:lnTo>
                    <a:pt x="284" y="292"/>
                  </a:lnTo>
                  <a:lnTo>
                    <a:pt x="284" y="292"/>
                  </a:lnTo>
                  <a:lnTo>
                    <a:pt x="290" y="292"/>
                  </a:lnTo>
                  <a:lnTo>
                    <a:pt x="298" y="288"/>
                  </a:lnTo>
                  <a:lnTo>
                    <a:pt x="312" y="276"/>
                  </a:lnTo>
                  <a:lnTo>
                    <a:pt x="312" y="276"/>
                  </a:lnTo>
                  <a:lnTo>
                    <a:pt x="316" y="270"/>
                  </a:lnTo>
                  <a:lnTo>
                    <a:pt x="320" y="262"/>
                  </a:lnTo>
                  <a:lnTo>
                    <a:pt x="324" y="222"/>
                  </a:lnTo>
                  <a:lnTo>
                    <a:pt x="324" y="222"/>
                  </a:lnTo>
                  <a:lnTo>
                    <a:pt x="322" y="214"/>
                  </a:lnTo>
                  <a:lnTo>
                    <a:pt x="318" y="210"/>
                  </a:lnTo>
                  <a:lnTo>
                    <a:pt x="290" y="186"/>
                  </a:lnTo>
                  <a:lnTo>
                    <a:pt x="290" y="186"/>
                  </a:lnTo>
                  <a:lnTo>
                    <a:pt x="286" y="180"/>
                  </a:lnTo>
                  <a:lnTo>
                    <a:pt x="282" y="174"/>
                  </a:lnTo>
                  <a:lnTo>
                    <a:pt x="282" y="174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8" name="Freeform 98"/>
            <p:cNvSpPr>
              <a:spLocks/>
            </p:cNvSpPr>
            <p:nvPr/>
          </p:nvSpPr>
          <p:spPr bwMode="auto">
            <a:xfrm>
              <a:off x="6527803" y="755644"/>
              <a:ext cx="107950" cy="177799"/>
            </a:xfrm>
            <a:custGeom>
              <a:avLst/>
              <a:gdLst/>
              <a:ahLst/>
              <a:cxnLst>
                <a:cxn ang="0">
                  <a:pos x="8" y="98"/>
                </a:cxn>
                <a:cxn ang="0">
                  <a:pos x="62" y="112"/>
                </a:cxn>
                <a:cxn ang="0">
                  <a:pos x="62" y="112"/>
                </a:cxn>
                <a:cxn ang="0">
                  <a:pos x="66" y="112"/>
                </a:cxn>
                <a:cxn ang="0">
                  <a:pos x="68" y="112"/>
                </a:cxn>
                <a:cxn ang="0">
                  <a:pos x="68" y="110"/>
                </a:cxn>
                <a:cxn ang="0">
                  <a:pos x="68" y="106"/>
                </a:cxn>
                <a:cxn ang="0">
                  <a:pos x="54" y="52"/>
                </a:cxn>
                <a:cxn ang="0">
                  <a:pos x="54" y="52"/>
                </a:cxn>
                <a:cxn ang="0">
                  <a:pos x="50" y="46"/>
                </a:cxn>
                <a:cxn ang="0">
                  <a:pos x="44" y="44"/>
                </a:cxn>
                <a:cxn ang="0">
                  <a:pos x="38" y="42"/>
                </a:cxn>
                <a:cxn ang="0">
                  <a:pos x="38" y="42"/>
                </a:cxn>
                <a:cxn ang="0">
                  <a:pos x="32" y="40"/>
                </a:cxn>
                <a:cxn ang="0">
                  <a:pos x="26" y="36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2" y="94"/>
                </a:cxn>
                <a:cxn ang="0">
                  <a:pos x="8" y="98"/>
                </a:cxn>
                <a:cxn ang="0">
                  <a:pos x="8" y="98"/>
                </a:cxn>
              </a:cxnLst>
              <a:rect l="0" t="0" r="r" b="b"/>
              <a:pathLst>
                <a:path w="68" h="112">
                  <a:moveTo>
                    <a:pt x="8" y="98"/>
                  </a:moveTo>
                  <a:lnTo>
                    <a:pt x="62" y="112"/>
                  </a:lnTo>
                  <a:lnTo>
                    <a:pt x="62" y="112"/>
                  </a:lnTo>
                  <a:lnTo>
                    <a:pt x="66" y="112"/>
                  </a:lnTo>
                  <a:lnTo>
                    <a:pt x="68" y="112"/>
                  </a:lnTo>
                  <a:lnTo>
                    <a:pt x="68" y="110"/>
                  </a:lnTo>
                  <a:lnTo>
                    <a:pt x="68" y="106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0" y="46"/>
                  </a:lnTo>
                  <a:lnTo>
                    <a:pt x="44" y="44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2" y="40"/>
                  </a:lnTo>
                  <a:lnTo>
                    <a:pt x="26" y="36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4"/>
                  </a:lnTo>
                  <a:lnTo>
                    <a:pt x="8" y="98"/>
                  </a:lnTo>
                  <a:lnTo>
                    <a:pt x="8" y="9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19" name="Freeform 99"/>
            <p:cNvSpPr>
              <a:spLocks/>
            </p:cNvSpPr>
            <p:nvPr/>
          </p:nvSpPr>
          <p:spPr bwMode="auto">
            <a:xfrm>
              <a:off x="6530978" y="1031867"/>
              <a:ext cx="238126" cy="380997"/>
            </a:xfrm>
            <a:custGeom>
              <a:avLst/>
              <a:gdLst/>
              <a:ahLst/>
              <a:cxnLst>
                <a:cxn ang="0">
                  <a:pos x="88" y="106"/>
                </a:cxn>
                <a:cxn ang="0">
                  <a:pos x="88" y="106"/>
                </a:cxn>
                <a:cxn ang="0">
                  <a:pos x="88" y="104"/>
                </a:cxn>
                <a:cxn ang="0">
                  <a:pos x="88" y="102"/>
                </a:cxn>
                <a:cxn ang="0">
                  <a:pos x="90" y="100"/>
                </a:cxn>
                <a:cxn ang="0">
                  <a:pos x="92" y="100"/>
                </a:cxn>
                <a:cxn ang="0">
                  <a:pos x="122" y="104"/>
                </a:cxn>
                <a:cxn ang="0">
                  <a:pos x="122" y="104"/>
                </a:cxn>
                <a:cxn ang="0">
                  <a:pos x="126" y="104"/>
                </a:cxn>
                <a:cxn ang="0">
                  <a:pos x="128" y="102"/>
                </a:cxn>
                <a:cxn ang="0">
                  <a:pos x="130" y="100"/>
                </a:cxn>
                <a:cxn ang="0">
                  <a:pos x="132" y="96"/>
                </a:cxn>
                <a:cxn ang="0">
                  <a:pos x="140" y="28"/>
                </a:cxn>
                <a:cxn ang="0">
                  <a:pos x="140" y="28"/>
                </a:cxn>
                <a:cxn ang="0">
                  <a:pos x="140" y="26"/>
                </a:cxn>
                <a:cxn ang="0">
                  <a:pos x="138" y="22"/>
                </a:cxn>
                <a:cxn ang="0">
                  <a:pos x="136" y="20"/>
                </a:cxn>
                <a:cxn ang="0">
                  <a:pos x="132" y="18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42" y="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8" y="220"/>
                </a:cxn>
                <a:cxn ang="0">
                  <a:pos x="8" y="220"/>
                </a:cxn>
                <a:cxn ang="0">
                  <a:pos x="10" y="226"/>
                </a:cxn>
                <a:cxn ang="0">
                  <a:pos x="16" y="230"/>
                </a:cxn>
                <a:cxn ang="0">
                  <a:pos x="106" y="240"/>
                </a:cxn>
                <a:cxn ang="0">
                  <a:pos x="106" y="240"/>
                </a:cxn>
                <a:cxn ang="0">
                  <a:pos x="114" y="240"/>
                </a:cxn>
                <a:cxn ang="0">
                  <a:pos x="122" y="238"/>
                </a:cxn>
                <a:cxn ang="0">
                  <a:pos x="148" y="220"/>
                </a:cxn>
                <a:cxn ang="0">
                  <a:pos x="148" y="220"/>
                </a:cxn>
                <a:cxn ang="0">
                  <a:pos x="150" y="218"/>
                </a:cxn>
                <a:cxn ang="0">
                  <a:pos x="150" y="216"/>
                </a:cxn>
                <a:cxn ang="0">
                  <a:pos x="150" y="212"/>
                </a:cxn>
                <a:cxn ang="0">
                  <a:pos x="150" y="208"/>
                </a:cxn>
                <a:cxn ang="0">
                  <a:pos x="88" y="106"/>
                </a:cxn>
              </a:cxnLst>
              <a:rect l="0" t="0" r="r" b="b"/>
              <a:pathLst>
                <a:path w="150" h="240">
                  <a:moveTo>
                    <a:pt x="88" y="106"/>
                  </a:moveTo>
                  <a:lnTo>
                    <a:pt x="88" y="106"/>
                  </a:lnTo>
                  <a:lnTo>
                    <a:pt x="88" y="104"/>
                  </a:lnTo>
                  <a:lnTo>
                    <a:pt x="88" y="102"/>
                  </a:lnTo>
                  <a:lnTo>
                    <a:pt x="90" y="100"/>
                  </a:lnTo>
                  <a:lnTo>
                    <a:pt x="92" y="100"/>
                  </a:lnTo>
                  <a:lnTo>
                    <a:pt x="122" y="104"/>
                  </a:lnTo>
                  <a:lnTo>
                    <a:pt x="122" y="104"/>
                  </a:lnTo>
                  <a:lnTo>
                    <a:pt x="126" y="104"/>
                  </a:lnTo>
                  <a:lnTo>
                    <a:pt x="128" y="102"/>
                  </a:lnTo>
                  <a:lnTo>
                    <a:pt x="130" y="100"/>
                  </a:lnTo>
                  <a:lnTo>
                    <a:pt x="132" y="96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40" y="26"/>
                  </a:lnTo>
                  <a:lnTo>
                    <a:pt x="138" y="22"/>
                  </a:lnTo>
                  <a:lnTo>
                    <a:pt x="136" y="20"/>
                  </a:lnTo>
                  <a:lnTo>
                    <a:pt x="132" y="18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42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8" y="220"/>
                  </a:lnTo>
                  <a:lnTo>
                    <a:pt x="8" y="220"/>
                  </a:lnTo>
                  <a:lnTo>
                    <a:pt x="10" y="226"/>
                  </a:lnTo>
                  <a:lnTo>
                    <a:pt x="16" y="23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114" y="240"/>
                  </a:lnTo>
                  <a:lnTo>
                    <a:pt x="122" y="238"/>
                  </a:lnTo>
                  <a:lnTo>
                    <a:pt x="148" y="220"/>
                  </a:lnTo>
                  <a:lnTo>
                    <a:pt x="148" y="220"/>
                  </a:lnTo>
                  <a:lnTo>
                    <a:pt x="150" y="218"/>
                  </a:lnTo>
                  <a:lnTo>
                    <a:pt x="150" y="216"/>
                  </a:lnTo>
                  <a:lnTo>
                    <a:pt x="150" y="212"/>
                  </a:lnTo>
                  <a:lnTo>
                    <a:pt x="150" y="208"/>
                  </a:lnTo>
                  <a:lnTo>
                    <a:pt x="88" y="106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0" name="Freeform 100"/>
            <p:cNvSpPr>
              <a:spLocks/>
            </p:cNvSpPr>
            <p:nvPr/>
          </p:nvSpPr>
          <p:spPr bwMode="auto">
            <a:xfrm>
              <a:off x="6340478" y="603246"/>
              <a:ext cx="92075" cy="50799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6" y="26"/>
                </a:cxn>
                <a:cxn ang="0">
                  <a:pos x="8" y="30"/>
                </a:cxn>
                <a:cxn ang="0">
                  <a:pos x="10" y="32"/>
                </a:cxn>
                <a:cxn ang="0">
                  <a:pos x="12" y="32"/>
                </a:cxn>
                <a:cxn ang="0">
                  <a:pos x="16" y="32"/>
                </a:cxn>
                <a:cxn ang="0">
                  <a:pos x="56" y="22"/>
                </a:cxn>
                <a:cxn ang="0">
                  <a:pos x="56" y="22"/>
                </a:cxn>
                <a:cxn ang="0">
                  <a:pos x="58" y="20"/>
                </a:cxn>
                <a:cxn ang="0">
                  <a:pos x="56" y="18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6" y="26"/>
                </a:cxn>
              </a:cxnLst>
              <a:rect l="0" t="0" r="r" b="b"/>
              <a:pathLst>
                <a:path w="58" h="32">
                  <a:moveTo>
                    <a:pt x="6" y="26"/>
                  </a:moveTo>
                  <a:lnTo>
                    <a:pt x="6" y="26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8" y="20"/>
                  </a:lnTo>
                  <a:lnTo>
                    <a:pt x="56" y="18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6" y="26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1" name="Freeform 101"/>
            <p:cNvSpPr>
              <a:spLocks/>
            </p:cNvSpPr>
            <p:nvPr/>
          </p:nvSpPr>
          <p:spPr bwMode="auto">
            <a:xfrm>
              <a:off x="3054351" y="346073"/>
              <a:ext cx="28575" cy="60325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8" y="38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6" y="38"/>
                </a:cxn>
                <a:cxn ang="0">
                  <a:pos x="18" y="38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8" y="2"/>
                </a:cxn>
              </a:cxnLst>
              <a:rect l="0" t="0" r="r" b="b"/>
              <a:pathLst>
                <a:path w="18" h="38">
                  <a:moveTo>
                    <a:pt x="8" y="2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8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2" name="Freeform 102"/>
            <p:cNvSpPr>
              <a:spLocks/>
            </p:cNvSpPr>
            <p:nvPr/>
          </p:nvSpPr>
          <p:spPr bwMode="auto">
            <a:xfrm>
              <a:off x="6099178" y="615946"/>
              <a:ext cx="355600" cy="317498"/>
            </a:xfrm>
            <a:custGeom>
              <a:avLst/>
              <a:gdLst/>
              <a:ahLst/>
              <a:cxnLst>
                <a:cxn ang="0">
                  <a:pos x="24" y="70"/>
                </a:cxn>
                <a:cxn ang="0">
                  <a:pos x="30" y="74"/>
                </a:cxn>
                <a:cxn ang="0">
                  <a:pos x="86" y="196"/>
                </a:cxn>
                <a:cxn ang="0">
                  <a:pos x="90" y="200"/>
                </a:cxn>
                <a:cxn ang="0">
                  <a:pos x="156" y="184"/>
                </a:cxn>
                <a:cxn ang="0">
                  <a:pos x="164" y="184"/>
                </a:cxn>
                <a:cxn ang="0">
                  <a:pos x="190" y="198"/>
                </a:cxn>
                <a:cxn ang="0">
                  <a:pos x="192" y="198"/>
                </a:cxn>
                <a:cxn ang="0">
                  <a:pos x="198" y="198"/>
                </a:cxn>
                <a:cxn ang="0">
                  <a:pos x="222" y="158"/>
                </a:cxn>
                <a:cxn ang="0">
                  <a:pos x="224" y="150"/>
                </a:cxn>
                <a:cxn ang="0">
                  <a:pos x="190" y="80"/>
                </a:cxn>
                <a:cxn ang="0">
                  <a:pos x="188" y="78"/>
                </a:cxn>
                <a:cxn ang="0">
                  <a:pos x="184" y="78"/>
                </a:cxn>
                <a:cxn ang="0">
                  <a:pos x="166" y="96"/>
                </a:cxn>
                <a:cxn ang="0">
                  <a:pos x="164" y="102"/>
                </a:cxn>
                <a:cxn ang="0">
                  <a:pos x="166" y="108"/>
                </a:cxn>
                <a:cxn ang="0">
                  <a:pos x="168" y="112"/>
                </a:cxn>
                <a:cxn ang="0">
                  <a:pos x="168" y="118"/>
                </a:cxn>
                <a:cxn ang="0">
                  <a:pos x="152" y="136"/>
                </a:cxn>
                <a:cxn ang="0">
                  <a:pos x="150" y="138"/>
                </a:cxn>
                <a:cxn ang="0">
                  <a:pos x="144" y="136"/>
                </a:cxn>
                <a:cxn ang="0">
                  <a:pos x="98" y="68"/>
                </a:cxn>
                <a:cxn ang="0">
                  <a:pos x="94" y="62"/>
                </a:cxn>
                <a:cxn ang="0">
                  <a:pos x="98" y="18"/>
                </a:cxn>
                <a:cxn ang="0">
                  <a:pos x="98" y="14"/>
                </a:cxn>
                <a:cxn ang="0">
                  <a:pos x="94" y="1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4" y="68"/>
                </a:cxn>
                <a:cxn ang="0">
                  <a:pos x="6" y="68"/>
                </a:cxn>
              </a:cxnLst>
              <a:rect l="0" t="0" r="r" b="b"/>
              <a:pathLst>
                <a:path w="224" h="200">
                  <a:moveTo>
                    <a:pt x="6" y="68"/>
                  </a:moveTo>
                  <a:lnTo>
                    <a:pt x="24" y="70"/>
                  </a:lnTo>
                  <a:lnTo>
                    <a:pt x="24" y="70"/>
                  </a:lnTo>
                  <a:lnTo>
                    <a:pt x="30" y="74"/>
                  </a:lnTo>
                  <a:lnTo>
                    <a:pt x="34" y="78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90" y="200"/>
                  </a:lnTo>
                  <a:lnTo>
                    <a:pt x="96" y="200"/>
                  </a:lnTo>
                  <a:lnTo>
                    <a:pt x="156" y="184"/>
                  </a:lnTo>
                  <a:lnTo>
                    <a:pt x="156" y="184"/>
                  </a:lnTo>
                  <a:lnTo>
                    <a:pt x="164" y="184"/>
                  </a:lnTo>
                  <a:lnTo>
                    <a:pt x="170" y="186"/>
                  </a:lnTo>
                  <a:lnTo>
                    <a:pt x="190" y="198"/>
                  </a:lnTo>
                  <a:lnTo>
                    <a:pt x="190" y="198"/>
                  </a:lnTo>
                  <a:lnTo>
                    <a:pt x="192" y="198"/>
                  </a:lnTo>
                  <a:lnTo>
                    <a:pt x="196" y="198"/>
                  </a:lnTo>
                  <a:lnTo>
                    <a:pt x="198" y="198"/>
                  </a:lnTo>
                  <a:lnTo>
                    <a:pt x="200" y="196"/>
                  </a:lnTo>
                  <a:lnTo>
                    <a:pt x="222" y="158"/>
                  </a:lnTo>
                  <a:lnTo>
                    <a:pt x="222" y="158"/>
                  </a:lnTo>
                  <a:lnTo>
                    <a:pt x="224" y="150"/>
                  </a:lnTo>
                  <a:lnTo>
                    <a:pt x="224" y="144"/>
                  </a:lnTo>
                  <a:lnTo>
                    <a:pt x="190" y="80"/>
                  </a:lnTo>
                  <a:lnTo>
                    <a:pt x="190" y="80"/>
                  </a:lnTo>
                  <a:lnTo>
                    <a:pt x="188" y="78"/>
                  </a:lnTo>
                  <a:lnTo>
                    <a:pt x="186" y="76"/>
                  </a:lnTo>
                  <a:lnTo>
                    <a:pt x="184" y="78"/>
                  </a:lnTo>
                  <a:lnTo>
                    <a:pt x="182" y="80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4" y="102"/>
                  </a:lnTo>
                  <a:lnTo>
                    <a:pt x="166" y="108"/>
                  </a:lnTo>
                  <a:lnTo>
                    <a:pt x="166" y="108"/>
                  </a:lnTo>
                  <a:lnTo>
                    <a:pt x="166" y="108"/>
                  </a:lnTo>
                  <a:lnTo>
                    <a:pt x="168" y="112"/>
                  </a:lnTo>
                  <a:lnTo>
                    <a:pt x="168" y="114"/>
                  </a:lnTo>
                  <a:lnTo>
                    <a:pt x="168" y="118"/>
                  </a:lnTo>
                  <a:lnTo>
                    <a:pt x="166" y="120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50" y="138"/>
                  </a:lnTo>
                  <a:lnTo>
                    <a:pt x="146" y="138"/>
                  </a:lnTo>
                  <a:lnTo>
                    <a:pt x="144" y="136"/>
                  </a:lnTo>
                  <a:lnTo>
                    <a:pt x="142" y="134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4" y="62"/>
                  </a:lnTo>
                  <a:lnTo>
                    <a:pt x="94" y="54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8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2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6" y="6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3" name="Freeform 103"/>
            <p:cNvSpPr>
              <a:spLocks/>
            </p:cNvSpPr>
            <p:nvPr/>
          </p:nvSpPr>
          <p:spPr bwMode="auto">
            <a:xfrm>
              <a:off x="6807203" y="1085842"/>
              <a:ext cx="1130300" cy="758819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" y="18"/>
                </a:cxn>
                <a:cxn ang="0">
                  <a:pos x="2" y="22"/>
                </a:cxn>
                <a:cxn ang="0">
                  <a:pos x="14" y="82"/>
                </a:cxn>
                <a:cxn ang="0">
                  <a:pos x="22" y="94"/>
                </a:cxn>
                <a:cxn ang="0">
                  <a:pos x="46" y="108"/>
                </a:cxn>
                <a:cxn ang="0">
                  <a:pos x="44" y="140"/>
                </a:cxn>
                <a:cxn ang="0">
                  <a:pos x="48" y="148"/>
                </a:cxn>
                <a:cxn ang="0">
                  <a:pos x="190" y="166"/>
                </a:cxn>
                <a:cxn ang="0">
                  <a:pos x="244" y="124"/>
                </a:cxn>
                <a:cxn ang="0">
                  <a:pos x="256" y="122"/>
                </a:cxn>
                <a:cxn ang="0">
                  <a:pos x="324" y="156"/>
                </a:cxn>
                <a:cxn ang="0">
                  <a:pos x="324" y="164"/>
                </a:cxn>
                <a:cxn ang="0">
                  <a:pos x="316" y="176"/>
                </a:cxn>
                <a:cxn ang="0">
                  <a:pos x="320" y="184"/>
                </a:cxn>
                <a:cxn ang="0">
                  <a:pos x="424" y="236"/>
                </a:cxn>
                <a:cxn ang="0">
                  <a:pos x="410" y="294"/>
                </a:cxn>
                <a:cxn ang="0">
                  <a:pos x="422" y="328"/>
                </a:cxn>
                <a:cxn ang="0">
                  <a:pos x="420" y="342"/>
                </a:cxn>
                <a:cxn ang="0">
                  <a:pos x="398" y="370"/>
                </a:cxn>
                <a:cxn ang="0">
                  <a:pos x="360" y="368"/>
                </a:cxn>
                <a:cxn ang="0">
                  <a:pos x="352" y="372"/>
                </a:cxn>
                <a:cxn ang="0">
                  <a:pos x="346" y="414"/>
                </a:cxn>
                <a:cxn ang="0">
                  <a:pos x="374" y="436"/>
                </a:cxn>
                <a:cxn ang="0">
                  <a:pos x="388" y="438"/>
                </a:cxn>
                <a:cxn ang="0">
                  <a:pos x="510" y="442"/>
                </a:cxn>
                <a:cxn ang="0">
                  <a:pos x="568" y="474"/>
                </a:cxn>
                <a:cxn ang="0">
                  <a:pos x="676" y="474"/>
                </a:cxn>
                <a:cxn ang="0">
                  <a:pos x="676" y="470"/>
                </a:cxn>
                <a:cxn ang="0">
                  <a:pos x="610" y="426"/>
                </a:cxn>
                <a:cxn ang="0">
                  <a:pos x="704" y="436"/>
                </a:cxn>
                <a:cxn ang="0">
                  <a:pos x="712" y="432"/>
                </a:cxn>
                <a:cxn ang="0">
                  <a:pos x="708" y="388"/>
                </a:cxn>
                <a:cxn ang="0">
                  <a:pos x="638" y="320"/>
                </a:cxn>
                <a:cxn ang="0">
                  <a:pos x="626" y="314"/>
                </a:cxn>
                <a:cxn ang="0">
                  <a:pos x="584" y="298"/>
                </a:cxn>
                <a:cxn ang="0">
                  <a:pos x="576" y="288"/>
                </a:cxn>
                <a:cxn ang="0">
                  <a:pos x="570" y="256"/>
                </a:cxn>
                <a:cxn ang="0">
                  <a:pos x="576" y="256"/>
                </a:cxn>
                <a:cxn ang="0">
                  <a:pos x="674" y="306"/>
                </a:cxn>
                <a:cxn ang="0">
                  <a:pos x="678" y="300"/>
                </a:cxn>
                <a:cxn ang="0">
                  <a:pos x="680" y="184"/>
                </a:cxn>
                <a:cxn ang="0">
                  <a:pos x="514" y="150"/>
                </a:cxn>
                <a:cxn ang="0">
                  <a:pos x="396" y="56"/>
                </a:cxn>
                <a:cxn ang="0">
                  <a:pos x="382" y="50"/>
                </a:cxn>
                <a:cxn ang="0">
                  <a:pos x="192" y="42"/>
                </a:cxn>
                <a:cxn ang="0">
                  <a:pos x="98" y="14"/>
                </a:cxn>
              </a:cxnLst>
              <a:rect l="0" t="0" r="r" b="b"/>
              <a:pathLst>
                <a:path w="712" h="478">
                  <a:moveTo>
                    <a:pt x="98" y="14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6" y="90"/>
                  </a:lnTo>
                  <a:lnTo>
                    <a:pt x="22" y="9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6" y="108"/>
                  </a:lnTo>
                  <a:lnTo>
                    <a:pt x="46" y="116"/>
                  </a:lnTo>
                  <a:lnTo>
                    <a:pt x="44" y="140"/>
                  </a:lnTo>
                  <a:lnTo>
                    <a:pt x="44" y="140"/>
                  </a:lnTo>
                  <a:lnTo>
                    <a:pt x="44" y="144"/>
                  </a:lnTo>
                  <a:lnTo>
                    <a:pt x="46" y="146"/>
                  </a:lnTo>
                  <a:lnTo>
                    <a:pt x="48" y="148"/>
                  </a:lnTo>
                  <a:lnTo>
                    <a:pt x="50" y="150"/>
                  </a:lnTo>
                  <a:lnTo>
                    <a:pt x="190" y="166"/>
                  </a:lnTo>
                  <a:lnTo>
                    <a:pt x="190" y="166"/>
                  </a:lnTo>
                  <a:lnTo>
                    <a:pt x="196" y="164"/>
                  </a:lnTo>
                  <a:lnTo>
                    <a:pt x="204" y="162"/>
                  </a:lnTo>
                  <a:lnTo>
                    <a:pt x="244" y="124"/>
                  </a:lnTo>
                  <a:lnTo>
                    <a:pt x="244" y="124"/>
                  </a:lnTo>
                  <a:lnTo>
                    <a:pt x="250" y="120"/>
                  </a:lnTo>
                  <a:lnTo>
                    <a:pt x="256" y="122"/>
                  </a:lnTo>
                  <a:lnTo>
                    <a:pt x="322" y="154"/>
                  </a:lnTo>
                  <a:lnTo>
                    <a:pt x="322" y="154"/>
                  </a:lnTo>
                  <a:lnTo>
                    <a:pt x="324" y="156"/>
                  </a:lnTo>
                  <a:lnTo>
                    <a:pt x="326" y="158"/>
                  </a:lnTo>
                  <a:lnTo>
                    <a:pt x="326" y="160"/>
                  </a:lnTo>
                  <a:lnTo>
                    <a:pt x="324" y="164"/>
                  </a:lnTo>
                  <a:lnTo>
                    <a:pt x="318" y="174"/>
                  </a:lnTo>
                  <a:lnTo>
                    <a:pt x="318" y="174"/>
                  </a:lnTo>
                  <a:lnTo>
                    <a:pt x="316" y="176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20" y="184"/>
                  </a:lnTo>
                  <a:lnTo>
                    <a:pt x="420" y="232"/>
                  </a:lnTo>
                  <a:lnTo>
                    <a:pt x="420" y="232"/>
                  </a:lnTo>
                  <a:lnTo>
                    <a:pt x="424" y="236"/>
                  </a:lnTo>
                  <a:lnTo>
                    <a:pt x="424" y="242"/>
                  </a:lnTo>
                  <a:lnTo>
                    <a:pt x="410" y="294"/>
                  </a:lnTo>
                  <a:lnTo>
                    <a:pt x="410" y="294"/>
                  </a:lnTo>
                  <a:lnTo>
                    <a:pt x="408" y="302"/>
                  </a:lnTo>
                  <a:lnTo>
                    <a:pt x="410" y="308"/>
                  </a:lnTo>
                  <a:lnTo>
                    <a:pt x="422" y="328"/>
                  </a:lnTo>
                  <a:lnTo>
                    <a:pt x="422" y="328"/>
                  </a:lnTo>
                  <a:lnTo>
                    <a:pt x="424" y="334"/>
                  </a:lnTo>
                  <a:lnTo>
                    <a:pt x="420" y="342"/>
                  </a:lnTo>
                  <a:lnTo>
                    <a:pt x="404" y="366"/>
                  </a:lnTo>
                  <a:lnTo>
                    <a:pt x="404" y="366"/>
                  </a:lnTo>
                  <a:lnTo>
                    <a:pt x="398" y="370"/>
                  </a:lnTo>
                  <a:lnTo>
                    <a:pt x="390" y="372"/>
                  </a:lnTo>
                  <a:lnTo>
                    <a:pt x="360" y="368"/>
                  </a:lnTo>
                  <a:lnTo>
                    <a:pt x="360" y="368"/>
                  </a:lnTo>
                  <a:lnTo>
                    <a:pt x="358" y="368"/>
                  </a:lnTo>
                  <a:lnTo>
                    <a:pt x="354" y="370"/>
                  </a:lnTo>
                  <a:lnTo>
                    <a:pt x="352" y="372"/>
                  </a:lnTo>
                  <a:lnTo>
                    <a:pt x="352" y="376"/>
                  </a:lnTo>
                  <a:lnTo>
                    <a:pt x="346" y="414"/>
                  </a:lnTo>
                  <a:lnTo>
                    <a:pt x="346" y="414"/>
                  </a:lnTo>
                  <a:lnTo>
                    <a:pt x="348" y="420"/>
                  </a:lnTo>
                  <a:lnTo>
                    <a:pt x="354" y="426"/>
                  </a:lnTo>
                  <a:lnTo>
                    <a:pt x="374" y="436"/>
                  </a:lnTo>
                  <a:lnTo>
                    <a:pt x="374" y="436"/>
                  </a:lnTo>
                  <a:lnTo>
                    <a:pt x="380" y="438"/>
                  </a:lnTo>
                  <a:lnTo>
                    <a:pt x="388" y="438"/>
                  </a:lnTo>
                  <a:lnTo>
                    <a:pt x="502" y="440"/>
                  </a:lnTo>
                  <a:lnTo>
                    <a:pt x="502" y="440"/>
                  </a:lnTo>
                  <a:lnTo>
                    <a:pt x="510" y="442"/>
                  </a:lnTo>
                  <a:lnTo>
                    <a:pt x="518" y="444"/>
                  </a:lnTo>
                  <a:lnTo>
                    <a:pt x="568" y="474"/>
                  </a:lnTo>
                  <a:lnTo>
                    <a:pt x="568" y="474"/>
                  </a:lnTo>
                  <a:lnTo>
                    <a:pt x="576" y="478"/>
                  </a:lnTo>
                  <a:lnTo>
                    <a:pt x="584" y="478"/>
                  </a:lnTo>
                  <a:lnTo>
                    <a:pt x="676" y="474"/>
                  </a:lnTo>
                  <a:lnTo>
                    <a:pt x="676" y="474"/>
                  </a:lnTo>
                  <a:lnTo>
                    <a:pt x="680" y="474"/>
                  </a:lnTo>
                  <a:lnTo>
                    <a:pt x="676" y="470"/>
                  </a:lnTo>
                  <a:lnTo>
                    <a:pt x="612" y="428"/>
                  </a:lnTo>
                  <a:lnTo>
                    <a:pt x="612" y="428"/>
                  </a:lnTo>
                  <a:lnTo>
                    <a:pt x="610" y="426"/>
                  </a:lnTo>
                  <a:lnTo>
                    <a:pt x="614" y="424"/>
                  </a:lnTo>
                  <a:lnTo>
                    <a:pt x="704" y="436"/>
                  </a:lnTo>
                  <a:lnTo>
                    <a:pt x="704" y="436"/>
                  </a:lnTo>
                  <a:lnTo>
                    <a:pt x="708" y="436"/>
                  </a:lnTo>
                  <a:lnTo>
                    <a:pt x="710" y="434"/>
                  </a:lnTo>
                  <a:lnTo>
                    <a:pt x="712" y="432"/>
                  </a:lnTo>
                  <a:lnTo>
                    <a:pt x="712" y="428"/>
                  </a:lnTo>
                  <a:lnTo>
                    <a:pt x="708" y="388"/>
                  </a:lnTo>
                  <a:lnTo>
                    <a:pt x="708" y="388"/>
                  </a:lnTo>
                  <a:lnTo>
                    <a:pt x="706" y="380"/>
                  </a:lnTo>
                  <a:lnTo>
                    <a:pt x="700" y="374"/>
                  </a:lnTo>
                  <a:lnTo>
                    <a:pt x="638" y="320"/>
                  </a:lnTo>
                  <a:lnTo>
                    <a:pt x="638" y="320"/>
                  </a:lnTo>
                  <a:lnTo>
                    <a:pt x="632" y="316"/>
                  </a:lnTo>
                  <a:lnTo>
                    <a:pt x="626" y="314"/>
                  </a:lnTo>
                  <a:lnTo>
                    <a:pt x="626" y="314"/>
                  </a:lnTo>
                  <a:lnTo>
                    <a:pt x="612" y="310"/>
                  </a:lnTo>
                  <a:lnTo>
                    <a:pt x="584" y="298"/>
                  </a:lnTo>
                  <a:lnTo>
                    <a:pt x="584" y="298"/>
                  </a:lnTo>
                  <a:lnTo>
                    <a:pt x="578" y="294"/>
                  </a:lnTo>
                  <a:lnTo>
                    <a:pt x="576" y="288"/>
                  </a:lnTo>
                  <a:lnTo>
                    <a:pt x="570" y="260"/>
                  </a:lnTo>
                  <a:lnTo>
                    <a:pt x="570" y="260"/>
                  </a:lnTo>
                  <a:lnTo>
                    <a:pt x="570" y="256"/>
                  </a:lnTo>
                  <a:lnTo>
                    <a:pt x="572" y="254"/>
                  </a:lnTo>
                  <a:lnTo>
                    <a:pt x="574" y="254"/>
                  </a:lnTo>
                  <a:lnTo>
                    <a:pt x="576" y="256"/>
                  </a:lnTo>
                  <a:lnTo>
                    <a:pt x="672" y="304"/>
                  </a:lnTo>
                  <a:lnTo>
                    <a:pt x="672" y="304"/>
                  </a:lnTo>
                  <a:lnTo>
                    <a:pt x="674" y="306"/>
                  </a:lnTo>
                  <a:lnTo>
                    <a:pt x="676" y="304"/>
                  </a:lnTo>
                  <a:lnTo>
                    <a:pt x="678" y="302"/>
                  </a:lnTo>
                  <a:lnTo>
                    <a:pt x="678" y="300"/>
                  </a:lnTo>
                  <a:lnTo>
                    <a:pt x="682" y="190"/>
                  </a:lnTo>
                  <a:lnTo>
                    <a:pt x="682" y="190"/>
                  </a:lnTo>
                  <a:lnTo>
                    <a:pt x="680" y="184"/>
                  </a:lnTo>
                  <a:lnTo>
                    <a:pt x="674" y="180"/>
                  </a:lnTo>
                  <a:lnTo>
                    <a:pt x="514" y="150"/>
                  </a:lnTo>
                  <a:lnTo>
                    <a:pt x="514" y="150"/>
                  </a:lnTo>
                  <a:lnTo>
                    <a:pt x="508" y="148"/>
                  </a:lnTo>
                  <a:lnTo>
                    <a:pt x="500" y="144"/>
                  </a:lnTo>
                  <a:lnTo>
                    <a:pt x="396" y="56"/>
                  </a:lnTo>
                  <a:lnTo>
                    <a:pt x="396" y="56"/>
                  </a:lnTo>
                  <a:lnTo>
                    <a:pt x="390" y="52"/>
                  </a:lnTo>
                  <a:lnTo>
                    <a:pt x="382" y="50"/>
                  </a:lnTo>
                  <a:lnTo>
                    <a:pt x="208" y="44"/>
                  </a:lnTo>
                  <a:lnTo>
                    <a:pt x="208" y="44"/>
                  </a:lnTo>
                  <a:lnTo>
                    <a:pt x="192" y="42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98" y="14"/>
                  </a:lnTo>
                  <a:lnTo>
                    <a:pt x="98" y="14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4" name="Freeform 104"/>
            <p:cNvSpPr>
              <a:spLocks/>
            </p:cNvSpPr>
            <p:nvPr/>
          </p:nvSpPr>
          <p:spPr bwMode="auto">
            <a:xfrm>
              <a:off x="6661152" y="815969"/>
              <a:ext cx="406401" cy="238124"/>
            </a:xfrm>
            <a:custGeom>
              <a:avLst/>
              <a:gdLst/>
              <a:ahLst/>
              <a:cxnLst>
                <a:cxn ang="0">
                  <a:pos x="42" y="68"/>
                </a:cxn>
                <a:cxn ang="0">
                  <a:pos x="42" y="68"/>
                </a:cxn>
                <a:cxn ang="0">
                  <a:pos x="44" y="74"/>
                </a:cxn>
                <a:cxn ang="0">
                  <a:pos x="46" y="82"/>
                </a:cxn>
                <a:cxn ang="0">
                  <a:pos x="50" y="120"/>
                </a:cxn>
                <a:cxn ang="0">
                  <a:pos x="50" y="120"/>
                </a:cxn>
                <a:cxn ang="0">
                  <a:pos x="54" y="126"/>
                </a:cxn>
                <a:cxn ang="0">
                  <a:pos x="60" y="128"/>
                </a:cxn>
                <a:cxn ang="0">
                  <a:pos x="242" y="150"/>
                </a:cxn>
                <a:cxn ang="0">
                  <a:pos x="242" y="150"/>
                </a:cxn>
                <a:cxn ang="0">
                  <a:pos x="246" y="150"/>
                </a:cxn>
                <a:cxn ang="0">
                  <a:pos x="248" y="148"/>
                </a:cxn>
                <a:cxn ang="0">
                  <a:pos x="250" y="146"/>
                </a:cxn>
                <a:cxn ang="0">
                  <a:pos x="252" y="144"/>
                </a:cxn>
                <a:cxn ang="0">
                  <a:pos x="256" y="106"/>
                </a:cxn>
                <a:cxn ang="0">
                  <a:pos x="256" y="106"/>
                </a:cxn>
                <a:cxn ang="0">
                  <a:pos x="254" y="100"/>
                </a:cxn>
                <a:cxn ang="0">
                  <a:pos x="252" y="92"/>
                </a:cxn>
                <a:cxn ang="0">
                  <a:pos x="218" y="56"/>
                </a:cxn>
                <a:cxn ang="0">
                  <a:pos x="218" y="56"/>
                </a:cxn>
                <a:cxn ang="0">
                  <a:pos x="212" y="52"/>
                </a:cxn>
                <a:cxn ang="0">
                  <a:pos x="206" y="50"/>
                </a:cxn>
                <a:cxn ang="0">
                  <a:pos x="94" y="36"/>
                </a:cxn>
                <a:cxn ang="0">
                  <a:pos x="94" y="36"/>
                </a:cxn>
                <a:cxn ang="0">
                  <a:pos x="88" y="34"/>
                </a:cxn>
                <a:cxn ang="0">
                  <a:pos x="82" y="30"/>
                </a:cxn>
                <a:cxn ang="0">
                  <a:pos x="60" y="10"/>
                </a:cxn>
                <a:cxn ang="0">
                  <a:pos x="60" y="10"/>
                </a:cxn>
                <a:cxn ang="0">
                  <a:pos x="54" y="6"/>
                </a:cxn>
                <a:cxn ang="0">
                  <a:pos x="46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42" y="68"/>
                </a:cxn>
              </a:cxnLst>
              <a:rect l="0" t="0" r="r" b="b"/>
              <a:pathLst>
                <a:path w="256" h="150">
                  <a:moveTo>
                    <a:pt x="42" y="68"/>
                  </a:moveTo>
                  <a:lnTo>
                    <a:pt x="42" y="68"/>
                  </a:lnTo>
                  <a:lnTo>
                    <a:pt x="44" y="74"/>
                  </a:lnTo>
                  <a:lnTo>
                    <a:pt x="46" y="82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4" y="126"/>
                  </a:lnTo>
                  <a:lnTo>
                    <a:pt x="60" y="128"/>
                  </a:lnTo>
                  <a:lnTo>
                    <a:pt x="242" y="150"/>
                  </a:lnTo>
                  <a:lnTo>
                    <a:pt x="242" y="150"/>
                  </a:lnTo>
                  <a:lnTo>
                    <a:pt x="246" y="150"/>
                  </a:lnTo>
                  <a:lnTo>
                    <a:pt x="248" y="148"/>
                  </a:lnTo>
                  <a:lnTo>
                    <a:pt x="250" y="146"/>
                  </a:lnTo>
                  <a:lnTo>
                    <a:pt x="252" y="144"/>
                  </a:lnTo>
                  <a:lnTo>
                    <a:pt x="256" y="106"/>
                  </a:lnTo>
                  <a:lnTo>
                    <a:pt x="256" y="106"/>
                  </a:lnTo>
                  <a:lnTo>
                    <a:pt x="254" y="100"/>
                  </a:lnTo>
                  <a:lnTo>
                    <a:pt x="252" y="92"/>
                  </a:lnTo>
                  <a:lnTo>
                    <a:pt x="218" y="56"/>
                  </a:lnTo>
                  <a:lnTo>
                    <a:pt x="218" y="56"/>
                  </a:lnTo>
                  <a:lnTo>
                    <a:pt x="212" y="52"/>
                  </a:lnTo>
                  <a:lnTo>
                    <a:pt x="206" y="50"/>
                  </a:lnTo>
                  <a:lnTo>
                    <a:pt x="94" y="36"/>
                  </a:lnTo>
                  <a:lnTo>
                    <a:pt x="94" y="36"/>
                  </a:lnTo>
                  <a:lnTo>
                    <a:pt x="88" y="34"/>
                  </a:lnTo>
                  <a:lnTo>
                    <a:pt x="82" y="3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4" y="6"/>
                  </a:lnTo>
                  <a:lnTo>
                    <a:pt x="4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2" y="6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5" name="Freeform 105"/>
            <p:cNvSpPr>
              <a:spLocks/>
            </p:cNvSpPr>
            <p:nvPr/>
          </p:nvSpPr>
          <p:spPr bwMode="auto">
            <a:xfrm>
              <a:off x="3340101" y="876293"/>
              <a:ext cx="314325" cy="187323"/>
            </a:xfrm>
            <a:custGeom>
              <a:avLst/>
              <a:gdLst/>
              <a:ahLst/>
              <a:cxnLst>
                <a:cxn ang="0">
                  <a:pos x="196" y="78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58" y="0"/>
                </a:cxn>
                <a:cxn ang="0">
                  <a:pos x="50" y="0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164" y="118"/>
                </a:cxn>
                <a:cxn ang="0">
                  <a:pos x="164" y="118"/>
                </a:cxn>
                <a:cxn ang="0">
                  <a:pos x="168" y="118"/>
                </a:cxn>
                <a:cxn ang="0">
                  <a:pos x="170" y="118"/>
                </a:cxn>
                <a:cxn ang="0">
                  <a:pos x="174" y="118"/>
                </a:cxn>
                <a:cxn ang="0">
                  <a:pos x="176" y="116"/>
                </a:cxn>
                <a:cxn ang="0">
                  <a:pos x="198" y="88"/>
                </a:cxn>
                <a:cxn ang="0">
                  <a:pos x="198" y="88"/>
                </a:cxn>
                <a:cxn ang="0">
                  <a:pos x="198" y="86"/>
                </a:cxn>
                <a:cxn ang="0">
                  <a:pos x="198" y="82"/>
                </a:cxn>
                <a:cxn ang="0">
                  <a:pos x="198" y="80"/>
                </a:cxn>
                <a:cxn ang="0">
                  <a:pos x="196" y="78"/>
                </a:cxn>
                <a:cxn ang="0">
                  <a:pos x="196" y="78"/>
                </a:cxn>
              </a:cxnLst>
              <a:rect l="0" t="0" r="r" b="b"/>
              <a:pathLst>
                <a:path w="198" h="118">
                  <a:moveTo>
                    <a:pt x="196" y="78"/>
                  </a:moveTo>
                  <a:lnTo>
                    <a:pt x="64" y="2"/>
                  </a:lnTo>
                  <a:lnTo>
                    <a:pt x="64" y="2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2" y="10"/>
                  </a:lnTo>
                  <a:lnTo>
                    <a:pt x="164" y="118"/>
                  </a:lnTo>
                  <a:lnTo>
                    <a:pt x="164" y="118"/>
                  </a:lnTo>
                  <a:lnTo>
                    <a:pt x="168" y="118"/>
                  </a:lnTo>
                  <a:lnTo>
                    <a:pt x="170" y="118"/>
                  </a:lnTo>
                  <a:lnTo>
                    <a:pt x="174" y="118"/>
                  </a:lnTo>
                  <a:lnTo>
                    <a:pt x="176" y="116"/>
                  </a:lnTo>
                  <a:lnTo>
                    <a:pt x="198" y="88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198" y="82"/>
                  </a:lnTo>
                  <a:lnTo>
                    <a:pt x="198" y="80"/>
                  </a:lnTo>
                  <a:lnTo>
                    <a:pt x="196" y="78"/>
                  </a:lnTo>
                  <a:lnTo>
                    <a:pt x="196" y="7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6" name="Freeform 106"/>
            <p:cNvSpPr>
              <a:spLocks/>
            </p:cNvSpPr>
            <p:nvPr/>
          </p:nvSpPr>
          <p:spPr bwMode="auto">
            <a:xfrm>
              <a:off x="3086101" y="460372"/>
              <a:ext cx="266700" cy="393697"/>
            </a:xfrm>
            <a:custGeom>
              <a:avLst/>
              <a:gdLst/>
              <a:ahLst/>
              <a:cxnLst>
                <a:cxn ang="0">
                  <a:pos x="168" y="232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4" y="18"/>
                </a:cxn>
                <a:cxn ang="0">
                  <a:pos x="38" y="1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30" y="244"/>
                </a:cxn>
                <a:cxn ang="0">
                  <a:pos x="130" y="244"/>
                </a:cxn>
                <a:cxn ang="0">
                  <a:pos x="134" y="248"/>
                </a:cxn>
                <a:cxn ang="0">
                  <a:pos x="142" y="248"/>
                </a:cxn>
                <a:cxn ang="0">
                  <a:pos x="164" y="242"/>
                </a:cxn>
                <a:cxn ang="0">
                  <a:pos x="164" y="242"/>
                </a:cxn>
                <a:cxn ang="0">
                  <a:pos x="166" y="240"/>
                </a:cxn>
                <a:cxn ang="0">
                  <a:pos x="168" y="238"/>
                </a:cxn>
                <a:cxn ang="0">
                  <a:pos x="168" y="234"/>
                </a:cxn>
                <a:cxn ang="0">
                  <a:pos x="168" y="232"/>
                </a:cxn>
                <a:cxn ang="0">
                  <a:pos x="168" y="232"/>
                </a:cxn>
              </a:cxnLst>
              <a:rect l="0" t="0" r="r" b="b"/>
              <a:pathLst>
                <a:path w="168" h="248">
                  <a:moveTo>
                    <a:pt x="168" y="232"/>
                  </a:moveTo>
                  <a:lnTo>
                    <a:pt x="48" y="24"/>
                  </a:lnTo>
                  <a:lnTo>
                    <a:pt x="48" y="24"/>
                  </a:lnTo>
                  <a:lnTo>
                    <a:pt x="44" y="18"/>
                  </a:lnTo>
                  <a:lnTo>
                    <a:pt x="38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30" y="244"/>
                  </a:lnTo>
                  <a:lnTo>
                    <a:pt x="130" y="244"/>
                  </a:lnTo>
                  <a:lnTo>
                    <a:pt x="134" y="248"/>
                  </a:lnTo>
                  <a:lnTo>
                    <a:pt x="142" y="248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6" y="240"/>
                  </a:lnTo>
                  <a:lnTo>
                    <a:pt x="168" y="238"/>
                  </a:lnTo>
                  <a:lnTo>
                    <a:pt x="168" y="234"/>
                  </a:lnTo>
                  <a:lnTo>
                    <a:pt x="168" y="232"/>
                  </a:lnTo>
                  <a:lnTo>
                    <a:pt x="168" y="232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7" name="Freeform 107"/>
            <p:cNvSpPr>
              <a:spLocks/>
            </p:cNvSpPr>
            <p:nvPr/>
          </p:nvSpPr>
          <p:spPr bwMode="auto">
            <a:xfrm>
              <a:off x="7172338" y="1914510"/>
              <a:ext cx="88900" cy="57150"/>
            </a:xfrm>
            <a:custGeom>
              <a:avLst/>
              <a:gdLst/>
              <a:ahLst/>
              <a:cxnLst>
                <a:cxn ang="0">
                  <a:pos x="54" y="18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8" y="32"/>
                </a:cxn>
                <a:cxn ang="0">
                  <a:pos x="10" y="34"/>
                </a:cxn>
                <a:cxn ang="0">
                  <a:pos x="14" y="36"/>
                </a:cxn>
                <a:cxn ang="0">
                  <a:pos x="16" y="34"/>
                </a:cxn>
                <a:cxn ang="0">
                  <a:pos x="54" y="24"/>
                </a:cxn>
                <a:cxn ang="0">
                  <a:pos x="54" y="24"/>
                </a:cxn>
                <a:cxn ang="0">
                  <a:pos x="56" y="20"/>
                </a:cxn>
                <a:cxn ang="0">
                  <a:pos x="54" y="18"/>
                </a:cxn>
                <a:cxn ang="0">
                  <a:pos x="54" y="18"/>
                </a:cxn>
              </a:cxnLst>
              <a:rect l="0" t="0" r="r" b="b"/>
              <a:pathLst>
                <a:path w="56" h="36">
                  <a:moveTo>
                    <a:pt x="54" y="18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4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6" y="20"/>
                  </a:lnTo>
                  <a:lnTo>
                    <a:pt x="54" y="18"/>
                  </a:lnTo>
                  <a:lnTo>
                    <a:pt x="54" y="18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228" name="Freeform 108"/>
            <p:cNvSpPr>
              <a:spLocks/>
            </p:cNvSpPr>
            <p:nvPr/>
          </p:nvSpPr>
          <p:spPr bwMode="auto">
            <a:xfrm>
              <a:off x="7264400" y="1435100"/>
              <a:ext cx="85725" cy="60325"/>
            </a:xfrm>
            <a:custGeom>
              <a:avLst/>
              <a:gdLst/>
              <a:ahLst/>
              <a:cxnLst>
                <a:cxn ang="0">
                  <a:pos x="52" y="22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6" y="32"/>
                </a:cxn>
                <a:cxn ang="0">
                  <a:pos x="6" y="32"/>
                </a:cxn>
                <a:cxn ang="0">
                  <a:pos x="8" y="34"/>
                </a:cxn>
                <a:cxn ang="0">
                  <a:pos x="10" y="36"/>
                </a:cxn>
                <a:cxn ang="0">
                  <a:pos x="12" y="38"/>
                </a:cxn>
                <a:cxn ang="0">
                  <a:pos x="16" y="36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54" y="24"/>
                </a:cxn>
                <a:cxn ang="0">
                  <a:pos x="52" y="22"/>
                </a:cxn>
                <a:cxn ang="0">
                  <a:pos x="52" y="22"/>
                </a:cxn>
              </a:cxnLst>
              <a:rect l="0" t="0" r="r" b="b"/>
              <a:pathLst>
                <a:path w="54" h="38">
                  <a:moveTo>
                    <a:pt x="52" y="2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10" y="36"/>
                  </a:lnTo>
                  <a:lnTo>
                    <a:pt x="12" y="38"/>
                  </a:lnTo>
                  <a:lnTo>
                    <a:pt x="16" y="3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rgbClr val="E6E6E6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grpSp>
        <p:nvGrpSpPr>
          <p:cNvPr id="11268" name="Gruppe 164"/>
          <p:cNvGrpSpPr>
            <a:grpSpLocks/>
          </p:cNvGrpSpPr>
          <p:nvPr/>
        </p:nvGrpSpPr>
        <p:grpSpPr bwMode="auto">
          <a:xfrm>
            <a:off x="4875213" y="3756025"/>
            <a:ext cx="887412" cy="855663"/>
            <a:chOff x="6587497" y="1021715"/>
            <a:chExt cx="1383030" cy="1333500"/>
          </a:xfrm>
        </p:grpSpPr>
        <p:grpSp>
          <p:nvGrpSpPr>
            <p:cNvPr id="11310" name="Gruppe 95"/>
            <p:cNvGrpSpPr>
              <a:grpSpLocks/>
            </p:cNvGrpSpPr>
            <p:nvPr/>
          </p:nvGrpSpPr>
          <p:grpSpPr bwMode="auto">
            <a:xfrm>
              <a:off x="6587498" y="1792862"/>
              <a:ext cx="1383030" cy="489971"/>
              <a:chOff x="6115058" y="3926462"/>
              <a:chExt cx="1383030" cy="489971"/>
            </a:xfrm>
          </p:grpSpPr>
          <p:sp>
            <p:nvSpPr>
              <p:cNvPr id="11322" name="Freeform 14"/>
              <p:cNvSpPr>
                <a:spLocks/>
              </p:cNvSpPr>
              <p:nvPr/>
            </p:nvSpPr>
            <p:spPr bwMode="auto">
              <a:xfrm rot="4140000" flipH="1">
                <a:off x="6362470" y="4036056"/>
                <a:ext cx="111332" cy="606158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323" name="Ellipse 260"/>
              <p:cNvSpPr>
                <a:spLocks noChangeArrowheads="1"/>
              </p:cNvSpPr>
              <p:nvPr/>
            </p:nvSpPr>
            <p:spPr bwMode="auto">
              <a:xfrm rot="5400000" flipH="1">
                <a:off x="6837506" y="3756488"/>
                <a:ext cx="489857" cy="831303"/>
              </a:xfrm>
              <a:prstGeom prst="ellipse">
                <a:avLst/>
              </a:pr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1311" name="Gruppe 11"/>
            <p:cNvGrpSpPr>
              <a:grpSpLocks/>
            </p:cNvGrpSpPr>
            <p:nvPr/>
          </p:nvGrpSpPr>
          <p:grpSpPr bwMode="auto">
            <a:xfrm>
              <a:off x="6690933" y="1021715"/>
              <a:ext cx="804600" cy="1333500"/>
              <a:chOff x="2260816" y="4553095"/>
              <a:chExt cx="449505" cy="744393"/>
            </a:xfrm>
          </p:grpSpPr>
          <p:sp>
            <p:nvSpPr>
              <p:cNvPr id="11312" name="Freeform 14"/>
              <p:cNvSpPr>
                <a:spLocks/>
              </p:cNvSpPr>
              <p:nvPr/>
            </p:nvSpPr>
            <p:spPr bwMode="auto">
              <a:xfrm rot="2340000">
                <a:off x="2291491" y="4848642"/>
                <a:ext cx="134074" cy="448846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71717"/>
                  </a:gs>
                  <a:gs pos="100000">
                    <a:srgbClr val="F2F2F2"/>
                  </a:gs>
                  <a:gs pos="100000">
                    <a:srgbClr val="ADADA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313" name="Gruppe 86"/>
              <p:cNvGrpSpPr>
                <a:grpSpLocks/>
              </p:cNvGrpSpPr>
              <p:nvPr/>
            </p:nvGrpSpPr>
            <p:grpSpPr bwMode="auto">
              <a:xfrm>
                <a:off x="2260816" y="4553095"/>
                <a:ext cx="449505" cy="447568"/>
                <a:chOff x="3725842" y="1574800"/>
                <a:chExt cx="1696261" cy="1689254"/>
              </a:xfrm>
            </p:grpSpPr>
            <p:sp>
              <p:nvSpPr>
                <p:cNvPr id="11314" name="Ellipse 5"/>
                <p:cNvSpPr>
                  <a:spLocks noChangeArrowheads="1"/>
                </p:cNvSpPr>
                <p:nvPr/>
              </p:nvSpPr>
              <p:spPr bwMode="auto">
                <a:xfrm>
                  <a:off x="3731985" y="1574800"/>
                  <a:ext cx="1690118" cy="1689079"/>
                </a:xfrm>
                <a:prstGeom prst="ellipse">
                  <a:avLst/>
                </a:prstGeom>
                <a:blipFill dpi="0" rotWithShape="1">
                  <a:blip r:embed="rId2"/>
                  <a:srcRect/>
                  <a:stretch>
                    <a:fillRect/>
                  </a:stretch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315" name="Gruppe 53"/>
                <p:cNvGrpSpPr>
                  <a:grpSpLocks/>
                </p:cNvGrpSpPr>
                <p:nvPr/>
              </p:nvGrpSpPr>
              <p:grpSpPr bwMode="auto">
                <a:xfrm>
                  <a:off x="3725842" y="1574800"/>
                  <a:ext cx="1694443" cy="1689254"/>
                  <a:chOff x="209212" y="1574800"/>
                  <a:chExt cx="1694443" cy="1689254"/>
                </a:xfrm>
              </p:grpSpPr>
              <p:sp>
                <p:nvSpPr>
                  <p:cNvPr id="11316" name="Ellipse 7"/>
                  <p:cNvSpPr>
                    <a:spLocks noChangeArrowheads="1"/>
                  </p:cNvSpPr>
                  <p:nvPr/>
                </p:nvSpPr>
                <p:spPr bwMode="auto">
                  <a:xfrm>
                    <a:off x="215432" y="1574800"/>
                    <a:ext cx="1689965" cy="1688863"/>
                  </a:xfrm>
                  <a:prstGeom prst="ellipse">
                    <a:avLst/>
                  </a:prstGeom>
                  <a:noFill/>
                  <a:ln w="6350">
                    <a:solidFill>
                      <a:srgbClr val="D7D8D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US" altLang="zh-CN">
                      <a:solidFill>
                        <a:srgbClr val="FFFFFF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11317" name="Gruppe 91"/>
                  <p:cNvGrpSpPr>
                    <a:grpSpLocks/>
                  </p:cNvGrpSpPr>
                  <p:nvPr/>
                </p:nvGrpSpPr>
                <p:grpSpPr bwMode="auto">
                  <a:xfrm>
                    <a:off x="209212" y="1627590"/>
                    <a:ext cx="1611736" cy="1634328"/>
                    <a:chOff x="1088055" y="2939851"/>
                    <a:chExt cx="1372317" cy="1392192"/>
                  </a:xfrm>
                </p:grpSpPr>
                <p:sp>
                  <p:nvSpPr>
                    <p:cNvPr id="11318" name="Ellips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7642" y="2939286"/>
                      <a:ext cx="1030341" cy="77260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CF9">
                            <a:alpha val="76999"/>
                          </a:srgbClr>
                        </a:gs>
                        <a:gs pos="100000">
                          <a:srgbClr val="FFFFFF">
                            <a:alpha val="0"/>
                          </a:srgbClr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algn="ctr" eaLnBrk="1" hangingPunct="1"/>
                      <a:endParaRPr lang="en-US" altLang="zh-CN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59" name="Måne 258"/>
                    <p:cNvSpPr/>
                    <p:nvPr/>
                  </p:nvSpPr>
                  <p:spPr bwMode="auto">
                    <a:xfrm rot="16552097">
                      <a:off x="1463017" y="3334688"/>
                      <a:ext cx="622393" cy="1372317"/>
                    </a:xfrm>
                    <a:prstGeom prst="moon">
                      <a:avLst>
                        <a:gd name="adj" fmla="val 8311"/>
                      </a:avLst>
                    </a:prstGeom>
                    <a:gradFill flip="none" rotWithShape="1">
                      <a:gsLst>
                        <a:gs pos="24000">
                          <a:sysClr val="windowText" lastClr="000000">
                            <a:alpha val="24000"/>
                          </a:sysClr>
                        </a:gs>
                        <a:gs pos="100000">
                          <a:sysClr val="window" lastClr="FFFFFF">
                            <a:alpha val="0"/>
                          </a:sys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altLang="zh-CN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269" name="Gruppe 192"/>
          <p:cNvGrpSpPr>
            <a:grpSpLocks/>
          </p:cNvGrpSpPr>
          <p:nvPr/>
        </p:nvGrpSpPr>
        <p:grpSpPr bwMode="auto">
          <a:xfrm>
            <a:off x="4554538" y="5180013"/>
            <a:ext cx="887412" cy="855662"/>
            <a:chOff x="6587497" y="1021715"/>
            <a:chExt cx="1383030" cy="1333500"/>
          </a:xfrm>
        </p:grpSpPr>
        <p:grpSp>
          <p:nvGrpSpPr>
            <p:cNvPr id="11294" name="Gruppe 95"/>
            <p:cNvGrpSpPr>
              <a:grpSpLocks/>
            </p:cNvGrpSpPr>
            <p:nvPr/>
          </p:nvGrpSpPr>
          <p:grpSpPr bwMode="auto">
            <a:xfrm>
              <a:off x="6587498" y="1792860"/>
              <a:ext cx="1383030" cy="489971"/>
              <a:chOff x="6115058" y="3926460"/>
              <a:chExt cx="1383030" cy="489971"/>
            </a:xfrm>
          </p:grpSpPr>
          <p:sp>
            <p:nvSpPr>
              <p:cNvPr id="11308" name="Freeform 14"/>
              <p:cNvSpPr>
                <a:spLocks/>
              </p:cNvSpPr>
              <p:nvPr/>
            </p:nvSpPr>
            <p:spPr bwMode="auto">
              <a:xfrm rot="4140000" flipH="1">
                <a:off x="6362470" y="4036058"/>
                <a:ext cx="111330" cy="606158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309" name="Ellipse 288"/>
              <p:cNvSpPr>
                <a:spLocks noChangeArrowheads="1"/>
              </p:cNvSpPr>
              <p:nvPr/>
            </p:nvSpPr>
            <p:spPr bwMode="auto">
              <a:xfrm rot="5400000" flipH="1">
                <a:off x="6837506" y="3756490"/>
                <a:ext cx="489857" cy="831302"/>
              </a:xfrm>
              <a:prstGeom prst="ellipse">
                <a:avLst/>
              </a:prstGeom>
              <a:solidFill>
                <a:srgbClr val="151616">
                  <a:alpha val="1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1295" name="Gruppe 11"/>
            <p:cNvGrpSpPr>
              <a:grpSpLocks/>
            </p:cNvGrpSpPr>
            <p:nvPr/>
          </p:nvGrpSpPr>
          <p:grpSpPr bwMode="auto">
            <a:xfrm>
              <a:off x="6690933" y="1021715"/>
              <a:ext cx="804600" cy="1333500"/>
              <a:chOff x="2260816" y="4553095"/>
              <a:chExt cx="449505" cy="744393"/>
            </a:xfrm>
          </p:grpSpPr>
          <p:sp>
            <p:nvSpPr>
              <p:cNvPr id="11296" name="Freeform 14"/>
              <p:cNvSpPr>
                <a:spLocks/>
              </p:cNvSpPr>
              <p:nvPr/>
            </p:nvSpPr>
            <p:spPr bwMode="auto">
              <a:xfrm rot="2340000">
                <a:off x="2291491" y="4848643"/>
                <a:ext cx="134075" cy="448845"/>
              </a:xfrm>
              <a:custGeom>
                <a:avLst/>
                <a:gdLst>
                  <a:gd name="T0" fmla="*/ 2147483647 w 136"/>
                  <a:gd name="T1" fmla="*/ 2147483647 h 456"/>
                  <a:gd name="T2" fmla="*/ 2147483647 w 136"/>
                  <a:gd name="T3" fmla="*/ 2147483647 h 456"/>
                  <a:gd name="T4" fmla="*/ 2147483647 w 136"/>
                  <a:gd name="T5" fmla="*/ 2147483647 h 456"/>
                  <a:gd name="T6" fmla="*/ 2147483647 w 136"/>
                  <a:gd name="T7" fmla="*/ 2147483647 h 456"/>
                  <a:gd name="T8" fmla="*/ 2147483647 w 136"/>
                  <a:gd name="T9" fmla="*/ 2147483647 h 456"/>
                  <a:gd name="T10" fmla="*/ 2147483647 w 136"/>
                  <a:gd name="T11" fmla="*/ 2147483647 h 456"/>
                  <a:gd name="T12" fmla="*/ 2147483647 w 136"/>
                  <a:gd name="T13" fmla="*/ 2147483647 h 456"/>
                  <a:gd name="T14" fmla="*/ 2147483647 w 136"/>
                  <a:gd name="T15" fmla="*/ 2147483647 h 456"/>
                  <a:gd name="T16" fmla="*/ 2147483647 w 136"/>
                  <a:gd name="T17" fmla="*/ 2147483647 h 456"/>
                  <a:gd name="T18" fmla="*/ 2147483647 w 136"/>
                  <a:gd name="T19" fmla="*/ 2147483647 h 456"/>
                  <a:gd name="T20" fmla="*/ 2147483647 w 136"/>
                  <a:gd name="T21" fmla="*/ 0 h 456"/>
                  <a:gd name="T22" fmla="*/ 2147483647 w 136"/>
                  <a:gd name="T23" fmla="*/ 0 h 456"/>
                  <a:gd name="T24" fmla="*/ 2147483647 w 136"/>
                  <a:gd name="T25" fmla="*/ 2147483647 h 456"/>
                  <a:gd name="T26" fmla="*/ 2147483647 w 136"/>
                  <a:gd name="T27" fmla="*/ 2147483647 h 456"/>
                  <a:gd name="T28" fmla="*/ 2147483647 w 136"/>
                  <a:gd name="T29" fmla="*/ 2147483647 h 456"/>
                  <a:gd name="T30" fmla="*/ 0 w 136"/>
                  <a:gd name="T31" fmla="*/ 2147483647 h 456"/>
                  <a:gd name="T32" fmla="*/ 0 w 136"/>
                  <a:gd name="T33" fmla="*/ 2147483647 h 456"/>
                  <a:gd name="T34" fmla="*/ 0 w 136"/>
                  <a:gd name="T35" fmla="*/ 2147483647 h 456"/>
                  <a:gd name="T36" fmla="*/ 2147483647 w 136"/>
                  <a:gd name="T37" fmla="*/ 2147483647 h 456"/>
                  <a:gd name="T38" fmla="*/ 2147483647 w 136"/>
                  <a:gd name="T39" fmla="*/ 2147483647 h 456"/>
                  <a:gd name="T40" fmla="*/ 2147483647 w 136"/>
                  <a:gd name="T41" fmla="*/ 2147483647 h 456"/>
                  <a:gd name="T42" fmla="*/ 2147483647 w 136"/>
                  <a:gd name="T43" fmla="*/ 2147483647 h 45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36"/>
                  <a:gd name="T67" fmla="*/ 0 h 456"/>
                  <a:gd name="T68" fmla="*/ 136 w 136"/>
                  <a:gd name="T69" fmla="*/ 456 h 45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36" h="456">
                    <a:moveTo>
                      <a:pt x="136" y="456"/>
                    </a:moveTo>
                    <a:lnTo>
                      <a:pt x="136" y="456"/>
                    </a:lnTo>
                    <a:lnTo>
                      <a:pt x="124" y="386"/>
                    </a:lnTo>
                    <a:lnTo>
                      <a:pt x="98" y="236"/>
                    </a:lnTo>
                    <a:lnTo>
                      <a:pt x="82" y="154"/>
                    </a:lnTo>
                    <a:lnTo>
                      <a:pt x="66" y="80"/>
                    </a:lnTo>
                    <a:lnTo>
                      <a:pt x="52" y="26"/>
                    </a:lnTo>
                    <a:lnTo>
                      <a:pt x="46" y="10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20" y="88"/>
                    </a:lnTo>
                    <a:lnTo>
                      <a:pt x="68" y="238"/>
                    </a:lnTo>
                    <a:lnTo>
                      <a:pt x="136" y="45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71717"/>
                  </a:gs>
                  <a:gs pos="100000">
                    <a:srgbClr val="F2F2F2"/>
                  </a:gs>
                  <a:gs pos="100000">
                    <a:srgbClr val="ADADAD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1297" name="Gruppe 86"/>
              <p:cNvGrpSpPr>
                <a:grpSpLocks/>
              </p:cNvGrpSpPr>
              <p:nvPr/>
            </p:nvGrpSpPr>
            <p:grpSpPr bwMode="auto">
              <a:xfrm>
                <a:off x="2260816" y="4553095"/>
                <a:ext cx="449505" cy="447569"/>
                <a:chOff x="3725841" y="1574800"/>
                <a:chExt cx="1696262" cy="1689257"/>
              </a:xfrm>
            </p:grpSpPr>
            <p:sp>
              <p:nvSpPr>
                <p:cNvPr id="282" name="Ellipse 5"/>
                <p:cNvSpPr/>
                <p:nvPr/>
              </p:nvSpPr>
              <p:spPr bwMode="auto">
                <a:xfrm>
                  <a:off x="3731985" y="1574800"/>
                  <a:ext cx="1690118" cy="1689079"/>
                </a:xfrm>
                <a:prstGeom prst="ellipse">
                  <a:avLst/>
                </a:prstGeom>
                <a:blipFill dpi="0" rotWithShape="1">
                  <a:blip r:embed="rId3" cstate="print"/>
                  <a:srcRect/>
                  <a:stretch>
                    <a:fillRect l="-37000" r="-19000" b="-6000"/>
                  </a:stretch>
                </a:blip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altLang="zh-CN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301" name="Gruppe 53"/>
                <p:cNvGrpSpPr>
                  <a:grpSpLocks/>
                </p:cNvGrpSpPr>
                <p:nvPr/>
              </p:nvGrpSpPr>
              <p:grpSpPr bwMode="auto">
                <a:xfrm>
                  <a:off x="3725841" y="1574800"/>
                  <a:ext cx="1694440" cy="1689257"/>
                  <a:chOff x="209211" y="1574800"/>
                  <a:chExt cx="1694440" cy="1689257"/>
                </a:xfrm>
              </p:grpSpPr>
              <p:sp>
                <p:nvSpPr>
                  <p:cNvPr id="11302" name="Ellipse 7"/>
                  <p:cNvSpPr>
                    <a:spLocks noChangeArrowheads="1"/>
                  </p:cNvSpPr>
                  <p:nvPr/>
                </p:nvSpPr>
                <p:spPr bwMode="auto">
                  <a:xfrm>
                    <a:off x="215434" y="1574800"/>
                    <a:ext cx="1689965" cy="1688863"/>
                  </a:xfrm>
                  <a:prstGeom prst="ellipse">
                    <a:avLst/>
                  </a:prstGeom>
                  <a:noFill/>
                  <a:ln w="6350">
                    <a:solidFill>
                      <a:srgbClr val="D7D8D9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US" altLang="zh-CN">
                      <a:solidFill>
                        <a:srgbClr val="FFFFFF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11303" name="Gruppe 91"/>
                  <p:cNvGrpSpPr>
                    <a:grpSpLocks/>
                  </p:cNvGrpSpPr>
                  <p:nvPr/>
                </p:nvGrpSpPr>
                <p:grpSpPr bwMode="auto">
                  <a:xfrm>
                    <a:off x="209211" y="1627587"/>
                    <a:ext cx="1611735" cy="1634332"/>
                    <a:chOff x="1088055" y="2939848"/>
                    <a:chExt cx="1372317" cy="1392195"/>
                  </a:xfrm>
                </p:grpSpPr>
                <p:sp>
                  <p:nvSpPr>
                    <p:cNvPr id="11304" name="Ellips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7646" y="2939286"/>
                      <a:ext cx="1030343" cy="772607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CF9">
                            <a:alpha val="76999"/>
                          </a:srgbClr>
                        </a:gs>
                        <a:gs pos="100000">
                          <a:srgbClr val="FFFFFF">
                            <a:alpha val="0"/>
                          </a:srgbClr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algn="ctr" eaLnBrk="1" hangingPunct="1"/>
                      <a:endParaRPr lang="en-US" altLang="zh-CN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87" name="Måne 286"/>
                    <p:cNvSpPr/>
                    <p:nvPr/>
                  </p:nvSpPr>
                  <p:spPr bwMode="auto">
                    <a:xfrm rot="16552097">
                      <a:off x="1463017" y="3334688"/>
                      <a:ext cx="622393" cy="1372317"/>
                    </a:xfrm>
                    <a:prstGeom prst="moon">
                      <a:avLst>
                        <a:gd name="adj" fmla="val 8311"/>
                      </a:avLst>
                    </a:prstGeom>
                    <a:gradFill flip="none" rotWithShape="1">
                      <a:gsLst>
                        <a:gs pos="24000">
                          <a:sysClr val="windowText" lastClr="000000">
                            <a:alpha val="24000"/>
                          </a:sysClr>
                        </a:gs>
                        <a:gs pos="100000">
                          <a:sysClr val="window" lastClr="FFFFFF">
                            <a:alpha val="0"/>
                          </a:sys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 altLang="zh-CN">
                        <a:solidFill>
                          <a:srgbClr val="FFFFFF"/>
                        </a:solidFill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11270" name="Tekstboks 289"/>
          <p:cNvSpPr txBox="1">
            <a:spLocks noChangeArrowheads="1"/>
          </p:cNvSpPr>
          <p:nvPr/>
        </p:nvSpPr>
        <p:spPr bwMode="auto">
          <a:xfrm>
            <a:off x="3736975" y="5203825"/>
            <a:ext cx="1066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 b="1">
                <a:solidFill>
                  <a:schemeClr val="bg1"/>
                </a:solidFill>
                <a:latin typeface="Calibri" panose="020F0502020204030204" pitchFamily="34" charset="0"/>
              </a:rPr>
              <a:t>MEXICO</a:t>
            </a:r>
          </a:p>
        </p:txBody>
      </p:sp>
      <p:sp>
        <p:nvSpPr>
          <p:cNvPr id="11271" name="Tekstboks 290"/>
          <p:cNvSpPr txBox="1">
            <a:spLocks noChangeArrowheads="1"/>
          </p:cNvSpPr>
          <p:nvPr/>
        </p:nvSpPr>
        <p:spPr bwMode="auto">
          <a:xfrm>
            <a:off x="4083050" y="4089400"/>
            <a:ext cx="777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 b="1">
                <a:solidFill>
                  <a:schemeClr val="bg1"/>
                </a:solidFill>
                <a:latin typeface="Calibri" panose="020F0502020204030204" pitchFamily="34" charset="0"/>
              </a:rPr>
              <a:t>USA</a:t>
            </a:r>
          </a:p>
        </p:txBody>
      </p:sp>
      <p:sp>
        <p:nvSpPr>
          <p:cNvPr id="11272" name="Tekstboks 291"/>
          <p:cNvSpPr txBox="1">
            <a:spLocks noChangeArrowheads="1"/>
          </p:cNvSpPr>
          <p:nvPr/>
        </p:nvSpPr>
        <p:spPr bwMode="auto">
          <a:xfrm>
            <a:off x="4168775" y="2592388"/>
            <a:ext cx="869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 b="1">
                <a:solidFill>
                  <a:schemeClr val="bg1"/>
                </a:solidFill>
                <a:latin typeface="Calibri" panose="020F0502020204030204" pitchFamily="34" charset="0"/>
              </a:rPr>
              <a:t>CANADA</a:t>
            </a:r>
          </a:p>
        </p:txBody>
      </p:sp>
      <p:sp>
        <p:nvSpPr>
          <p:cNvPr id="295" name="Pentagon 294"/>
          <p:cNvSpPr/>
          <p:nvPr/>
        </p:nvSpPr>
        <p:spPr bwMode="auto">
          <a:xfrm rot="20036359">
            <a:off x="2063829" y="3078470"/>
            <a:ext cx="2050438" cy="703313"/>
          </a:xfrm>
          <a:prstGeom prst="homePlate">
            <a:avLst/>
          </a:prstGeom>
          <a:blipFill dpi="0" rotWithShape="1">
            <a:blip r:embed="rId4" cstate="print"/>
            <a:srcRect/>
            <a:stretch>
              <a:fillRect l="-9000" t="-37000" r="-9000" b="-32000"/>
            </a:stretch>
          </a:blipFill>
          <a:ln w="88900" cap="rnd" cmpd="thickThin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276" name="Rectangle 20"/>
          <p:cNvSpPr>
            <a:spLocks noChangeArrowheads="1"/>
          </p:cNvSpPr>
          <p:nvPr/>
        </p:nvSpPr>
        <p:spPr bwMode="auto">
          <a:xfrm>
            <a:off x="1327150" y="438150"/>
            <a:ext cx="64468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3000" b="1">
                <a:solidFill>
                  <a:srgbClr val="FFFFFF"/>
                </a:solidFill>
                <a:cs typeface="Arial" panose="020B0604020202020204" pitchFamily="34" charset="0"/>
              </a:rPr>
              <a:t>CANADA IS A GROWING MARKET</a:t>
            </a:r>
            <a:endParaRPr lang="en-US" altLang="zh-CN" sz="30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00" name="Freeform 7"/>
          <p:cNvSpPr>
            <a:spLocks/>
          </p:cNvSpPr>
          <p:nvPr/>
        </p:nvSpPr>
        <p:spPr bwMode="auto">
          <a:xfrm rot="1273863">
            <a:off x="287338" y="4830763"/>
            <a:ext cx="2027237" cy="1966912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11278" name="Group 111"/>
          <p:cNvGrpSpPr>
            <a:grpSpLocks/>
          </p:cNvGrpSpPr>
          <p:nvPr/>
        </p:nvGrpSpPr>
        <p:grpSpPr bwMode="auto">
          <a:xfrm>
            <a:off x="1147763" y="4811713"/>
            <a:ext cx="428625" cy="373062"/>
            <a:chOff x="4678361" y="1274769"/>
            <a:chExt cx="4795838" cy="4159135"/>
          </a:xfrm>
        </p:grpSpPr>
        <p:pic>
          <p:nvPicPr>
            <p:cNvPr id="11285" name="Picture 115" descr="pin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86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104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05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1293" name="Ellipse 103"/>
              <p:cNvSpPr>
                <a:spLocks noChangeArrowheads="1"/>
              </p:cNvSpPr>
              <p:nvPr/>
            </p:nvSpPr>
            <p:spPr bwMode="auto">
              <a:xfrm>
                <a:off x="7169801" y="4788850"/>
                <a:ext cx="984879" cy="718148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1279" name="Rektangel 153"/>
          <p:cNvSpPr>
            <a:spLocks noChangeArrowheads="1"/>
          </p:cNvSpPr>
          <p:nvPr/>
        </p:nvSpPr>
        <p:spPr bwMode="auto">
          <a:xfrm rot="413760">
            <a:off x="527050" y="4935538"/>
            <a:ext cx="18224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TIP: move the pins around and ungroup the map to edit regions </a:t>
            </a:r>
            <a:endParaRPr lang="da-DK" altLang="zh-CN" sz="14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grpSp>
        <p:nvGrpSpPr>
          <p:cNvPr id="11280" name="Gruppe 182"/>
          <p:cNvGrpSpPr>
            <a:grpSpLocks/>
          </p:cNvGrpSpPr>
          <p:nvPr/>
        </p:nvGrpSpPr>
        <p:grpSpPr bwMode="auto">
          <a:xfrm>
            <a:off x="1463675" y="5954713"/>
            <a:ext cx="488950" cy="488950"/>
            <a:chOff x="4422370" y="3949383"/>
            <a:chExt cx="327025" cy="327025"/>
          </a:xfrm>
        </p:grpSpPr>
        <p:sp>
          <p:nvSpPr>
            <p:cNvPr id="11281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2" name="Freeform 28"/>
            <p:cNvSpPr>
              <a:spLocks/>
            </p:cNvSpPr>
            <p:nvPr/>
          </p:nvSpPr>
          <p:spPr bwMode="auto">
            <a:xfrm>
              <a:off x="4517929" y="4099092"/>
              <a:ext cx="174130" cy="84942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3" name="Freeform 29"/>
            <p:cNvSpPr>
              <a:spLocks/>
            </p:cNvSpPr>
            <p:nvPr/>
          </p:nvSpPr>
          <p:spPr bwMode="auto">
            <a:xfrm>
              <a:off x="4533856" y="4064054"/>
              <a:ext cx="31853" cy="25482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4" name="Freeform 30"/>
            <p:cNvSpPr>
              <a:spLocks/>
            </p:cNvSpPr>
            <p:nvPr/>
          </p:nvSpPr>
          <p:spPr bwMode="auto">
            <a:xfrm>
              <a:off x="4584821" y="4038572"/>
              <a:ext cx="30791" cy="25482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ktangel 7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F88C8"/>
              </a:gs>
              <a:gs pos="100000">
                <a:srgbClr val="00206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z="1400" b="1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gray">
          <a:xfrm>
            <a:off x="3422650" y="3176588"/>
            <a:ext cx="22574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2600" b="1">
                <a:solidFill>
                  <a:schemeClr val="bg1"/>
                </a:solidFill>
                <a:cs typeface="Arial" panose="020B0604020202020204" pitchFamily="34" charset="0"/>
              </a:rPr>
              <a:t>TEMPLATES</a:t>
            </a:r>
          </a:p>
        </p:txBody>
      </p:sp>
      <p:sp>
        <p:nvSpPr>
          <p:cNvPr id="12292" name="Tekstboks 168"/>
          <p:cNvSpPr txBox="1">
            <a:spLocks noChangeArrowheads="1"/>
          </p:cNvSpPr>
          <p:nvPr/>
        </p:nvSpPr>
        <p:spPr bwMode="auto">
          <a:xfrm>
            <a:off x="2116138" y="3819525"/>
            <a:ext cx="49164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Pre-designed presentations </a:t>
            </a:r>
            <a:r>
              <a:rPr lang="en-US" altLang="zh-CN" sz="1200">
                <a:solidFill>
                  <a:schemeClr val="bg1"/>
                </a:solidFill>
                <a:cs typeface="Arial" panose="020B0604020202020204" pitchFamily="34" charset="0"/>
              </a:rPr>
              <a:t>with</a:t>
            </a:r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 22 slides included, 4 different colors</a:t>
            </a:r>
          </a:p>
        </p:txBody>
      </p:sp>
      <p:pic>
        <p:nvPicPr>
          <p:cNvPr id="12293" name="Picture 4" descr="templ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8" y="3363913"/>
            <a:ext cx="82867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Billede 7" descr="dreamstime_Architect plan.jpg"/>
          <p:cNvPicPr>
            <a:picLocks noChangeAspect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e 15"/>
          <p:cNvGrpSpPr/>
          <p:nvPr/>
        </p:nvGrpSpPr>
        <p:grpSpPr>
          <a:xfrm>
            <a:off x="-1" y="4286250"/>
            <a:ext cx="9142414" cy="2147570"/>
            <a:chOff x="-1" y="4286250"/>
            <a:chExt cx="9142414" cy="21475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Gruppe 13"/>
            <p:cNvGrpSpPr/>
            <p:nvPr/>
          </p:nvGrpSpPr>
          <p:grpSpPr>
            <a:xfrm>
              <a:off x="-1" y="4286250"/>
              <a:ext cx="9142414" cy="2014220"/>
              <a:chOff x="-1" y="4286250"/>
              <a:chExt cx="9142414" cy="2014220"/>
            </a:xfrm>
          </p:grpSpPr>
          <p:sp>
            <p:nvSpPr>
              <p:cNvPr id="41" name="Rektangel 40"/>
              <p:cNvSpPr>
                <a:spLocks noChangeArrowheads="1"/>
              </p:cNvSpPr>
              <p:nvPr/>
            </p:nvSpPr>
            <p:spPr bwMode="auto">
              <a:xfrm>
                <a:off x="-1" y="4427220"/>
                <a:ext cx="9142413" cy="1873250"/>
              </a:xfrm>
              <a:prstGeom prst="rect">
                <a:avLst/>
              </a:prstGeom>
              <a:gradFill flip="none" rotWithShape="1">
                <a:gsLst>
                  <a:gs pos="0">
                    <a:srgbClr val="171717">
                      <a:alpha val="50000"/>
                    </a:srgbClr>
                  </a:gs>
                  <a:gs pos="100000">
                    <a:srgbClr val="232323">
                      <a:alpha val="86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  <p:sp>
            <p:nvSpPr>
              <p:cNvPr id="42" name="Rektangel 41"/>
              <p:cNvSpPr/>
              <p:nvPr/>
            </p:nvSpPr>
            <p:spPr>
              <a:xfrm>
                <a:off x="0" y="4286250"/>
                <a:ext cx="9142413" cy="140970"/>
              </a:xfrm>
              <a:prstGeom prst="rect">
                <a:avLst/>
              </a:prstGeom>
              <a:gradFill rotWithShape="1">
                <a:gsLst>
                  <a:gs pos="0">
                    <a:srgbClr val="1F88C8"/>
                  </a:gs>
                  <a:gs pos="100000">
                    <a:srgbClr val="78F8FF"/>
                  </a:gs>
                </a:gsLst>
                <a:lin ang="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FFFFFF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</p:grpSp>
        <p:sp>
          <p:nvSpPr>
            <p:cNvPr id="40" name="Rektangel 39"/>
            <p:cNvSpPr/>
            <p:nvPr/>
          </p:nvSpPr>
          <p:spPr>
            <a:xfrm>
              <a:off x="0" y="6292850"/>
              <a:ext cx="9142413" cy="140970"/>
            </a:xfrm>
            <a:prstGeom prst="rect">
              <a:avLst/>
            </a:prstGeom>
            <a:gradFill rotWithShape="1">
              <a:gsLst>
                <a:gs pos="0">
                  <a:srgbClr val="1F88C8"/>
                </a:gs>
                <a:gs pos="100000">
                  <a:srgbClr val="78F8FF"/>
                </a:gs>
              </a:gsLst>
              <a:lin ang="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</a:endParaRPr>
            </a:p>
          </p:txBody>
        </p:sp>
      </p:grpSp>
      <p:sp>
        <p:nvSpPr>
          <p:cNvPr id="13316" name="Rectangle 4"/>
          <p:cNvSpPr>
            <a:spLocks noChangeArrowheads="1"/>
          </p:cNvSpPr>
          <p:nvPr/>
        </p:nvSpPr>
        <p:spPr bwMode="gray">
          <a:xfrm>
            <a:off x="519113" y="5372100"/>
            <a:ext cx="62372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a-DK" altLang="zh-CN">
                <a:solidFill>
                  <a:srgbClr val="FFFFFF"/>
                </a:solidFill>
                <a:latin typeface="Arial Narrow" panose="020B0606020202030204" pitchFamily="34" charset="0"/>
              </a:rPr>
              <a:t>Create extraordinary PowerPoint presentations in minutes</a:t>
            </a:r>
          </a:p>
          <a:p>
            <a:pPr eaLnBrk="1" hangingPunct="1"/>
            <a:endParaRPr lang="en-US" altLang="zh-CN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3317" name="Rectangle 5"/>
          <p:cNvSpPr txBox="1">
            <a:spLocks noChangeArrowheads="1"/>
          </p:cNvSpPr>
          <p:nvPr/>
        </p:nvSpPr>
        <p:spPr bwMode="gray">
          <a:xfrm>
            <a:off x="493713" y="4646613"/>
            <a:ext cx="73802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95000"/>
              </a:lnSpc>
            </a:pPr>
            <a:r>
              <a:rPr lang="en-US" altLang="zh-CN" sz="3000" b="1">
                <a:solidFill>
                  <a:srgbClr val="FFFFFF"/>
                </a:solidFill>
                <a:cs typeface="Arial" panose="020B0604020202020204" pitchFamily="34" charset="0"/>
              </a:rPr>
              <a:t>Templates </a:t>
            </a:r>
            <a:r>
              <a:rPr lang="en-US" altLang="zh-CN" sz="2500">
                <a:solidFill>
                  <a:srgbClr val="FFFFFF"/>
                </a:solidFill>
                <a:cs typeface="Arial" panose="020B0604020202020204" pitchFamily="34" charset="0"/>
              </a:rPr>
              <a:t>(Pre-designed presentations)</a:t>
            </a: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gray">
          <a:xfrm>
            <a:off x="7281863" y="5838825"/>
            <a:ext cx="15382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zh-CN" sz="1200">
                <a:solidFill>
                  <a:srgbClr val="FFFFFF"/>
                </a:solidFill>
                <a:latin typeface="Arial Narrow" panose="020B0606020202030204" pitchFamily="34" charset="0"/>
              </a:rPr>
              <a:t>Your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Line 16"/>
          <p:cNvSpPr>
            <a:spLocks noChangeShapeType="1"/>
          </p:cNvSpPr>
          <p:nvPr/>
        </p:nvSpPr>
        <p:spPr bwMode="auto">
          <a:xfrm flipV="1">
            <a:off x="5792788" y="4378325"/>
            <a:ext cx="6350" cy="1884363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noProof="1">
              <a:solidFill>
                <a:sysClr val="windowText" lastClr="000000"/>
              </a:solidFill>
              <a:ea typeface="ＭＳ Ｐゴシック" pitchFamily="-97" charset="-128"/>
            </a:endParaRPr>
          </a:p>
        </p:txBody>
      </p:sp>
      <p:sp>
        <p:nvSpPr>
          <p:cNvPr id="101" name="Line 12"/>
          <p:cNvSpPr>
            <a:spLocks noChangeShapeType="1"/>
          </p:cNvSpPr>
          <p:nvPr/>
        </p:nvSpPr>
        <p:spPr bwMode="auto">
          <a:xfrm flipV="1">
            <a:off x="6997700" y="2524125"/>
            <a:ext cx="0" cy="15843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noProof="1">
              <a:solidFill>
                <a:sysClr val="windowText" lastClr="000000"/>
              </a:solidFill>
              <a:ea typeface="ＭＳ Ｐゴシック" pitchFamily="-97" charset="-128"/>
            </a:endParaRPr>
          </a:p>
        </p:txBody>
      </p:sp>
      <p:sp>
        <p:nvSpPr>
          <p:cNvPr id="105" name="Line 12"/>
          <p:cNvSpPr>
            <a:spLocks noChangeShapeType="1"/>
          </p:cNvSpPr>
          <p:nvPr/>
        </p:nvSpPr>
        <p:spPr bwMode="auto">
          <a:xfrm flipV="1">
            <a:off x="4114800" y="2524125"/>
            <a:ext cx="0" cy="158432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noProof="1">
              <a:solidFill>
                <a:sysClr val="windowText" lastClr="000000"/>
              </a:solidFill>
              <a:ea typeface="ＭＳ Ｐゴシック" pitchFamily="-97" charset="-128"/>
            </a:endParaRPr>
          </a:p>
        </p:txBody>
      </p:sp>
      <p:sp>
        <p:nvSpPr>
          <p:cNvPr id="109" name="Line 12"/>
          <p:cNvSpPr>
            <a:spLocks noChangeShapeType="1"/>
          </p:cNvSpPr>
          <p:nvPr/>
        </p:nvSpPr>
        <p:spPr bwMode="auto">
          <a:xfrm flipV="1">
            <a:off x="719138" y="2509838"/>
            <a:ext cx="0" cy="1843087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noProof="1">
              <a:solidFill>
                <a:sysClr val="windowText" lastClr="000000"/>
              </a:solidFill>
              <a:ea typeface="ＭＳ Ｐゴシック" pitchFamily="-97" charset="-128"/>
            </a:endParaRPr>
          </a:p>
        </p:txBody>
      </p:sp>
      <p:sp>
        <p:nvSpPr>
          <p:cNvPr id="112" name="Line 16"/>
          <p:cNvSpPr>
            <a:spLocks noChangeShapeType="1"/>
          </p:cNvSpPr>
          <p:nvPr/>
        </p:nvSpPr>
        <p:spPr bwMode="auto">
          <a:xfrm flipV="1">
            <a:off x="2546350" y="4768850"/>
            <a:ext cx="6350" cy="1585913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noProof="1">
              <a:solidFill>
                <a:sysClr val="windowText" lastClr="000000"/>
              </a:solidFill>
              <a:ea typeface="ＭＳ Ｐゴシック" pitchFamily="-97" charset="-128"/>
            </a:endParaRPr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gray">
          <a:xfrm>
            <a:off x="6767513" y="6162675"/>
            <a:ext cx="15382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n-US" altLang="zh-CN" sz="1200" noProof="1">
                <a:solidFill>
                  <a:srgbClr val="171717"/>
                </a:solidFill>
                <a:latin typeface="Arial Narrow" panose="020B0606020202030204" pitchFamily="34" charset="0"/>
              </a:rPr>
              <a:t>Your Logo</a:t>
            </a:r>
          </a:p>
        </p:txBody>
      </p:sp>
      <p:grpSp>
        <p:nvGrpSpPr>
          <p:cNvPr id="14344" name="Gruppe 76"/>
          <p:cNvGrpSpPr>
            <a:grpSpLocks/>
          </p:cNvGrpSpPr>
          <p:nvPr/>
        </p:nvGrpSpPr>
        <p:grpSpPr bwMode="auto">
          <a:xfrm>
            <a:off x="479425" y="3859213"/>
            <a:ext cx="8248650" cy="1368425"/>
            <a:chOff x="478807" y="3859777"/>
            <a:chExt cx="8249946" cy="1367543"/>
          </a:xfrm>
        </p:grpSpPr>
        <p:grpSp>
          <p:nvGrpSpPr>
            <p:cNvPr id="14359" name="Gruppe 74"/>
            <p:cNvGrpSpPr>
              <a:grpSpLocks/>
            </p:cNvGrpSpPr>
            <p:nvPr/>
          </p:nvGrpSpPr>
          <p:grpSpPr bwMode="auto">
            <a:xfrm>
              <a:off x="478807" y="3859777"/>
              <a:ext cx="8249946" cy="1173993"/>
              <a:chOff x="478807" y="3859777"/>
              <a:chExt cx="8249946" cy="1173993"/>
            </a:xfrm>
          </p:grpSpPr>
          <p:sp>
            <p:nvSpPr>
              <p:cNvPr id="14361" name="Vinkel 118"/>
              <p:cNvSpPr>
                <a:spLocks noChangeArrowheads="1"/>
              </p:cNvSpPr>
              <p:nvPr/>
            </p:nvSpPr>
            <p:spPr bwMode="auto">
              <a:xfrm>
                <a:off x="3617788" y="3859777"/>
                <a:ext cx="2048197" cy="1156541"/>
              </a:xfrm>
              <a:prstGeom prst="chevron">
                <a:avLst>
                  <a:gd name="adj" fmla="val 49997"/>
                </a:avLst>
              </a:prstGeom>
              <a:gradFill rotWithShape="1">
                <a:gsLst>
                  <a:gs pos="0">
                    <a:srgbClr val="1F88C8"/>
                  </a:gs>
                  <a:gs pos="100000">
                    <a:srgbClr val="41A7C3"/>
                  </a:gs>
                </a:gsLst>
                <a:lin ang="5400000"/>
              </a:gradFill>
              <a:ln w="9525">
                <a:solidFill>
                  <a:srgbClr val="34A8CC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sz="1600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62" name="Pentagon 119"/>
              <p:cNvSpPr>
                <a:spLocks noChangeArrowheads="1"/>
              </p:cNvSpPr>
              <p:nvPr/>
            </p:nvSpPr>
            <p:spPr bwMode="auto">
              <a:xfrm>
                <a:off x="478807" y="3878815"/>
                <a:ext cx="2124409" cy="1154955"/>
              </a:xfrm>
              <a:prstGeom prst="homePlate">
                <a:avLst>
                  <a:gd name="adj" fmla="val 50004"/>
                </a:avLst>
              </a:prstGeom>
              <a:gradFill rotWithShape="1">
                <a:gsLst>
                  <a:gs pos="0">
                    <a:srgbClr val="10253F"/>
                  </a:gs>
                  <a:gs pos="59000">
                    <a:srgbClr val="254061"/>
                  </a:gs>
                  <a:gs pos="100000">
                    <a:srgbClr val="254061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sz="1600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63" name="Vinkel 120"/>
              <p:cNvSpPr>
                <a:spLocks noChangeArrowheads="1"/>
              </p:cNvSpPr>
              <p:nvPr/>
            </p:nvSpPr>
            <p:spPr bwMode="auto">
              <a:xfrm>
                <a:off x="2087198" y="3877228"/>
                <a:ext cx="2048197" cy="1156542"/>
              </a:xfrm>
              <a:prstGeom prst="chevron">
                <a:avLst>
                  <a:gd name="adj" fmla="val 49997"/>
                </a:avLst>
              </a:prstGeom>
              <a:gradFill rotWithShape="1">
                <a:gsLst>
                  <a:gs pos="0">
                    <a:srgbClr val="1F88C8"/>
                  </a:gs>
                  <a:gs pos="100000">
                    <a:srgbClr val="002060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sz="1400" b="1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64" name="Vinkel 124"/>
              <p:cNvSpPr>
                <a:spLocks noChangeArrowheads="1"/>
              </p:cNvSpPr>
              <p:nvPr/>
            </p:nvSpPr>
            <p:spPr bwMode="auto">
              <a:xfrm>
                <a:off x="5149966" y="3877228"/>
                <a:ext cx="2048197" cy="1156542"/>
              </a:xfrm>
              <a:prstGeom prst="chevron">
                <a:avLst>
                  <a:gd name="adj" fmla="val 49997"/>
                </a:avLst>
              </a:prstGeom>
              <a:gradFill rotWithShape="1">
                <a:gsLst>
                  <a:gs pos="0">
                    <a:srgbClr val="8EABDE"/>
                  </a:gs>
                  <a:gs pos="50000">
                    <a:srgbClr val="8EABDE"/>
                  </a:gs>
                  <a:gs pos="100000">
                    <a:srgbClr val="8FACE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sz="4800" b="1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65" name="Vinkel 125"/>
              <p:cNvSpPr>
                <a:spLocks noChangeArrowheads="1"/>
              </p:cNvSpPr>
              <p:nvPr/>
            </p:nvSpPr>
            <p:spPr bwMode="auto">
              <a:xfrm>
                <a:off x="6680556" y="3877228"/>
                <a:ext cx="2048197" cy="1156542"/>
              </a:xfrm>
              <a:prstGeom prst="chevron">
                <a:avLst>
                  <a:gd name="adj" fmla="val 49997"/>
                </a:avLst>
              </a:prstGeom>
              <a:gradFill rotWithShape="1">
                <a:gsLst>
                  <a:gs pos="0">
                    <a:srgbClr val="C2D1ED"/>
                  </a:gs>
                  <a:gs pos="50000">
                    <a:srgbClr val="C2D1ED"/>
                  </a:gs>
                  <a:gs pos="100000">
                    <a:srgbClr val="9AB5E4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indent="-3429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sz="4800" b="1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4360" name="Rectangle 3"/>
            <p:cNvSpPr>
              <a:spLocks noChangeArrowheads="1"/>
            </p:cNvSpPr>
            <p:nvPr/>
          </p:nvSpPr>
          <p:spPr bwMode="auto">
            <a:xfrm>
              <a:off x="489922" y="5027424"/>
              <a:ext cx="7648188" cy="199896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zh-CN" noProof="1">
                <a:solidFill>
                  <a:srgbClr val="000000"/>
                </a:solidFill>
              </a:endParaRPr>
            </a:p>
          </p:txBody>
        </p:sp>
      </p:grpSp>
      <p:sp>
        <p:nvSpPr>
          <p:cNvPr id="14345" name="Titel 16"/>
          <p:cNvSpPr txBox="1">
            <a:spLocks/>
          </p:cNvSpPr>
          <p:nvPr/>
        </p:nvSpPr>
        <p:spPr bwMode="auto">
          <a:xfrm>
            <a:off x="177800" y="833438"/>
            <a:ext cx="45847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a-DK" altLang="zh-CN" sz="3200">
                <a:solidFill>
                  <a:srgbClr val="FFFFFF"/>
                </a:solidFill>
                <a:latin typeface="Arial Narrow" panose="020B0606020202030204" pitchFamily="34" charset="0"/>
              </a:rPr>
              <a:t>Arrow Process</a:t>
            </a:r>
          </a:p>
        </p:txBody>
      </p:sp>
      <p:sp>
        <p:nvSpPr>
          <p:cNvPr id="14346" name="Pladsholder til tekst 18"/>
          <p:cNvSpPr txBox="1">
            <a:spLocks/>
          </p:cNvSpPr>
          <p:nvPr/>
        </p:nvSpPr>
        <p:spPr bwMode="auto">
          <a:xfrm>
            <a:off x="177800" y="1447800"/>
            <a:ext cx="64897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da-DK" altLang="zh-CN" sz="2000" b="1">
                <a:solidFill>
                  <a:srgbClr val="FFFFFF"/>
                </a:solidFill>
                <a:latin typeface="Arial Narrow" panose="020B0606020202030204" pitchFamily="34" charset="0"/>
              </a:rPr>
              <a:t>Why use graphics from PowerPointing.com?</a:t>
            </a:r>
          </a:p>
        </p:txBody>
      </p:sp>
      <p:sp>
        <p:nvSpPr>
          <p:cNvPr id="14347" name="Rektangel 143"/>
          <p:cNvSpPr>
            <a:spLocks noChangeArrowheads="1"/>
          </p:cNvSpPr>
          <p:nvPr/>
        </p:nvSpPr>
        <p:spPr bwMode="auto">
          <a:xfrm>
            <a:off x="5845175" y="4281488"/>
            <a:ext cx="814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b="1" noProof="1">
                <a:solidFill>
                  <a:srgbClr val="FFFFFF"/>
                </a:solidFill>
                <a:latin typeface="Calibri" panose="020F0502020204030204" pitchFamily="34" charset="0"/>
              </a:rPr>
              <a:t>ENGAGE</a:t>
            </a:r>
            <a:endParaRPr lang="en-US" altLang="zh-CN" sz="1000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48" name="Rektangel 145"/>
          <p:cNvSpPr>
            <a:spLocks noChangeArrowheads="1"/>
          </p:cNvSpPr>
          <p:nvPr/>
        </p:nvSpPr>
        <p:spPr bwMode="auto">
          <a:xfrm>
            <a:off x="717550" y="2451100"/>
            <a:ext cx="17827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Make strong and visual PowerPoint presentations in less time</a:t>
            </a:r>
          </a:p>
        </p:txBody>
      </p:sp>
      <p:sp>
        <p:nvSpPr>
          <p:cNvPr id="14349" name="Rektangel 146"/>
          <p:cNvSpPr>
            <a:spLocks noChangeArrowheads="1"/>
          </p:cNvSpPr>
          <p:nvPr/>
        </p:nvSpPr>
        <p:spPr bwMode="auto">
          <a:xfrm>
            <a:off x="4113213" y="2465388"/>
            <a:ext cx="1957387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Customize the graphics to fit your need</a:t>
            </a:r>
            <a:endParaRPr lang="en-US" altLang="zh-CN" sz="1400" noProof="1">
              <a:solidFill>
                <a:srgbClr val="080808"/>
              </a:solidFill>
            </a:endParaRPr>
          </a:p>
          <a:p>
            <a:pPr eaLnBrk="1" hangingPunct="1">
              <a:spcBef>
                <a:spcPct val="20000"/>
              </a:spcBef>
            </a:pPr>
            <a:endParaRPr lang="en-US" altLang="zh-CN" sz="1400" noProof="1">
              <a:solidFill>
                <a:srgbClr val="080808"/>
              </a:solidFill>
            </a:endParaRPr>
          </a:p>
        </p:txBody>
      </p:sp>
      <p:sp>
        <p:nvSpPr>
          <p:cNvPr id="14350" name="Rektangel 147"/>
          <p:cNvSpPr>
            <a:spLocks noChangeArrowheads="1"/>
          </p:cNvSpPr>
          <p:nvPr/>
        </p:nvSpPr>
        <p:spPr bwMode="auto">
          <a:xfrm>
            <a:off x="6996113" y="2465388"/>
            <a:ext cx="1782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Leave an impact on your audience</a:t>
            </a:r>
          </a:p>
        </p:txBody>
      </p:sp>
      <p:sp>
        <p:nvSpPr>
          <p:cNvPr id="14351" name="Rektangel 148"/>
          <p:cNvSpPr>
            <a:spLocks noChangeArrowheads="1"/>
          </p:cNvSpPr>
          <p:nvPr/>
        </p:nvSpPr>
        <p:spPr bwMode="auto">
          <a:xfrm>
            <a:off x="2544763" y="5667375"/>
            <a:ext cx="17843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Support your message with</a:t>
            </a:r>
          </a:p>
          <a:p>
            <a:pPr eaLnBrk="1" hangingPunct="1"/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professional graphics</a:t>
            </a:r>
          </a:p>
        </p:txBody>
      </p:sp>
      <p:sp>
        <p:nvSpPr>
          <p:cNvPr id="14352" name="Rektangel 149"/>
          <p:cNvSpPr>
            <a:spLocks noChangeArrowheads="1"/>
          </p:cNvSpPr>
          <p:nvPr/>
        </p:nvSpPr>
        <p:spPr bwMode="auto">
          <a:xfrm>
            <a:off x="5791200" y="5783263"/>
            <a:ext cx="1784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</a:rPr>
              <a:t>Capture your audience</a:t>
            </a:r>
            <a:endParaRPr lang="en-US" altLang="zh-CN" sz="1400" noProof="1">
              <a:solidFill>
                <a:srgbClr val="080808"/>
              </a:solidFill>
            </a:endParaRPr>
          </a:p>
        </p:txBody>
      </p:sp>
      <p:sp>
        <p:nvSpPr>
          <p:cNvPr id="14353" name="Rektangel 155"/>
          <p:cNvSpPr>
            <a:spLocks noChangeArrowheads="1"/>
          </p:cNvSpPr>
          <p:nvPr/>
        </p:nvSpPr>
        <p:spPr bwMode="auto">
          <a:xfrm>
            <a:off x="4181475" y="4281488"/>
            <a:ext cx="1216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b="1" noProof="1">
                <a:solidFill>
                  <a:srgbClr val="FFFFFF"/>
                </a:solidFill>
                <a:latin typeface="Calibri" panose="020F0502020204030204" pitchFamily="34" charset="0"/>
              </a:rPr>
              <a:t>EASE TO USE</a:t>
            </a:r>
            <a:endParaRPr lang="en-US" altLang="zh-CN" sz="1000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54" name="Rektangel 156"/>
          <p:cNvSpPr>
            <a:spLocks noChangeArrowheads="1"/>
          </p:cNvSpPr>
          <p:nvPr/>
        </p:nvSpPr>
        <p:spPr bwMode="auto">
          <a:xfrm>
            <a:off x="7331075" y="4281488"/>
            <a:ext cx="1216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b="1" noProof="1">
                <a:solidFill>
                  <a:srgbClr val="0070C0"/>
                </a:solidFill>
                <a:latin typeface="Calibri" panose="020F0502020204030204" pitchFamily="34" charset="0"/>
              </a:rPr>
              <a:t> IMPRESS</a:t>
            </a:r>
            <a:endParaRPr lang="en-US" altLang="zh-CN" sz="1000" noProof="1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4355" name="Rektangel 157"/>
          <p:cNvSpPr>
            <a:spLocks noChangeArrowheads="1"/>
          </p:cNvSpPr>
          <p:nvPr/>
        </p:nvSpPr>
        <p:spPr bwMode="auto">
          <a:xfrm>
            <a:off x="2670175" y="4281488"/>
            <a:ext cx="1216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b="1" noProof="1">
                <a:solidFill>
                  <a:srgbClr val="FFFFFF"/>
                </a:solidFill>
                <a:latin typeface="Calibri" panose="020F0502020204030204" pitchFamily="34" charset="0"/>
              </a:rPr>
              <a:t>PROFESSIONAL</a:t>
            </a:r>
            <a:endParaRPr lang="en-US" altLang="zh-CN" sz="1000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356" name="Rektangel 158"/>
          <p:cNvSpPr>
            <a:spLocks noChangeArrowheads="1"/>
          </p:cNvSpPr>
          <p:nvPr/>
        </p:nvSpPr>
        <p:spPr bwMode="auto">
          <a:xfrm>
            <a:off x="739775" y="4281488"/>
            <a:ext cx="1216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zh-CN" sz="1200" b="1" noProof="1">
                <a:solidFill>
                  <a:srgbClr val="FFFFFF"/>
                </a:solidFill>
                <a:latin typeface="Calibri" panose="020F0502020204030204" pitchFamily="34" charset="0"/>
              </a:rPr>
              <a:t>SAVE TIME</a:t>
            </a:r>
            <a:endParaRPr lang="en-US" altLang="zh-CN" sz="1000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grpSp>
        <p:nvGrpSpPr>
          <p:cNvPr id="4" name="Gruppe 13"/>
          <p:cNvGrpSpPr/>
          <p:nvPr/>
        </p:nvGrpSpPr>
        <p:grpSpPr>
          <a:xfrm>
            <a:off x="0" y="800100"/>
            <a:ext cx="9144000" cy="1171308"/>
            <a:chOff x="0" y="800100"/>
            <a:chExt cx="9144000" cy="11713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Rektangel 3"/>
            <p:cNvSpPr>
              <a:spLocks noChangeArrowheads="1"/>
            </p:cNvSpPr>
            <p:nvPr/>
          </p:nvSpPr>
          <p:spPr bwMode="auto">
            <a:xfrm>
              <a:off x="0" y="800100"/>
              <a:ext cx="9144000" cy="1168400"/>
            </a:xfrm>
            <a:prstGeom prst="rect">
              <a:avLst/>
            </a:prstGeom>
            <a:gradFill rotWithShape="1">
              <a:gsLst>
                <a:gs pos="0">
                  <a:srgbClr val="171717"/>
                </a:gs>
                <a:gs pos="100000">
                  <a:srgbClr val="353637"/>
                </a:gs>
              </a:gsLst>
              <a:lin ang="16200000"/>
            </a:gradFill>
            <a:ln w="9525">
              <a:noFill/>
              <a:miter lim="800000"/>
              <a:headEnd/>
              <a:tailEnd/>
            </a:ln>
            <a:effectLst>
              <a:outerShdw blurRad="63500" dist="22987" dir="5400000" algn="tl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da-DK">
                <a:solidFill>
                  <a:srgbClr val="FFFFFF"/>
                </a:solidFill>
                <a:latin typeface="Arial Narrow" pitchFamily="-97" charset="0"/>
                <a:ea typeface="ＭＳ Ｐゴシック" pitchFamily="-97" charset="-128"/>
              </a:endParaRPr>
            </a:p>
          </p:txBody>
        </p:sp>
        <p:pic>
          <p:nvPicPr>
            <p:cNvPr id="30" name="Billede 4" descr="dreamstime_Architect plan.jpg"/>
            <p:cNvPicPr>
              <a:picLocks noChangeAspect="1"/>
            </p:cNvPicPr>
            <p:nvPr/>
          </p:nvPicPr>
          <p:blipFill>
            <a:blip r:embed="rId2" cstate="print">
              <a:lum bright="6000"/>
            </a:blip>
            <a:srcRect/>
            <a:stretch>
              <a:fillRect/>
            </a:stretch>
          </p:blipFill>
          <p:spPr>
            <a:xfrm>
              <a:off x="7206344" y="800100"/>
              <a:ext cx="1580470" cy="1171308"/>
            </a:xfrm>
            <a:prstGeom prst="rect">
              <a:avLst/>
            </a:prstGeom>
          </p:spPr>
        </p:pic>
      </p:grpSp>
      <p:sp>
        <p:nvSpPr>
          <p:cNvPr id="14358" name="Rectangle 30"/>
          <p:cNvSpPr>
            <a:spLocks noChangeArrowheads="1"/>
          </p:cNvSpPr>
          <p:nvPr/>
        </p:nvSpPr>
        <p:spPr bwMode="auto">
          <a:xfrm>
            <a:off x="349250" y="1141413"/>
            <a:ext cx="62579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da-DK" altLang="zh-CN" sz="2500" b="1">
                <a:solidFill>
                  <a:srgbClr val="FFFFFF"/>
                </a:solidFill>
                <a:cs typeface="Arial" panose="020B0604020202020204" pitchFamily="34" charset="0"/>
              </a:rPr>
              <a:t>Why use graphics from PowerPointing?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uppe 299"/>
          <p:cNvGrpSpPr>
            <a:grpSpLocks/>
          </p:cNvGrpSpPr>
          <p:nvPr/>
        </p:nvGrpSpPr>
        <p:grpSpPr bwMode="auto">
          <a:xfrm>
            <a:off x="3417888" y="2840038"/>
            <a:ext cx="1022350" cy="1109662"/>
            <a:chOff x="473201" y="2942956"/>
            <a:chExt cx="953523" cy="1036016"/>
          </a:xfrm>
        </p:grpSpPr>
        <p:sp>
          <p:nvSpPr>
            <p:cNvPr id="301" name="Ellipse 300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2" name="Ellipse 301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426" name="Ellipse 302"/>
            <p:cNvSpPr>
              <a:spLocks noChangeArrowheads="1"/>
            </p:cNvSpPr>
            <p:nvPr/>
          </p:nvSpPr>
          <p:spPr bwMode="auto">
            <a:xfrm>
              <a:off x="590170" y="2966670"/>
              <a:ext cx="698855" cy="515785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363" name="Gruppe 295"/>
          <p:cNvGrpSpPr>
            <a:grpSpLocks/>
          </p:cNvGrpSpPr>
          <p:nvPr/>
        </p:nvGrpSpPr>
        <p:grpSpPr bwMode="auto">
          <a:xfrm>
            <a:off x="1916113" y="2787650"/>
            <a:ext cx="881062" cy="957263"/>
            <a:chOff x="473201" y="2942956"/>
            <a:chExt cx="953523" cy="1036016"/>
          </a:xfrm>
        </p:grpSpPr>
        <p:sp>
          <p:nvSpPr>
            <p:cNvPr id="297" name="Ellipse 296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8" name="Ellipse 297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419" name="Ellipse 298"/>
            <p:cNvSpPr>
              <a:spLocks noChangeArrowheads="1"/>
            </p:cNvSpPr>
            <p:nvPr/>
          </p:nvSpPr>
          <p:spPr bwMode="auto">
            <a:xfrm>
              <a:off x="590029" y="2967009"/>
              <a:ext cx="699250" cy="51543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364" name="Gruppe 291"/>
          <p:cNvGrpSpPr>
            <a:grpSpLocks/>
          </p:cNvGrpSpPr>
          <p:nvPr/>
        </p:nvGrpSpPr>
        <p:grpSpPr bwMode="auto">
          <a:xfrm>
            <a:off x="1219200" y="2119313"/>
            <a:ext cx="720725" cy="782637"/>
            <a:chOff x="473201" y="2942956"/>
            <a:chExt cx="953523" cy="1036016"/>
          </a:xfrm>
        </p:grpSpPr>
        <p:sp>
          <p:nvSpPr>
            <p:cNvPr id="293" name="Ellipse 29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4" name="Ellipse 293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412" name="Ellipse 294"/>
            <p:cNvSpPr>
              <a:spLocks noChangeArrowheads="1"/>
            </p:cNvSpPr>
            <p:nvPr/>
          </p:nvSpPr>
          <p:spPr bwMode="auto">
            <a:xfrm>
              <a:off x="590816" y="2966071"/>
              <a:ext cx="697290" cy="516958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5365" name="Rectangle 8"/>
          <p:cNvSpPr>
            <a:spLocks noChangeArrowheads="1"/>
          </p:cNvSpPr>
          <p:nvPr/>
        </p:nvSpPr>
        <p:spPr bwMode="gray">
          <a:xfrm>
            <a:off x="0" y="214313"/>
            <a:ext cx="91440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4000">
                <a:solidFill>
                  <a:srgbClr val="000000"/>
                </a:solidFill>
                <a:cs typeface="Arial" panose="020B0604020202020204" pitchFamily="34" charset="0"/>
              </a:rPr>
              <a:t>It's all about standing out...</a:t>
            </a:r>
          </a:p>
        </p:txBody>
      </p:sp>
      <p:grpSp>
        <p:nvGrpSpPr>
          <p:cNvPr id="15366" name="Group 75"/>
          <p:cNvGrpSpPr>
            <a:grpSpLocks/>
          </p:cNvGrpSpPr>
          <p:nvPr/>
        </p:nvGrpSpPr>
        <p:grpSpPr bwMode="auto">
          <a:xfrm>
            <a:off x="3155950" y="4022725"/>
            <a:ext cx="5702300" cy="1920875"/>
            <a:chOff x="3155950" y="4022725"/>
            <a:chExt cx="5702300" cy="1920875"/>
          </a:xfrm>
        </p:grpSpPr>
        <p:sp>
          <p:nvSpPr>
            <p:cNvPr id="15404" name="Ellipse 160"/>
            <p:cNvSpPr>
              <a:spLocks noChangeArrowheads="1"/>
            </p:cNvSpPr>
            <p:nvPr/>
          </p:nvSpPr>
          <p:spPr bwMode="auto">
            <a:xfrm>
              <a:off x="3155950" y="4022725"/>
              <a:ext cx="5702300" cy="1920875"/>
            </a:xfrm>
            <a:prstGeom prst="ellipse">
              <a:avLst/>
            </a:prstGeom>
            <a:gradFill rotWithShape="1">
              <a:gsLst>
                <a:gs pos="0">
                  <a:srgbClr val="3A3A3A"/>
                </a:gs>
                <a:gs pos="100000">
                  <a:srgbClr val="171717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405" name="Ellipse 161"/>
            <p:cNvSpPr>
              <a:spLocks noChangeArrowheads="1"/>
            </p:cNvSpPr>
            <p:nvPr/>
          </p:nvSpPr>
          <p:spPr bwMode="auto">
            <a:xfrm>
              <a:off x="3484563" y="4124325"/>
              <a:ext cx="5086350" cy="162718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8D9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367" name="Gruppe 303"/>
          <p:cNvGrpSpPr>
            <a:grpSpLocks/>
          </p:cNvGrpSpPr>
          <p:nvPr/>
        </p:nvGrpSpPr>
        <p:grpSpPr bwMode="auto">
          <a:xfrm>
            <a:off x="4600575" y="1974850"/>
            <a:ext cx="3128963" cy="3446463"/>
            <a:chOff x="6450252" y="3628867"/>
            <a:chExt cx="1336199" cy="1472227"/>
          </a:xfrm>
        </p:grpSpPr>
        <p:sp>
          <p:nvSpPr>
            <p:cNvPr id="258" name="Ellipse 257"/>
            <p:cNvSpPr/>
            <p:nvPr/>
          </p:nvSpPr>
          <p:spPr bwMode="auto">
            <a:xfrm>
              <a:off x="6450252" y="3628867"/>
              <a:ext cx="1336199" cy="1334824"/>
            </a:xfrm>
            <a:prstGeom prst="ellipse">
              <a:avLst/>
            </a:prstGeom>
            <a:gradFill flip="none" rotWithShape="1">
              <a:gsLst>
                <a:gs pos="0">
                  <a:srgbClr val="FB0036"/>
                </a:gs>
                <a:gs pos="100000">
                  <a:srgbClr val="D60015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C00000"/>
              </a:solidFill>
              <a:prstDash val="solid"/>
            </a:ln>
            <a:effectLst>
              <a:innerShdw blurRad="190500" dist="114300" dir="570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400" name="Ellipse 259"/>
            <p:cNvSpPr>
              <a:spLocks noChangeArrowheads="1"/>
            </p:cNvSpPr>
            <p:nvPr/>
          </p:nvSpPr>
          <p:spPr bwMode="auto">
            <a:xfrm>
              <a:off x="6629575" y="3671730"/>
              <a:ext cx="983900" cy="72072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76999"/>
                  </a:srgbClr>
                </a:gs>
                <a:gs pos="100000">
                  <a:srgbClr val="8EB4E3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7" name="Ellipse 256"/>
            <p:cNvSpPr/>
            <p:nvPr/>
          </p:nvSpPr>
          <p:spPr bwMode="auto">
            <a:xfrm>
              <a:off x="6500591" y="4838907"/>
              <a:ext cx="1198946" cy="262187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5368" name="Gruppe 271"/>
          <p:cNvGrpSpPr>
            <a:grpSpLocks/>
          </p:cNvGrpSpPr>
          <p:nvPr/>
        </p:nvGrpSpPr>
        <p:grpSpPr bwMode="auto">
          <a:xfrm>
            <a:off x="1016000" y="3465513"/>
            <a:ext cx="985838" cy="1069975"/>
            <a:chOff x="473201" y="2942956"/>
            <a:chExt cx="953523" cy="1036016"/>
          </a:xfrm>
        </p:grpSpPr>
        <p:sp>
          <p:nvSpPr>
            <p:cNvPr id="273" name="Ellipse 27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74" name="Ellipse 273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396" name="Ellipse 274"/>
            <p:cNvSpPr>
              <a:spLocks noChangeArrowheads="1"/>
            </p:cNvSpPr>
            <p:nvPr/>
          </p:nvSpPr>
          <p:spPr bwMode="auto">
            <a:xfrm>
              <a:off x="589896" y="2966012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5369" name="Tekstboks 84"/>
          <p:cNvSpPr txBox="1">
            <a:spLocks noChangeArrowheads="1"/>
          </p:cNvSpPr>
          <p:nvPr/>
        </p:nvSpPr>
        <p:spPr bwMode="auto">
          <a:xfrm>
            <a:off x="1751013" y="2982913"/>
            <a:ext cx="1231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1000" noProof="1">
                <a:solidFill>
                  <a:srgbClr val="A6A6A6"/>
                </a:solidFill>
                <a:latin typeface="Verdana" panose="020B0604030504040204" pitchFamily="34" charset="0"/>
              </a:rPr>
              <a:t>Average presentation</a:t>
            </a:r>
          </a:p>
        </p:txBody>
      </p:sp>
      <p:sp>
        <p:nvSpPr>
          <p:cNvPr id="15370" name="Tekstboks 84"/>
          <p:cNvSpPr txBox="1">
            <a:spLocks noChangeArrowheads="1"/>
          </p:cNvSpPr>
          <p:nvPr/>
        </p:nvSpPr>
        <p:spPr bwMode="auto">
          <a:xfrm>
            <a:off x="969963" y="2289175"/>
            <a:ext cx="1231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800" noProof="1">
                <a:solidFill>
                  <a:srgbClr val="A6A6A6"/>
                </a:solidFill>
                <a:latin typeface="Verdana" panose="020B0604030504040204" pitchFamily="34" charset="0"/>
              </a:rPr>
              <a:t>Average presentation</a:t>
            </a:r>
          </a:p>
        </p:txBody>
      </p:sp>
      <p:sp>
        <p:nvSpPr>
          <p:cNvPr id="15371" name="Tekstboks 84"/>
          <p:cNvSpPr txBox="1">
            <a:spLocks noChangeArrowheads="1"/>
          </p:cNvSpPr>
          <p:nvPr/>
        </p:nvSpPr>
        <p:spPr bwMode="auto">
          <a:xfrm>
            <a:off x="895350" y="3692525"/>
            <a:ext cx="1231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1100" noProof="1">
                <a:solidFill>
                  <a:srgbClr val="A6A6A6"/>
                </a:solidFill>
                <a:latin typeface="Verdana" panose="020B0604030504040204" pitchFamily="34" charset="0"/>
              </a:rPr>
              <a:t>Average presentation</a:t>
            </a:r>
          </a:p>
        </p:txBody>
      </p:sp>
      <p:sp>
        <p:nvSpPr>
          <p:cNvPr id="15372" name="Tekstboks 84"/>
          <p:cNvSpPr txBox="1">
            <a:spLocks noChangeArrowheads="1"/>
          </p:cNvSpPr>
          <p:nvPr/>
        </p:nvSpPr>
        <p:spPr bwMode="auto">
          <a:xfrm>
            <a:off x="3322638" y="3116263"/>
            <a:ext cx="1231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1000" noProof="1">
                <a:solidFill>
                  <a:srgbClr val="A6A6A6"/>
                </a:solidFill>
                <a:latin typeface="Verdana" panose="020B0604030504040204" pitchFamily="34" charset="0"/>
              </a:rPr>
              <a:t>Average presentation</a:t>
            </a:r>
          </a:p>
        </p:txBody>
      </p:sp>
      <p:grpSp>
        <p:nvGrpSpPr>
          <p:cNvPr id="15373" name="Gruppe 283"/>
          <p:cNvGrpSpPr>
            <a:grpSpLocks/>
          </p:cNvGrpSpPr>
          <p:nvPr/>
        </p:nvGrpSpPr>
        <p:grpSpPr bwMode="auto">
          <a:xfrm>
            <a:off x="2130425" y="1387475"/>
            <a:ext cx="568325" cy="615950"/>
            <a:chOff x="473201" y="2942956"/>
            <a:chExt cx="953523" cy="1036016"/>
          </a:xfrm>
        </p:grpSpPr>
        <p:sp>
          <p:nvSpPr>
            <p:cNvPr id="285" name="Ellipse 284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6" name="Ellipse 285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389" name="Ellipse 286"/>
            <p:cNvSpPr>
              <a:spLocks noChangeArrowheads="1"/>
            </p:cNvSpPr>
            <p:nvPr/>
          </p:nvSpPr>
          <p:spPr bwMode="auto">
            <a:xfrm>
              <a:off x="590394" y="2966988"/>
              <a:ext cx="697830" cy="515337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5374" name="Gruppe 287"/>
          <p:cNvGrpSpPr>
            <a:grpSpLocks/>
          </p:cNvGrpSpPr>
          <p:nvPr/>
        </p:nvGrpSpPr>
        <p:grpSpPr bwMode="auto">
          <a:xfrm>
            <a:off x="2457450" y="1597025"/>
            <a:ext cx="568325" cy="617538"/>
            <a:chOff x="473201" y="2942956"/>
            <a:chExt cx="953523" cy="1036016"/>
          </a:xfrm>
        </p:grpSpPr>
        <p:sp>
          <p:nvSpPr>
            <p:cNvPr id="289" name="Ellipse 28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0" name="Ellipse 289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382" name="Ellipse 290"/>
            <p:cNvSpPr>
              <a:spLocks noChangeArrowheads="1"/>
            </p:cNvSpPr>
            <p:nvPr/>
          </p:nvSpPr>
          <p:spPr bwMode="auto">
            <a:xfrm>
              <a:off x="590394" y="2966926"/>
              <a:ext cx="697830" cy="51667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5375" name="Tekstboks 86"/>
          <p:cNvSpPr txBox="1">
            <a:spLocks noChangeArrowheads="1"/>
          </p:cNvSpPr>
          <p:nvPr/>
        </p:nvSpPr>
        <p:spPr bwMode="auto">
          <a:xfrm>
            <a:off x="4518025" y="2995613"/>
            <a:ext cx="33004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4000" noProof="1">
                <a:solidFill>
                  <a:srgbClr val="FFFCF9"/>
                </a:solidFill>
              </a:rPr>
              <a:t>YOUR</a:t>
            </a:r>
            <a:br>
              <a:rPr lang="en-US" altLang="zh-CN" sz="4000" noProof="1">
                <a:solidFill>
                  <a:srgbClr val="FFFCF9"/>
                </a:solidFill>
              </a:rPr>
            </a:br>
            <a:r>
              <a:rPr lang="en-US" altLang="zh-CN" sz="2000" noProof="1">
                <a:solidFill>
                  <a:srgbClr val="FFFCF9"/>
                </a:solidFill>
              </a:rPr>
              <a:t>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ktangel 7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F88C8"/>
              </a:gs>
              <a:gs pos="100000">
                <a:srgbClr val="00206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z="1400" b="1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gray">
          <a:xfrm>
            <a:off x="3422650" y="3176588"/>
            <a:ext cx="22574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2600" b="1">
                <a:solidFill>
                  <a:schemeClr val="bg1"/>
                </a:solidFill>
                <a:cs typeface="Arial" panose="020B0604020202020204" pitchFamily="34" charset="0"/>
              </a:rPr>
              <a:t>METAPHORS</a:t>
            </a:r>
          </a:p>
        </p:txBody>
      </p:sp>
      <p:sp>
        <p:nvSpPr>
          <p:cNvPr id="2052" name="Tekstboks 168"/>
          <p:cNvSpPr txBox="1">
            <a:spLocks noChangeArrowheads="1"/>
          </p:cNvSpPr>
          <p:nvPr/>
        </p:nvSpPr>
        <p:spPr bwMode="auto">
          <a:xfrm>
            <a:off x="2640013" y="3805238"/>
            <a:ext cx="38544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Editable visuals drawed by our professional designers </a:t>
            </a:r>
          </a:p>
        </p:txBody>
      </p:sp>
      <p:pic>
        <p:nvPicPr>
          <p:cNvPr id="2053" name="Picture 4" descr="metapho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3344863"/>
            <a:ext cx="712787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Billede 48" descr="Blue sky Corn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0"/>
            <a:ext cx="7496175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" name="Rektangel 261"/>
          <p:cNvSpPr/>
          <p:nvPr/>
        </p:nvSpPr>
        <p:spPr>
          <a:xfrm>
            <a:off x="-304800" y="3154680"/>
            <a:ext cx="9631680" cy="3992880"/>
          </a:xfrm>
          <a:prstGeom prst="rect">
            <a:avLst/>
          </a:prstGeom>
          <a:gradFill flip="none" rotWithShape="1">
            <a:gsLst>
              <a:gs pos="0">
                <a:srgbClr val="FFFFFF">
                  <a:lumMod val="50000"/>
                </a:srgbClr>
              </a:gs>
              <a:gs pos="100000">
                <a:srgbClr val="E6E6E6">
                  <a:tint val="50000"/>
                  <a:shade val="100000"/>
                  <a:satMod val="350000"/>
                </a:srgbClr>
              </a:gs>
              <a:gs pos="100000">
                <a:srgbClr val="E6E6E6">
                  <a:tint val="50000"/>
                  <a:shade val="100000"/>
                  <a:satMod val="350000"/>
                </a:srgbClr>
              </a:gs>
              <a:gs pos="100000">
                <a:srgbClr val="E6E6E6">
                  <a:tint val="50000"/>
                  <a:shade val="100000"/>
                  <a:satMod val="350000"/>
                </a:srgbClr>
              </a:gs>
              <a:gs pos="31000">
                <a:srgbClr val="E6E6E6">
                  <a:tint val="50000"/>
                  <a:shade val="100000"/>
                  <a:satMod val="350000"/>
                </a:srgbClr>
              </a:gs>
              <a:gs pos="52000">
                <a:srgbClr val="E6E6E6">
                  <a:tint val="50000"/>
                  <a:shade val="100000"/>
                  <a:satMod val="350000"/>
                </a:srgbClr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3078" name="Gruppe 115"/>
          <p:cNvGrpSpPr>
            <a:grpSpLocks/>
          </p:cNvGrpSpPr>
          <p:nvPr/>
        </p:nvGrpSpPr>
        <p:grpSpPr bwMode="auto">
          <a:xfrm>
            <a:off x="4570413" y="2836863"/>
            <a:ext cx="2312987" cy="1158875"/>
            <a:chOff x="6754813" y="2703514"/>
            <a:chExt cx="2312987" cy="1158892"/>
          </a:xfrm>
        </p:grpSpPr>
        <p:grpSp>
          <p:nvGrpSpPr>
            <p:cNvPr id="3160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162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278" name="Ellipse 277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79" name="Ellipse 278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70" name="Gruppe 39"/>
                <p:cNvGrpSpPr>
                  <a:grpSpLocks/>
                </p:cNvGrpSpPr>
                <p:nvPr/>
              </p:nvGrpSpPr>
              <p:grpSpPr bwMode="auto">
                <a:xfrm>
                  <a:off x="6150673" y="3611941"/>
                  <a:ext cx="1641352" cy="958592"/>
                  <a:chOff x="5960292" y="3169456"/>
                  <a:chExt cx="2399108" cy="1401134"/>
                </a:xfrm>
              </p:grpSpPr>
              <p:sp>
                <p:nvSpPr>
                  <p:cNvPr id="281" name="Afrundet rektangel 280"/>
                  <p:cNvSpPr>
                    <a:spLocks noChangeArrowheads="1"/>
                  </p:cNvSpPr>
                  <p:nvPr/>
                </p:nvSpPr>
                <p:spPr bwMode="auto">
                  <a:xfrm>
                    <a:off x="5960294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282" name="Afrundet rektangel 281"/>
                  <p:cNvSpPr>
                    <a:spLocks noChangeArrowheads="1"/>
                  </p:cNvSpPr>
                  <p:nvPr/>
                </p:nvSpPr>
                <p:spPr bwMode="auto">
                  <a:xfrm>
                    <a:off x="8247147" y="3185113"/>
                    <a:ext cx="11225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163" name="Rectangle 39"/>
              <p:cNvSpPr>
                <a:spLocks noChangeArrowheads="1"/>
              </p:cNvSpPr>
              <p:nvPr/>
            </p:nvSpPr>
            <p:spPr bwMode="auto">
              <a:xfrm>
                <a:off x="2746375" y="2208171"/>
                <a:ext cx="2149475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61" name="Rectangle 39"/>
            <p:cNvSpPr>
              <a:spLocks noChangeArrowheads="1"/>
            </p:cNvSpPr>
            <p:nvPr/>
          </p:nvSpPr>
          <p:spPr bwMode="auto">
            <a:xfrm>
              <a:off x="6886575" y="3160721"/>
              <a:ext cx="2149475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79" name="Gruppe 125"/>
          <p:cNvGrpSpPr>
            <a:grpSpLocks/>
          </p:cNvGrpSpPr>
          <p:nvPr/>
        </p:nvGrpSpPr>
        <p:grpSpPr bwMode="auto">
          <a:xfrm>
            <a:off x="2409825" y="2836863"/>
            <a:ext cx="2312988" cy="1158875"/>
            <a:chOff x="6754813" y="2703514"/>
            <a:chExt cx="2312987" cy="1158892"/>
          </a:xfrm>
        </p:grpSpPr>
        <p:grpSp>
          <p:nvGrpSpPr>
            <p:cNvPr id="3147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149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288" name="Ellipse 287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89" name="Ellipse 288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57" name="Gruppe 39"/>
                <p:cNvGrpSpPr>
                  <a:grpSpLocks/>
                </p:cNvGrpSpPr>
                <p:nvPr/>
              </p:nvGrpSpPr>
              <p:grpSpPr bwMode="auto">
                <a:xfrm>
                  <a:off x="6150673" y="3611941"/>
                  <a:ext cx="1641349" cy="958592"/>
                  <a:chOff x="5960294" y="3169456"/>
                  <a:chExt cx="2399104" cy="1401134"/>
                </a:xfrm>
              </p:grpSpPr>
              <p:sp>
                <p:nvSpPr>
                  <p:cNvPr id="291" name="Afrundet rektangel 290"/>
                  <p:cNvSpPr>
                    <a:spLocks noChangeArrowheads="1"/>
                  </p:cNvSpPr>
                  <p:nvPr/>
                </p:nvSpPr>
                <p:spPr bwMode="auto">
                  <a:xfrm>
                    <a:off x="5960297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292" name="Afrundet rektangel 291"/>
                  <p:cNvSpPr>
                    <a:spLocks noChangeArrowheads="1"/>
                  </p:cNvSpPr>
                  <p:nvPr/>
                </p:nvSpPr>
                <p:spPr bwMode="auto">
                  <a:xfrm>
                    <a:off x="8247150" y="3185113"/>
                    <a:ext cx="112253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150" name="Rectangle 39"/>
              <p:cNvSpPr>
                <a:spLocks noChangeArrowheads="1"/>
              </p:cNvSpPr>
              <p:nvPr/>
            </p:nvSpPr>
            <p:spPr bwMode="auto">
              <a:xfrm>
                <a:off x="2746376" y="2208171"/>
                <a:ext cx="2149474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48" name="Rectangle 39"/>
            <p:cNvSpPr>
              <a:spLocks noChangeArrowheads="1"/>
            </p:cNvSpPr>
            <p:nvPr/>
          </p:nvSpPr>
          <p:spPr bwMode="auto">
            <a:xfrm>
              <a:off x="6886576" y="3160721"/>
              <a:ext cx="2149474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80" name="Gruppe 135"/>
          <p:cNvGrpSpPr>
            <a:grpSpLocks/>
          </p:cNvGrpSpPr>
          <p:nvPr/>
        </p:nvGrpSpPr>
        <p:grpSpPr bwMode="auto">
          <a:xfrm>
            <a:off x="225425" y="2836863"/>
            <a:ext cx="2312988" cy="1158875"/>
            <a:chOff x="6754813" y="2703514"/>
            <a:chExt cx="2312987" cy="1158892"/>
          </a:xfrm>
        </p:grpSpPr>
        <p:grpSp>
          <p:nvGrpSpPr>
            <p:cNvPr id="3134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136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298" name="Ellipse 297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299" name="Ellipse 298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44" name="Gruppe 39"/>
                <p:cNvGrpSpPr>
                  <a:grpSpLocks/>
                </p:cNvGrpSpPr>
                <p:nvPr/>
              </p:nvGrpSpPr>
              <p:grpSpPr bwMode="auto">
                <a:xfrm>
                  <a:off x="6150673" y="3611941"/>
                  <a:ext cx="1641349" cy="958592"/>
                  <a:chOff x="5960294" y="3169456"/>
                  <a:chExt cx="2399104" cy="1401134"/>
                </a:xfrm>
              </p:grpSpPr>
              <p:sp>
                <p:nvSpPr>
                  <p:cNvPr id="301" name="Afrundet rektangel 300"/>
                  <p:cNvSpPr>
                    <a:spLocks noChangeArrowheads="1"/>
                  </p:cNvSpPr>
                  <p:nvPr/>
                </p:nvSpPr>
                <p:spPr bwMode="auto">
                  <a:xfrm>
                    <a:off x="5960297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302" name="Afrundet rektangel 301"/>
                  <p:cNvSpPr>
                    <a:spLocks noChangeArrowheads="1"/>
                  </p:cNvSpPr>
                  <p:nvPr/>
                </p:nvSpPr>
                <p:spPr bwMode="auto">
                  <a:xfrm>
                    <a:off x="8247150" y="3185113"/>
                    <a:ext cx="112253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137" name="Rectangle 39"/>
              <p:cNvSpPr>
                <a:spLocks noChangeArrowheads="1"/>
              </p:cNvSpPr>
              <p:nvPr/>
            </p:nvSpPr>
            <p:spPr bwMode="auto">
              <a:xfrm>
                <a:off x="2746376" y="2208171"/>
                <a:ext cx="2149474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35" name="Rectangle 39"/>
            <p:cNvSpPr>
              <a:spLocks noChangeArrowheads="1"/>
            </p:cNvSpPr>
            <p:nvPr/>
          </p:nvSpPr>
          <p:spPr bwMode="auto">
            <a:xfrm>
              <a:off x="6886576" y="3160721"/>
              <a:ext cx="2149474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81" name="Gruppe 155"/>
          <p:cNvGrpSpPr>
            <a:grpSpLocks/>
          </p:cNvGrpSpPr>
          <p:nvPr/>
        </p:nvGrpSpPr>
        <p:grpSpPr bwMode="auto">
          <a:xfrm>
            <a:off x="-1944688" y="2836863"/>
            <a:ext cx="2312988" cy="1158875"/>
            <a:chOff x="6754813" y="2703514"/>
            <a:chExt cx="2312987" cy="1158892"/>
          </a:xfrm>
        </p:grpSpPr>
        <p:grpSp>
          <p:nvGrpSpPr>
            <p:cNvPr id="3121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123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308" name="Ellipse 307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309" name="Ellipse 308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31" name="Gruppe 39"/>
                <p:cNvGrpSpPr>
                  <a:grpSpLocks/>
                </p:cNvGrpSpPr>
                <p:nvPr/>
              </p:nvGrpSpPr>
              <p:grpSpPr bwMode="auto">
                <a:xfrm>
                  <a:off x="6150673" y="3611941"/>
                  <a:ext cx="1641349" cy="958592"/>
                  <a:chOff x="5960294" y="3169456"/>
                  <a:chExt cx="2399104" cy="1401134"/>
                </a:xfrm>
              </p:grpSpPr>
              <p:sp>
                <p:nvSpPr>
                  <p:cNvPr id="311" name="Afrundet rektangel 310"/>
                  <p:cNvSpPr>
                    <a:spLocks noChangeArrowheads="1"/>
                  </p:cNvSpPr>
                  <p:nvPr/>
                </p:nvSpPr>
                <p:spPr bwMode="auto">
                  <a:xfrm>
                    <a:off x="5960297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312" name="Afrundet rektangel 311"/>
                  <p:cNvSpPr>
                    <a:spLocks noChangeArrowheads="1"/>
                  </p:cNvSpPr>
                  <p:nvPr/>
                </p:nvSpPr>
                <p:spPr bwMode="auto">
                  <a:xfrm>
                    <a:off x="8247150" y="3185113"/>
                    <a:ext cx="112253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124" name="Rectangle 39"/>
              <p:cNvSpPr>
                <a:spLocks noChangeArrowheads="1"/>
              </p:cNvSpPr>
              <p:nvPr/>
            </p:nvSpPr>
            <p:spPr bwMode="auto">
              <a:xfrm>
                <a:off x="2746376" y="2208171"/>
                <a:ext cx="2149474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22" name="Rectangle 39"/>
            <p:cNvSpPr>
              <a:spLocks noChangeArrowheads="1"/>
            </p:cNvSpPr>
            <p:nvPr/>
          </p:nvSpPr>
          <p:spPr bwMode="auto">
            <a:xfrm>
              <a:off x="6886576" y="3160721"/>
              <a:ext cx="2149474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9" name="Gruppe 170"/>
          <p:cNvGrpSpPr/>
          <p:nvPr/>
        </p:nvGrpSpPr>
        <p:grpSpPr>
          <a:xfrm>
            <a:off x="-1715295" y="2533650"/>
            <a:ext cx="4232543" cy="2111376"/>
            <a:chOff x="2931319" y="3028950"/>
            <a:chExt cx="3430588" cy="1711326"/>
          </a:xfrm>
          <a:solidFill>
            <a:srgbClr val="D7D8D9">
              <a:lumMod val="25000"/>
            </a:srgbClr>
          </a:solidFill>
        </p:grpSpPr>
        <p:sp>
          <p:nvSpPr>
            <p:cNvPr id="321" name="Freeform 6"/>
            <p:cNvSpPr>
              <a:spLocks/>
            </p:cNvSpPr>
            <p:nvPr/>
          </p:nvSpPr>
          <p:spPr bwMode="auto">
            <a:xfrm>
              <a:off x="4266406" y="3028950"/>
              <a:ext cx="957263" cy="1077913"/>
            </a:xfrm>
            <a:custGeom>
              <a:avLst/>
              <a:gdLst/>
              <a:ahLst/>
              <a:cxnLst>
                <a:cxn ang="0">
                  <a:pos x="79" y="29"/>
                </a:cxn>
                <a:cxn ang="0">
                  <a:pos x="34" y="205"/>
                </a:cxn>
                <a:cxn ang="0">
                  <a:pos x="0" y="490"/>
                </a:cxn>
                <a:cxn ang="0">
                  <a:pos x="1010" y="1299"/>
                </a:cxn>
                <a:cxn ang="0">
                  <a:pos x="1022" y="1358"/>
                </a:cxn>
                <a:cxn ang="0">
                  <a:pos x="1173" y="1335"/>
                </a:cxn>
                <a:cxn ang="0">
                  <a:pos x="1207" y="1214"/>
                </a:cxn>
                <a:cxn ang="0">
                  <a:pos x="1154" y="481"/>
                </a:cxn>
                <a:cxn ang="0">
                  <a:pos x="1045" y="481"/>
                </a:cxn>
                <a:cxn ang="0">
                  <a:pos x="985" y="395"/>
                </a:cxn>
                <a:cxn ang="0">
                  <a:pos x="805" y="310"/>
                </a:cxn>
                <a:cxn ang="0">
                  <a:pos x="616" y="197"/>
                </a:cxn>
                <a:cxn ang="0">
                  <a:pos x="373" y="101"/>
                </a:cxn>
                <a:cxn ang="0">
                  <a:pos x="295" y="79"/>
                </a:cxn>
                <a:cxn ang="0">
                  <a:pos x="216" y="29"/>
                </a:cxn>
                <a:cxn ang="0">
                  <a:pos x="147" y="29"/>
                </a:cxn>
                <a:cxn ang="0">
                  <a:pos x="106" y="0"/>
                </a:cxn>
                <a:cxn ang="0">
                  <a:pos x="79" y="29"/>
                </a:cxn>
                <a:cxn ang="0">
                  <a:pos x="79" y="29"/>
                </a:cxn>
                <a:cxn ang="0">
                  <a:pos x="79" y="29"/>
                </a:cxn>
              </a:cxnLst>
              <a:rect l="0" t="0" r="r" b="b"/>
              <a:pathLst>
                <a:path w="1207" h="1358">
                  <a:moveTo>
                    <a:pt x="79" y="29"/>
                  </a:moveTo>
                  <a:lnTo>
                    <a:pt x="34" y="205"/>
                  </a:lnTo>
                  <a:lnTo>
                    <a:pt x="0" y="490"/>
                  </a:lnTo>
                  <a:lnTo>
                    <a:pt x="1010" y="1299"/>
                  </a:lnTo>
                  <a:lnTo>
                    <a:pt x="1022" y="1358"/>
                  </a:lnTo>
                  <a:lnTo>
                    <a:pt x="1173" y="1335"/>
                  </a:lnTo>
                  <a:lnTo>
                    <a:pt x="1207" y="1214"/>
                  </a:lnTo>
                  <a:lnTo>
                    <a:pt x="1154" y="481"/>
                  </a:lnTo>
                  <a:lnTo>
                    <a:pt x="1045" y="481"/>
                  </a:lnTo>
                  <a:lnTo>
                    <a:pt x="985" y="395"/>
                  </a:lnTo>
                  <a:lnTo>
                    <a:pt x="805" y="310"/>
                  </a:lnTo>
                  <a:lnTo>
                    <a:pt x="616" y="197"/>
                  </a:lnTo>
                  <a:lnTo>
                    <a:pt x="373" y="101"/>
                  </a:lnTo>
                  <a:lnTo>
                    <a:pt x="295" y="79"/>
                  </a:lnTo>
                  <a:lnTo>
                    <a:pt x="216" y="29"/>
                  </a:lnTo>
                  <a:lnTo>
                    <a:pt x="147" y="29"/>
                  </a:lnTo>
                  <a:lnTo>
                    <a:pt x="106" y="0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322" name="Freeform 8"/>
            <p:cNvSpPr>
              <a:spLocks/>
            </p:cNvSpPr>
            <p:nvPr/>
          </p:nvSpPr>
          <p:spPr bwMode="auto">
            <a:xfrm>
              <a:off x="4844256" y="3273425"/>
              <a:ext cx="122238" cy="250825"/>
            </a:xfrm>
            <a:custGeom>
              <a:avLst/>
              <a:gdLst/>
              <a:ahLst/>
              <a:cxnLst>
                <a:cxn ang="0">
                  <a:pos x="57" y="19"/>
                </a:cxn>
                <a:cxn ang="0">
                  <a:pos x="57" y="19"/>
                </a:cxn>
                <a:cxn ang="0">
                  <a:pos x="42" y="31"/>
                </a:cxn>
                <a:cxn ang="0">
                  <a:pos x="28" y="40"/>
                </a:cxn>
                <a:cxn ang="0">
                  <a:pos x="12" y="46"/>
                </a:cxn>
                <a:cxn ang="0">
                  <a:pos x="0" y="52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24" y="105"/>
                </a:cxn>
                <a:cxn ang="0">
                  <a:pos x="47" y="93"/>
                </a:cxn>
                <a:cxn ang="0">
                  <a:pos x="67" y="79"/>
                </a:cxn>
                <a:cxn ang="0">
                  <a:pos x="88" y="62"/>
                </a:cxn>
                <a:cxn ang="0">
                  <a:pos x="88" y="317"/>
                </a:cxn>
                <a:cxn ang="0">
                  <a:pos x="155" y="317"/>
                </a:cxn>
                <a:cxn ang="0">
                  <a:pos x="155" y="48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67" y="10"/>
                </a:cxn>
                <a:cxn ang="0">
                  <a:pos x="57" y="19"/>
                </a:cxn>
                <a:cxn ang="0">
                  <a:pos x="57" y="19"/>
                </a:cxn>
              </a:cxnLst>
              <a:rect l="0" t="0" r="r" b="b"/>
              <a:pathLst>
                <a:path w="155" h="317">
                  <a:moveTo>
                    <a:pt x="57" y="19"/>
                  </a:moveTo>
                  <a:lnTo>
                    <a:pt x="57" y="19"/>
                  </a:lnTo>
                  <a:lnTo>
                    <a:pt x="42" y="31"/>
                  </a:lnTo>
                  <a:lnTo>
                    <a:pt x="28" y="40"/>
                  </a:lnTo>
                  <a:lnTo>
                    <a:pt x="12" y="46"/>
                  </a:lnTo>
                  <a:lnTo>
                    <a:pt x="0" y="52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24" y="105"/>
                  </a:lnTo>
                  <a:lnTo>
                    <a:pt x="47" y="93"/>
                  </a:lnTo>
                  <a:lnTo>
                    <a:pt x="67" y="79"/>
                  </a:lnTo>
                  <a:lnTo>
                    <a:pt x="88" y="62"/>
                  </a:lnTo>
                  <a:lnTo>
                    <a:pt x="88" y="317"/>
                  </a:lnTo>
                  <a:lnTo>
                    <a:pt x="155" y="317"/>
                  </a:lnTo>
                  <a:lnTo>
                    <a:pt x="155" y="48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7" y="10"/>
                  </a:lnTo>
                  <a:lnTo>
                    <a:pt x="57" y="19"/>
                  </a:lnTo>
                  <a:lnTo>
                    <a:pt x="5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  <p:sp>
          <p:nvSpPr>
            <p:cNvPr id="323" name="Freeform 7"/>
            <p:cNvSpPr>
              <a:spLocks noEditPoints="1"/>
            </p:cNvSpPr>
            <p:nvPr/>
          </p:nvSpPr>
          <p:spPr bwMode="auto">
            <a:xfrm>
              <a:off x="2931319" y="3113088"/>
              <a:ext cx="3430588" cy="1627188"/>
            </a:xfrm>
            <a:custGeom>
              <a:avLst/>
              <a:gdLst/>
              <a:ahLst/>
              <a:cxnLst>
                <a:cxn ang="0">
                  <a:pos x="4232" y="394"/>
                </a:cxn>
                <a:cxn ang="0">
                  <a:pos x="3943" y="192"/>
                </a:cxn>
                <a:cxn ang="0">
                  <a:pos x="3725" y="81"/>
                </a:cxn>
                <a:cxn ang="0">
                  <a:pos x="3362" y="207"/>
                </a:cxn>
                <a:cxn ang="0">
                  <a:pos x="2994" y="444"/>
                </a:cxn>
                <a:cxn ang="0">
                  <a:pos x="2818" y="486"/>
                </a:cxn>
                <a:cxn ang="0">
                  <a:pos x="2777" y="986"/>
                </a:cxn>
                <a:cxn ang="0">
                  <a:pos x="2871" y="1254"/>
                </a:cxn>
                <a:cxn ang="0">
                  <a:pos x="2722" y="964"/>
                </a:cxn>
                <a:cxn ang="0">
                  <a:pos x="2760" y="1242"/>
                </a:cxn>
                <a:cxn ang="0">
                  <a:pos x="2736" y="1146"/>
                </a:cxn>
                <a:cxn ang="0">
                  <a:pos x="2577" y="915"/>
                </a:cxn>
                <a:cxn ang="0">
                  <a:pos x="2155" y="492"/>
                </a:cxn>
                <a:cxn ang="0">
                  <a:pos x="1873" y="296"/>
                </a:cxn>
                <a:cxn ang="0">
                  <a:pos x="1756" y="413"/>
                </a:cxn>
                <a:cxn ang="0">
                  <a:pos x="1822" y="36"/>
                </a:cxn>
                <a:cxn ang="0">
                  <a:pos x="1294" y="108"/>
                </a:cxn>
                <a:cxn ang="0">
                  <a:pos x="1079" y="302"/>
                </a:cxn>
                <a:cxn ang="0">
                  <a:pos x="719" y="1339"/>
                </a:cxn>
                <a:cxn ang="0">
                  <a:pos x="296" y="1569"/>
                </a:cxn>
                <a:cxn ang="0">
                  <a:pos x="77" y="1551"/>
                </a:cxn>
                <a:cxn ang="0">
                  <a:pos x="284" y="1695"/>
                </a:cxn>
                <a:cxn ang="0">
                  <a:pos x="474" y="1757"/>
                </a:cxn>
                <a:cxn ang="0">
                  <a:pos x="584" y="1791"/>
                </a:cxn>
                <a:cxn ang="0">
                  <a:pos x="806" y="1572"/>
                </a:cxn>
                <a:cxn ang="0">
                  <a:pos x="876" y="1382"/>
                </a:cxn>
                <a:cxn ang="0">
                  <a:pos x="979" y="1613"/>
                </a:cxn>
                <a:cxn ang="0">
                  <a:pos x="856" y="1623"/>
                </a:cxn>
                <a:cxn ang="0">
                  <a:pos x="811" y="1695"/>
                </a:cxn>
                <a:cxn ang="0">
                  <a:pos x="1029" y="1825"/>
                </a:cxn>
                <a:cxn ang="0">
                  <a:pos x="966" y="1971"/>
                </a:cxn>
                <a:cxn ang="0">
                  <a:pos x="1001" y="2050"/>
                </a:cxn>
                <a:cxn ang="0">
                  <a:pos x="1198" y="1986"/>
                </a:cxn>
                <a:cxn ang="0">
                  <a:pos x="1512" y="1931"/>
                </a:cxn>
                <a:cxn ang="0">
                  <a:pos x="1863" y="1731"/>
                </a:cxn>
                <a:cxn ang="0">
                  <a:pos x="2149" y="1745"/>
                </a:cxn>
                <a:cxn ang="0">
                  <a:pos x="2220" y="1707"/>
                </a:cxn>
                <a:cxn ang="0">
                  <a:pos x="2335" y="1563"/>
                </a:cxn>
                <a:cxn ang="0">
                  <a:pos x="2657" y="1466"/>
                </a:cxn>
                <a:cxn ang="0">
                  <a:pos x="2926" y="1336"/>
                </a:cxn>
                <a:cxn ang="0">
                  <a:pos x="3501" y="815"/>
                </a:cxn>
                <a:cxn ang="0">
                  <a:pos x="3763" y="740"/>
                </a:cxn>
                <a:cxn ang="0">
                  <a:pos x="4040" y="745"/>
                </a:cxn>
                <a:cxn ang="0">
                  <a:pos x="4232" y="653"/>
                </a:cxn>
                <a:cxn ang="0">
                  <a:pos x="4297" y="534"/>
                </a:cxn>
                <a:cxn ang="0">
                  <a:pos x="616" y="1729"/>
                </a:cxn>
                <a:cxn ang="0">
                  <a:pos x="977" y="1034"/>
                </a:cxn>
                <a:cxn ang="0">
                  <a:pos x="1399" y="1853"/>
                </a:cxn>
                <a:cxn ang="0">
                  <a:pos x="1174" y="1873"/>
                </a:cxn>
                <a:cxn ang="0">
                  <a:pos x="1426" y="1834"/>
                </a:cxn>
                <a:cxn ang="0">
                  <a:pos x="1496" y="1488"/>
                </a:cxn>
                <a:cxn ang="0">
                  <a:pos x="1359" y="1586"/>
                </a:cxn>
                <a:cxn ang="0">
                  <a:pos x="1185" y="1596"/>
                </a:cxn>
                <a:cxn ang="0">
                  <a:pos x="1262" y="1204"/>
                </a:cxn>
                <a:cxn ang="0">
                  <a:pos x="1710" y="1586"/>
                </a:cxn>
                <a:cxn ang="0">
                  <a:pos x="1602" y="1690"/>
                </a:cxn>
                <a:cxn ang="0">
                  <a:pos x="1852" y="1452"/>
                </a:cxn>
              </a:cxnLst>
              <a:rect l="0" t="0" r="r" b="b"/>
              <a:pathLst>
                <a:path w="4323" h="2050">
                  <a:moveTo>
                    <a:pt x="4323" y="418"/>
                  </a:moveTo>
                  <a:lnTo>
                    <a:pt x="4306" y="406"/>
                  </a:lnTo>
                  <a:lnTo>
                    <a:pt x="4294" y="403"/>
                  </a:lnTo>
                  <a:lnTo>
                    <a:pt x="4284" y="396"/>
                  </a:lnTo>
                  <a:lnTo>
                    <a:pt x="4277" y="399"/>
                  </a:lnTo>
                  <a:lnTo>
                    <a:pt x="4261" y="394"/>
                  </a:lnTo>
                  <a:lnTo>
                    <a:pt x="4232" y="394"/>
                  </a:lnTo>
                  <a:lnTo>
                    <a:pt x="4177" y="360"/>
                  </a:lnTo>
                  <a:lnTo>
                    <a:pt x="4128" y="324"/>
                  </a:lnTo>
                  <a:lnTo>
                    <a:pt x="4049" y="291"/>
                  </a:lnTo>
                  <a:lnTo>
                    <a:pt x="3991" y="267"/>
                  </a:lnTo>
                  <a:lnTo>
                    <a:pt x="3984" y="266"/>
                  </a:lnTo>
                  <a:lnTo>
                    <a:pt x="3951" y="228"/>
                  </a:lnTo>
                  <a:lnTo>
                    <a:pt x="3943" y="192"/>
                  </a:lnTo>
                  <a:lnTo>
                    <a:pt x="3926" y="168"/>
                  </a:lnTo>
                  <a:lnTo>
                    <a:pt x="3873" y="154"/>
                  </a:lnTo>
                  <a:lnTo>
                    <a:pt x="3845" y="139"/>
                  </a:lnTo>
                  <a:lnTo>
                    <a:pt x="3784" y="98"/>
                  </a:lnTo>
                  <a:lnTo>
                    <a:pt x="3742" y="86"/>
                  </a:lnTo>
                  <a:lnTo>
                    <a:pt x="3736" y="81"/>
                  </a:lnTo>
                  <a:lnTo>
                    <a:pt x="3725" y="81"/>
                  </a:lnTo>
                  <a:lnTo>
                    <a:pt x="3686" y="69"/>
                  </a:lnTo>
                  <a:lnTo>
                    <a:pt x="3621" y="69"/>
                  </a:lnTo>
                  <a:lnTo>
                    <a:pt x="3556" y="82"/>
                  </a:lnTo>
                  <a:lnTo>
                    <a:pt x="3499" y="106"/>
                  </a:lnTo>
                  <a:lnTo>
                    <a:pt x="3451" y="153"/>
                  </a:lnTo>
                  <a:lnTo>
                    <a:pt x="3414" y="197"/>
                  </a:lnTo>
                  <a:lnTo>
                    <a:pt x="3362" y="207"/>
                  </a:lnTo>
                  <a:lnTo>
                    <a:pt x="3314" y="228"/>
                  </a:lnTo>
                  <a:lnTo>
                    <a:pt x="3263" y="266"/>
                  </a:lnTo>
                  <a:lnTo>
                    <a:pt x="3179" y="331"/>
                  </a:lnTo>
                  <a:lnTo>
                    <a:pt x="3176" y="336"/>
                  </a:lnTo>
                  <a:lnTo>
                    <a:pt x="3152" y="350"/>
                  </a:lnTo>
                  <a:lnTo>
                    <a:pt x="3082" y="404"/>
                  </a:lnTo>
                  <a:lnTo>
                    <a:pt x="2994" y="444"/>
                  </a:lnTo>
                  <a:lnTo>
                    <a:pt x="2975" y="445"/>
                  </a:lnTo>
                  <a:lnTo>
                    <a:pt x="2917" y="445"/>
                  </a:lnTo>
                  <a:lnTo>
                    <a:pt x="2859" y="456"/>
                  </a:lnTo>
                  <a:lnTo>
                    <a:pt x="2815" y="473"/>
                  </a:lnTo>
                  <a:lnTo>
                    <a:pt x="2813" y="471"/>
                  </a:lnTo>
                  <a:lnTo>
                    <a:pt x="2815" y="485"/>
                  </a:lnTo>
                  <a:lnTo>
                    <a:pt x="2818" y="486"/>
                  </a:lnTo>
                  <a:lnTo>
                    <a:pt x="2827" y="531"/>
                  </a:lnTo>
                  <a:lnTo>
                    <a:pt x="2828" y="569"/>
                  </a:lnTo>
                  <a:lnTo>
                    <a:pt x="2828" y="603"/>
                  </a:lnTo>
                  <a:lnTo>
                    <a:pt x="2818" y="731"/>
                  </a:lnTo>
                  <a:lnTo>
                    <a:pt x="2818" y="731"/>
                  </a:lnTo>
                  <a:lnTo>
                    <a:pt x="2799" y="837"/>
                  </a:lnTo>
                  <a:lnTo>
                    <a:pt x="2777" y="986"/>
                  </a:lnTo>
                  <a:lnTo>
                    <a:pt x="2779" y="1038"/>
                  </a:lnTo>
                  <a:lnTo>
                    <a:pt x="2779" y="1039"/>
                  </a:lnTo>
                  <a:lnTo>
                    <a:pt x="2779" y="1041"/>
                  </a:lnTo>
                  <a:lnTo>
                    <a:pt x="2780" y="1063"/>
                  </a:lnTo>
                  <a:lnTo>
                    <a:pt x="2784" y="1065"/>
                  </a:lnTo>
                  <a:lnTo>
                    <a:pt x="2821" y="1161"/>
                  </a:lnTo>
                  <a:lnTo>
                    <a:pt x="2871" y="1254"/>
                  </a:lnTo>
                  <a:lnTo>
                    <a:pt x="2873" y="1274"/>
                  </a:lnTo>
                  <a:lnTo>
                    <a:pt x="2852" y="1283"/>
                  </a:lnTo>
                  <a:lnTo>
                    <a:pt x="2811" y="1168"/>
                  </a:lnTo>
                  <a:lnTo>
                    <a:pt x="2763" y="1074"/>
                  </a:lnTo>
                  <a:lnTo>
                    <a:pt x="2739" y="1029"/>
                  </a:lnTo>
                  <a:lnTo>
                    <a:pt x="2743" y="925"/>
                  </a:lnTo>
                  <a:lnTo>
                    <a:pt x="2722" y="964"/>
                  </a:lnTo>
                  <a:lnTo>
                    <a:pt x="2695" y="968"/>
                  </a:lnTo>
                  <a:lnTo>
                    <a:pt x="2625" y="920"/>
                  </a:lnTo>
                  <a:lnTo>
                    <a:pt x="2662" y="1002"/>
                  </a:lnTo>
                  <a:lnTo>
                    <a:pt x="2684" y="1053"/>
                  </a:lnTo>
                  <a:lnTo>
                    <a:pt x="2726" y="1115"/>
                  </a:lnTo>
                  <a:lnTo>
                    <a:pt x="2753" y="1180"/>
                  </a:lnTo>
                  <a:lnTo>
                    <a:pt x="2760" y="1242"/>
                  </a:lnTo>
                  <a:lnTo>
                    <a:pt x="2792" y="1296"/>
                  </a:lnTo>
                  <a:lnTo>
                    <a:pt x="2784" y="1305"/>
                  </a:lnTo>
                  <a:lnTo>
                    <a:pt x="2768" y="1313"/>
                  </a:lnTo>
                  <a:lnTo>
                    <a:pt x="2756" y="1288"/>
                  </a:lnTo>
                  <a:lnTo>
                    <a:pt x="2763" y="1284"/>
                  </a:lnTo>
                  <a:lnTo>
                    <a:pt x="2741" y="1207"/>
                  </a:lnTo>
                  <a:lnTo>
                    <a:pt x="2736" y="1146"/>
                  </a:lnTo>
                  <a:lnTo>
                    <a:pt x="2702" y="1101"/>
                  </a:lnTo>
                  <a:lnTo>
                    <a:pt x="2703" y="1101"/>
                  </a:lnTo>
                  <a:lnTo>
                    <a:pt x="2695" y="1091"/>
                  </a:lnTo>
                  <a:lnTo>
                    <a:pt x="2671" y="1060"/>
                  </a:lnTo>
                  <a:lnTo>
                    <a:pt x="2672" y="1063"/>
                  </a:lnTo>
                  <a:lnTo>
                    <a:pt x="2638" y="1022"/>
                  </a:lnTo>
                  <a:lnTo>
                    <a:pt x="2577" y="915"/>
                  </a:lnTo>
                  <a:lnTo>
                    <a:pt x="2523" y="824"/>
                  </a:lnTo>
                  <a:lnTo>
                    <a:pt x="2508" y="815"/>
                  </a:lnTo>
                  <a:lnTo>
                    <a:pt x="2443" y="742"/>
                  </a:lnTo>
                  <a:lnTo>
                    <a:pt x="2376" y="689"/>
                  </a:lnTo>
                  <a:lnTo>
                    <a:pt x="2296" y="634"/>
                  </a:lnTo>
                  <a:lnTo>
                    <a:pt x="2234" y="574"/>
                  </a:lnTo>
                  <a:lnTo>
                    <a:pt x="2155" y="492"/>
                  </a:lnTo>
                  <a:lnTo>
                    <a:pt x="2070" y="380"/>
                  </a:lnTo>
                  <a:lnTo>
                    <a:pt x="2005" y="298"/>
                  </a:lnTo>
                  <a:lnTo>
                    <a:pt x="1970" y="267"/>
                  </a:lnTo>
                  <a:lnTo>
                    <a:pt x="1912" y="271"/>
                  </a:lnTo>
                  <a:lnTo>
                    <a:pt x="1900" y="279"/>
                  </a:lnTo>
                  <a:lnTo>
                    <a:pt x="1897" y="279"/>
                  </a:lnTo>
                  <a:lnTo>
                    <a:pt x="1873" y="296"/>
                  </a:lnTo>
                  <a:lnTo>
                    <a:pt x="1846" y="315"/>
                  </a:lnTo>
                  <a:lnTo>
                    <a:pt x="1840" y="320"/>
                  </a:lnTo>
                  <a:lnTo>
                    <a:pt x="1823" y="334"/>
                  </a:lnTo>
                  <a:lnTo>
                    <a:pt x="1810" y="355"/>
                  </a:lnTo>
                  <a:lnTo>
                    <a:pt x="1796" y="368"/>
                  </a:lnTo>
                  <a:lnTo>
                    <a:pt x="1756" y="425"/>
                  </a:lnTo>
                  <a:lnTo>
                    <a:pt x="1756" y="413"/>
                  </a:lnTo>
                  <a:lnTo>
                    <a:pt x="1774" y="343"/>
                  </a:lnTo>
                  <a:lnTo>
                    <a:pt x="1813" y="305"/>
                  </a:lnTo>
                  <a:lnTo>
                    <a:pt x="1875" y="233"/>
                  </a:lnTo>
                  <a:lnTo>
                    <a:pt x="1887" y="170"/>
                  </a:lnTo>
                  <a:lnTo>
                    <a:pt x="1868" y="101"/>
                  </a:lnTo>
                  <a:lnTo>
                    <a:pt x="1830" y="52"/>
                  </a:lnTo>
                  <a:lnTo>
                    <a:pt x="1822" y="36"/>
                  </a:lnTo>
                  <a:lnTo>
                    <a:pt x="1815" y="33"/>
                  </a:lnTo>
                  <a:lnTo>
                    <a:pt x="1813" y="31"/>
                  </a:lnTo>
                  <a:lnTo>
                    <a:pt x="1799" y="7"/>
                  </a:lnTo>
                  <a:lnTo>
                    <a:pt x="1724" y="0"/>
                  </a:lnTo>
                  <a:lnTo>
                    <a:pt x="1561" y="12"/>
                  </a:lnTo>
                  <a:lnTo>
                    <a:pt x="1416" y="41"/>
                  </a:lnTo>
                  <a:lnTo>
                    <a:pt x="1294" y="108"/>
                  </a:lnTo>
                  <a:lnTo>
                    <a:pt x="1265" y="122"/>
                  </a:lnTo>
                  <a:lnTo>
                    <a:pt x="1260" y="127"/>
                  </a:lnTo>
                  <a:lnTo>
                    <a:pt x="1253" y="132"/>
                  </a:lnTo>
                  <a:lnTo>
                    <a:pt x="1149" y="216"/>
                  </a:lnTo>
                  <a:lnTo>
                    <a:pt x="1099" y="278"/>
                  </a:lnTo>
                  <a:lnTo>
                    <a:pt x="1085" y="290"/>
                  </a:lnTo>
                  <a:lnTo>
                    <a:pt x="1079" y="302"/>
                  </a:lnTo>
                  <a:lnTo>
                    <a:pt x="1048" y="338"/>
                  </a:lnTo>
                  <a:lnTo>
                    <a:pt x="943" y="540"/>
                  </a:lnTo>
                  <a:lnTo>
                    <a:pt x="858" y="820"/>
                  </a:lnTo>
                  <a:lnTo>
                    <a:pt x="818" y="945"/>
                  </a:lnTo>
                  <a:lnTo>
                    <a:pt x="786" y="1057"/>
                  </a:lnTo>
                  <a:lnTo>
                    <a:pt x="750" y="1195"/>
                  </a:lnTo>
                  <a:lnTo>
                    <a:pt x="719" y="1339"/>
                  </a:lnTo>
                  <a:lnTo>
                    <a:pt x="668" y="1471"/>
                  </a:lnTo>
                  <a:lnTo>
                    <a:pt x="630" y="1548"/>
                  </a:lnTo>
                  <a:lnTo>
                    <a:pt x="563" y="1586"/>
                  </a:lnTo>
                  <a:lnTo>
                    <a:pt x="484" y="1603"/>
                  </a:lnTo>
                  <a:lnTo>
                    <a:pt x="428" y="1603"/>
                  </a:lnTo>
                  <a:lnTo>
                    <a:pt x="298" y="1569"/>
                  </a:lnTo>
                  <a:lnTo>
                    <a:pt x="296" y="1569"/>
                  </a:lnTo>
                  <a:lnTo>
                    <a:pt x="181" y="1512"/>
                  </a:lnTo>
                  <a:lnTo>
                    <a:pt x="92" y="1450"/>
                  </a:lnTo>
                  <a:lnTo>
                    <a:pt x="38" y="1426"/>
                  </a:lnTo>
                  <a:lnTo>
                    <a:pt x="0" y="1430"/>
                  </a:lnTo>
                  <a:lnTo>
                    <a:pt x="38" y="1498"/>
                  </a:lnTo>
                  <a:lnTo>
                    <a:pt x="68" y="1534"/>
                  </a:lnTo>
                  <a:lnTo>
                    <a:pt x="77" y="1551"/>
                  </a:lnTo>
                  <a:lnTo>
                    <a:pt x="92" y="1563"/>
                  </a:lnTo>
                  <a:lnTo>
                    <a:pt x="106" y="1579"/>
                  </a:lnTo>
                  <a:lnTo>
                    <a:pt x="106" y="1581"/>
                  </a:lnTo>
                  <a:lnTo>
                    <a:pt x="159" y="1616"/>
                  </a:lnTo>
                  <a:lnTo>
                    <a:pt x="181" y="1634"/>
                  </a:lnTo>
                  <a:lnTo>
                    <a:pt x="192" y="1637"/>
                  </a:lnTo>
                  <a:lnTo>
                    <a:pt x="284" y="1695"/>
                  </a:lnTo>
                  <a:lnTo>
                    <a:pt x="361" y="1719"/>
                  </a:lnTo>
                  <a:lnTo>
                    <a:pt x="346" y="1740"/>
                  </a:lnTo>
                  <a:lnTo>
                    <a:pt x="401" y="1726"/>
                  </a:lnTo>
                  <a:lnTo>
                    <a:pt x="370" y="1764"/>
                  </a:lnTo>
                  <a:lnTo>
                    <a:pt x="431" y="1760"/>
                  </a:lnTo>
                  <a:lnTo>
                    <a:pt x="409" y="1783"/>
                  </a:lnTo>
                  <a:lnTo>
                    <a:pt x="474" y="1757"/>
                  </a:lnTo>
                  <a:lnTo>
                    <a:pt x="454" y="1788"/>
                  </a:lnTo>
                  <a:lnTo>
                    <a:pt x="495" y="1771"/>
                  </a:lnTo>
                  <a:lnTo>
                    <a:pt x="479" y="1800"/>
                  </a:lnTo>
                  <a:lnTo>
                    <a:pt x="544" y="1767"/>
                  </a:lnTo>
                  <a:lnTo>
                    <a:pt x="524" y="1805"/>
                  </a:lnTo>
                  <a:lnTo>
                    <a:pt x="611" y="1743"/>
                  </a:lnTo>
                  <a:lnTo>
                    <a:pt x="584" y="1791"/>
                  </a:lnTo>
                  <a:lnTo>
                    <a:pt x="674" y="1702"/>
                  </a:lnTo>
                  <a:lnTo>
                    <a:pt x="657" y="1753"/>
                  </a:lnTo>
                  <a:lnTo>
                    <a:pt x="746" y="1623"/>
                  </a:lnTo>
                  <a:lnTo>
                    <a:pt x="724" y="1688"/>
                  </a:lnTo>
                  <a:lnTo>
                    <a:pt x="786" y="1577"/>
                  </a:lnTo>
                  <a:lnTo>
                    <a:pt x="774" y="1623"/>
                  </a:lnTo>
                  <a:lnTo>
                    <a:pt x="806" y="1572"/>
                  </a:lnTo>
                  <a:lnTo>
                    <a:pt x="825" y="1505"/>
                  </a:lnTo>
                  <a:lnTo>
                    <a:pt x="841" y="1551"/>
                  </a:lnTo>
                  <a:lnTo>
                    <a:pt x="841" y="1430"/>
                  </a:lnTo>
                  <a:lnTo>
                    <a:pt x="851" y="1474"/>
                  </a:lnTo>
                  <a:lnTo>
                    <a:pt x="851" y="1368"/>
                  </a:lnTo>
                  <a:lnTo>
                    <a:pt x="864" y="1336"/>
                  </a:lnTo>
                  <a:lnTo>
                    <a:pt x="876" y="1382"/>
                  </a:lnTo>
                  <a:lnTo>
                    <a:pt x="909" y="1418"/>
                  </a:lnTo>
                  <a:lnTo>
                    <a:pt x="1019" y="1581"/>
                  </a:lnTo>
                  <a:lnTo>
                    <a:pt x="1029" y="1615"/>
                  </a:lnTo>
                  <a:lnTo>
                    <a:pt x="1027" y="1616"/>
                  </a:lnTo>
                  <a:lnTo>
                    <a:pt x="1020" y="1616"/>
                  </a:lnTo>
                  <a:lnTo>
                    <a:pt x="1000" y="1616"/>
                  </a:lnTo>
                  <a:lnTo>
                    <a:pt x="979" y="1613"/>
                  </a:lnTo>
                  <a:lnTo>
                    <a:pt x="933" y="1613"/>
                  </a:lnTo>
                  <a:lnTo>
                    <a:pt x="887" y="1613"/>
                  </a:lnTo>
                  <a:lnTo>
                    <a:pt x="880" y="1613"/>
                  </a:lnTo>
                  <a:lnTo>
                    <a:pt x="868" y="1610"/>
                  </a:lnTo>
                  <a:lnTo>
                    <a:pt x="866" y="1613"/>
                  </a:lnTo>
                  <a:lnTo>
                    <a:pt x="849" y="1613"/>
                  </a:lnTo>
                  <a:lnTo>
                    <a:pt x="856" y="1623"/>
                  </a:lnTo>
                  <a:lnTo>
                    <a:pt x="834" y="1652"/>
                  </a:lnTo>
                  <a:lnTo>
                    <a:pt x="837" y="1659"/>
                  </a:lnTo>
                  <a:lnTo>
                    <a:pt x="820" y="1642"/>
                  </a:lnTo>
                  <a:lnTo>
                    <a:pt x="820" y="1663"/>
                  </a:lnTo>
                  <a:lnTo>
                    <a:pt x="834" y="1694"/>
                  </a:lnTo>
                  <a:lnTo>
                    <a:pt x="834" y="1700"/>
                  </a:lnTo>
                  <a:lnTo>
                    <a:pt x="811" y="1695"/>
                  </a:lnTo>
                  <a:lnTo>
                    <a:pt x="791" y="1702"/>
                  </a:lnTo>
                  <a:lnTo>
                    <a:pt x="825" y="1729"/>
                  </a:lnTo>
                  <a:lnTo>
                    <a:pt x="873" y="1747"/>
                  </a:lnTo>
                  <a:lnTo>
                    <a:pt x="904" y="1767"/>
                  </a:lnTo>
                  <a:lnTo>
                    <a:pt x="979" y="1764"/>
                  </a:lnTo>
                  <a:lnTo>
                    <a:pt x="1051" y="1795"/>
                  </a:lnTo>
                  <a:lnTo>
                    <a:pt x="1029" y="1825"/>
                  </a:lnTo>
                  <a:lnTo>
                    <a:pt x="1024" y="1829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08" y="1880"/>
                  </a:lnTo>
                  <a:lnTo>
                    <a:pt x="1001" y="1887"/>
                  </a:lnTo>
                  <a:lnTo>
                    <a:pt x="983" y="1931"/>
                  </a:lnTo>
                  <a:lnTo>
                    <a:pt x="966" y="1971"/>
                  </a:lnTo>
                  <a:lnTo>
                    <a:pt x="993" y="1950"/>
                  </a:lnTo>
                  <a:lnTo>
                    <a:pt x="989" y="1986"/>
                  </a:lnTo>
                  <a:lnTo>
                    <a:pt x="974" y="2014"/>
                  </a:lnTo>
                  <a:lnTo>
                    <a:pt x="1001" y="1993"/>
                  </a:lnTo>
                  <a:lnTo>
                    <a:pt x="1031" y="1973"/>
                  </a:lnTo>
                  <a:lnTo>
                    <a:pt x="1017" y="2014"/>
                  </a:lnTo>
                  <a:lnTo>
                    <a:pt x="1001" y="2050"/>
                  </a:lnTo>
                  <a:lnTo>
                    <a:pt x="1025" y="2029"/>
                  </a:lnTo>
                  <a:lnTo>
                    <a:pt x="1061" y="1995"/>
                  </a:lnTo>
                  <a:lnTo>
                    <a:pt x="1096" y="1973"/>
                  </a:lnTo>
                  <a:lnTo>
                    <a:pt x="1120" y="1947"/>
                  </a:lnTo>
                  <a:lnTo>
                    <a:pt x="1157" y="1959"/>
                  </a:lnTo>
                  <a:lnTo>
                    <a:pt x="1125" y="1955"/>
                  </a:lnTo>
                  <a:lnTo>
                    <a:pt x="1198" y="1986"/>
                  </a:lnTo>
                  <a:lnTo>
                    <a:pt x="1248" y="2010"/>
                  </a:lnTo>
                  <a:lnTo>
                    <a:pt x="1282" y="2021"/>
                  </a:lnTo>
                  <a:lnTo>
                    <a:pt x="1328" y="2017"/>
                  </a:lnTo>
                  <a:lnTo>
                    <a:pt x="1380" y="1997"/>
                  </a:lnTo>
                  <a:lnTo>
                    <a:pt x="1414" y="1976"/>
                  </a:lnTo>
                  <a:lnTo>
                    <a:pt x="1467" y="1969"/>
                  </a:lnTo>
                  <a:lnTo>
                    <a:pt x="1512" y="1931"/>
                  </a:lnTo>
                  <a:lnTo>
                    <a:pt x="1578" y="1896"/>
                  </a:lnTo>
                  <a:lnTo>
                    <a:pt x="1630" y="1877"/>
                  </a:lnTo>
                  <a:lnTo>
                    <a:pt x="1676" y="1885"/>
                  </a:lnTo>
                  <a:lnTo>
                    <a:pt x="1739" y="1854"/>
                  </a:lnTo>
                  <a:lnTo>
                    <a:pt x="1775" y="1803"/>
                  </a:lnTo>
                  <a:lnTo>
                    <a:pt x="1818" y="1757"/>
                  </a:lnTo>
                  <a:lnTo>
                    <a:pt x="1863" y="1731"/>
                  </a:lnTo>
                  <a:lnTo>
                    <a:pt x="1940" y="1687"/>
                  </a:lnTo>
                  <a:lnTo>
                    <a:pt x="1969" y="1659"/>
                  </a:lnTo>
                  <a:lnTo>
                    <a:pt x="2001" y="1673"/>
                  </a:lnTo>
                  <a:lnTo>
                    <a:pt x="2012" y="1704"/>
                  </a:lnTo>
                  <a:lnTo>
                    <a:pt x="2070" y="1728"/>
                  </a:lnTo>
                  <a:lnTo>
                    <a:pt x="2101" y="1745"/>
                  </a:lnTo>
                  <a:lnTo>
                    <a:pt x="2149" y="1745"/>
                  </a:lnTo>
                  <a:lnTo>
                    <a:pt x="2173" y="1776"/>
                  </a:lnTo>
                  <a:lnTo>
                    <a:pt x="2173" y="1741"/>
                  </a:lnTo>
                  <a:lnTo>
                    <a:pt x="2226" y="1762"/>
                  </a:lnTo>
                  <a:lnTo>
                    <a:pt x="2196" y="1724"/>
                  </a:lnTo>
                  <a:lnTo>
                    <a:pt x="2251" y="1765"/>
                  </a:lnTo>
                  <a:lnTo>
                    <a:pt x="2243" y="1719"/>
                  </a:lnTo>
                  <a:lnTo>
                    <a:pt x="2220" y="1707"/>
                  </a:lnTo>
                  <a:lnTo>
                    <a:pt x="2200" y="1676"/>
                  </a:lnTo>
                  <a:lnTo>
                    <a:pt x="2109" y="1616"/>
                  </a:lnTo>
                  <a:lnTo>
                    <a:pt x="2032" y="1598"/>
                  </a:lnTo>
                  <a:lnTo>
                    <a:pt x="2121" y="1557"/>
                  </a:lnTo>
                  <a:lnTo>
                    <a:pt x="2185" y="1560"/>
                  </a:lnTo>
                  <a:lnTo>
                    <a:pt x="2335" y="1563"/>
                  </a:lnTo>
                  <a:lnTo>
                    <a:pt x="2335" y="1563"/>
                  </a:lnTo>
                  <a:lnTo>
                    <a:pt x="2354" y="1565"/>
                  </a:lnTo>
                  <a:lnTo>
                    <a:pt x="2424" y="1562"/>
                  </a:lnTo>
                  <a:lnTo>
                    <a:pt x="2464" y="1572"/>
                  </a:lnTo>
                  <a:lnTo>
                    <a:pt x="2515" y="1572"/>
                  </a:lnTo>
                  <a:lnTo>
                    <a:pt x="2556" y="1555"/>
                  </a:lnTo>
                  <a:lnTo>
                    <a:pt x="2616" y="1476"/>
                  </a:lnTo>
                  <a:lnTo>
                    <a:pt x="2657" y="1466"/>
                  </a:lnTo>
                  <a:lnTo>
                    <a:pt x="2702" y="1435"/>
                  </a:lnTo>
                  <a:lnTo>
                    <a:pt x="2748" y="1404"/>
                  </a:lnTo>
                  <a:lnTo>
                    <a:pt x="2772" y="1366"/>
                  </a:lnTo>
                  <a:lnTo>
                    <a:pt x="2806" y="1385"/>
                  </a:lnTo>
                  <a:lnTo>
                    <a:pt x="2849" y="1378"/>
                  </a:lnTo>
                  <a:lnTo>
                    <a:pt x="2892" y="1344"/>
                  </a:lnTo>
                  <a:lnTo>
                    <a:pt x="2926" y="1336"/>
                  </a:lnTo>
                  <a:lnTo>
                    <a:pt x="2934" y="1303"/>
                  </a:lnTo>
                  <a:lnTo>
                    <a:pt x="3027" y="1252"/>
                  </a:lnTo>
                  <a:lnTo>
                    <a:pt x="3083" y="1190"/>
                  </a:lnTo>
                  <a:lnTo>
                    <a:pt x="3179" y="1127"/>
                  </a:lnTo>
                  <a:lnTo>
                    <a:pt x="3347" y="988"/>
                  </a:lnTo>
                  <a:lnTo>
                    <a:pt x="3448" y="884"/>
                  </a:lnTo>
                  <a:lnTo>
                    <a:pt x="3501" y="815"/>
                  </a:lnTo>
                  <a:lnTo>
                    <a:pt x="3552" y="755"/>
                  </a:lnTo>
                  <a:lnTo>
                    <a:pt x="3554" y="755"/>
                  </a:lnTo>
                  <a:lnTo>
                    <a:pt x="3587" y="745"/>
                  </a:lnTo>
                  <a:lnTo>
                    <a:pt x="3648" y="754"/>
                  </a:lnTo>
                  <a:lnTo>
                    <a:pt x="3679" y="774"/>
                  </a:lnTo>
                  <a:lnTo>
                    <a:pt x="3737" y="754"/>
                  </a:lnTo>
                  <a:lnTo>
                    <a:pt x="3763" y="740"/>
                  </a:lnTo>
                  <a:lnTo>
                    <a:pt x="3869" y="754"/>
                  </a:lnTo>
                  <a:lnTo>
                    <a:pt x="3917" y="745"/>
                  </a:lnTo>
                  <a:lnTo>
                    <a:pt x="3956" y="745"/>
                  </a:lnTo>
                  <a:lnTo>
                    <a:pt x="3979" y="733"/>
                  </a:lnTo>
                  <a:lnTo>
                    <a:pt x="3982" y="733"/>
                  </a:lnTo>
                  <a:lnTo>
                    <a:pt x="4004" y="742"/>
                  </a:lnTo>
                  <a:lnTo>
                    <a:pt x="4040" y="745"/>
                  </a:lnTo>
                  <a:lnTo>
                    <a:pt x="4076" y="760"/>
                  </a:lnTo>
                  <a:lnTo>
                    <a:pt x="4117" y="769"/>
                  </a:lnTo>
                  <a:lnTo>
                    <a:pt x="4152" y="760"/>
                  </a:lnTo>
                  <a:lnTo>
                    <a:pt x="4189" y="745"/>
                  </a:lnTo>
                  <a:lnTo>
                    <a:pt x="4213" y="714"/>
                  </a:lnTo>
                  <a:lnTo>
                    <a:pt x="4222" y="682"/>
                  </a:lnTo>
                  <a:lnTo>
                    <a:pt x="4232" y="653"/>
                  </a:lnTo>
                  <a:lnTo>
                    <a:pt x="4234" y="623"/>
                  </a:lnTo>
                  <a:lnTo>
                    <a:pt x="4236" y="622"/>
                  </a:lnTo>
                  <a:lnTo>
                    <a:pt x="4236" y="618"/>
                  </a:lnTo>
                  <a:lnTo>
                    <a:pt x="4253" y="589"/>
                  </a:lnTo>
                  <a:lnTo>
                    <a:pt x="4261" y="586"/>
                  </a:lnTo>
                  <a:lnTo>
                    <a:pt x="4280" y="565"/>
                  </a:lnTo>
                  <a:lnTo>
                    <a:pt x="4297" y="534"/>
                  </a:lnTo>
                  <a:lnTo>
                    <a:pt x="4292" y="517"/>
                  </a:lnTo>
                  <a:lnTo>
                    <a:pt x="4290" y="502"/>
                  </a:lnTo>
                  <a:lnTo>
                    <a:pt x="4302" y="486"/>
                  </a:lnTo>
                  <a:lnTo>
                    <a:pt x="4307" y="469"/>
                  </a:lnTo>
                  <a:lnTo>
                    <a:pt x="4323" y="442"/>
                  </a:lnTo>
                  <a:lnTo>
                    <a:pt x="4323" y="418"/>
                  </a:lnTo>
                  <a:close/>
                  <a:moveTo>
                    <a:pt x="616" y="1729"/>
                  </a:moveTo>
                  <a:lnTo>
                    <a:pt x="616" y="1729"/>
                  </a:lnTo>
                  <a:lnTo>
                    <a:pt x="616" y="1729"/>
                  </a:lnTo>
                  <a:lnTo>
                    <a:pt x="616" y="1729"/>
                  </a:lnTo>
                  <a:close/>
                  <a:moveTo>
                    <a:pt x="969" y="1089"/>
                  </a:moveTo>
                  <a:lnTo>
                    <a:pt x="954" y="1098"/>
                  </a:lnTo>
                  <a:lnTo>
                    <a:pt x="954" y="1074"/>
                  </a:lnTo>
                  <a:lnTo>
                    <a:pt x="977" y="1034"/>
                  </a:lnTo>
                  <a:lnTo>
                    <a:pt x="1003" y="1048"/>
                  </a:lnTo>
                  <a:lnTo>
                    <a:pt x="969" y="1089"/>
                  </a:lnTo>
                  <a:close/>
                  <a:moveTo>
                    <a:pt x="1161" y="1592"/>
                  </a:moveTo>
                  <a:lnTo>
                    <a:pt x="1154" y="1572"/>
                  </a:lnTo>
                  <a:lnTo>
                    <a:pt x="1161" y="1582"/>
                  </a:lnTo>
                  <a:lnTo>
                    <a:pt x="1161" y="1592"/>
                  </a:lnTo>
                  <a:close/>
                  <a:moveTo>
                    <a:pt x="1399" y="1853"/>
                  </a:moveTo>
                  <a:lnTo>
                    <a:pt x="1368" y="1846"/>
                  </a:lnTo>
                  <a:lnTo>
                    <a:pt x="1334" y="1846"/>
                  </a:lnTo>
                  <a:lnTo>
                    <a:pt x="1287" y="1858"/>
                  </a:lnTo>
                  <a:lnTo>
                    <a:pt x="1279" y="1872"/>
                  </a:lnTo>
                  <a:lnTo>
                    <a:pt x="1260" y="1882"/>
                  </a:lnTo>
                  <a:lnTo>
                    <a:pt x="1209" y="1866"/>
                  </a:lnTo>
                  <a:lnTo>
                    <a:pt x="1174" y="1873"/>
                  </a:lnTo>
                  <a:lnTo>
                    <a:pt x="1178" y="1854"/>
                  </a:lnTo>
                  <a:lnTo>
                    <a:pt x="1185" y="1827"/>
                  </a:lnTo>
                  <a:lnTo>
                    <a:pt x="1214" y="1789"/>
                  </a:lnTo>
                  <a:lnTo>
                    <a:pt x="1291" y="1795"/>
                  </a:lnTo>
                  <a:lnTo>
                    <a:pt x="1349" y="1803"/>
                  </a:lnTo>
                  <a:lnTo>
                    <a:pt x="1417" y="1834"/>
                  </a:lnTo>
                  <a:lnTo>
                    <a:pt x="1426" y="1834"/>
                  </a:lnTo>
                  <a:lnTo>
                    <a:pt x="1399" y="1853"/>
                  </a:lnTo>
                  <a:close/>
                  <a:moveTo>
                    <a:pt x="1575" y="1259"/>
                  </a:moveTo>
                  <a:lnTo>
                    <a:pt x="1530" y="1312"/>
                  </a:lnTo>
                  <a:lnTo>
                    <a:pt x="1489" y="1384"/>
                  </a:lnTo>
                  <a:lnTo>
                    <a:pt x="1448" y="1450"/>
                  </a:lnTo>
                  <a:lnTo>
                    <a:pt x="1459" y="1488"/>
                  </a:lnTo>
                  <a:lnTo>
                    <a:pt x="1496" y="1488"/>
                  </a:lnTo>
                  <a:lnTo>
                    <a:pt x="1508" y="1503"/>
                  </a:lnTo>
                  <a:lnTo>
                    <a:pt x="1488" y="1538"/>
                  </a:lnTo>
                  <a:lnTo>
                    <a:pt x="1448" y="1589"/>
                  </a:lnTo>
                  <a:lnTo>
                    <a:pt x="1435" y="1601"/>
                  </a:lnTo>
                  <a:lnTo>
                    <a:pt x="1431" y="1601"/>
                  </a:lnTo>
                  <a:lnTo>
                    <a:pt x="1385" y="1582"/>
                  </a:lnTo>
                  <a:lnTo>
                    <a:pt x="1359" y="1586"/>
                  </a:lnTo>
                  <a:lnTo>
                    <a:pt x="1335" y="1610"/>
                  </a:lnTo>
                  <a:lnTo>
                    <a:pt x="1335" y="1642"/>
                  </a:lnTo>
                  <a:lnTo>
                    <a:pt x="1339" y="1644"/>
                  </a:lnTo>
                  <a:lnTo>
                    <a:pt x="1277" y="1637"/>
                  </a:lnTo>
                  <a:lnTo>
                    <a:pt x="1233" y="1646"/>
                  </a:lnTo>
                  <a:lnTo>
                    <a:pt x="1198" y="1640"/>
                  </a:lnTo>
                  <a:lnTo>
                    <a:pt x="1185" y="1596"/>
                  </a:lnTo>
                  <a:lnTo>
                    <a:pt x="1161" y="1534"/>
                  </a:lnTo>
                  <a:lnTo>
                    <a:pt x="1113" y="1437"/>
                  </a:lnTo>
                  <a:lnTo>
                    <a:pt x="1073" y="1353"/>
                  </a:lnTo>
                  <a:lnTo>
                    <a:pt x="1092" y="1315"/>
                  </a:lnTo>
                  <a:lnTo>
                    <a:pt x="1123" y="1269"/>
                  </a:lnTo>
                  <a:lnTo>
                    <a:pt x="1185" y="1235"/>
                  </a:lnTo>
                  <a:lnTo>
                    <a:pt x="1262" y="1204"/>
                  </a:lnTo>
                  <a:lnTo>
                    <a:pt x="1318" y="1209"/>
                  </a:lnTo>
                  <a:lnTo>
                    <a:pt x="1364" y="1218"/>
                  </a:lnTo>
                  <a:lnTo>
                    <a:pt x="1438" y="1242"/>
                  </a:lnTo>
                  <a:lnTo>
                    <a:pt x="1493" y="1238"/>
                  </a:lnTo>
                  <a:lnTo>
                    <a:pt x="1599" y="1200"/>
                  </a:lnTo>
                  <a:lnTo>
                    <a:pt x="1575" y="1259"/>
                  </a:lnTo>
                  <a:close/>
                  <a:moveTo>
                    <a:pt x="1710" y="1586"/>
                  </a:moveTo>
                  <a:lnTo>
                    <a:pt x="1678" y="1628"/>
                  </a:lnTo>
                  <a:lnTo>
                    <a:pt x="1657" y="1639"/>
                  </a:lnTo>
                  <a:lnTo>
                    <a:pt x="1655" y="1639"/>
                  </a:lnTo>
                  <a:lnTo>
                    <a:pt x="1655" y="1639"/>
                  </a:lnTo>
                  <a:lnTo>
                    <a:pt x="1642" y="1646"/>
                  </a:lnTo>
                  <a:lnTo>
                    <a:pt x="1614" y="1682"/>
                  </a:lnTo>
                  <a:lnTo>
                    <a:pt x="1602" y="1690"/>
                  </a:lnTo>
                  <a:lnTo>
                    <a:pt x="1608" y="1676"/>
                  </a:lnTo>
                  <a:lnTo>
                    <a:pt x="1643" y="1591"/>
                  </a:lnTo>
                  <a:lnTo>
                    <a:pt x="1698" y="1531"/>
                  </a:lnTo>
                  <a:lnTo>
                    <a:pt x="1739" y="1546"/>
                  </a:lnTo>
                  <a:lnTo>
                    <a:pt x="1710" y="1586"/>
                  </a:lnTo>
                  <a:close/>
                  <a:moveTo>
                    <a:pt x="1900" y="1428"/>
                  </a:moveTo>
                  <a:lnTo>
                    <a:pt x="1852" y="1452"/>
                  </a:lnTo>
                  <a:lnTo>
                    <a:pt x="1806" y="1450"/>
                  </a:lnTo>
                  <a:lnTo>
                    <a:pt x="1880" y="1375"/>
                  </a:lnTo>
                  <a:lnTo>
                    <a:pt x="1887" y="1366"/>
                  </a:lnTo>
                  <a:lnTo>
                    <a:pt x="1924" y="1365"/>
                  </a:lnTo>
                  <a:lnTo>
                    <a:pt x="1924" y="1366"/>
                  </a:lnTo>
                  <a:lnTo>
                    <a:pt x="1900" y="14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Arial" charset="0"/>
                <a:ea typeface="ＭＳ Ｐゴシック" pitchFamily="-97" charset="-128"/>
              </a:endParaRPr>
            </a:p>
          </p:txBody>
        </p:sp>
      </p:grpSp>
      <p:sp>
        <p:nvSpPr>
          <p:cNvPr id="3083" name="Freeform 19"/>
          <p:cNvSpPr>
            <a:spLocks/>
          </p:cNvSpPr>
          <p:nvPr/>
        </p:nvSpPr>
        <p:spPr bwMode="auto">
          <a:xfrm>
            <a:off x="-2601913" y="3200400"/>
            <a:ext cx="4773613" cy="2674938"/>
          </a:xfrm>
          <a:custGeom>
            <a:avLst/>
            <a:gdLst>
              <a:gd name="T0" fmla="*/ 2147483647 w 4874"/>
              <a:gd name="T1" fmla="*/ 2147483647 h 2731"/>
              <a:gd name="T2" fmla="*/ 2147483647 w 4874"/>
              <a:gd name="T3" fmla="*/ 2147483647 h 2731"/>
              <a:gd name="T4" fmla="*/ 2147483647 w 4874"/>
              <a:gd name="T5" fmla="*/ 2147483647 h 2731"/>
              <a:gd name="T6" fmla="*/ 2147483647 w 4874"/>
              <a:gd name="T7" fmla="*/ 2147483647 h 2731"/>
              <a:gd name="T8" fmla="*/ 2147483647 w 4874"/>
              <a:gd name="T9" fmla="*/ 2147483647 h 2731"/>
              <a:gd name="T10" fmla="*/ 2147483647 w 4874"/>
              <a:gd name="T11" fmla="*/ 2147483647 h 2731"/>
              <a:gd name="T12" fmla="*/ 2147483647 w 4874"/>
              <a:gd name="T13" fmla="*/ 2147483647 h 2731"/>
              <a:gd name="T14" fmla="*/ 2147483647 w 4874"/>
              <a:gd name="T15" fmla="*/ 2147483647 h 2731"/>
              <a:gd name="T16" fmla="*/ 2147483647 w 4874"/>
              <a:gd name="T17" fmla="*/ 2147483647 h 2731"/>
              <a:gd name="T18" fmla="*/ 2147483647 w 4874"/>
              <a:gd name="T19" fmla="*/ 2147483647 h 2731"/>
              <a:gd name="T20" fmla="*/ 2147483647 w 4874"/>
              <a:gd name="T21" fmla="*/ 2147483647 h 2731"/>
              <a:gd name="T22" fmla="*/ 2147483647 w 4874"/>
              <a:gd name="T23" fmla="*/ 2147483647 h 2731"/>
              <a:gd name="T24" fmla="*/ 2147483647 w 4874"/>
              <a:gd name="T25" fmla="*/ 2147483647 h 2731"/>
              <a:gd name="T26" fmla="*/ 2147483647 w 4874"/>
              <a:gd name="T27" fmla="*/ 2147483647 h 2731"/>
              <a:gd name="T28" fmla="*/ 2147483647 w 4874"/>
              <a:gd name="T29" fmla="*/ 2147483647 h 2731"/>
              <a:gd name="T30" fmla="*/ 2147483647 w 4874"/>
              <a:gd name="T31" fmla="*/ 2147483647 h 2731"/>
              <a:gd name="T32" fmla="*/ 2147483647 w 4874"/>
              <a:gd name="T33" fmla="*/ 2147483647 h 2731"/>
              <a:gd name="T34" fmla="*/ 2147483647 w 4874"/>
              <a:gd name="T35" fmla="*/ 2147483647 h 2731"/>
              <a:gd name="T36" fmla="*/ 2147483647 w 4874"/>
              <a:gd name="T37" fmla="*/ 2147483647 h 2731"/>
              <a:gd name="T38" fmla="*/ 2147483647 w 4874"/>
              <a:gd name="T39" fmla="*/ 2147483647 h 2731"/>
              <a:gd name="T40" fmla="*/ 2147483647 w 4874"/>
              <a:gd name="T41" fmla="*/ 2147483647 h 2731"/>
              <a:gd name="T42" fmla="*/ 2147483647 w 4874"/>
              <a:gd name="T43" fmla="*/ 2147483647 h 2731"/>
              <a:gd name="T44" fmla="*/ 2147483647 w 4874"/>
              <a:gd name="T45" fmla="*/ 2147483647 h 2731"/>
              <a:gd name="T46" fmla="*/ 2147483647 w 4874"/>
              <a:gd name="T47" fmla="*/ 2147483647 h 2731"/>
              <a:gd name="T48" fmla="*/ 2147483647 w 4874"/>
              <a:gd name="T49" fmla="*/ 2147483647 h 2731"/>
              <a:gd name="T50" fmla="*/ 2147483647 w 4874"/>
              <a:gd name="T51" fmla="*/ 2147483647 h 2731"/>
              <a:gd name="T52" fmla="*/ 2147483647 w 4874"/>
              <a:gd name="T53" fmla="*/ 2147483647 h 2731"/>
              <a:gd name="T54" fmla="*/ 2147483647 w 4874"/>
              <a:gd name="T55" fmla="*/ 2147483647 h 2731"/>
              <a:gd name="T56" fmla="*/ 2147483647 w 4874"/>
              <a:gd name="T57" fmla="*/ 2147483647 h 2731"/>
              <a:gd name="T58" fmla="*/ 2147483647 w 4874"/>
              <a:gd name="T59" fmla="*/ 2147483647 h 2731"/>
              <a:gd name="T60" fmla="*/ 2147483647 w 4874"/>
              <a:gd name="T61" fmla="*/ 2147483647 h 2731"/>
              <a:gd name="T62" fmla="*/ 2147483647 w 4874"/>
              <a:gd name="T63" fmla="*/ 2147483647 h 2731"/>
              <a:gd name="T64" fmla="*/ 2147483647 w 4874"/>
              <a:gd name="T65" fmla="*/ 2147483647 h 2731"/>
              <a:gd name="T66" fmla="*/ 2147483647 w 4874"/>
              <a:gd name="T67" fmla="*/ 2147483647 h 2731"/>
              <a:gd name="T68" fmla="*/ 2147483647 w 4874"/>
              <a:gd name="T69" fmla="*/ 2147483647 h 2731"/>
              <a:gd name="T70" fmla="*/ 2147483647 w 4874"/>
              <a:gd name="T71" fmla="*/ 2147483647 h 2731"/>
              <a:gd name="T72" fmla="*/ 2147483647 w 4874"/>
              <a:gd name="T73" fmla="*/ 2147483647 h 2731"/>
              <a:gd name="T74" fmla="*/ 2147483647 w 4874"/>
              <a:gd name="T75" fmla="*/ 2147483647 h 2731"/>
              <a:gd name="T76" fmla="*/ 2147483647 w 4874"/>
              <a:gd name="T77" fmla="*/ 2147483647 h 2731"/>
              <a:gd name="T78" fmla="*/ 2147483647 w 4874"/>
              <a:gd name="T79" fmla="*/ 2147483647 h 2731"/>
              <a:gd name="T80" fmla="*/ 2147483647 w 4874"/>
              <a:gd name="T81" fmla="*/ 2147483647 h 2731"/>
              <a:gd name="T82" fmla="*/ 2147483647 w 4874"/>
              <a:gd name="T83" fmla="*/ 2147483647 h 2731"/>
              <a:gd name="T84" fmla="*/ 2147483647 w 4874"/>
              <a:gd name="T85" fmla="*/ 2147483647 h 2731"/>
              <a:gd name="T86" fmla="*/ 2147483647 w 4874"/>
              <a:gd name="T87" fmla="*/ 2147483647 h 2731"/>
              <a:gd name="T88" fmla="*/ 2147483647 w 4874"/>
              <a:gd name="T89" fmla="*/ 2147483647 h 2731"/>
              <a:gd name="T90" fmla="*/ 2147483647 w 4874"/>
              <a:gd name="T91" fmla="*/ 2147483647 h 2731"/>
              <a:gd name="T92" fmla="*/ 2147483647 w 4874"/>
              <a:gd name="T93" fmla="*/ 2147483647 h 2731"/>
              <a:gd name="T94" fmla="*/ 2147483647 w 4874"/>
              <a:gd name="T95" fmla="*/ 2147483647 h 2731"/>
              <a:gd name="T96" fmla="*/ 2147483647 w 4874"/>
              <a:gd name="T97" fmla="*/ 2147483647 h 2731"/>
              <a:gd name="T98" fmla="*/ 2147483647 w 4874"/>
              <a:gd name="T99" fmla="*/ 2147483647 h 2731"/>
              <a:gd name="T100" fmla="*/ 2147483647 w 4874"/>
              <a:gd name="T101" fmla="*/ 2147483647 h 2731"/>
              <a:gd name="T102" fmla="*/ 2147483647 w 4874"/>
              <a:gd name="T103" fmla="*/ 2147483647 h 2731"/>
              <a:gd name="T104" fmla="*/ 2147483647 w 4874"/>
              <a:gd name="T105" fmla="*/ 2147483647 h 2731"/>
              <a:gd name="T106" fmla="*/ 2147483647 w 4874"/>
              <a:gd name="T107" fmla="*/ 2147483647 h 2731"/>
              <a:gd name="T108" fmla="*/ 2147483647 w 4874"/>
              <a:gd name="T109" fmla="*/ 2147483647 h 2731"/>
              <a:gd name="T110" fmla="*/ 2147483647 w 4874"/>
              <a:gd name="T111" fmla="*/ 2147483647 h 2731"/>
              <a:gd name="T112" fmla="*/ 2147483647 w 4874"/>
              <a:gd name="T113" fmla="*/ 2147483647 h 2731"/>
              <a:gd name="T114" fmla="*/ 2147483647 w 4874"/>
              <a:gd name="T115" fmla="*/ 2147483647 h 2731"/>
              <a:gd name="T116" fmla="*/ 2147483647 w 4874"/>
              <a:gd name="T117" fmla="*/ 2147483647 h 2731"/>
              <a:gd name="T118" fmla="*/ 2147483647 w 4874"/>
              <a:gd name="T119" fmla="*/ 2147483647 h 2731"/>
              <a:gd name="T120" fmla="*/ 2147483647 w 4874"/>
              <a:gd name="T121" fmla="*/ 2147483647 h 273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874"/>
              <a:gd name="T184" fmla="*/ 0 h 2731"/>
              <a:gd name="T185" fmla="*/ 4874 w 4874"/>
              <a:gd name="T186" fmla="*/ 2731 h 273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874" h="2731">
                <a:moveTo>
                  <a:pt x="4874" y="322"/>
                </a:moveTo>
                <a:lnTo>
                  <a:pt x="4874" y="322"/>
                </a:lnTo>
                <a:lnTo>
                  <a:pt x="4874" y="318"/>
                </a:lnTo>
                <a:lnTo>
                  <a:pt x="4873" y="313"/>
                </a:lnTo>
                <a:lnTo>
                  <a:pt x="4869" y="310"/>
                </a:lnTo>
                <a:lnTo>
                  <a:pt x="4866" y="306"/>
                </a:lnTo>
                <a:lnTo>
                  <a:pt x="4852" y="299"/>
                </a:lnTo>
                <a:lnTo>
                  <a:pt x="4840" y="296"/>
                </a:lnTo>
                <a:lnTo>
                  <a:pt x="4837" y="294"/>
                </a:lnTo>
                <a:lnTo>
                  <a:pt x="4832" y="293"/>
                </a:lnTo>
                <a:lnTo>
                  <a:pt x="4821" y="293"/>
                </a:lnTo>
                <a:lnTo>
                  <a:pt x="4799" y="291"/>
                </a:lnTo>
                <a:lnTo>
                  <a:pt x="4791" y="289"/>
                </a:lnTo>
                <a:lnTo>
                  <a:pt x="4780" y="286"/>
                </a:lnTo>
                <a:lnTo>
                  <a:pt x="4756" y="275"/>
                </a:lnTo>
                <a:lnTo>
                  <a:pt x="4731" y="260"/>
                </a:lnTo>
                <a:lnTo>
                  <a:pt x="4705" y="245"/>
                </a:lnTo>
                <a:lnTo>
                  <a:pt x="4678" y="229"/>
                </a:lnTo>
                <a:lnTo>
                  <a:pt x="4648" y="216"/>
                </a:lnTo>
                <a:lnTo>
                  <a:pt x="4633" y="210"/>
                </a:lnTo>
                <a:lnTo>
                  <a:pt x="4571" y="188"/>
                </a:lnTo>
                <a:lnTo>
                  <a:pt x="4539" y="176"/>
                </a:lnTo>
                <a:lnTo>
                  <a:pt x="4518" y="159"/>
                </a:lnTo>
                <a:lnTo>
                  <a:pt x="4513" y="150"/>
                </a:lnTo>
                <a:lnTo>
                  <a:pt x="4506" y="142"/>
                </a:lnTo>
                <a:lnTo>
                  <a:pt x="4501" y="133"/>
                </a:lnTo>
                <a:lnTo>
                  <a:pt x="4498" y="126"/>
                </a:lnTo>
                <a:lnTo>
                  <a:pt x="4493" y="111"/>
                </a:lnTo>
                <a:lnTo>
                  <a:pt x="4486" y="99"/>
                </a:lnTo>
                <a:lnTo>
                  <a:pt x="4481" y="94"/>
                </a:lnTo>
                <a:lnTo>
                  <a:pt x="4472" y="89"/>
                </a:lnTo>
                <a:lnTo>
                  <a:pt x="4462" y="85"/>
                </a:lnTo>
                <a:lnTo>
                  <a:pt x="4450" y="82"/>
                </a:lnTo>
                <a:lnTo>
                  <a:pt x="4428" y="75"/>
                </a:lnTo>
                <a:lnTo>
                  <a:pt x="4411" y="68"/>
                </a:lnTo>
                <a:lnTo>
                  <a:pt x="4368" y="44"/>
                </a:lnTo>
                <a:lnTo>
                  <a:pt x="4366" y="43"/>
                </a:lnTo>
                <a:lnTo>
                  <a:pt x="4339" y="29"/>
                </a:lnTo>
                <a:lnTo>
                  <a:pt x="4315" y="20"/>
                </a:lnTo>
                <a:lnTo>
                  <a:pt x="4291" y="12"/>
                </a:lnTo>
                <a:lnTo>
                  <a:pt x="4282" y="10"/>
                </a:lnTo>
                <a:lnTo>
                  <a:pt x="4258" y="5"/>
                </a:lnTo>
                <a:lnTo>
                  <a:pt x="4234" y="1"/>
                </a:lnTo>
                <a:lnTo>
                  <a:pt x="4205" y="0"/>
                </a:lnTo>
                <a:lnTo>
                  <a:pt x="4173" y="1"/>
                </a:lnTo>
                <a:lnTo>
                  <a:pt x="4140" y="5"/>
                </a:lnTo>
                <a:lnTo>
                  <a:pt x="4109" y="12"/>
                </a:lnTo>
                <a:lnTo>
                  <a:pt x="4078" y="22"/>
                </a:lnTo>
                <a:lnTo>
                  <a:pt x="4066" y="27"/>
                </a:lnTo>
                <a:lnTo>
                  <a:pt x="4053" y="36"/>
                </a:lnTo>
                <a:lnTo>
                  <a:pt x="4039" y="44"/>
                </a:lnTo>
                <a:lnTo>
                  <a:pt x="4027" y="53"/>
                </a:lnTo>
                <a:lnTo>
                  <a:pt x="4005" y="73"/>
                </a:lnTo>
                <a:lnTo>
                  <a:pt x="3984" y="94"/>
                </a:lnTo>
                <a:lnTo>
                  <a:pt x="3974" y="103"/>
                </a:lnTo>
                <a:lnTo>
                  <a:pt x="3964" y="109"/>
                </a:lnTo>
                <a:lnTo>
                  <a:pt x="3952" y="114"/>
                </a:lnTo>
                <a:lnTo>
                  <a:pt x="3940" y="118"/>
                </a:lnTo>
                <a:lnTo>
                  <a:pt x="3916" y="125"/>
                </a:lnTo>
                <a:lnTo>
                  <a:pt x="3890" y="133"/>
                </a:lnTo>
                <a:lnTo>
                  <a:pt x="3866" y="144"/>
                </a:lnTo>
                <a:lnTo>
                  <a:pt x="3840" y="159"/>
                </a:lnTo>
                <a:lnTo>
                  <a:pt x="3787" y="195"/>
                </a:lnTo>
                <a:lnTo>
                  <a:pt x="3760" y="216"/>
                </a:lnTo>
                <a:lnTo>
                  <a:pt x="3729" y="236"/>
                </a:lnTo>
                <a:lnTo>
                  <a:pt x="3715" y="245"/>
                </a:lnTo>
                <a:lnTo>
                  <a:pt x="3698" y="255"/>
                </a:lnTo>
                <a:lnTo>
                  <a:pt x="3676" y="270"/>
                </a:lnTo>
                <a:lnTo>
                  <a:pt x="3661" y="281"/>
                </a:lnTo>
                <a:lnTo>
                  <a:pt x="3632" y="298"/>
                </a:lnTo>
                <a:lnTo>
                  <a:pt x="3601" y="313"/>
                </a:lnTo>
                <a:lnTo>
                  <a:pt x="3578" y="322"/>
                </a:lnTo>
                <a:lnTo>
                  <a:pt x="3553" y="330"/>
                </a:lnTo>
                <a:lnTo>
                  <a:pt x="3537" y="335"/>
                </a:lnTo>
                <a:lnTo>
                  <a:pt x="3498" y="337"/>
                </a:lnTo>
                <a:lnTo>
                  <a:pt x="3469" y="339"/>
                </a:lnTo>
                <a:lnTo>
                  <a:pt x="3440" y="340"/>
                </a:lnTo>
                <a:lnTo>
                  <a:pt x="3414" y="346"/>
                </a:lnTo>
                <a:lnTo>
                  <a:pt x="3392" y="352"/>
                </a:lnTo>
                <a:lnTo>
                  <a:pt x="3380" y="358"/>
                </a:lnTo>
                <a:lnTo>
                  <a:pt x="3378" y="359"/>
                </a:lnTo>
                <a:lnTo>
                  <a:pt x="3380" y="359"/>
                </a:lnTo>
                <a:lnTo>
                  <a:pt x="3383" y="359"/>
                </a:lnTo>
                <a:lnTo>
                  <a:pt x="3385" y="361"/>
                </a:lnTo>
                <a:lnTo>
                  <a:pt x="3387" y="364"/>
                </a:lnTo>
                <a:lnTo>
                  <a:pt x="3388" y="368"/>
                </a:lnTo>
                <a:lnTo>
                  <a:pt x="3388" y="370"/>
                </a:lnTo>
                <a:lnTo>
                  <a:pt x="3387" y="371"/>
                </a:lnTo>
                <a:lnTo>
                  <a:pt x="3385" y="371"/>
                </a:lnTo>
                <a:lnTo>
                  <a:pt x="3382" y="368"/>
                </a:lnTo>
                <a:lnTo>
                  <a:pt x="3375" y="361"/>
                </a:lnTo>
                <a:lnTo>
                  <a:pt x="3346" y="382"/>
                </a:lnTo>
                <a:lnTo>
                  <a:pt x="3298" y="416"/>
                </a:lnTo>
                <a:lnTo>
                  <a:pt x="3284" y="424"/>
                </a:lnTo>
                <a:lnTo>
                  <a:pt x="3269" y="431"/>
                </a:lnTo>
                <a:lnTo>
                  <a:pt x="3251" y="438"/>
                </a:lnTo>
                <a:lnTo>
                  <a:pt x="3236" y="443"/>
                </a:lnTo>
                <a:lnTo>
                  <a:pt x="3227" y="445"/>
                </a:lnTo>
                <a:lnTo>
                  <a:pt x="3195" y="452"/>
                </a:lnTo>
                <a:lnTo>
                  <a:pt x="3161" y="455"/>
                </a:lnTo>
                <a:lnTo>
                  <a:pt x="3140" y="457"/>
                </a:lnTo>
                <a:lnTo>
                  <a:pt x="3106" y="459"/>
                </a:lnTo>
                <a:lnTo>
                  <a:pt x="3072" y="457"/>
                </a:lnTo>
                <a:lnTo>
                  <a:pt x="3056" y="455"/>
                </a:lnTo>
                <a:lnTo>
                  <a:pt x="2991" y="453"/>
                </a:lnTo>
                <a:lnTo>
                  <a:pt x="2926" y="453"/>
                </a:lnTo>
                <a:lnTo>
                  <a:pt x="2871" y="453"/>
                </a:lnTo>
                <a:lnTo>
                  <a:pt x="2805" y="452"/>
                </a:lnTo>
                <a:lnTo>
                  <a:pt x="2755" y="448"/>
                </a:lnTo>
                <a:lnTo>
                  <a:pt x="2721" y="445"/>
                </a:lnTo>
                <a:lnTo>
                  <a:pt x="2686" y="440"/>
                </a:lnTo>
                <a:lnTo>
                  <a:pt x="2630" y="424"/>
                </a:lnTo>
                <a:lnTo>
                  <a:pt x="2597" y="416"/>
                </a:lnTo>
                <a:lnTo>
                  <a:pt x="2565" y="406"/>
                </a:lnTo>
                <a:lnTo>
                  <a:pt x="2526" y="392"/>
                </a:lnTo>
                <a:lnTo>
                  <a:pt x="2493" y="382"/>
                </a:lnTo>
                <a:lnTo>
                  <a:pt x="2460" y="371"/>
                </a:lnTo>
                <a:lnTo>
                  <a:pt x="2431" y="364"/>
                </a:lnTo>
                <a:lnTo>
                  <a:pt x="2397" y="356"/>
                </a:lnTo>
                <a:lnTo>
                  <a:pt x="2363" y="351"/>
                </a:lnTo>
                <a:lnTo>
                  <a:pt x="2342" y="347"/>
                </a:lnTo>
                <a:lnTo>
                  <a:pt x="2312" y="342"/>
                </a:lnTo>
                <a:lnTo>
                  <a:pt x="2284" y="334"/>
                </a:lnTo>
                <a:lnTo>
                  <a:pt x="2257" y="325"/>
                </a:lnTo>
                <a:lnTo>
                  <a:pt x="2228" y="317"/>
                </a:lnTo>
                <a:lnTo>
                  <a:pt x="2217" y="315"/>
                </a:lnTo>
                <a:lnTo>
                  <a:pt x="2151" y="301"/>
                </a:lnTo>
                <a:lnTo>
                  <a:pt x="2115" y="294"/>
                </a:lnTo>
                <a:lnTo>
                  <a:pt x="2048" y="282"/>
                </a:lnTo>
                <a:lnTo>
                  <a:pt x="1985" y="270"/>
                </a:lnTo>
                <a:lnTo>
                  <a:pt x="1933" y="260"/>
                </a:lnTo>
                <a:lnTo>
                  <a:pt x="1911" y="258"/>
                </a:lnTo>
                <a:lnTo>
                  <a:pt x="1882" y="258"/>
                </a:lnTo>
                <a:lnTo>
                  <a:pt x="1854" y="258"/>
                </a:lnTo>
                <a:lnTo>
                  <a:pt x="1827" y="257"/>
                </a:lnTo>
                <a:lnTo>
                  <a:pt x="1806" y="255"/>
                </a:lnTo>
                <a:lnTo>
                  <a:pt x="1789" y="253"/>
                </a:lnTo>
                <a:lnTo>
                  <a:pt x="1765" y="251"/>
                </a:lnTo>
                <a:lnTo>
                  <a:pt x="1704" y="250"/>
                </a:lnTo>
                <a:lnTo>
                  <a:pt x="1690" y="248"/>
                </a:lnTo>
                <a:lnTo>
                  <a:pt x="1656" y="246"/>
                </a:lnTo>
                <a:lnTo>
                  <a:pt x="1622" y="245"/>
                </a:lnTo>
                <a:lnTo>
                  <a:pt x="1587" y="245"/>
                </a:lnTo>
                <a:lnTo>
                  <a:pt x="1553" y="245"/>
                </a:lnTo>
                <a:lnTo>
                  <a:pt x="1522" y="243"/>
                </a:lnTo>
                <a:lnTo>
                  <a:pt x="1490" y="239"/>
                </a:lnTo>
                <a:lnTo>
                  <a:pt x="1455" y="239"/>
                </a:lnTo>
                <a:lnTo>
                  <a:pt x="1353" y="239"/>
                </a:lnTo>
                <a:lnTo>
                  <a:pt x="1320" y="241"/>
                </a:lnTo>
                <a:lnTo>
                  <a:pt x="1291" y="245"/>
                </a:lnTo>
                <a:lnTo>
                  <a:pt x="1229" y="258"/>
                </a:lnTo>
                <a:lnTo>
                  <a:pt x="1207" y="263"/>
                </a:lnTo>
                <a:lnTo>
                  <a:pt x="1175" y="270"/>
                </a:lnTo>
                <a:lnTo>
                  <a:pt x="1144" y="279"/>
                </a:lnTo>
                <a:lnTo>
                  <a:pt x="1113" y="289"/>
                </a:lnTo>
                <a:lnTo>
                  <a:pt x="1081" y="301"/>
                </a:lnTo>
                <a:lnTo>
                  <a:pt x="1074" y="306"/>
                </a:lnTo>
                <a:lnTo>
                  <a:pt x="1067" y="310"/>
                </a:lnTo>
                <a:lnTo>
                  <a:pt x="1058" y="313"/>
                </a:lnTo>
                <a:lnTo>
                  <a:pt x="1039" y="320"/>
                </a:lnTo>
                <a:lnTo>
                  <a:pt x="1024" y="329"/>
                </a:lnTo>
                <a:lnTo>
                  <a:pt x="980" y="356"/>
                </a:lnTo>
                <a:lnTo>
                  <a:pt x="928" y="387"/>
                </a:lnTo>
                <a:lnTo>
                  <a:pt x="870" y="423"/>
                </a:lnTo>
                <a:lnTo>
                  <a:pt x="832" y="447"/>
                </a:lnTo>
                <a:lnTo>
                  <a:pt x="776" y="486"/>
                </a:lnTo>
                <a:lnTo>
                  <a:pt x="769" y="489"/>
                </a:lnTo>
                <a:lnTo>
                  <a:pt x="742" y="507"/>
                </a:lnTo>
                <a:lnTo>
                  <a:pt x="711" y="524"/>
                </a:lnTo>
                <a:lnTo>
                  <a:pt x="695" y="531"/>
                </a:lnTo>
                <a:lnTo>
                  <a:pt x="678" y="534"/>
                </a:lnTo>
                <a:lnTo>
                  <a:pt x="661" y="537"/>
                </a:lnTo>
                <a:lnTo>
                  <a:pt x="646" y="539"/>
                </a:lnTo>
                <a:lnTo>
                  <a:pt x="639" y="539"/>
                </a:lnTo>
                <a:lnTo>
                  <a:pt x="610" y="541"/>
                </a:lnTo>
                <a:lnTo>
                  <a:pt x="591" y="543"/>
                </a:lnTo>
                <a:lnTo>
                  <a:pt x="570" y="544"/>
                </a:lnTo>
                <a:lnTo>
                  <a:pt x="543" y="546"/>
                </a:lnTo>
                <a:lnTo>
                  <a:pt x="522" y="546"/>
                </a:lnTo>
                <a:lnTo>
                  <a:pt x="488" y="544"/>
                </a:lnTo>
                <a:lnTo>
                  <a:pt x="454" y="539"/>
                </a:lnTo>
                <a:lnTo>
                  <a:pt x="445" y="539"/>
                </a:lnTo>
                <a:lnTo>
                  <a:pt x="380" y="527"/>
                </a:lnTo>
                <a:lnTo>
                  <a:pt x="367" y="524"/>
                </a:lnTo>
                <a:lnTo>
                  <a:pt x="353" y="517"/>
                </a:lnTo>
                <a:lnTo>
                  <a:pt x="339" y="510"/>
                </a:lnTo>
                <a:lnTo>
                  <a:pt x="329" y="503"/>
                </a:lnTo>
                <a:lnTo>
                  <a:pt x="310" y="484"/>
                </a:lnTo>
                <a:lnTo>
                  <a:pt x="295" y="469"/>
                </a:lnTo>
                <a:lnTo>
                  <a:pt x="283" y="452"/>
                </a:lnTo>
                <a:lnTo>
                  <a:pt x="271" y="431"/>
                </a:lnTo>
                <a:lnTo>
                  <a:pt x="259" y="409"/>
                </a:lnTo>
                <a:lnTo>
                  <a:pt x="242" y="382"/>
                </a:lnTo>
                <a:lnTo>
                  <a:pt x="238" y="378"/>
                </a:lnTo>
                <a:lnTo>
                  <a:pt x="223" y="352"/>
                </a:lnTo>
                <a:lnTo>
                  <a:pt x="213" y="330"/>
                </a:lnTo>
                <a:lnTo>
                  <a:pt x="204" y="311"/>
                </a:lnTo>
                <a:lnTo>
                  <a:pt x="192" y="291"/>
                </a:lnTo>
                <a:lnTo>
                  <a:pt x="171" y="258"/>
                </a:lnTo>
                <a:lnTo>
                  <a:pt x="158" y="233"/>
                </a:lnTo>
                <a:lnTo>
                  <a:pt x="149" y="221"/>
                </a:lnTo>
                <a:lnTo>
                  <a:pt x="137" y="205"/>
                </a:lnTo>
                <a:lnTo>
                  <a:pt x="122" y="192"/>
                </a:lnTo>
                <a:lnTo>
                  <a:pt x="103" y="178"/>
                </a:lnTo>
                <a:lnTo>
                  <a:pt x="94" y="174"/>
                </a:lnTo>
                <a:lnTo>
                  <a:pt x="86" y="174"/>
                </a:lnTo>
                <a:lnTo>
                  <a:pt x="79" y="176"/>
                </a:lnTo>
                <a:lnTo>
                  <a:pt x="76" y="181"/>
                </a:lnTo>
                <a:lnTo>
                  <a:pt x="72" y="188"/>
                </a:lnTo>
                <a:lnTo>
                  <a:pt x="70" y="195"/>
                </a:lnTo>
                <a:lnTo>
                  <a:pt x="70" y="204"/>
                </a:lnTo>
                <a:lnTo>
                  <a:pt x="72" y="209"/>
                </a:lnTo>
                <a:lnTo>
                  <a:pt x="77" y="224"/>
                </a:lnTo>
                <a:lnTo>
                  <a:pt x="89" y="243"/>
                </a:lnTo>
                <a:lnTo>
                  <a:pt x="113" y="279"/>
                </a:lnTo>
                <a:lnTo>
                  <a:pt x="130" y="306"/>
                </a:lnTo>
                <a:lnTo>
                  <a:pt x="135" y="320"/>
                </a:lnTo>
                <a:lnTo>
                  <a:pt x="141" y="334"/>
                </a:lnTo>
                <a:lnTo>
                  <a:pt x="142" y="340"/>
                </a:lnTo>
                <a:lnTo>
                  <a:pt x="147" y="349"/>
                </a:lnTo>
                <a:lnTo>
                  <a:pt x="158" y="364"/>
                </a:lnTo>
                <a:lnTo>
                  <a:pt x="170" y="382"/>
                </a:lnTo>
                <a:lnTo>
                  <a:pt x="182" y="402"/>
                </a:lnTo>
                <a:lnTo>
                  <a:pt x="187" y="411"/>
                </a:lnTo>
                <a:lnTo>
                  <a:pt x="195" y="423"/>
                </a:lnTo>
                <a:lnTo>
                  <a:pt x="213" y="445"/>
                </a:lnTo>
                <a:lnTo>
                  <a:pt x="235" y="465"/>
                </a:lnTo>
                <a:lnTo>
                  <a:pt x="260" y="488"/>
                </a:lnTo>
                <a:lnTo>
                  <a:pt x="283" y="505"/>
                </a:lnTo>
                <a:lnTo>
                  <a:pt x="308" y="524"/>
                </a:lnTo>
                <a:lnTo>
                  <a:pt x="332" y="539"/>
                </a:lnTo>
                <a:lnTo>
                  <a:pt x="384" y="563"/>
                </a:lnTo>
                <a:lnTo>
                  <a:pt x="409" y="573"/>
                </a:lnTo>
                <a:lnTo>
                  <a:pt x="428" y="578"/>
                </a:lnTo>
                <a:lnTo>
                  <a:pt x="466" y="585"/>
                </a:lnTo>
                <a:lnTo>
                  <a:pt x="492" y="587"/>
                </a:lnTo>
                <a:lnTo>
                  <a:pt x="522" y="589"/>
                </a:lnTo>
                <a:lnTo>
                  <a:pt x="570" y="589"/>
                </a:lnTo>
                <a:lnTo>
                  <a:pt x="599" y="589"/>
                </a:lnTo>
                <a:lnTo>
                  <a:pt x="622" y="590"/>
                </a:lnTo>
                <a:lnTo>
                  <a:pt x="641" y="594"/>
                </a:lnTo>
                <a:lnTo>
                  <a:pt x="663" y="594"/>
                </a:lnTo>
                <a:lnTo>
                  <a:pt x="675" y="594"/>
                </a:lnTo>
                <a:lnTo>
                  <a:pt x="688" y="590"/>
                </a:lnTo>
                <a:lnTo>
                  <a:pt x="704" y="587"/>
                </a:lnTo>
                <a:lnTo>
                  <a:pt x="718" y="582"/>
                </a:lnTo>
                <a:lnTo>
                  <a:pt x="745" y="570"/>
                </a:lnTo>
                <a:lnTo>
                  <a:pt x="766" y="561"/>
                </a:lnTo>
                <a:lnTo>
                  <a:pt x="796" y="543"/>
                </a:lnTo>
                <a:lnTo>
                  <a:pt x="805" y="537"/>
                </a:lnTo>
                <a:lnTo>
                  <a:pt x="815" y="534"/>
                </a:lnTo>
                <a:lnTo>
                  <a:pt x="843" y="524"/>
                </a:lnTo>
                <a:lnTo>
                  <a:pt x="846" y="524"/>
                </a:lnTo>
                <a:lnTo>
                  <a:pt x="873" y="515"/>
                </a:lnTo>
                <a:lnTo>
                  <a:pt x="885" y="510"/>
                </a:lnTo>
                <a:lnTo>
                  <a:pt x="892" y="505"/>
                </a:lnTo>
                <a:lnTo>
                  <a:pt x="913" y="496"/>
                </a:lnTo>
                <a:lnTo>
                  <a:pt x="938" y="486"/>
                </a:lnTo>
                <a:lnTo>
                  <a:pt x="949" y="483"/>
                </a:lnTo>
                <a:lnTo>
                  <a:pt x="962" y="477"/>
                </a:lnTo>
                <a:lnTo>
                  <a:pt x="976" y="471"/>
                </a:lnTo>
                <a:lnTo>
                  <a:pt x="988" y="464"/>
                </a:lnTo>
                <a:lnTo>
                  <a:pt x="997" y="457"/>
                </a:lnTo>
                <a:lnTo>
                  <a:pt x="1003" y="450"/>
                </a:lnTo>
                <a:lnTo>
                  <a:pt x="1012" y="443"/>
                </a:lnTo>
                <a:lnTo>
                  <a:pt x="1022" y="436"/>
                </a:lnTo>
                <a:lnTo>
                  <a:pt x="1034" y="431"/>
                </a:lnTo>
                <a:lnTo>
                  <a:pt x="1043" y="430"/>
                </a:lnTo>
                <a:lnTo>
                  <a:pt x="1051" y="431"/>
                </a:lnTo>
                <a:lnTo>
                  <a:pt x="1058" y="436"/>
                </a:lnTo>
                <a:lnTo>
                  <a:pt x="1060" y="440"/>
                </a:lnTo>
                <a:lnTo>
                  <a:pt x="1062" y="445"/>
                </a:lnTo>
                <a:lnTo>
                  <a:pt x="1063" y="464"/>
                </a:lnTo>
                <a:lnTo>
                  <a:pt x="1065" y="481"/>
                </a:lnTo>
                <a:lnTo>
                  <a:pt x="1063" y="488"/>
                </a:lnTo>
                <a:lnTo>
                  <a:pt x="1062" y="496"/>
                </a:lnTo>
                <a:lnTo>
                  <a:pt x="1058" y="505"/>
                </a:lnTo>
                <a:lnTo>
                  <a:pt x="1055" y="512"/>
                </a:lnTo>
                <a:lnTo>
                  <a:pt x="1050" y="519"/>
                </a:lnTo>
                <a:lnTo>
                  <a:pt x="1046" y="527"/>
                </a:lnTo>
                <a:lnTo>
                  <a:pt x="1045" y="536"/>
                </a:lnTo>
                <a:lnTo>
                  <a:pt x="1045" y="543"/>
                </a:lnTo>
                <a:lnTo>
                  <a:pt x="1043" y="558"/>
                </a:lnTo>
                <a:lnTo>
                  <a:pt x="1041" y="573"/>
                </a:lnTo>
                <a:lnTo>
                  <a:pt x="1034" y="601"/>
                </a:lnTo>
                <a:lnTo>
                  <a:pt x="1024" y="632"/>
                </a:lnTo>
                <a:lnTo>
                  <a:pt x="1019" y="647"/>
                </a:lnTo>
                <a:lnTo>
                  <a:pt x="1017" y="662"/>
                </a:lnTo>
                <a:lnTo>
                  <a:pt x="1014" y="679"/>
                </a:lnTo>
                <a:lnTo>
                  <a:pt x="1009" y="707"/>
                </a:lnTo>
                <a:lnTo>
                  <a:pt x="1005" y="721"/>
                </a:lnTo>
                <a:lnTo>
                  <a:pt x="990" y="784"/>
                </a:lnTo>
                <a:lnTo>
                  <a:pt x="978" y="839"/>
                </a:lnTo>
                <a:lnTo>
                  <a:pt x="976" y="851"/>
                </a:lnTo>
                <a:lnTo>
                  <a:pt x="971" y="863"/>
                </a:lnTo>
                <a:lnTo>
                  <a:pt x="964" y="875"/>
                </a:lnTo>
                <a:lnTo>
                  <a:pt x="957" y="885"/>
                </a:lnTo>
                <a:lnTo>
                  <a:pt x="949" y="893"/>
                </a:lnTo>
                <a:lnTo>
                  <a:pt x="938" y="900"/>
                </a:lnTo>
                <a:lnTo>
                  <a:pt x="928" y="907"/>
                </a:lnTo>
                <a:lnTo>
                  <a:pt x="916" y="909"/>
                </a:lnTo>
                <a:lnTo>
                  <a:pt x="906" y="911"/>
                </a:lnTo>
                <a:lnTo>
                  <a:pt x="894" y="909"/>
                </a:lnTo>
                <a:lnTo>
                  <a:pt x="882" y="907"/>
                </a:lnTo>
                <a:lnTo>
                  <a:pt x="872" y="904"/>
                </a:lnTo>
                <a:lnTo>
                  <a:pt x="848" y="895"/>
                </a:lnTo>
                <a:lnTo>
                  <a:pt x="819" y="887"/>
                </a:lnTo>
                <a:lnTo>
                  <a:pt x="796" y="883"/>
                </a:lnTo>
                <a:lnTo>
                  <a:pt x="738" y="870"/>
                </a:lnTo>
                <a:lnTo>
                  <a:pt x="716" y="863"/>
                </a:lnTo>
                <a:lnTo>
                  <a:pt x="697" y="854"/>
                </a:lnTo>
                <a:lnTo>
                  <a:pt x="656" y="830"/>
                </a:lnTo>
                <a:lnTo>
                  <a:pt x="635" y="815"/>
                </a:lnTo>
                <a:lnTo>
                  <a:pt x="618" y="803"/>
                </a:lnTo>
                <a:lnTo>
                  <a:pt x="598" y="796"/>
                </a:lnTo>
                <a:lnTo>
                  <a:pt x="557" y="782"/>
                </a:lnTo>
                <a:lnTo>
                  <a:pt x="533" y="772"/>
                </a:lnTo>
                <a:lnTo>
                  <a:pt x="469" y="746"/>
                </a:lnTo>
                <a:lnTo>
                  <a:pt x="464" y="743"/>
                </a:lnTo>
                <a:lnTo>
                  <a:pt x="449" y="738"/>
                </a:lnTo>
                <a:lnTo>
                  <a:pt x="435" y="736"/>
                </a:lnTo>
                <a:lnTo>
                  <a:pt x="420" y="738"/>
                </a:lnTo>
                <a:lnTo>
                  <a:pt x="408" y="741"/>
                </a:lnTo>
                <a:lnTo>
                  <a:pt x="399" y="748"/>
                </a:lnTo>
                <a:lnTo>
                  <a:pt x="391" y="757"/>
                </a:lnTo>
                <a:lnTo>
                  <a:pt x="384" y="765"/>
                </a:lnTo>
                <a:lnTo>
                  <a:pt x="380" y="775"/>
                </a:lnTo>
                <a:lnTo>
                  <a:pt x="377" y="798"/>
                </a:lnTo>
                <a:lnTo>
                  <a:pt x="370" y="820"/>
                </a:lnTo>
                <a:lnTo>
                  <a:pt x="356" y="878"/>
                </a:lnTo>
                <a:lnTo>
                  <a:pt x="353" y="899"/>
                </a:lnTo>
                <a:lnTo>
                  <a:pt x="348" y="916"/>
                </a:lnTo>
                <a:lnTo>
                  <a:pt x="343" y="931"/>
                </a:lnTo>
                <a:lnTo>
                  <a:pt x="336" y="950"/>
                </a:lnTo>
                <a:lnTo>
                  <a:pt x="334" y="960"/>
                </a:lnTo>
                <a:lnTo>
                  <a:pt x="331" y="974"/>
                </a:lnTo>
                <a:lnTo>
                  <a:pt x="324" y="988"/>
                </a:lnTo>
                <a:lnTo>
                  <a:pt x="315" y="1001"/>
                </a:lnTo>
                <a:lnTo>
                  <a:pt x="298" y="1024"/>
                </a:lnTo>
                <a:lnTo>
                  <a:pt x="288" y="1041"/>
                </a:lnTo>
                <a:lnTo>
                  <a:pt x="271" y="1072"/>
                </a:lnTo>
                <a:lnTo>
                  <a:pt x="266" y="1080"/>
                </a:lnTo>
                <a:lnTo>
                  <a:pt x="257" y="1089"/>
                </a:lnTo>
                <a:lnTo>
                  <a:pt x="247" y="1097"/>
                </a:lnTo>
                <a:lnTo>
                  <a:pt x="236" y="1106"/>
                </a:lnTo>
                <a:lnTo>
                  <a:pt x="226" y="1113"/>
                </a:lnTo>
                <a:lnTo>
                  <a:pt x="213" y="1123"/>
                </a:lnTo>
                <a:lnTo>
                  <a:pt x="201" y="1135"/>
                </a:lnTo>
                <a:lnTo>
                  <a:pt x="190" y="1147"/>
                </a:lnTo>
                <a:lnTo>
                  <a:pt x="187" y="1150"/>
                </a:lnTo>
                <a:lnTo>
                  <a:pt x="142" y="1202"/>
                </a:lnTo>
                <a:lnTo>
                  <a:pt x="125" y="1222"/>
                </a:lnTo>
                <a:lnTo>
                  <a:pt x="105" y="1243"/>
                </a:lnTo>
                <a:lnTo>
                  <a:pt x="96" y="1251"/>
                </a:lnTo>
                <a:lnTo>
                  <a:pt x="89" y="1255"/>
                </a:lnTo>
                <a:lnTo>
                  <a:pt x="82" y="1260"/>
                </a:lnTo>
                <a:lnTo>
                  <a:pt x="74" y="1265"/>
                </a:lnTo>
                <a:lnTo>
                  <a:pt x="58" y="1282"/>
                </a:lnTo>
                <a:lnTo>
                  <a:pt x="31" y="1320"/>
                </a:lnTo>
                <a:lnTo>
                  <a:pt x="10" y="1351"/>
                </a:lnTo>
                <a:lnTo>
                  <a:pt x="5" y="1357"/>
                </a:lnTo>
                <a:lnTo>
                  <a:pt x="2" y="1368"/>
                </a:lnTo>
                <a:lnTo>
                  <a:pt x="0" y="1380"/>
                </a:lnTo>
                <a:lnTo>
                  <a:pt x="0" y="1390"/>
                </a:lnTo>
                <a:lnTo>
                  <a:pt x="0" y="1414"/>
                </a:lnTo>
                <a:lnTo>
                  <a:pt x="4" y="1436"/>
                </a:lnTo>
                <a:lnTo>
                  <a:pt x="5" y="1443"/>
                </a:lnTo>
                <a:lnTo>
                  <a:pt x="12" y="1450"/>
                </a:lnTo>
                <a:lnTo>
                  <a:pt x="21" y="1453"/>
                </a:lnTo>
                <a:lnTo>
                  <a:pt x="31" y="1453"/>
                </a:lnTo>
                <a:lnTo>
                  <a:pt x="52" y="1450"/>
                </a:lnTo>
                <a:lnTo>
                  <a:pt x="60" y="1446"/>
                </a:lnTo>
                <a:lnTo>
                  <a:pt x="69" y="1441"/>
                </a:lnTo>
                <a:lnTo>
                  <a:pt x="106" y="1417"/>
                </a:lnTo>
                <a:lnTo>
                  <a:pt x="159" y="1387"/>
                </a:lnTo>
                <a:lnTo>
                  <a:pt x="168" y="1381"/>
                </a:lnTo>
                <a:lnTo>
                  <a:pt x="182" y="1375"/>
                </a:lnTo>
                <a:lnTo>
                  <a:pt x="195" y="1364"/>
                </a:lnTo>
                <a:lnTo>
                  <a:pt x="207" y="1356"/>
                </a:lnTo>
                <a:lnTo>
                  <a:pt x="216" y="1347"/>
                </a:lnTo>
                <a:lnTo>
                  <a:pt x="235" y="1330"/>
                </a:lnTo>
                <a:lnTo>
                  <a:pt x="254" y="1313"/>
                </a:lnTo>
                <a:lnTo>
                  <a:pt x="271" y="1298"/>
                </a:lnTo>
                <a:lnTo>
                  <a:pt x="284" y="1282"/>
                </a:lnTo>
                <a:lnTo>
                  <a:pt x="295" y="1265"/>
                </a:lnTo>
                <a:lnTo>
                  <a:pt x="305" y="1246"/>
                </a:lnTo>
                <a:lnTo>
                  <a:pt x="329" y="1193"/>
                </a:lnTo>
                <a:lnTo>
                  <a:pt x="343" y="1164"/>
                </a:lnTo>
                <a:lnTo>
                  <a:pt x="358" y="1133"/>
                </a:lnTo>
                <a:lnTo>
                  <a:pt x="373" y="1106"/>
                </a:lnTo>
                <a:lnTo>
                  <a:pt x="389" y="1082"/>
                </a:lnTo>
                <a:lnTo>
                  <a:pt x="397" y="1063"/>
                </a:lnTo>
                <a:lnTo>
                  <a:pt x="409" y="1046"/>
                </a:lnTo>
                <a:lnTo>
                  <a:pt x="425" y="1025"/>
                </a:lnTo>
                <a:lnTo>
                  <a:pt x="444" y="1008"/>
                </a:lnTo>
                <a:lnTo>
                  <a:pt x="456" y="998"/>
                </a:lnTo>
                <a:lnTo>
                  <a:pt x="481" y="983"/>
                </a:lnTo>
                <a:lnTo>
                  <a:pt x="488" y="979"/>
                </a:lnTo>
                <a:lnTo>
                  <a:pt x="497" y="977"/>
                </a:lnTo>
                <a:lnTo>
                  <a:pt x="505" y="977"/>
                </a:lnTo>
                <a:lnTo>
                  <a:pt x="516" y="979"/>
                </a:lnTo>
                <a:lnTo>
                  <a:pt x="534" y="988"/>
                </a:lnTo>
                <a:lnTo>
                  <a:pt x="553" y="998"/>
                </a:lnTo>
                <a:lnTo>
                  <a:pt x="581" y="1017"/>
                </a:lnTo>
                <a:lnTo>
                  <a:pt x="608" y="1036"/>
                </a:lnTo>
                <a:lnTo>
                  <a:pt x="639" y="1056"/>
                </a:lnTo>
                <a:lnTo>
                  <a:pt x="641" y="1058"/>
                </a:lnTo>
                <a:lnTo>
                  <a:pt x="642" y="1061"/>
                </a:lnTo>
                <a:lnTo>
                  <a:pt x="642" y="1068"/>
                </a:lnTo>
                <a:lnTo>
                  <a:pt x="639" y="1077"/>
                </a:lnTo>
                <a:lnTo>
                  <a:pt x="632" y="1084"/>
                </a:lnTo>
                <a:lnTo>
                  <a:pt x="613" y="1099"/>
                </a:lnTo>
                <a:lnTo>
                  <a:pt x="598" y="1111"/>
                </a:lnTo>
                <a:lnTo>
                  <a:pt x="563" y="1137"/>
                </a:lnTo>
                <a:lnTo>
                  <a:pt x="516" y="1169"/>
                </a:lnTo>
                <a:lnTo>
                  <a:pt x="493" y="1186"/>
                </a:lnTo>
                <a:lnTo>
                  <a:pt x="485" y="1193"/>
                </a:lnTo>
                <a:lnTo>
                  <a:pt x="481" y="1200"/>
                </a:lnTo>
                <a:lnTo>
                  <a:pt x="476" y="1205"/>
                </a:lnTo>
                <a:lnTo>
                  <a:pt x="471" y="1212"/>
                </a:lnTo>
                <a:lnTo>
                  <a:pt x="456" y="1222"/>
                </a:lnTo>
                <a:lnTo>
                  <a:pt x="439" y="1231"/>
                </a:lnTo>
                <a:lnTo>
                  <a:pt x="421" y="1243"/>
                </a:lnTo>
                <a:lnTo>
                  <a:pt x="403" y="1258"/>
                </a:lnTo>
                <a:lnTo>
                  <a:pt x="380" y="1279"/>
                </a:lnTo>
                <a:lnTo>
                  <a:pt x="367" y="1292"/>
                </a:lnTo>
                <a:lnTo>
                  <a:pt x="358" y="1304"/>
                </a:lnTo>
                <a:lnTo>
                  <a:pt x="348" y="1316"/>
                </a:lnTo>
                <a:lnTo>
                  <a:pt x="341" y="1330"/>
                </a:lnTo>
                <a:lnTo>
                  <a:pt x="336" y="1340"/>
                </a:lnTo>
                <a:lnTo>
                  <a:pt x="326" y="1381"/>
                </a:lnTo>
                <a:lnTo>
                  <a:pt x="326" y="1388"/>
                </a:lnTo>
                <a:lnTo>
                  <a:pt x="329" y="1395"/>
                </a:lnTo>
                <a:lnTo>
                  <a:pt x="336" y="1402"/>
                </a:lnTo>
                <a:lnTo>
                  <a:pt x="343" y="1409"/>
                </a:lnTo>
                <a:lnTo>
                  <a:pt x="353" y="1412"/>
                </a:lnTo>
                <a:lnTo>
                  <a:pt x="367" y="1412"/>
                </a:lnTo>
                <a:lnTo>
                  <a:pt x="382" y="1412"/>
                </a:lnTo>
                <a:lnTo>
                  <a:pt x="396" y="1407"/>
                </a:lnTo>
                <a:lnTo>
                  <a:pt x="435" y="1390"/>
                </a:lnTo>
                <a:lnTo>
                  <a:pt x="449" y="1385"/>
                </a:lnTo>
                <a:lnTo>
                  <a:pt x="461" y="1376"/>
                </a:lnTo>
                <a:lnTo>
                  <a:pt x="473" y="1369"/>
                </a:lnTo>
                <a:lnTo>
                  <a:pt x="481" y="1363"/>
                </a:lnTo>
                <a:lnTo>
                  <a:pt x="509" y="1335"/>
                </a:lnTo>
                <a:lnTo>
                  <a:pt x="540" y="1308"/>
                </a:lnTo>
                <a:lnTo>
                  <a:pt x="577" y="1277"/>
                </a:lnTo>
                <a:lnTo>
                  <a:pt x="596" y="1262"/>
                </a:lnTo>
                <a:lnTo>
                  <a:pt x="611" y="1246"/>
                </a:lnTo>
                <a:lnTo>
                  <a:pt x="642" y="1212"/>
                </a:lnTo>
                <a:lnTo>
                  <a:pt x="659" y="1197"/>
                </a:lnTo>
                <a:lnTo>
                  <a:pt x="676" y="1181"/>
                </a:lnTo>
                <a:lnTo>
                  <a:pt x="714" y="1154"/>
                </a:lnTo>
                <a:lnTo>
                  <a:pt x="733" y="1138"/>
                </a:lnTo>
                <a:lnTo>
                  <a:pt x="748" y="1123"/>
                </a:lnTo>
                <a:lnTo>
                  <a:pt x="755" y="1118"/>
                </a:lnTo>
                <a:lnTo>
                  <a:pt x="762" y="1116"/>
                </a:lnTo>
                <a:lnTo>
                  <a:pt x="769" y="1118"/>
                </a:lnTo>
                <a:lnTo>
                  <a:pt x="776" y="1121"/>
                </a:lnTo>
                <a:lnTo>
                  <a:pt x="791" y="1133"/>
                </a:lnTo>
                <a:lnTo>
                  <a:pt x="810" y="1145"/>
                </a:lnTo>
                <a:lnTo>
                  <a:pt x="819" y="1152"/>
                </a:lnTo>
                <a:lnTo>
                  <a:pt x="827" y="1159"/>
                </a:lnTo>
                <a:lnTo>
                  <a:pt x="836" y="1167"/>
                </a:lnTo>
                <a:lnTo>
                  <a:pt x="841" y="1176"/>
                </a:lnTo>
                <a:lnTo>
                  <a:pt x="848" y="1185"/>
                </a:lnTo>
                <a:lnTo>
                  <a:pt x="856" y="1195"/>
                </a:lnTo>
                <a:lnTo>
                  <a:pt x="867" y="1205"/>
                </a:lnTo>
                <a:lnTo>
                  <a:pt x="879" y="1215"/>
                </a:lnTo>
                <a:lnTo>
                  <a:pt x="880" y="1215"/>
                </a:lnTo>
                <a:lnTo>
                  <a:pt x="908" y="1236"/>
                </a:lnTo>
                <a:lnTo>
                  <a:pt x="937" y="1251"/>
                </a:lnTo>
                <a:lnTo>
                  <a:pt x="938" y="1253"/>
                </a:lnTo>
                <a:lnTo>
                  <a:pt x="966" y="1263"/>
                </a:lnTo>
                <a:lnTo>
                  <a:pt x="978" y="1268"/>
                </a:lnTo>
                <a:lnTo>
                  <a:pt x="988" y="1270"/>
                </a:lnTo>
                <a:lnTo>
                  <a:pt x="1007" y="1275"/>
                </a:lnTo>
                <a:lnTo>
                  <a:pt x="1024" y="1280"/>
                </a:lnTo>
                <a:lnTo>
                  <a:pt x="1038" y="1286"/>
                </a:lnTo>
                <a:lnTo>
                  <a:pt x="1051" y="1289"/>
                </a:lnTo>
                <a:lnTo>
                  <a:pt x="1086" y="1298"/>
                </a:lnTo>
                <a:lnTo>
                  <a:pt x="1105" y="1303"/>
                </a:lnTo>
                <a:lnTo>
                  <a:pt x="1123" y="1304"/>
                </a:lnTo>
                <a:lnTo>
                  <a:pt x="1142" y="1303"/>
                </a:lnTo>
                <a:lnTo>
                  <a:pt x="1164" y="1298"/>
                </a:lnTo>
                <a:lnTo>
                  <a:pt x="1192" y="1294"/>
                </a:lnTo>
                <a:lnTo>
                  <a:pt x="1223" y="1292"/>
                </a:lnTo>
                <a:lnTo>
                  <a:pt x="1243" y="1292"/>
                </a:lnTo>
                <a:lnTo>
                  <a:pt x="1272" y="1292"/>
                </a:lnTo>
                <a:lnTo>
                  <a:pt x="1295" y="1294"/>
                </a:lnTo>
                <a:lnTo>
                  <a:pt x="1332" y="1304"/>
                </a:lnTo>
                <a:lnTo>
                  <a:pt x="1353" y="1311"/>
                </a:lnTo>
                <a:lnTo>
                  <a:pt x="1373" y="1320"/>
                </a:lnTo>
                <a:lnTo>
                  <a:pt x="1392" y="1327"/>
                </a:lnTo>
                <a:lnTo>
                  <a:pt x="1408" y="1328"/>
                </a:lnTo>
                <a:lnTo>
                  <a:pt x="1421" y="1327"/>
                </a:lnTo>
                <a:lnTo>
                  <a:pt x="1435" y="1323"/>
                </a:lnTo>
                <a:lnTo>
                  <a:pt x="1455" y="1316"/>
                </a:lnTo>
                <a:lnTo>
                  <a:pt x="1483" y="1311"/>
                </a:lnTo>
                <a:lnTo>
                  <a:pt x="1491" y="1310"/>
                </a:lnTo>
                <a:lnTo>
                  <a:pt x="1522" y="1304"/>
                </a:lnTo>
                <a:lnTo>
                  <a:pt x="1550" y="1298"/>
                </a:lnTo>
                <a:lnTo>
                  <a:pt x="1560" y="1294"/>
                </a:lnTo>
                <a:lnTo>
                  <a:pt x="1570" y="1291"/>
                </a:lnTo>
                <a:lnTo>
                  <a:pt x="1579" y="1286"/>
                </a:lnTo>
                <a:lnTo>
                  <a:pt x="1587" y="1280"/>
                </a:lnTo>
                <a:lnTo>
                  <a:pt x="1601" y="1263"/>
                </a:lnTo>
                <a:lnTo>
                  <a:pt x="1618" y="1243"/>
                </a:lnTo>
                <a:lnTo>
                  <a:pt x="1652" y="1195"/>
                </a:lnTo>
                <a:lnTo>
                  <a:pt x="1666" y="1171"/>
                </a:lnTo>
                <a:lnTo>
                  <a:pt x="1676" y="1150"/>
                </a:lnTo>
                <a:lnTo>
                  <a:pt x="1681" y="1142"/>
                </a:lnTo>
                <a:lnTo>
                  <a:pt x="1688" y="1131"/>
                </a:lnTo>
                <a:lnTo>
                  <a:pt x="1697" y="1119"/>
                </a:lnTo>
                <a:lnTo>
                  <a:pt x="1707" y="1109"/>
                </a:lnTo>
                <a:lnTo>
                  <a:pt x="1728" y="1089"/>
                </a:lnTo>
                <a:lnTo>
                  <a:pt x="1738" y="1078"/>
                </a:lnTo>
                <a:lnTo>
                  <a:pt x="1747" y="1066"/>
                </a:lnTo>
                <a:lnTo>
                  <a:pt x="1753" y="1054"/>
                </a:lnTo>
                <a:lnTo>
                  <a:pt x="1759" y="1044"/>
                </a:lnTo>
                <a:lnTo>
                  <a:pt x="1764" y="1034"/>
                </a:lnTo>
                <a:lnTo>
                  <a:pt x="1770" y="1024"/>
                </a:lnTo>
                <a:lnTo>
                  <a:pt x="1779" y="1015"/>
                </a:lnTo>
                <a:lnTo>
                  <a:pt x="1789" y="1006"/>
                </a:lnTo>
                <a:lnTo>
                  <a:pt x="1812" y="996"/>
                </a:lnTo>
                <a:lnTo>
                  <a:pt x="1822" y="991"/>
                </a:lnTo>
                <a:lnTo>
                  <a:pt x="1830" y="989"/>
                </a:lnTo>
                <a:lnTo>
                  <a:pt x="1853" y="988"/>
                </a:lnTo>
                <a:lnTo>
                  <a:pt x="1882" y="986"/>
                </a:lnTo>
                <a:lnTo>
                  <a:pt x="1937" y="986"/>
                </a:lnTo>
                <a:lnTo>
                  <a:pt x="1971" y="988"/>
                </a:lnTo>
                <a:lnTo>
                  <a:pt x="2005" y="991"/>
                </a:lnTo>
                <a:lnTo>
                  <a:pt x="2007" y="993"/>
                </a:lnTo>
                <a:lnTo>
                  <a:pt x="2022" y="996"/>
                </a:lnTo>
                <a:lnTo>
                  <a:pt x="2039" y="1001"/>
                </a:lnTo>
                <a:lnTo>
                  <a:pt x="2056" y="1008"/>
                </a:lnTo>
                <a:lnTo>
                  <a:pt x="2070" y="1015"/>
                </a:lnTo>
                <a:lnTo>
                  <a:pt x="2079" y="1018"/>
                </a:lnTo>
                <a:lnTo>
                  <a:pt x="2123" y="1041"/>
                </a:lnTo>
                <a:lnTo>
                  <a:pt x="2140" y="1053"/>
                </a:lnTo>
                <a:lnTo>
                  <a:pt x="2163" y="1070"/>
                </a:lnTo>
                <a:lnTo>
                  <a:pt x="2180" y="1085"/>
                </a:lnTo>
                <a:lnTo>
                  <a:pt x="2204" y="1106"/>
                </a:lnTo>
                <a:lnTo>
                  <a:pt x="2226" y="1123"/>
                </a:lnTo>
                <a:lnTo>
                  <a:pt x="2246" y="1140"/>
                </a:lnTo>
                <a:lnTo>
                  <a:pt x="2267" y="1161"/>
                </a:lnTo>
                <a:lnTo>
                  <a:pt x="2288" y="1185"/>
                </a:lnTo>
                <a:lnTo>
                  <a:pt x="2306" y="1210"/>
                </a:lnTo>
                <a:lnTo>
                  <a:pt x="2323" y="1232"/>
                </a:lnTo>
                <a:lnTo>
                  <a:pt x="2335" y="1253"/>
                </a:lnTo>
                <a:lnTo>
                  <a:pt x="2337" y="1260"/>
                </a:lnTo>
                <a:lnTo>
                  <a:pt x="2335" y="1262"/>
                </a:lnTo>
                <a:lnTo>
                  <a:pt x="2370" y="1298"/>
                </a:lnTo>
                <a:lnTo>
                  <a:pt x="2404" y="1333"/>
                </a:lnTo>
                <a:lnTo>
                  <a:pt x="2418" y="1347"/>
                </a:lnTo>
                <a:lnTo>
                  <a:pt x="2452" y="1381"/>
                </a:lnTo>
                <a:lnTo>
                  <a:pt x="2490" y="1421"/>
                </a:lnTo>
                <a:lnTo>
                  <a:pt x="2517" y="1452"/>
                </a:lnTo>
                <a:lnTo>
                  <a:pt x="2532" y="1465"/>
                </a:lnTo>
                <a:lnTo>
                  <a:pt x="2556" y="1482"/>
                </a:lnTo>
                <a:lnTo>
                  <a:pt x="2601" y="1512"/>
                </a:lnTo>
                <a:lnTo>
                  <a:pt x="2609" y="1518"/>
                </a:lnTo>
                <a:lnTo>
                  <a:pt x="2621" y="1524"/>
                </a:lnTo>
                <a:lnTo>
                  <a:pt x="2649" y="1534"/>
                </a:lnTo>
                <a:lnTo>
                  <a:pt x="2712" y="1554"/>
                </a:lnTo>
                <a:lnTo>
                  <a:pt x="2716" y="1556"/>
                </a:lnTo>
                <a:lnTo>
                  <a:pt x="2748" y="1566"/>
                </a:lnTo>
                <a:lnTo>
                  <a:pt x="2782" y="1573"/>
                </a:lnTo>
                <a:lnTo>
                  <a:pt x="2837" y="1582"/>
                </a:lnTo>
                <a:lnTo>
                  <a:pt x="2892" y="1590"/>
                </a:lnTo>
                <a:lnTo>
                  <a:pt x="2919" y="1594"/>
                </a:lnTo>
                <a:lnTo>
                  <a:pt x="2988" y="1601"/>
                </a:lnTo>
                <a:lnTo>
                  <a:pt x="3003" y="1602"/>
                </a:lnTo>
                <a:lnTo>
                  <a:pt x="3051" y="1604"/>
                </a:lnTo>
                <a:lnTo>
                  <a:pt x="3058" y="1606"/>
                </a:lnTo>
                <a:lnTo>
                  <a:pt x="3067" y="1611"/>
                </a:lnTo>
                <a:lnTo>
                  <a:pt x="3077" y="1619"/>
                </a:lnTo>
                <a:lnTo>
                  <a:pt x="3087" y="1628"/>
                </a:lnTo>
                <a:lnTo>
                  <a:pt x="3116" y="1659"/>
                </a:lnTo>
                <a:lnTo>
                  <a:pt x="3138" y="1683"/>
                </a:lnTo>
                <a:lnTo>
                  <a:pt x="3157" y="1708"/>
                </a:lnTo>
                <a:lnTo>
                  <a:pt x="3185" y="1748"/>
                </a:lnTo>
                <a:lnTo>
                  <a:pt x="3193" y="1767"/>
                </a:lnTo>
                <a:lnTo>
                  <a:pt x="3202" y="1787"/>
                </a:lnTo>
                <a:lnTo>
                  <a:pt x="3209" y="1809"/>
                </a:lnTo>
                <a:lnTo>
                  <a:pt x="3219" y="1830"/>
                </a:lnTo>
                <a:lnTo>
                  <a:pt x="3239" y="1869"/>
                </a:lnTo>
                <a:lnTo>
                  <a:pt x="3257" y="1907"/>
                </a:lnTo>
                <a:lnTo>
                  <a:pt x="3265" y="1922"/>
                </a:lnTo>
                <a:lnTo>
                  <a:pt x="3277" y="1941"/>
                </a:lnTo>
                <a:lnTo>
                  <a:pt x="3293" y="1958"/>
                </a:lnTo>
                <a:lnTo>
                  <a:pt x="3311" y="1977"/>
                </a:lnTo>
                <a:lnTo>
                  <a:pt x="3325" y="1996"/>
                </a:lnTo>
                <a:lnTo>
                  <a:pt x="3339" y="2013"/>
                </a:lnTo>
                <a:lnTo>
                  <a:pt x="3364" y="2034"/>
                </a:lnTo>
                <a:lnTo>
                  <a:pt x="3387" y="2054"/>
                </a:lnTo>
                <a:lnTo>
                  <a:pt x="3411" y="2075"/>
                </a:lnTo>
                <a:lnTo>
                  <a:pt x="3436" y="2095"/>
                </a:lnTo>
                <a:lnTo>
                  <a:pt x="3585" y="2196"/>
                </a:lnTo>
                <a:lnTo>
                  <a:pt x="3635" y="2231"/>
                </a:lnTo>
                <a:lnTo>
                  <a:pt x="3655" y="2249"/>
                </a:lnTo>
                <a:lnTo>
                  <a:pt x="3678" y="2273"/>
                </a:lnTo>
                <a:lnTo>
                  <a:pt x="3695" y="2294"/>
                </a:lnTo>
                <a:lnTo>
                  <a:pt x="3719" y="2318"/>
                </a:lnTo>
                <a:lnTo>
                  <a:pt x="3743" y="2342"/>
                </a:lnTo>
                <a:lnTo>
                  <a:pt x="3751" y="2347"/>
                </a:lnTo>
                <a:lnTo>
                  <a:pt x="3803" y="2390"/>
                </a:lnTo>
                <a:lnTo>
                  <a:pt x="3847" y="2433"/>
                </a:lnTo>
                <a:lnTo>
                  <a:pt x="3870" y="2453"/>
                </a:lnTo>
                <a:lnTo>
                  <a:pt x="3895" y="2474"/>
                </a:lnTo>
                <a:lnTo>
                  <a:pt x="3921" y="2493"/>
                </a:lnTo>
                <a:lnTo>
                  <a:pt x="3943" y="2513"/>
                </a:lnTo>
                <a:lnTo>
                  <a:pt x="3967" y="2534"/>
                </a:lnTo>
                <a:lnTo>
                  <a:pt x="3993" y="2554"/>
                </a:lnTo>
                <a:lnTo>
                  <a:pt x="3998" y="2558"/>
                </a:lnTo>
                <a:lnTo>
                  <a:pt x="4010" y="2566"/>
                </a:lnTo>
                <a:lnTo>
                  <a:pt x="4022" y="2578"/>
                </a:lnTo>
                <a:lnTo>
                  <a:pt x="4032" y="2588"/>
                </a:lnTo>
                <a:lnTo>
                  <a:pt x="4039" y="2599"/>
                </a:lnTo>
                <a:lnTo>
                  <a:pt x="4066" y="2641"/>
                </a:lnTo>
                <a:lnTo>
                  <a:pt x="4092" y="2677"/>
                </a:lnTo>
                <a:lnTo>
                  <a:pt x="4104" y="2693"/>
                </a:lnTo>
                <a:lnTo>
                  <a:pt x="4119" y="2705"/>
                </a:lnTo>
                <a:lnTo>
                  <a:pt x="4128" y="2710"/>
                </a:lnTo>
                <a:lnTo>
                  <a:pt x="4140" y="2715"/>
                </a:lnTo>
                <a:lnTo>
                  <a:pt x="4155" y="2720"/>
                </a:lnTo>
                <a:lnTo>
                  <a:pt x="4169" y="2724"/>
                </a:lnTo>
                <a:lnTo>
                  <a:pt x="4178" y="2725"/>
                </a:lnTo>
                <a:lnTo>
                  <a:pt x="4212" y="2729"/>
                </a:lnTo>
                <a:lnTo>
                  <a:pt x="4246" y="2731"/>
                </a:lnTo>
                <a:lnTo>
                  <a:pt x="4253" y="2731"/>
                </a:lnTo>
                <a:lnTo>
                  <a:pt x="4286" y="2729"/>
                </a:lnTo>
                <a:lnTo>
                  <a:pt x="4315" y="2727"/>
                </a:lnTo>
                <a:lnTo>
                  <a:pt x="4320" y="2725"/>
                </a:lnTo>
                <a:lnTo>
                  <a:pt x="4327" y="2724"/>
                </a:lnTo>
                <a:lnTo>
                  <a:pt x="4337" y="2715"/>
                </a:lnTo>
                <a:lnTo>
                  <a:pt x="4345" y="2705"/>
                </a:lnTo>
                <a:lnTo>
                  <a:pt x="4351" y="2691"/>
                </a:lnTo>
                <a:lnTo>
                  <a:pt x="4354" y="2684"/>
                </a:lnTo>
                <a:lnTo>
                  <a:pt x="4356" y="2669"/>
                </a:lnTo>
                <a:lnTo>
                  <a:pt x="4354" y="2652"/>
                </a:lnTo>
                <a:lnTo>
                  <a:pt x="4351" y="2635"/>
                </a:lnTo>
                <a:lnTo>
                  <a:pt x="4345" y="2621"/>
                </a:lnTo>
                <a:lnTo>
                  <a:pt x="4332" y="2600"/>
                </a:lnTo>
                <a:lnTo>
                  <a:pt x="4323" y="2588"/>
                </a:lnTo>
                <a:lnTo>
                  <a:pt x="4313" y="2576"/>
                </a:lnTo>
                <a:lnTo>
                  <a:pt x="4303" y="2566"/>
                </a:lnTo>
                <a:lnTo>
                  <a:pt x="4294" y="2559"/>
                </a:lnTo>
                <a:lnTo>
                  <a:pt x="4284" y="2554"/>
                </a:lnTo>
                <a:lnTo>
                  <a:pt x="4270" y="2549"/>
                </a:lnTo>
                <a:lnTo>
                  <a:pt x="4255" y="2544"/>
                </a:lnTo>
                <a:lnTo>
                  <a:pt x="4239" y="2542"/>
                </a:lnTo>
                <a:lnTo>
                  <a:pt x="4226" y="2539"/>
                </a:lnTo>
                <a:lnTo>
                  <a:pt x="4210" y="2535"/>
                </a:lnTo>
                <a:lnTo>
                  <a:pt x="4193" y="2530"/>
                </a:lnTo>
                <a:lnTo>
                  <a:pt x="4176" y="2523"/>
                </a:lnTo>
                <a:lnTo>
                  <a:pt x="4162" y="2515"/>
                </a:lnTo>
                <a:lnTo>
                  <a:pt x="4137" y="2498"/>
                </a:lnTo>
                <a:lnTo>
                  <a:pt x="4125" y="2489"/>
                </a:lnTo>
                <a:lnTo>
                  <a:pt x="4114" y="2479"/>
                </a:lnTo>
                <a:lnTo>
                  <a:pt x="4104" y="2469"/>
                </a:lnTo>
                <a:lnTo>
                  <a:pt x="4099" y="2460"/>
                </a:lnTo>
                <a:lnTo>
                  <a:pt x="4084" y="2441"/>
                </a:lnTo>
                <a:lnTo>
                  <a:pt x="4063" y="2419"/>
                </a:lnTo>
                <a:lnTo>
                  <a:pt x="4030" y="2386"/>
                </a:lnTo>
                <a:lnTo>
                  <a:pt x="3981" y="2338"/>
                </a:lnTo>
                <a:lnTo>
                  <a:pt x="3955" y="2313"/>
                </a:lnTo>
                <a:lnTo>
                  <a:pt x="3929" y="2291"/>
                </a:lnTo>
                <a:lnTo>
                  <a:pt x="3904" y="2268"/>
                </a:lnTo>
                <a:lnTo>
                  <a:pt x="3888" y="2256"/>
                </a:lnTo>
                <a:lnTo>
                  <a:pt x="3835" y="2212"/>
                </a:lnTo>
                <a:lnTo>
                  <a:pt x="3722" y="2116"/>
                </a:lnTo>
                <a:lnTo>
                  <a:pt x="3697" y="2094"/>
                </a:lnTo>
                <a:lnTo>
                  <a:pt x="3673" y="2070"/>
                </a:lnTo>
                <a:lnTo>
                  <a:pt x="3666" y="2063"/>
                </a:lnTo>
                <a:lnTo>
                  <a:pt x="3616" y="2017"/>
                </a:lnTo>
                <a:lnTo>
                  <a:pt x="3495" y="1909"/>
                </a:lnTo>
                <a:lnTo>
                  <a:pt x="3484" y="1897"/>
                </a:lnTo>
                <a:lnTo>
                  <a:pt x="3474" y="1885"/>
                </a:lnTo>
                <a:lnTo>
                  <a:pt x="3465" y="1871"/>
                </a:lnTo>
                <a:lnTo>
                  <a:pt x="3459" y="1857"/>
                </a:lnTo>
                <a:lnTo>
                  <a:pt x="3447" y="1830"/>
                </a:lnTo>
                <a:lnTo>
                  <a:pt x="3433" y="1801"/>
                </a:lnTo>
                <a:lnTo>
                  <a:pt x="3411" y="1763"/>
                </a:lnTo>
                <a:lnTo>
                  <a:pt x="3397" y="1736"/>
                </a:lnTo>
                <a:lnTo>
                  <a:pt x="3387" y="1714"/>
                </a:lnTo>
                <a:lnTo>
                  <a:pt x="3382" y="1696"/>
                </a:lnTo>
                <a:lnTo>
                  <a:pt x="3380" y="1681"/>
                </a:lnTo>
                <a:lnTo>
                  <a:pt x="3376" y="1635"/>
                </a:lnTo>
                <a:lnTo>
                  <a:pt x="3375" y="1604"/>
                </a:lnTo>
                <a:lnTo>
                  <a:pt x="3376" y="1573"/>
                </a:lnTo>
                <a:lnTo>
                  <a:pt x="3376" y="1559"/>
                </a:lnTo>
                <a:lnTo>
                  <a:pt x="3376" y="1542"/>
                </a:lnTo>
                <a:lnTo>
                  <a:pt x="3373" y="1525"/>
                </a:lnTo>
                <a:lnTo>
                  <a:pt x="3370" y="1510"/>
                </a:lnTo>
                <a:lnTo>
                  <a:pt x="3370" y="1508"/>
                </a:lnTo>
                <a:lnTo>
                  <a:pt x="3366" y="1494"/>
                </a:lnTo>
                <a:lnTo>
                  <a:pt x="3364" y="1479"/>
                </a:lnTo>
                <a:lnTo>
                  <a:pt x="3364" y="1465"/>
                </a:lnTo>
                <a:lnTo>
                  <a:pt x="3366" y="1453"/>
                </a:lnTo>
                <a:lnTo>
                  <a:pt x="3380" y="1414"/>
                </a:lnTo>
                <a:lnTo>
                  <a:pt x="3400" y="1414"/>
                </a:lnTo>
                <a:lnTo>
                  <a:pt x="3421" y="1414"/>
                </a:lnTo>
                <a:lnTo>
                  <a:pt x="3443" y="1431"/>
                </a:lnTo>
                <a:lnTo>
                  <a:pt x="3453" y="1441"/>
                </a:lnTo>
                <a:lnTo>
                  <a:pt x="3459" y="1448"/>
                </a:lnTo>
                <a:lnTo>
                  <a:pt x="3465" y="1455"/>
                </a:lnTo>
                <a:lnTo>
                  <a:pt x="3472" y="1462"/>
                </a:lnTo>
                <a:lnTo>
                  <a:pt x="3481" y="1469"/>
                </a:lnTo>
                <a:lnTo>
                  <a:pt x="3489" y="1476"/>
                </a:lnTo>
                <a:lnTo>
                  <a:pt x="3500" y="1482"/>
                </a:lnTo>
                <a:lnTo>
                  <a:pt x="3508" y="1491"/>
                </a:lnTo>
                <a:lnTo>
                  <a:pt x="3517" y="1501"/>
                </a:lnTo>
                <a:lnTo>
                  <a:pt x="3524" y="1512"/>
                </a:lnTo>
                <a:lnTo>
                  <a:pt x="3544" y="1549"/>
                </a:lnTo>
                <a:lnTo>
                  <a:pt x="3563" y="1585"/>
                </a:lnTo>
                <a:lnTo>
                  <a:pt x="3570" y="1607"/>
                </a:lnTo>
                <a:lnTo>
                  <a:pt x="3577" y="1626"/>
                </a:lnTo>
                <a:lnTo>
                  <a:pt x="3587" y="1659"/>
                </a:lnTo>
                <a:lnTo>
                  <a:pt x="3601" y="1702"/>
                </a:lnTo>
                <a:lnTo>
                  <a:pt x="3604" y="1724"/>
                </a:lnTo>
                <a:lnTo>
                  <a:pt x="3608" y="1741"/>
                </a:lnTo>
                <a:lnTo>
                  <a:pt x="3608" y="1744"/>
                </a:lnTo>
                <a:lnTo>
                  <a:pt x="3609" y="1748"/>
                </a:lnTo>
                <a:lnTo>
                  <a:pt x="3616" y="1753"/>
                </a:lnTo>
                <a:lnTo>
                  <a:pt x="3628" y="1756"/>
                </a:lnTo>
                <a:lnTo>
                  <a:pt x="3642" y="1756"/>
                </a:lnTo>
                <a:lnTo>
                  <a:pt x="3751" y="1756"/>
                </a:lnTo>
                <a:lnTo>
                  <a:pt x="3784" y="1758"/>
                </a:lnTo>
                <a:lnTo>
                  <a:pt x="3816" y="1760"/>
                </a:lnTo>
                <a:lnTo>
                  <a:pt x="3849" y="1761"/>
                </a:lnTo>
                <a:lnTo>
                  <a:pt x="3881" y="1763"/>
                </a:lnTo>
                <a:lnTo>
                  <a:pt x="4061" y="1763"/>
                </a:lnTo>
                <a:lnTo>
                  <a:pt x="4075" y="1765"/>
                </a:lnTo>
                <a:lnTo>
                  <a:pt x="4087" y="1768"/>
                </a:lnTo>
                <a:lnTo>
                  <a:pt x="4095" y="1772"/>
                </a:lnTo>
                <a:lnTo>
                  <a:pt x="4099" y="1775"/>
                </a:lnTo>
                <a:lnTo>
                  <a:pt x="4102" y="1779"/>
                </a:lnTo>
                <a:lnTo>
                  <a:pt x="4116" y="1806"/>
                </a:lnTo>
                <a:lnTo>
                  <a:pt x="4118" y="1813"/>
                </a:lnTo>
                <a:lnTo>
                  <a:pt x="4121" y="1823"/>
                </a:lnTo>
                <a:lnTo>
                  <a:pt x="4126" y="1849"/>
                </a:lnTo>
                <a:lnTo>
                  <a:pt x="4128" y="1863"/>
                </a:lnTo>
                <a:lnTo>
                  <a:pt x="4131" y="1876"/>
                </a:lnTo>
                <a:lnTo>
                  <a:pt x="4135" y="1888"/>
                </a:lnTo>
                <a:lnTo>
                  <a:pt x="4140" y="1898"/>
                </a:lnTo>
                <a:lnTo>
                  <a:pt x="4157" y="1931"/>
                </a:lnTo>
                <a:lnTo>
                  <a:pt x="4161" y="1938"/>
                </a:lnTo>
                <a:lnTo>
                  <a:pt x="4169" y="1946"/>
                </a:lnTo>
                <a:lnTo>
                  <a:pt x="4179" y="1955"/>
                </a:lnTo>
                <a:lnTo>
                  <a:pt x="4191" y="1962"/>
                </a:lnTo>
                <a:lnTo>
                  <a:pt x="4205" y="1969"/>
                </a:lnTo>
                <a:lnTo>
                  <a:pt x="4220" y="1974"/>
                </a:lnTo>
                <a:lnTo>
                  <a:pt x="4238" y="1977"/>
                </a:lnTo>
                <a:lnTo>
                  <a:pt x="4253" y="1979"/>
                </a:lnTo>
                <a:lnTo>
                  <a:pt x="4274" y="1981"/>
                </a:lnTo>
                <a:lnTo>
                  <a:pt x="4301" y="1984"/>
                </a:lnTo>
                <a:lnTo>
                  <a:pt x="4313" y="1987"/>
                </a:lnTo>
                <a:lnTo>
                  <a:pt x="4321" y="1989"/>
                </a:lnTo>
                <a:lnTo>
                  <a:pt x="4335" y="1994"/>
                </a:lnTo>
                <a:lnTo>
                  <a:pt x="4349" y="1996"/>
                </a:lnTo>
                <a:lnTo>
                  <a:pt x="4356" y="1994"/>
                </a:lnTo>
                <a:lnTo>
                  <a:pt x="4361" y="1993"/>
                </a:lnTo>
                <a:lnTo>
                  <a:pt x="4368" y="1989"/>
                </a:lnTo>
                <a:lnTo>
                  <a:pt x="4373" y="1986"/>
                </a:lnTo>
                <a:lnTo>
                  <a:pt x="4378" y="1981"/>
                </a:lnTo>
                <a:lnTo>
                  <a:pt x="4381" y="1970"/>
                </a:lnTo>
                <a:lnTo>
                  <a:pt x="4385" y="1957"/>
                </a:lnTo>
                <a:lnTo>
                  <a:pt x="4387" y="1943"/>
                </a:lnTo>
                <a:lnTo>
                  <a:pt x="4387" y="1929"/>
                </a:lnTo>
                <a:lnTo>
                  <a:pt x="4383" y="1916"/>
                </a:lnTo>
                <a:lnTo>
                  <a:pt x="4378" y="1904"/>
                </a:lnTo>
                <a:lnTo>
                  <a:pt x="4373" y="1898"/>
                </a:lnTo>
                <a:lnTo>
                  <a:pt x="4369" y="1895"/>
                </a:lnTo>
                <a:lnTo>
                  <a:pt x="4351" y="1880"/>
                </a:lnTo>
                <a:lnTo>
                  <a:pt x="4335" y="1864"/>
                </a:lnTo>
                <a:lnTo>
                  <a:pt x="4320" y="1845"/>
                </a:lnTo>
                <a:lnTo>
                  <a:pt x="4304" y="1821"/>
                </a:lnTo>
                <a:lnTo>
                  <a:pt x="4270" y="1770"/>
                </a:lnTo>
                <a:lnTo>
                  <a:pt x="4255" y="1744"/>
                </a:lnTo>
                <a:lnTo>
                  <a:pt x="4243" y="1717"/>
                </a:lnTo>
                <a:lnTo>
                  <a:pt x="4231" y="1693"/>
                </a:lnTo>
                <a:lnTo>
                  <a:pt x="4219" y="1671"/>
                </a:lnTo>
                <a:lnTo>
                  <a:pt x="4185" y="1628"/>
                </a:lnTo>
                <a:lnTo>
                  <a:pt x="4157" y="1616"/>
                </a:lnTo>
                <a:lnTo>
                  <a:pt x="4106" y="1594"/>
                </a:lnTo>
                <a:lnTo>
                  <a:pt x="4090" y="1589"/>
                </a:lnTo>
                <a:lnTo>
                  <a:pt x="4075" y="1583"/>
                </a:lnTo>
                <a:lnTo>
                  <a:pt x="4058" y="1578"/>
                </a:lnTo>
                <a:lnTo>
                  <a:pt x="4042" y="1577"/>
                </a:lnTo>
                <a:lnTo>
                  <a:pt x="4012" y="1571"/>
                </a:lnTo>
                <a:lnTo>
                  <a:pt x="3979" y="1563"/>
                </a:lnTo>
                <a:lnTo>
                  <a:pt x="3962" y="1559"/>
                </a:lnTo>
                <a:lnTo>
                  <a:pt x="3897" y="1539"/>
                </a:lnTo>
                <a:lnTo>
                  <a:pt x="3887" y="1536"/>
                </a:lnTo>
                <a:lnTo>
                  <a:pt x="3873" y="1530"/>
                </a:lnTo>
                <a:lnTo>
                  <a:pt x="3858" y="1524"/>
                </a:lnTo>
                <a:lnTo>
                  <a:pt x="3844" y="1517"/>
                </a:lnTo>
                <a:lnTo>
                  <a:pt x="3834" y="1510"/>
                </a:lnTo>
                <a:lnTo>
                  <a:pt x="3825" y="1501"/>
                </a:lnTo>
                <a:lnTo>
                  <a:pt x="3816" y="1489"/>
                </a:lnTo>
                <a:lnTo>
                  <a:pt x="3810" y="1474"/>
                </a:lnTo>
                <a:lnTo>
                  <a:pt x="3806" y="1460"/>
                </a:lnTo>
                <a:lnTo>
                  <a:pt x="3799" y="1429"/>
                </a:lnTo>
                <a:lnTo>
                  <a:pt x="3794" y="1395"/>
                </a:lnTo>
                <a:lnTo>
                  <a:pt x="3792" y="1361"/>
                </a:lnTo>
                <a:lnTo>
                  <a:pt x="3792" y="1315"/>
                </a:lnTo>
                <a:lnTo>
                  <a:pt x="3791" y="1280"/>
                </a:lnTo>
                <a:lnTo>
                  <a:pt x="3787" y="1246"/>
                </a:lnTo>
                <a:lnTo>
                  <a:pt x="3784" y="1210"/>
                </a:lnTo>
                <a:lnTo>
                  <a:pt x="3780" y="1176"/>
                </a:lnTo>
                <a:lnTo>
                  <a:pt x="3782" y="1142"/>
                </a:lnTo>
                <a:lnTo>
                  <a:pt x="3782" y="1130"/>
                </a:lnTo>
                <a:lnTo>
                  <a:pt x="3784" y="1114"/>
                </a:lnTo>
                <a:lnTo>
                  <a:pt x="3782" y="1096"/>
                </a:lnTo>
                <a:lnTo>
                  <a:pt x="3782" y="1078"/>
                </a:lnTo>
                <a:lnTo>
                  <a:pt x="3779" y="1063"/>
                </a:lnTo>
                <a:lnTo>
                  <a:pt x="3779" y="1056"/>
                </a:lnTo>
                <a:lnTo>
                  <a:pt x="3774" y="1024"/>
                </a:lnTo>
                <a:lnTo>
                  <a:pt x="3772" y="993"/>
                </a:lnTo>
                <a:lnTo>
                  <a:pt x="3774" y="979"/>
                </a:lnTo>
                <a:lnTo>
                  <a:pt x="3775" y="967"/>
                </a:lnTo>
                <a:lnTo>
                  <a:pt x="3780" y="957"/>
                </a:lnTo>
                <a:lnTo>
                  <a:pt x="3786" y="950"/>
                </a:lnTo>
                <a:lnTo>
                  <a:pt x="3801" y="933"/>
                </a:lnTo>
                <a:lnTo>
                  <a:pt x="3818" y="909"/>
                </a:lnTo>
                <a:lnTo>
                  <a:pt x="3820" y="905"/>
                </a:lnTo>
                <a:lnTo>
                  <a:pt x="3832" y="885"/>
                </a:lnTo>
                <a:lnTo>
                  <a:pt x="3835" y="878"/>
                </a:lnTo>
                <a:lnTo>
                  <a:pt x="3837" y="875"/>
                </a:lnTo>
                <a:lnTo>
                  <a:pt x="3837" y="871"/>
                </a:lnTo>
                <a:lnTo>
                  <a:pt x="3842" y="866"/>
                </a:lnTo>
                <a:lnTo>
                  <a:pt x="3861" y="851"/>
                </a:lnTo>
                <a:lnTo>
                  <a:pt x="3871" y="842"/>
                </a:lnTo>
                <a:lnTo>
                  <a:pt x="3897" y="822"/>
                </a:lnTo>
                <a:lnTo>
                  <a:pt x="3924" y="799"/>
                </a:lnTo>
                <a:lnTo>
                  <a:pt x="3976" y="753"/>
                </a:lnTo>
                <a:lnTo>
                  <a:pt x="4000" y="729"/>
                </a:lnTo>
                <a:lnTo>
                  <a:pt x="4022" y="703"/>
                </a:lnTo>
                <a:lnTo>
                  <a:pt x="4030" y="693"/>
                </a:lnTo>
                <a:lnTo>
                  <a:pt x="4077" y="642"/>
                </a:lnTo>
                <a:lnTo>
                  <a:pt x="4082" y="638"/>
                </a:lnTo>
                <a:lnTo>
                  <a:pt x="4106" y="614"/>
                </a:lnTo>
                <a:lnTo>
                  <a:pt x="4123" y="609"/>
                </a:lnTo>
                <a:lnTo>
                  <a:pt x="4131" y="609"/>
                </a:lnTo>
                <a:lnTo>
                  <a:pt x="4143" y="608"/>
                </a:lnTo>
                <a:lnTo>
                  <a:pt x="4169" y="609"/>
                </a:lnTo>
                <a:lnTo>
                  <a:pt x="4195" y="614"/>
                </a:lnTo>
                <a:lnTo>
                  <a:pt x="4207" y="618"/>
                </a:lnTo>
                <a:lnTo>
                  <a:pt x="4215" y="623"/>
                </a:lnTo>
                <a:lnTo>
                  <a:pt x="4224" y="625"/>
                </a:lnTo>
                <a:lnTo>
                  <a:pt x="4236" y="626"/>
                </a:lnTo>
                <a:lnTo>
                  <a:pt x="4248" y="625"/>
                </a:lnTo>
                <a:lnTo>
                  <a:pt x="4262" y="623"/>
                </a:lnTo>
                <a:lnTo>
                  <a:pt x="4286" y="614"/>
                </a:lnTo>
                <a:lnTo>
                  <a:pt x="4303" y="608"/>
                </a:lnTo>
                <a:lnTo>
                  <a:pt x="4310" y="606"/>
                </a:lnTo>
                <a:lnTo>
                  <a:pt x="4321" y="604"/>
                </a:lnTo>
                <a:lnTo>
                  <a:pt x="4333" y="604"/>
                </a:lnTo>
                <a:lnTo>
                  <a:pt x="4349" y="604"/>
                </a:lnTo>
                <a:lnTo>
                  <a:pt x="4387" y="609"/>
                </a:lnTo>
                <a:lnTo>
                  <a:pt x="4417" y="611"/>
                </a:lnTo>
                <a:lnTo>
                  <a:pt x="4433" y="611"/>
                </a:lnTo>
                <a:lnTo>
                  <a:pt x="4445" y="609"/>
                </a:lnTo>
                <a:lnTo>
                  <a:pt x="4467" y="606"/>
                </a:lnTo>
                <a:lnTo>
                  <a:pt x="4488" y="606"/>
                </a:lnTo>
                <a:lnTo>
                  <a:pt x="4505" y="602"/>
                </a:lnTo>
                <a:lnTo>
                  <a:pt x="4520" y="599"/>
                </a:lnTo>
                <a:lnTo>
                  <a:pt x="4532" y="594"/>
                </a:lnTo>
                <a:lnTo>
                  <a:pt x="4546" y="597"/>
                </a:lnTo>
                <a:lnTo>
                  <a:pt x="4558" y="601"/>
                </a:lnTo>
                <a:lnTo>
                  <a:pt x="4575" y="604"/>
                </a:lnTo>
                <a:lnTo>
                  <a:pt x="4592" y="606"/>
                </a:lnTo>
                <a:lnTo>
                  <a:pt x="4609" y="611"/>
                </a:lnTo>
                <a:lnTo>
                  <a:pt x="4628" y="618"/>
                </a:lnTo>
                <a:lnTo>
                  <a:pt x="4648" y="621"/>
                </a:lnTo>
                <a:lnTo>
                  <a:pt x="4669" y="623"/>
                </a:lnTo>
                <a:lnTo>
                  <a:pt x="4686" y="621"/>
                </a:lnTo>
                <a:lnTo>
                  <a:pt x="4722" y="611"/>
                </a:lnTo>
                <a:lnTo>
                  <a:pt x="4731" y="608"/>
                </a:lnTo>
                <a:lnTo>
                  <a:pt x="4739" y="602"/>
                </a:lnTo>
                <a:lnTo>
                  <a:pt x="4748" y="597"/>
                </a:lnTo>
                <a:lnTo>
                  <a:pt x="4753" y="592"/>
                </a:lnTo>
                <a:lnTo>
                  <a:pt x="4763" y="577"/>
                </a:lnTo>
                <a:lnTo>
                  <a:pt x="4770" y="563"/>
                </a:lnTo>
                <a:lnTo>
                  <a:pt x="4779" y="536"/>
                </a:lnTo>
                <a:lnTo>
                  <a:pt x="4782" y="522"/>
                </a:lnTo>
                <a:lnTo>
                  <a:pt x="4784" y="508"/>
                </a:lnTo>
                <a:lnTo>
                  <a:pt x="4785" y="496"/>
                </a:lnTo>
                <a:lnTo>
                  <a:pt x="4787" y="493"/>
                </a:lnTo>
                <a:lnTo>
                  <a:pt x="4797" y="479"/>
                </a:lnTo>
                <a:lnTo>
                  <a:pt x="4804" y="469"/>
                </a:lnTo>
                <a:lnTo>
                  <a:pt x="4809" y="464"/>
                </a:lnTo>
                <a:lnTo>
                  <a:pt x="4823" y="453"/>
                </a:lnTo>
                <a:lnTo>
                  <a:pt x="4832" y="443"/>
                </a:lnTo>
                <a:lnTo>
                  <a:pt x="4840" y="431"/>
                </a:lnTo>
                <a:lnTo>
                  <a:pt x="4845" y="419"/>
                </a:lnTo>
                <a:lnTo>
                  <a:pt x="4847" y="412"/>
                </a:lnTo>
                <a:lnTo>
                  <a:pt x="4847" y="409"/>
                </a:lnTo>
                <a:lnTo>
                  <a:pt x="4844" y="395"/>
                </a:lnTo>
                <a:lnTo>
                  <a:pt x="4844" y="388"/>
                </a:lnTo>
                <a:lnTo>
                  <a:pt x="4849" y="380"/>
                </a:lnTo>
                <a:lnTo>
                  <a:pt x="4854" y="373"/>
                </a:lnTo>
                <a:lnTo>
                  <a:pt x="4856" y="366"/>
                </a:lnTo>
                <a:lnTo>
                  <a:pt x="4861" y="358"/>
                </a:lnTo>
                <a:lnTo>
                  <a:pt x="4868" y="346"/>
                </a:lnTo>
                <a:lnTo>
                  <a:pt x="4873" y="334"/>
                </a:lnTo>
                <a:lnTo>
                  <a:pt x="4874" y="322"/>
                </a:lnTo>
                <a:close/>
              </a:path>
            </a:pathLst>
          </a:custGeom>
          <a:solidFill>
            <a:srgbClr val="353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3668713" y="112713"/>
            <a:ext cx="5870575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>
              <a:defRPr/>
            </a:pPr>
            <a:r>
              <a:rPr lang="da-DK" altLang="zh-CN" sz="10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Adobe 명조 Std M" pitchFamily="-108" charset="-127"/>
              </a:rPr>
              <a:t>WIN</a:t>
            </a:r>
            <a:r>
              <a:rPr lang="da-DK" altLang="zh-CN" sz="2500">
                <a:effectLst>
                  <a:outerShdw blurRad="38100" dist="38100" dir="2700000" algn="tl">
                    <a:srgbClr val="C0C0C0"/>
                  </a:outerShdw>
                </a:effectLst>
                <a:ea typeface="Adobe 명조 Std M" pitchFamily="-108" charset="-127"/>
              </a:rPr>
              <a:t> the audience</a:t>
            </a:r>
          </a:p>
          <a:p>
            <a:pPr algn="ctr">
              <a:defRPr/>
            </a:pPr>
            <a:r>
              <a:rPr lang="da-DK" altLang="zh-CN" sz="2900">
                <a:effectLst>
                  <a:outerShdw blurRad="38100" dist="38100" dir="2700000" algn="tl">
                    <a:srgbClr val="C0C0C0"/>
                  </a:outerShdw>
                </a:effectLst>
                <a:ea typeface="Adobe 명조 Std M" pitchFamily="-108" charset="-127"/>
              </a:rPr>
              <a:t>WITH STRONG VISUALS</a:t>
            </a:r>
            <a:endParaRPr lang="de-DE" altLang="zh-CN" sz="2900">
              <a:effectLst>
                <a:outerShdw blurRad="38100" dist="38100" dir="2700000" algn="tl">
                  <a:srgbClr val="C0C0C0"/>
                </a:outerShdw>
              </a:effectLst>
              <a:ea typeface="Adobe 명조 Std M" pitchFamily="-108" charset="-127"/>
            </a:endParaRPr>
          </a:p>
          <a:p>
            <a:pPr>
              <a:defRPr/>
            </a:pPr>
            <a:r>
              <a:rPr lang="de-DE" altLang="zh-CN" sz="2000">
                <a:latin typeface="Impact" pitchFamily="34" charset="0"/>
              </a:rPr>
              <a:t/>
            </a:r>
            <a:br>
              <a:rPr lang="de-DE" altLang="zh-CN" sz="2000">
                <a:latin typeface="Impact" pitchFamily="34" charset="0"/>
              </a:rPr>
            </a:br>
            <a:r>
              <a:rPr lang="de-DE" altLang="zh-CN" sz="4000">
                <a:latin typeface="Impact" pitchFamily="34" charset="0"/>
              </a:rPr>
              <a:t> </a:t>
            </a:r>
          </a:p>
        </p:txBody>
      </p:sp>
      <p:grpSp>
        <p:nvGrpSpPr>
          <p:cNvPr id="3085" name="Gruppe 114"/>
          <p:cNvGrpSpPr>
            <a:grpSpLocks/>
          </p:cNvGrpSpPr>
          <p:nvPr/>
        </p:nvGrpSpPr>
        <p:grpSpPr bwMode="auto">
          <a:xfrm>
            <a:off x="6754813" y="2836863"/>
            <a:ext cx="2312987" cy="1158875"/>
            <a:chOff x="6754813" y="2703514"/>
            <a:chExt cx="2312987" cy="1158892"/>
          </a:xfrm>
        </p:grpSpPr>
        <p:grpSp>
          <p:nvGrpSpPr>
            <p:cNvPr id="3108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110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355" name="Ellipse 354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356" name="Ellipse 355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18" name="Gruppe 39"/>
                <p:cNvGrpSpPr>
                  <a:grpSpLocks/>
                </p:cNvGrpSpPr>
                <p:nvPr/>
              </p:nvGrpSpPr>
              <p:grpSpPr bwMode="auto">
                <a:xfrm>
                  <a:off x="6150671" y="3611941"/>
                  <a:ext cx="1641351" cy="958592"/>
                  <a:chOff x="5960289" y="3169456"/>
                  <a:chExt cx="2399106" cy="1401134"/>
                </a:xfrm>
              </p:grpSpPr>
              <p:sp>
                <p:nvSpPr>
                  <p:cNvPr id="358" name="Afrundet rektangel 357"/>
                  <p:cNvSpPr>
                    <a:spLocks noChangeArrowheads="1"/>
                  </p:cNvSpPr>
                  <p:nvPr/>
                </p:nvSpPr>
                <p:spPr bwMode="auto">
                  <a:xfrm>
                    <a:off x="5960294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359" name="Afrundet rektangel 358"/>
                  <p:cNvSpPr>
                    <a:spLocks noChangeArrowheads="1"/>
                  </p:cNvSpPr>
                  <p:nvPr/>
                </p:nvSpPr>
                <p:spPr bwMode="auto">
                  <a:xfrm>
                    <a:off x="8247147" y="3185113"/>
                    <a:ext cx="11225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111" name="Rectangle 39"/>
              <p:cNvSpPr>
                <a:spLocks noChangeArrowheads="1"/>
              </p:cNvSpPr>
              <p:nvPr/>
            </p:nvSpPr>
            <p:spPr bwMode="auto">
              <a:xfrm>
                <a:off x="2746375" y="2208171"/>
                <a:ext cx="2149475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109" name="Rectangle 39"/>
            <p:cNvSpPr>
              <a:spLocks noChangeArrowheads="1"/>
            </p:cNvSpPr>
            <p:nvPr/>
          </p:nvSpPr>
          <p:spPr bwMode="auto">
            <a:xfrm>
              <a:off x="6886575" y="3160721"/>
              <a:ext cx="2149475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86" name="Gruppe 145"/>
          <p:cNvGrpSpPr>
            <a:grpSpLocks/>
          </p:cNvGrpSpPr>
          <p:nvPr/>
        </p:nvGrpSpPr>
        <p:grpSpPr bwMode="auto">
          <a:xfrm>
            <a:off x="8915400" y="2836863"/>
            <a:ext cx="2312988" cy="1158875"/>
            <a:chOff x="6754813" y="2703514"/>
            <a:chExt cx="2312987" cy="1158892"/>
          </a:xfrm>
        </p:grpSpPr>
        <p:grpSp>
          <p:nvGrpSpPr>
            <p:cNvPr id="3095" name="Gruppe 145"/>
            <p:cNvGrpSpPr>
              <a:grpSpLocks/>
            </p:cNvGrpSpPr>
            <p:nvPr/>
          </p:nvGrpSpPr>
          <p:grpSpPr bwMode="auto">
            <a:xfrm>
              <a:off x="6754813" y="2703514"/>
              <a:ext cx="2312987" cy="1158892"/>
              <a:chOff x="2614613" y="2208171"/>
              <a:chExt cx="2312987" cy="1158928"/>
            </a:xfrm>
          </p:grpSpPr>
          <p:grpSp>
            <p:nvGrpSpPr>
              <p:cNvPr id="3097" name="Gruppe 42"/>
              <p:cNvGrpSpPr>
                <a:grpSpLocks/>
              </p:cNvGrpSpPr>
              <p:nvPr/>
            </p:nvGrpSpPr>
            <p:grpSpPr bwMode="auto">
              <a:xfrm>
                <a:off x="2614613" y="2422492"/>
                <a:ext cx="2312987" cy="944607"/>
                <a:chOff x="5627371" y="3611941"/>
                <a:chExt cx="2602229" cy="1062128"/>
              </a:xfrm>
            </p:grpSpPr>
            <p:sp>
              <p:nvSpPr>
                <p:cNvPr id="365" name="Ellipse 364"/>
                <p:cNvSpPr/>
                <p:nvPr/>
              </p:nvSpPr>
              <p:spPr>
                <a:xfrm>
                  <a:off x="5627371" y="4446041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366" name="Ellipse 365"/>
                <p:cNvSpPr/>
                <p:nvPr/>
              </p:nvSpPr>
              <p:spPr>
                <a:xfrm>
                  <a:off x="7113271" y="4437063"/>
                  <a:ext cx="1116329" cy="228028"/>
                </a:xfrm>
                <a:prstGeom prst="ellipse">
                  <a:avLst/>
                </a:prstGeom>
                <a:gradFill flip="none" rotWithShape="1">
                  <a:gsLst>
                    <a:gs pos="24000">
                      <a:sysClr val="windowText" lastClr="000000">
                        <a:alpha val="28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 altLang="zh-CN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grpSp>
              <p:nvGrpSpPr>
                <p:cNvPr id="3105" name="Gruppe 39"/>
                <p:cNvGrpSpPr>
                  <a:grpSpLocks/>
                </p:cNvGrpSpPr>
                <p:nvPr/>
              </p:nvGrpSpPr>
              <p:grpSpPr bwMode="auto">
                <a:xfrm>
                  <a:off x="6150673" y="3611941"/>
                  <a:ext cx="1641349" cy="958592"/>
                  <a:chOff x="5960294" y="3169456"/>
                  <a:chExt cx="2399104" cy="1401134"/>
                </a:xfrm>
              </p:grpSpPr>
              <p:sp>
                <p:nvSpPr>
                  <p:cNvPr id="368" name="Afrundet rektangel 367"/>
                  <p:cNvSpPr>
                    <a:spLocks noChangeArrowheads="1"/>
                  </p:cNvSpPr>
                  <p:nvPr/>
                </p:nvSpPr>
                <p:spPr bwMode="auto">
                  <a:xfrm>
                    <a:off x="5960297" y="3169458"/>
                    <a:ext cx="114865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  <p:sp>
                <p:nvSpPr>
                  <p:cNvPr id="374" name="Afrundet rektangel 373"/>
                  <p:cNvSpPr>
                    <a:spLocks noChangeArrowheads="1"/>
                  </p:cNvSpPr>
                  <p:nvPr/>
                </p:nvSpPr>
                <p:spPr bwMode="auto">
                  <a:xfrm>
                    <a:off x="8247150" y="3185113"/>
                    <a:ext cx="112253" cy="138547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151616"/>
                      </a:gs>
                      <a:gs pos="100000">
                        <a:srgbClr val="F3F3F3"/>
                      </a:gs>
                      <a:gs pos="100000">
                        <a:srgbClr val="A6A6A6"/>
                      </a:gs>
                    </a:gsLst>
                    <a:lin ang="10800000" scaled="1"/>
                  </a:gradFill>
                  <a:ln w="9525">
                    <a:noFill/>
                    <a:round/>
                    <a:headEnd/>
                    <a:tailEnd/>
                  </a:ln>
                  <a:effectLst>
                    <a:outerShdw blurRad="63500" dist="23000" dir="5400000" rotWithShape="0">
                      <a:srgbClr val="00000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>
                      <a:solidFill>
                        <a:srgbClr val="FFFFFF"/>
                      </a:solidFill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3098" name="Rectangle 39"/>
              <p:cNvSpPr>
                <a:spLocks noChangeArrowheads="1"/>
              </p:cNvSpPr>
              <p:nvPr/>
            </p:nvSpPr>
            <p:spPr bwMode="auto">
              <a:xfrm>
                <a:off x="2746376" y="2208171"/>
                <a:ext cx="2149474" cy="230198"/>
              </a:xfrm>
              <a:prstGeom prst="rect">
                <a:avLst/>
              </a:prstGeom>
              <a:gradFill rotWithShape="1">
                <a:gsLst>
                  <a:gs pos="0">
                    <a:srgbClr val="5F5F5F"/>
                  </a:gs>
                  <a:gs pos="50000">
                    <a:srgbClr val="8B8B8B"/>
                  </a:gs>
                  <a:gs pos="100000">
                    <a:srgbClr val="3A3A3A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 noProof="1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096" name="Rectangle 39"/>
            <p:cNvSpPr>
              <a:spLocks noChangeArrowheads="1"/>
            </p:cNvSpPr>
            <p:nvPr/>
          </p:nvSpPr>
          <p:spPr bwMode="auto">
            <a:xfrm>
              <a:off x="6886576" y="3160721"/>
              <a:ext cx="2149474" cy="2301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3A3A3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zh-CN" altLang="zh-CN" noProof="1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087" name="Gruppe 175"/>
          <p:cNvGrpSpPr>
            <a:grpSpLocks/>
          </p:cNvGrpSpPr>
          <p:nvPr/>
        </p:nvGrpSpPr>
        <p:grpSpPr bwMode="auto">
          <a:xfrm>
            <a:off x="2016125" y="2781300"/>
            <a:ext cx="5260975" cy="2628900"/>
            <a:chOff x="3426619" y="2895600"/>
            <a:chExt cx="3430588" cy="1714501"/>
          </a:xfrm>
        </p:grpSpPr>
        <p:grpSp>
          <p:nvGrpSpPr>
            <p:cNvPr id="3088" name="Gruppe 165"/>
            <p:cNvGrpSpPr>
              <a:grpSpLocks/>
            </p:cNvGrpSpPr>
            <p:nvPr/>
          </p:nvGrpSpPr>
          <p:grpSpPr bwMode="auto">
            <a:xfrm>
              <a:off x="3426619" y="2895600"/>
              <a:ext cx="3430588" cy="1711326"/>
              <a:chOff x="2931319" y="3028950"/>
              <a:chExt cx="3430588" cy="1711326"/>
            </a:xfrm>
          </p:grpSpPr>
          <p:sp>
            <p:nvSpPr>
              <p:cNvPr id="3092" name="Freeform 6"/>
              <p:cNvSpPr>
                <a:spLocks/>
              </p:cNvSpPr>
              <p:nvPr/>
            </p:nvSpPr>
            <p:spPr bwMode="auto">
              <a:xfrm>
                <a:off x="4266702" y="3028950"/>
                <a:ext cx="956507" cy="1077775"/>
              </a:xfrm>
              <a:custGeom>
                <a:avLst/>
                <a:gdLst>
                  <a:gd name="T0" fmla="*/ 2147483647 w 1207"/>
                  <a:gd name="T1" fmla="*/ 2147483647 h 1358"/>
                  <a:gd name="T2" fmla="*/ 2147483647 w 1207"/>
                  <a:gd name="T3" fmla="*/ 2147483647 h 1358"/>
                  <a:gd name="T4" fmla="*/ 0 w 1207"/>
                  <a:gd name="T5" fmla="*/ 2147483647 h 1358"/>
                  <a:gd name="T6" fmla="*/ 2147483647 w 1207"/>
                  <a:gd name="T7" fmla="*/ 2147483647 h 1358"/>
                  <a:gd name="T8" fmla="*/ 2147483647 w 1207"/>
                  <a:gd name="T9" fmla="*/ 2147483647 h 1358"/>
                  <a:gd name="T10" fmla="*/ 2147483647 w 1207"/>
                  <a:gd name="T11" fmla="*/ 2147483647 h 1358"/>
                  <a:gd name="T12" fmla="*/ 2147483647 w 1207"/>
                  <a:gd name="T13" fmla="*/ 2147483647 h 1358"/>
                  <a:gd name="T14" fmla="*/ 2147483647 w 1207"/>
                  <a:gd name="T15" fmla="*/ 2147483647 h 1358"/>
                  <a:gd name="T16" fmla="*/ 2147483647 w 1207"/>
                  <a:gd name="T17" fmla="*/ 2147483647 h 1358"/>
                  <a:gd name="T18" fmla="*/ 2147483647 w 1207"/>
                  <a:gd name="T19" fmla="*/ 2147483647 h 1358"/>
                  <a:gd name="T20" fmla="*/ 2147483647 w 1207"/>
                  <a:gd name="T21" fmla="*/ 2147483647 h 1358"/>
                  <a:gd name="T22" fmla="*/ 2147483647 w 1207"/>
                  <a:gd name="T23" fmla="*/ 2147483647 h 1358"/>
                  <a:gd name="T24" fmla="*/ 2147483647 w 1207"/>
                  <a:gd name="T25" fmla="*/ 2147483647 h 1358"/>
                  <a:gd name="T26" fmla="*/ 2147483647 w 1207"/>
                  <a:gd name="T27" fmla="*/ 2147483647 h 1358"/>
                  <a:gd name="T28" fmla="*/ 2147483647 w 1207"/>
                  <a:gd name="T29" fmla="*/ 2147483647 h 1358"/>
                  <a:gd name="T30" fmla="*/ 2147483647 w 1207"/>
                  <a:gd name="T31" fmla="*/ 2147483647 h 1358"/>
                  <a:gd name="T32" fmla="*/ 2147483647 w 1207"/>
                  <a:gd name="T33" fmla="*/ 0 h 1358"/>
                  <a:gd name="T34" fmla="*/ 2147483647 w 1207"/>
                  <a:gd name="T35" fmla="*/ 2147483647 h 1358"/>
                  <a:gd name="T36" fmla="*/ 2147483647 w 1207"/>
                  <a:gd name="T37" fmla="*/ 2147483647 h 1358"/>
                  <a:gd name="T38" fmla="*/ 2147483647 w 1207"/>
                  <a:gd name="T39" fmla="*/ 2147483647 h 13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07"/>
                  <a:gd name="T61" fmla="*/ 0 h 1358"/>
                  <a:gd name="T62" fmla="*/ 1207 w 1207"/>
                  <a:gd name="T63" fmla="*/ 1358 h 13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07" h="1358">
                    <a:moveTo>
                      <a:pt x="79" y="29"/>
                    </a:moveTo>
                    <a:lnTo>
                      <a:pt x="34" y="205"/>
                    </a:lnTo>
                    <a:lnTo>
                      <a:pt x="0" y="490"/>
                    </a:lnTo>
                    <a:lnTo>
                      <a:pt x="1010" y="1299"/>
                    </a:lnTo>
                    <a:lnTo>
                      <a:pt x="1022" y="1358"/>
                    </a:lnTo>
                    <a:lnTo>
                      <a:pt x="1173" y="1335"/>
                    </a:lnTo>
                    <a:lnTo>
                      <a:pt x="1207" y="1214"/>
                    </a:lnTo>
                    <a:lnTo>
                      <a:pt x="1154" y="481"/>
                    </a:lnTo>
                    <a:lnTo>
                      <a:pt x="1045" y="481"/>
                    </a:lnTo>
                    <a:lnTo>
                      <a:pt x="985" y="395"/>
                    </a:lnTo>
                    <a:lnTo>
                      <a:pt x="805" y="310"/>
                    </a:lnTo>
                    <a:lnTo>
                      <a:pt x="616" y="197"/>
                    </a:lnTo>
                    <a:lnTo>
                      <a:pt x="373" y="101"/>
                    </a:lnTo>
                    <a:lnTo>
                      <a:pt x="295" y="79"/>
                    </a:lnTo>
                    <a:lnTo>
                      <a:pt x="216" y="29"/>
                    </a:lnTo>
                    <a:lnTo>
                      <a:pt x="147" y="29"/>
                    </a:lnTo>
                    <a:lnTo>
                      <a:pt x="106" y="0"/>
                    </a:lnTo>
                    <a:lnTo>
                      <a:pt x="79" y="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E0000"/>
                  </a:gs>
                  <a:gs pos="50000">
                    <a:srgbClr val="FF0000"/>
                  </a:gs>
                  <a:gs pos="100000">
                    <a:srgbClr val="321900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3093" name="Freeform 8"/>
              <p:cNvSpPr>
                <a:spLocks/>
              </p:cNvSpPr>
              <p:nvPr/>
            </p:nvSpPr>
            <p:spPr bwMode="auto">
              <a:xfrm>
                <a:off x="4844332" y="3273287"/>
                <a:ext cx="122151" cy="250549"/>
              </a:xfrm>
              <a:custGeom>
                <a:avLst/>
                <a:gdLst>
                  <a:gd name="T0" fmla="*/ 2147483647 w 155"/>
                  <a:gd name="T1" fmla="*/ 2147483647 h 317"/>
                  <a:gd name="T2" fmla="*/ 2147483647 w 155"/>
                  <a:gd name="T3" fmla="*/ 2147483647 h 317"/>
                  <a:gd name="T4" fmla="*/ 2147483647 w 155"/>
                  <a:gd name="T5" fmla="*/ 2147483647 h 317"/>
                  <a:gd name="T6" fmla="*/ 2147483647 w 155"/>
                  <a:gd name="T7" fmla="*/ 2147483647 h 317"/>
                  <a:gd name="T8" fmla="*/ 2147483647 w 155"/>
                  <a:gd name="T9" fmla="*/ 2147483647 h 317"/>
                  <a:gd name="T10" fmla="*/ 0 w 155"/>
                  <a:gd name="T11" fmla="*/ 2147483647 h 317"/>
                  <a:gd name="T12" fmla="*/ 0 w 155"/>
                  <a:gd name="T13" fmla="*/ 2147483647 h 317"/>
                  <a:gd name="T14" fmla="*/ 0 w 155"/>
                  <a:gd name="T15" fmla="*/ 2147483647 h 317"/>
                  <a:gd name="T16" fmla="*/ 2147483647 w 155"/>
                  <a:gd name="T17" fmla="*/ 2147483647 h 317"/>
                  <a:gd name="T18" fmla="*/ 2147483647 w 155"/>
                  <a:gd name="T19" fmla="*/ 2147483647 h 317"/>
                  <a:gd name="T20" fmla="*/ 2147483647 w 155"/>
                  <a:gd name="T21" fmla="*/ 2147483647 h 317"/>
                  <a:gd name="T22" fmla="*/ 2147483647 w 155"/>
                  <a:gd name="T23" fmla="*/ 2147483647 h 317"/>
                  <a:gd name="T24" fmla="*/ 2147483647 w 155"/>
                  <a:gd name="T25" fmla="*/ 2147483647 h 317"/>
                  <a:gd name="T26" fmla="*/ 2147483647 w 155"/>
                  <a:gd name="T27" fmla="*/ 2147483647 h 317"/>
                  <a:gd name="T28" fmla="*/ 2147483647 w 155"/>
                  <a:gd name="T29" fmla="*/ 2147483647 h 317"/>
                  <a:gd name="T30" fmla="*/ 2147483647 w 155"/>
                  <a:gd name="T31" fmla="*/ 0 h 317"/>
                  <a:gd name="T32" fmla="*/ 2147483647 w 155"/>
                  <a:gd name="T33" fmla="*/ 0 h 317"/>
                  <a:gd name="T34" fmla="*/ 2147483647 w 155"/>
                  <a:gd name="T35" fmla="*/ 2147483647 h 317"/>
                  <a:gd name="T36" fmla="*/ 2147483647 w 155"/>
                  <a:gd name="T37" fmla="*/ 2147483647 h 317"/>
                  <a:gd name="T38" fmla="*/ 2147483647 w 155"/>
                  <a:gd name="T39" fmla="*/ 2147483647 h 31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5"/>
                  <a:gd name="T61" fmla="*/ 0 h 317"/>
                  <a:gd name="T62" fmla="*/ 155 w 155"/>
                  <a:gd name="T63" fmla="*/ 317 h 31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5" h="317">
                    <a:moveTo>
                      <a:pt x="57" y="19"/>
                    </a:moveTo>
                    <a:lnTo>
                      <a:pt x="57" y="19"/>
                    </a:lnTo>
                    <a:lnTo>
                      <a:pt x="42" y="31"/>
                    </a:lnTo>
                    <a:lnTo>
                      <a:pt x="28" y="40"/>
                    </a:lnTo>
                    <a:lnTo>
                      <a:pt x="12" y="46"/>
                    </a:lnTo>
                    <a:lnTo>
                      <a:pt x="0" y="52"/>
                    </a:lnTo>
                    <a:lnTo>
                      <a:pt x="0" y="113"/>
                    </a:lnTo>
                    <a:lnTo>
                      <a:pt x="24" y="105"/>
                    </a:lnTo>
                    <a:lnTo>
                      <a:pt x="47" y="93"/>
                    </a:lnTo>
                    <a:lnTo>
                      <a:pt x="67" y="79"/>
                    </a:lnTo>
                    <a:lnTo>
                      <a:pt x="88" y="62"/>
                    </a:lnTo>
                    <a:lnTo>
                      <a:pt x="88" y="317"/>
                    </a:lnTo>
                    <a:lnTo>
                      <a:pt x="155" y="317"/>
                    </a:lnTo>
                    <a:lnTo>
                      <a:pt x="155" y="48"/>
                    </a:lnTo>
                    <a:lnTo>
                      <a:pt x="78" y="0"/>
                    </a:lnTo>
                    <a:lnTo>
                      <a:pt x="67" y="10"/>
                    </a:lnTo>
                    <a:lnTo>
                      <a:pt x="57" y="19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3094" name="Freeform 7"/>
              <p:cNvSpPr>
                <a:spLocks noEditPoints="1"/>
              </p:cNvSpPr>
              <p:nvPr/>
            </p:nvSpPr>
            <p:spPr bwMode="auto">
              <a:xfrm>
                <a:off x="2931319" y="3112812"/>
                <a:ext cx="3430588" cy="1627533"/>
              </a:xfrm>
              <a:custGeom>
                <a:avLst/>
                <a:gdLst>
                  <a:gd name="T0" fmla="*/ 2147483647 w 4323"/>
                  <a:gd name="T1" fmla="*/ 2147483647 h 2050"/>
                  <a:gd name="T2" fmla="*/ 2147483647 w 4323"/>
                  <a:gd name="T3" fmla="*/ 2147483647 h 2050"/>
                  <a:gd name="T4" fmla="*/ 2147483647 w 4323"/>
                  <a:gd name="T5" fmla="*/ 2147483647 h 2050"/>
                  <a:gd name="T6" fmla="*/ 2147483647 w 4323"/>
                  <a:gd name="T7" fmla="*/ 2147483647 h 2050"/>
                  <a:gd name="T8" fmla="*/ 2147483647 w 4323"/>
                  <a:gd name="T9" fmla="*/ 2147483647 h 2050"/>
                  <a:gd name="T10" fmla="*/ 2147483647 w 4323"/>
                  <a:gd name="T11" fmla="*/ 2147483647 h 2050"/>
                  <a:gd name="T12" fmla="*/ 2147483647 w 4323"/>
                  <a:gd name="T13" fmla="*/ 2147483647 h 2050"/>
                  <a:gd name="T14" fmla="*/ 2147483647 w 4323"/>
                  <a:gd name="T15" fmla="*/ 2147483647 h 2050"/>
                  <a:gd name="T16" fmla="*/ 2147483647 w 4323"/>
                  <a:gd name="T17" fmla="*/ 2147483647 h 2050"/>
                  <a:gd name="T18" fmla="*/ 2147483647 w 4323"/>
                  <a:gd name="T19" fmla="*/ 2147483647 h 2050"/>
                  <a:gd name="T20" fmla="*/ 2147483647 w 4323"/>
                  <a:gd name="T21" fmla="*/ 2147483647 h 2050"/>
                  <a:gd name="T22" fmla="*/ 2147483647 w 4323"/>
                  <a:gd name="T23" fmla="*/ 2147483647 h 2050"/>
                  <a:gd name="T24" fmla="*/ 2147483647 w 4323"/>
                  <a:gd name="T25" fmla="*/ 2147483647 h 2050"/>
                  <a:gd name="T26" fmla="*/ 2147483647 w 4323"/>
                  <a:gd name="T27" fmla="*/ 2147483647 h 2050"/>
                  <a:gd name="T28" fmla="*/ 2147483647 w 4323"/>
                  <a:gd name="T29" fmla="*/ 2147483647 h 2050"/>
                  <a:gd name="T30" fmla="*/ 2147483647 w 4323"/>
                  <a:gd name="T31" fmla="*/ 2147483647 h 2050"/>
                  <a:gd name="T32" fmla="*/ 2147483647 w 4323"/>
                  <a:gd name="T33" fmla="*/ 2147483647 h 2050"/>
                  <a:gd name="T34" fmla="*/ 2147483647 w 4323"/>
                  <a:gd name="T35" fmla="*/ 2147483647 h 2050"/>
                  <a:gd name="T36" fmla="*/ 2147483647 w 4323"/>
                  <a:gd name="T37" fmla="*/ 2147483647 h 2050"/>
                  <a:gd name="T38" fmla="*/ 2147483647 w 4323"/>
                  <a:gd name="T39" fmla="*/ 2147483647 h 2050"/>
                  <a:gd name="T40" fmla="*/ 2147483647 w 4323"/>
                  <a:gd name="T41" fmla="*/ 2147483647 h 2050"/>
                  <a:gd name="T42" fmla="*/ 2147483647 w 4323"/>
                  <a:gd name="T43" fmla="*/ 2147483647 h 2050"/>
                  <a:gd name="T44" fmla="*/ 2147483647 w 4323"/>
                  <a:gd name="T45" fmla="*/ 2147483647 h 2050"/>
                  <a:gd name="T46" fmla="*/ 2147483647 w 4323"/>
                  <a:gd name="T47" fmla="*/ 2147483647 h 2050"/>
                  <a:gd name="T48" fmla="*/ 2147483647 w 4323"/>
                  <a:gd name="T49" fmla="*/ 2147483647 h 2050"/>
                  <a:gd name="T50" fmla="*/ 2147483647 w 4323"/>
                  <a:gd name="T51" fmla="*/ 2147483647 h 2050"/>
                  <a:gd name="T52" fmla="*/ 2147483647 w 4323"/>
                  <a:gd name="T53" fmla="*/ 2147483647 h 2050"/>
                  <a:gd name="T54" fmla="*/ 2147483647 w 4323"/>
                  <a:gd name="T55" fmla="*/ 2147483647 h 2050"/>
                  <a:gd name="T56" fmla="*/ 2147483647 w 4323"/>
                  <a:gd name="T57" fmla="*/ 2147483647 h 2050"/>
                  <a:gd name="T58" fmla="*/ 2147483647 w 4323"/>
                  <a:gd name="T59" fmla="*/ 2147483647 h 2050"/>
                  <a:gd name="T60" fmla="*/ 2147483647 w 4323"/>
                  <a:gd name="T61" fmla="*/ 2147483647 h 2050"/>
                  <a:gd name="T62" fmla="*/ 2147483647 w 4323"/>
                  <a:gd name="T63" fmla="*/ 2147483647 h 2050"/>
                  <a:gd name="T64" fmla="*/ 2147483647 w 4323"/>
                  <a:gd name="T65" fmla="*/ 2147483647 h 2050"/>
                  <a:gd name="T66" fmla="*/ 2147483647 w 4323"/>
                  <a:gd name="T67" fmla="*/ 2147483647 h 2050"/>
                  <a:gd name="T68" fmla="*/ 2147483647 w 4323"/>
                  <a:gd name="T69" fmla="*/ 2147483647 h 2050"/>
                  <a:gd name="T70" fmla="*/ 2147483647 w 4323"/>
                  <a:gd name="T71" fmla="*/ 2147483647 h 2050"/>
                  <a:gd name="T72" fmla="*/ 2147483647 w 4323"/>
                  <a:gd name="T73" fmla="*/ 2147483647 h 2050"/>
                  <a:gd name="T74" fmla="*/ 2147483647 w 4323"/>
                  <a:gd name="T75" fmla="*/ 2147483647 h 2050"/>
                  <a:gd name="T76" fmla="*/ 2147483647 w 4323"/>
                  <a:gd name="T77" fmla="*/ 2147483647 h 2050"/>
                  <a:gd name="T78" fmla="*/ 2147483647 w 4323"/>
                  <a:gd name="T79" fmla="*/ 2147483647 h 2050"/>
                  <a:gd name="T80" fmla="*/ 2147483647 w 4323"/>
                  <a:gd name="T81" fmla="*/ 2147483647 h 2050"/>
                  <a:gd name="T82" fmla="*/ 2147483647 w 4323"/>
                  <a:gd name="T83" fmla="*/ 2147483647 h 2050"/>
                  <a:gd name="T84" fmla="*/ 2147483647 w 4323"/>
                  <a:gd name="T85" fmla="*/ 2147483647 h 2050"/>
                  <a:gd name="T86" fmla="*/ 2147483647 w 4323"/>
                  <a:gd name="T87" fmla="*/ 2147483647 h 2050"/>
                  <a:gd name="T88" fmla="*/ 2147483647 w 4323"/>
                  <a:gd name="T89" fmla="*/ 2147483647 h 2050"/>
                  <a:gd name="T90" fmla="*/ 2147483647 w 4323"/>
                  <a:gd name="T91" fmla="*/ 2147483647 h 2050"/>
                  <a:gd name="T92" fmla="*/ 2147483647 w 4323"/>
                  <a:gd name="T93" fmla="*/ 2147483647 h 2050"/>
                  <a:gd name="T94" fmla="*/ 2147483647 w 4323"/>
                  <a:gd name="T95" fmla="*/ 2147483647 h 2050"/>
                  <a:gd name="T96" fmla="*/ 2147483647 w 4323"/>
                  <a:gd name="T97" fmla="*/ 2147483647 h 2050"/>
                  <a:gd name="T98" fmla="*/ 2147483647 w 4323"/>
                  <a:gd name="T99" fmla="*/ 2147483647 h 2050"/>
                  <a:gd name="T100" fmla="*/ 2147483647 w 4323"/>
                  <a:gd name="T101" fmla="*/ 2147483647 h 2050"/>
                  <a:gd name="T102" fmla="*/ 2147483647 w 4323"/>
                  <a:gd name="T103" fmla="*/ 2147483647 h 2050"/>
                  <a:gd name="T104" fmla="*/ 2147483647 w 4323"/>
                  <a:gd name="T105" fmla="*/ 2147483647 h 2050"/>
                  <a:gd name="T106" fmla="*/ 2147483647 w 4323"/>
                  <a:gd name="T107" fmla="*/ 2147483647 h 2050"/>
                  <a:gd name="T108" fmla="*/ 2147483647 w 4323"/>
                  <a:gd name="T109" fmla="*/ 2147483647 h 2050"/>
                  <a:gd name="T110" fmla="*/ 2147483647 w 4323"/>
                  <a:gd name="T111" fmla="*/ 2147483647 h 2050"/>
                  <a:gd name="T112" fmla="*/ 2147483647 w 4323"/>
                  <a:gd name="T113" fmla="*/ 2147483647 h 20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323"/>
                  <a:gd name="T172" fmla="*/ 0 h 2050"/>
                  <a:gd name="T173" fmla="*/ 4323 w 4323"/>
                  <a:gd name="T174" fmla="*/ 2050 h 205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323" h="2050">
                    <a:moveTo>
                      <a:pt x="4323" y="418"/>
                    </a:moveTo>
                    <a:lnTo>
                      <a:pt x="4306" y="406"/>
                    </a:lnTo>
                    <a:lnTo>
                      <a:pt x="4294" y="403"/>
                    </a:lnTo>
                    <a:lnTo>
                      <a:pt x="4284" y="396"/>
                    </a:lnTo>
                    <a:lnTo>
                      <a:pt x="4277" y="399"/>
                    </a:lnTo>
                    <a:lnTo>
                      <a:pt x="4261" y="394"/>
                    </a:lnTo>
                    <a:lnTo>
                      <a:pt x="4232" y="394"/>
                    </a:lnTo>
                    <a:lnTo>
                      <a:pt x="4177" y="360"/>
                    </a:lnTo>
                    <a:lnTo>
                      <a:pt x="4128" y="324"/>
                    </a:lnTo>
                    <a:lnTo>
                      <a:pt x="4049" y="291"/>
                    </a:lnTo>
                    <a:lnTo>
                      <a:pt x="3991" y="267"/>
                    </a:lnTo>
                    <a:lnTo>
                      <a:pt x="3984" y="266"/>
                    </a:lnTo>
                    <a:lnTo>
                      <a:pt x="3951" y="228"/>
                    </a:lnTo>
                    <a:lnTo>
                      <a:pt x="3943" y="192"/>
                    </a:lnTo>
                    <a:lnTo>
                      <a:pt x="3926" y="168"/>
                    </a:lnTo>
                    <a:lnTo>
                      <a:pt x="3873" y="154"/>
                    </a:lnTo>
                    <a:lnTo>
                      <a:pt x="3845" y="139"/>
                    </a:lnTo>
                    <a:lnTo>
                      <a:pt x="3784" y="98"/>
                    </a:lnTo>
                    <a:lnTo>
                      <a:pt x="3742" y="86"/>
                    </a:lnTo>
                    <a:lnTo>
                      <a:pt x="3736" y="81"/>
                    </a:lnTo>
                    <a:lnTo>
                      <a:pt x="3725" y="81"/>
                    </a:lnTo>
                    <a:lnTo>
                      <a:pt x="3686" y="69"/>
                    </a:lnTo>
                    <a:lnTo>
                      <a:pt x="3621" y="69"/>
                    </a:lnTo>
                    <a:lnTo>
                      <a:pt x="3556" y="82"/>
                    </a:lnTo>
                    <a:lnTo>
                      <a:pt x="3499" y="106"/>
                    </a:lnTo>
                    <a:lnTo>
                      <a:pt x="3451" y="153"/>
                    </a:lnTo>
                    <a:lnTo>
                      <a:pt x="3414" y="197"/>
                    </a:lnTo>
                    <a:lnTo>
                      <a:pt x="3362" y="207"/>
                    </a:lnTo>
                    <a:lnTo>
                      <a:pt x="3314" y="228"/>
                    </a:lnTo>
                    <a:lnTo>
                      <a:pt x="3263" y="266"/>
                    </a:lnTo>
                    <a:lnTo>
                      <a:pt x="3179" y="331"/>
                    </a:lnTo>
                    <a:lnTo>
                      <a:pt x="3176" y="336"/>
                    </a:lnTo>
                    <a:lnTo>
                      <a:pt x="3152" y="350"/>
                    </a:lnTo>
                    <a:lnTo>
                      <a:pt x="3082" y="404"/>
                    </a:lnTo>
                    <a:lnTo>
                      <a:pt x="2994" y="444"/>
                    </a:lnTo>
                    <a:lnTo>
                      <a:pt x="2975" y="445"/>
                    </a:lnTo>
                    <a:lnTo>
                      <a:pt x="2917" y="445"/>
                    </a:lnTo>
                    <a:lnTo>
                      <a:pt x="2859" y="456"/>
                    </a:lnTo>
                    <a:lnTo>
                      <a:pt x="2815" y="473"/>
                    </a:lnTo>
                    <a:lnTo>
                      <a:pt x="2813" y="471"/>
                    </a:lnTo>
                    <a:lnTo>
                      <a:pt x="2815" y="485"/>
                    </a:lnTo>
                    <a:lnTo>
                      <a:pt x="2818" y="486"/>
                    </a:lnTo>
                    <a:lnTo>
                      <a:pt x="2827" y="531"/>
                    </a:lnTo>
                    <a:lnTo>
                      <a:pt x="2828" y="569"/>
                    </a:lnTo>
                    <a:lnTo>
                      <a:pt x="2828" y="603"/>
                    </a:lnTo>
                    <a:lnTo>
                      <a:pt x="2818" y="731"/>
                    </a:lnTo>
                    <a:lnTo>
                      <a:pt x="2799" y="837"/>
                    </a:lnTo>
                    <a:lnTo>
                      <a:pt x="2777" y="986"/>
                    </a:lnTo>
                    <a:lnTo>
                      <a:pt x="2779" y="1038"/>
                    </a:lnTo>
                    <a:lnTo>
                      <a:pt x="2779" y="1039"/>
                    </a:lnTo>
                    <a:lnTo>
                      <a:pt x="2779" y="1041"/>
                    </a:lnTo>
                    <a:lnTo>
                      <a:pt x="2780" y="1063"/>
                    </a:lnTo>
                    <a:lnTo>
                      <a:pt x="2784" y="1065"/>
                    </a:lnTo>
                    <a:lnTo>
                      <a:pt x="2821" y="1161"/>
                    </a:lnTo>
                    <a:lnTo>
                      <a:pt x="2871" y="1254"/>
                    </a:lnTo>
                    <a:lnTo>
                      <a:pt x="2873" y="1274"/>
                    </a:lnTo>
                    <a:lnTo>
                      <a:pt x="2852" y="1283"/>
                    </a:lnTo>
                    <a:lnTo>
                      <a:pt x="2811" y="1168"/>
                    </a:lnTo>
                    <a:lnTo>
                      <a:pt x="2763" y="1074"/>
                    </a:lnTo>
                    <a:lnTo>
                      <a:pt x="2739" y="1029"/>
                    </a:lnTo>
                    <a:lnTo>
                      <a:pt x="2743" y="925"/>
                    </a:lnTo>
                    <a:lnTo>
                      <a:pt x="2722" y="964"/>
                    </a:lnTo>
                    <a:lnTo>
                      <a:pt x="2695" y="968"/>
                    </a:lnTo>
                    <a:lnTo>
                      <a:pt x="2625" y="920"/>
                    </a:lnTo>
                    <a:lnTo>
                      <a:pt x="2662" y="1002"/>
                    </a:lnTo>
                    <a:lnTo>
                      <a:pt x="2684" y="1053"/>
                    </a:lnTo>
                    <a:lnTo>
                      <a:pt x="2726" y="1115"/>
                    </a:lnTo>
                    <a:lnTo>
                      <a:pt x="2753" y="1180"/>
                    </a:lnTo>
                    <a:lnTo>
                      <a:pt x="2760" y="1242"/>
                    </a:lnTo>
                    <a:lnTo>
                      <a:pt x="2792" y="1296"/>
                    </a:lnTo>
                    <a:lnTo>
                      <a:pt x="2784" y="1305"/>
                    </a:lnTo>
                    <a:lnTo>
                      <a:pt x="2768" y="1313"/>
                    </a:lnTo>
                    <a:lnTo>
                      <a:pt x="2756" y="1288"/>
                    </a:lnTo>
                    <a:lnTo>
                      <a:pt x="2763" y="1284"/>
                    </a:lnTo>
                    <a:lnTo>
                      <a:pt x="2741" y="1207"/>
                    </a:lnTo>
                    <a:lnTo>
                      <a:pt x="2736" y="1146"/>
                    </a:lnTo>
                    <a:lnTo>
                      <a:pt x="2702" y="1101"/>
                    </a:lnTo>
                    <a:lnTo>
                      <a:pt x="2703" y="1101"/>
                    </a:lnTo>
                    <a:lnTo>
                      <a:pt x="2695" y="1091"/>
                    </a:lnTo>
                    <a:lnTo>
                      <a:pt x="2671" y="1060"/>
                    </a:lnTo>
                    <a:lnTo>
                      <a:pt x="2672" y="1063"/>
                    </a:lnTo>
                    <a:lnTo>
                      <a:pt x="2638" y="1022"/>
                    </a:lnTo>
                    <a:lnTo>
                      <a:pt x="2577" y="915"/>
                    </a:lnTo>
                    <a:lnTo>
                      <a:pt x="2523" y="824"/>
                    </a:lnTo>
                    <a:lnTo>
                      <a:pt x="2508" y="815"/>
                    </a:lnTo>
                    <a:lnTo>
                      <a:pt x="2443" y="742"/>
                    </a:lnTo>
                    <a:lnTo>
                      <a:pt x="2376" y="689"/>
                    </a:lnTo>
                    <a:lnTo>
                      <a:pt x="2296" y="634"/>
                    </a:lnTo>
                    <a:lnTo>
                      <a:pt x="2234" y="574"/>
                    </a:lnTo>
                    <a:lnTo>
                      <a:pt x="2155" y="492"/>
                    </a:lnTo>
                    <a:lnTo>
                      <a:pt x="2070" y="380"/>
                    </a:lnTo>
                    <a:lnTo>
                      <a:pt x="2005" y="298"/>
                    </a:lnTo>
                    <a:lnTo>
                      <a:pt x="1970" y="267"/>
                    </a:lnTo>
                    <a:lnTo>
                      <a:pt x="1912" y="271"/>
                    </a:lnTo>
                    <a:lnTo>
                      <a:pt x="1900" y="279"/>
                    </a:lnTo>
                    <a:lnTo>
                      <a:pt x="1897" y="279"/>
                    </a:lnTo>
                    <a:lnTo>
                      <a:pt x="1873" y="296"/>
                    </a:lnTo>
                    <a:lnTo>
                      <a:pt x="1846" y="315"/>
                    </a:lnTo>
                    <a:lnTo>
                      <a:pt x="1840" y="320"/>
                    </a:lnTo>
                    <a:lnTo>
                      <a:pt x="1823" y="334"/>
                    </a:lnTo>
                    <a:lnTo>
                      <a:pt x="1810" y="355"/>
                    </a:lnTo>
                    <a:lnTo>
                      <a:pt x="1796" y="368"/>
                    </a:lnTo>
                    <a:lnTo>
                      <a:pt x="1756" y="425"/>
                    </a:lnTo>
                    <a:lnTo>
                      <a:pt x="1756" y="413"/>
                    </a:lnTo>
                    <a:lnTo>
                      <a:pt x="1774" y="343"/>
                    </a:lnTo>
                    <a:lnTo>
                      <a:pt x="1813" y="305"/>
                    </a:lnTo>
                    <a:lnTo>
                      <a:pt x="1875" y="233"/>
                    </a:lnTo>
                    <a:lnTo>
                      <a:pt x="1887" y="170"/>
                    </a:lnTo>
                    <a:lnTo>
                      <a:pt x="1868" y="101"/>
                    </a:lnTo>
                    <a:lnTo>
                      <a:pt x="1830" y="52"/>
                    </a:lnTo>
                    <a:lnTo>
                      <a:pt x="1822" y="36"/>
                    </a:lnTo>
                    <a:lnTo>
                      <a:pt x="1815" y="33"/>
                    </a:lnTo>
                    <a:lnTo>
                      <a:pt x="1813" y="31"/>
                    </a:lnTo>
                    <a:lnTo>
                      <a:pt x="1799" y="7"/>
                    </a:lnTo>
                    <a:lnTo>
                      <a:pt x="1724" y="0"/>
                    </a:lnTo>
                    <a:lnTo>
                      <a:pt x="1561" y="12"/>
                    </a:lnTo>
                    <a:lnTo>
                      <a:pt x="1416" y="41"/>
                    </a:lnTo>
                    <a:lnTo>
                      <a:pt x="1294" y="108"/>
                    </a:lnTo>
                    <a:lnTo>
                      <a:pt x="1265" y="122"/>
                    </a:lnTo>
                    <a:lnTo>
                      <a:pt x="1260" y="127"/>
                    </a:lnTo>
                    <a:lnTo>
                      <a:pt x="1253" y="132"/>
                    </a:lnTo>
                    <a:lnTo>
                      <a:pt x="1149" y="216"/>
                    </a:lnTo>
                    <a:lnTo>
                      <a:pt x="1099" y="278"/>
                    </a:lnTo>
                    <a:lnTo>
                      <a:pt x="1085" y="290"/>
                    </a:lnTo>
                    <a:lnTo>
                      <a:pt x="1079" y="302"/>
                    </a:lnTo>
                    <a:lnTo>
                      <a:pt x="1048" y="338"/>
                    </a:lnTo>
                    <a:lnTo>
                      <a:pt x="943" y="540"/>
                    </a:lnTo>
                    <a:lnTo>
                      <a:pt x="858" y="820"/>
                    </a:lnTo>
                    <a:lnTo>
                      <a:pt x="818" y="945"/>
                    </a:lnTo>
                    <a:lnTo>
                      <a:pt x="786" y="1057"/>
                    </a:lnTo>
                    <a:lnTo>
                      <a:pt x="750" y="1195"/>
                    </a:lnTo>
                    <a:lnTo>
                      <a:pt x="719" y="1339"/>
                    </a:lnTo>
                    <a:lnTo>
                      <a:pt x="668" y="1471"/>
                    </a:lnTo>
                    <a:lnTo>
                      <a:pt x="630" y="1548"/>
                    </a:lnTo>
                    <a:lnTo>
                      <a:pt x="563" y="1586"/>
                    </a:lnTo>
                    <a:lnTo>
                      <a:pt x="484" y="1603"/>
                    </a:lnTo>
                    <a:lnTo>
                      <a:pt x="428" y="1603"/>
                    </a:lnTo>
                    <a:lnTo>
                      <a:pt x="298" y="1569"/>
                    </a:lnTo>
                    <a:lnTo>
                      <a:pt x="296" y="1569"/>
                    </a:lnTo>
                    <a:lnTo>
                      <a:pt x="181" y="1512"/>
                    </a:lnTo>
                    <a:lnTo>
                      <a:pt x="92" y="1450"/>
                    </a:lnTo>
                    <a:lnTo>
                      <a:pt x="38" y="1426"/>
                    </a:lnTo>
                    <a:lnTo>
                      <a:pt x="0" y="1430"/>
                    </a:lnTo>
                    <a:lnTo>
                      <a:pt x="38" y="1498"/>
                    </a:lnTo>
                    <a:lnTo>
                      <a:pt x="68" y="1534"/>
                    </a:lnTo>
                    <a:lnTo>
                      <a:pt x="77" y="1551"/>
                    </a:lnTo>
                    <a:lnTo>
                      <a:pt x="92" y="1563"/>
                    </a:lnTo>
                    <a:lnTo>
                      <a:pt x="106" y="1579"/>
                    </a:lnTo>
                    <a:lnTo>
                      <a:pt x="106" y="1581"/>
                    </a:lnTo>
                    <a:lnTo>
                      <a:pt x="159" y="1616"/>
                    </a:lnTo>
                    <a:lnTo>
                      <a:pt x="181" y="1634"/>
                    </a:lnTo>
                    <a:lnTo>
                      <a:pt x="192" y="1637"/>
                    </a:lnTo>
                    <a:lnTo>
                      <a:pt x="284" y="1695"/>
                    </a:lnTo>
                    <a:lnTo>
                      <a:pt x="361" y="1719"/>
                    </a:lnTo>
                    <a:lnTo>
                      <a:pt x="346" y="1740"/>
                    </a:lnTo>
                    <a:lnTo>
                      <a:pt x="401" y="1726"/>
                    </a:lnTo>
                    <a:lnTo>
                      <a:pt x="370" y="1764"/>
                    </a:lnTo>
                    <a:lnTo>
                      <a:pt x="431" y="1760"/>
                    </a:lnTo>
                    <a:lnTo>
                      <a:pt x="409" y="1783"/>
                    </a:lnTo>
                    <a:lnTo>
                      <a:pt x="474" y="1757"/>
                    </a:lnTo>
                    <a:lnTo>
                      <a:pt x="454" y="1788"/>
                    </a:lnTo>
                    <a:lnTo>
                      <a:pt x="495" y="1771"/>
                    </a:lnTo>
                    <a:lnTo>
                      <a:pt x="479" y="1800"/>
                    </a:lnTo>
                    <a:lnTo>
                      <a:pt x="544" y="1767"/>
                    </a:lnTo>
                    <a:lnTo>
                      <a:pt x="524" y="1805"/>
                    </a:lnTo>
                    <a:lnTo>
                      <a:pt x="611" y="1743"/>
                    </a:lnTo>
                    <a:lnTo>
                      <a:pt x="584" y="1791"/>
                    </a:lnTo>
                    <a:lnTo>
                      <a:pt x="674" y="1702"/>
                    </a:lnTo>
                    <a:lnTo>
                      <a:pt x="657" y="1753"/>
                    </a:lnTo>
                    <a:lnTo>
                      <a:pt x="746" y="1623"/>
                    </a:lnTo>
                    <a:lnTo>
                      <a:pt x="724" y="1688"/>
                    </a:lnTo>
                    <a:lnTo>
                      <a:pt x="786" y="1577"/>
                    </a:lnTo>
                    <a:lnTo>
                      <a:pt x="774" y="1623"/>
                    </a:lnTo>
                    <a:lnTo>
                      <a:pt x="806" y="1572"/>
                    </a:lnTo>
                    <a:lnTo>
                      <a:pt x="825" y="1505"/>
                    </a:lnTo>
                    <a:lnTo>
                      <a:pt x="841" y="1551"/>
                    </a:lnTo>
                    <a:lnTo>
                      <a:pt x="841" y="1430"/>
                    </a:lnTo>
                    <a:lnTo>
                      <a:pt x="851" y="1474"/>
                    </a:lnTo>
                    <a:lnTo>
                      <a:pt x="851" y="1368"/>
                    </a:lnTo>
                    <a:lnTo>
                      <a:pt x="864" y="1336"/>
                    </a:lnTo>
                    <a:lnTo>
                      <a:pt x="876" y="1382"/>
                    </a:lnTo>
                    <a:lnTo>
                      <a:pt x="909" y="1418"/>
                    </a:lnTo>
                    <a:lnTo>
                      <a:pt x="1019" y="1581"/>
                    </a:lnTo>
                    <a:lnTo>
                      <a:pt x="1029" y="1615"/>
                    </a:lnTo>
                    <a:lnTo>
                      <a:pt x="1027" y="1616"/>
                    </a:lnTo>
                    <a:lnTo>
                      <a:pt x="1020" y="1616"/>
                    </a:lnTo>
                    <a:lnTo>
                      <a:pt x="1000" y="1616"/>
                    </a:lnTo>
                    <a:lnTo>
                      <a:pt x="979" y="1613"/>
                    </a:lnTo>
                    <a:lnTo>
                      <a:pt x="933" y="1613"/>
                    </a:lnTo>
                    <a:lnTo>
                      <a:pt x="887" y="1613"/>
                    </a:lnTo>
                    <a:lnTo>
                      <a:pt x="880" y="1613"/>
                    </a:lnTo>
                    <a:lnTo>
                      <a:pt x="868" y="1610"/>
                    </a:lnTo>
                    <a:lnTo>
                      <a:pt x="866" y="1613"/>
                    </a:lnTo>
                    <a:lnTo>
                      <a:pt x="849" y="1613"/>
                    </a:lnTo>
                    <a:lnTo>
                      <a:pt x="856" y="1623"/>
                    </a:lnTo>
                    <a:lnTo>
                      <a:pt x="834" y="1652"/>
                    </a:lnTo>
                    <a:lnTo>
                      <a:pt x="837" y="1659"/>
                    </a:lnTo>
                    <a:lnTo>
                      <a:pt x="820" y="1642"/>
                    </a:lnTo>
                    <a:lnTo>
                      <a:pt x="820" y="1663"/>
                    </a:lnTo>
                    <a:lnTo>
                      <a:pt x="834" y="1694"/>
                    </a:lnTo>
                    <a:lnTo>
                      <a:pt x="834" y="1700"/>
                    </a:lnTo>
                    <a:lnTo>
                      <a:pt x="811" y="1695"/>
                    </a:lnTo>
                    <a:lnTo>
                      <a:pt x="791" y="1702"/>
                    </a:lnTo>
                    <a:lnTo>
                      <a:pt x="825" y="1729"/>
                    </a:lnTo>
                    <a:lnTo>
                      <a:pt x="873" y="1747"/>
                    </a:lnTo>
                    <a:lnTo>
                      <a:pt x="904" y="1767"/>
                    </a:lnTo>
                    <a:lnTo>
                      <a:pt x="979" y="1764"/>
                    </a:lnTo>
                    <a:lnTo>
                      <a:pt x="1051" y="1795"/>
                    </a:lnTo>
                    <a:lnTo>
                      <a:pt x="1029" y="1825"/>
                    </a:lnTo>
                    <a:lnTo>
                      <a:pt x="1024" y="1829"/>
                    </a:lnTo>
                    <a:lnTo>
                      <a:pt x="1022" y="1834"/>
                    </a:lnTo>
                    <a:lnTo>
                      <a:pt x="1020" y="1837"/>
                    </a:lnTo>
                    <a:lnTo>
                      <a:pt x="1008" y="1880"/>
                    </a:lnTo>
                    <a:lnTo>
                      <a:pt x="1001" y="1887"/>
                    </a:lnTo>
                    <a:lnTo>
                      <a:pt x="983" y="1931"/>
                    </a:lnTo>
                    <a:lnTo>
                      <a:pt x="966" y="1971"/>
                    </a:lnTo>
                    <a:lnTo>
                      <a:pt x="993" y="1950"/>
                    </a:lnTo>
                    <a:lnTo>
                      <a:pt x="989" y="1986"/>
                    </a:lnTo>
                    <a:lnTo>
                      <a:pt x="974" y="2014"/>
                    </a:lnTo>
                    <a:lnTo>
                      <a:pt x="1001" y="1993"/>
                    </a:lnTo>
                    <a:lnTo>
                      <a:pt x="1031" y="1973"/>
                    </a:lnTo>
                    <a:lnTo>
                      <a:pt x="1017" y="2014"/>
                    </a:lnTo>
                    <a:lnTo>
                      <a:pt x="1001" y="2050"/>
                    </a:lnTo>
                    <a:lnTo>
                      <a:pt x="1025" y="2029"/>
                    </a:lnTo>
                    <a:lnTo>
                      <a:pt x="1061" y="1995"/>
                    </a:lnTo>
                    <a:lnTo>
                      <a:pt x="1096" y="1973"/>
                    </a:lnTo>
                    <a:lnTo>
                      <a:pt x="1120" y="1947"/>
                    </a:lnTo>
                    <a:lnTo>
                      <a:pt x="1157" y="1959"/>
                    </a:lnTo>
                    <a:lnTo>
                      <a:pt x="1125" y="1955"/>
                    </a:lnTo>
                    <a:lnTo>
                      <a:pt x="1198" y="1986"/>
                    </a:lnTo>
                    <a:lnTo>
                      <a:pt x="1248" y="2010"/>
                    </a:lnTo>
                    <a:lnTo>
                      <a:pt x="1282" y="2021"/>
                    </a:lnTo>
                    <a:lnTo>
                      <a:pt x="1328" y="2017"/>
                    </a:lnTo>
                    <a:lnTo>
                      <a:pt x="1380" y="1997"/>
                    </a:lnTo>
                    <a:lnTo>
                      <a:pt x="1414" y="1976"/>
                    </a:lnTo>
                    <a:lnTo>
                      <a:pt x="1467" y="1969"/>
                    </a:lnTo>
                    <a:lnTo>
                      <a:pt x="1512" y="1931"/>
                    </a:lnTo>
                    <a:lnTo>
                      <a:pt x="1578" y="1896"/>
                    </a:lnTo>
                    <a:lnTo>
                      <a:pt x="1630" y="1877"/>
                    </a:lnTo>
                    <a:lnTo>
                      <a:pt x="1676" y="1885"/>
                    </a:lnTo>
                    <a:lnTo>
                      <a:pt x="1739" y="1854"/>
                    </a:lnTo>
                    <a:lnTo>
                      <a:pt x="1775" y="1803"/>
                    </a:lnTo>
                    <a:lnTo>
                      <a:pt x="1818" y="1757"/>
                    </a:lnTo>
                    <a:lnTo>
                      <a:pt x="1863" y="1731"/>
                    </a:lnTo>
                    <a:lnTo>
                      <a:pt x="1940" y="1687"/>
                    </a:lnTo>
                    <a:lnTo>
                      <a:pt x="1969" y="1659"/>
                    </a:lnTo>
                    <a:lnTo>
                      <a:pt x="2001" y="1673"/>
                    </a:lnTo>
                    <a:lnTo>
                      <a:pt x="2012" y="1704"/>
                    </a:lnTo>
                    <a:lnTo>
                      <a:pt x="2070" y="1728"/>
                    </a:lnTo>
                    <a:lnTo>
                      <a:pt x="2101" y="1745"/>
                    </a:lnTo>
                    <a:lnTo>
                      <a:pt x="2149" y="1745"/>
                    </a:lnTo>
                    <a:lnTo>
                      <a:pt x="2173" y="1776"/>
                    </a:lnTo>
                    <a:lnTo>
                      <a:pt x="2173" y="1741"/>
                    </a:lnTo>
                    <a:lnTo>
                      <a:pt x="2226" y="1762"/>
                    </a:lnTo>
                    <a:lnTo>
                      <a:pt x="2196" y="1724"/>
                    </a:lnTo>
                    <a:lnTo>
                      <a:pt x="2251" y="1765"/>
                    </a:lnTo>
                    <a:lnTo>
                      <a:pt x="2243" y="1719"/>
                    </a:lnTo>
                    <a:lnTo>
                      <a:pt x="2220" y="1707"/>
                    </a:lnTo>
                    <a:lnTo>
                      <a:pt x="2200" y="1676"/>
                    </a:lnTo>
                    <a:lnTo>
                      <a:pt x="2109" y="1616"/>
                    </a:lnTo>
                    <a:lnTo>
                      <a:pt x="2032" y="1598"/>
                    </a:lnTo>
                    <a:lnTo>
                      <a:pt x="2121" y="1557"/>
                    </a:lnTo>
                    <a:lnTo>
                      <a:pt x="2185" y="1560"/>
                    </a:lnTo>
                    <a:lnTo>
                      <a:pt x="2335" y="1563"/>
                    </a:lnTo>
                    <a:lnTo>
                      <a:pt x="2354" y="1565"/>
                    </a:lnTo>
                    <a:lnTo>
                      <a:pt x="2424" y="1562"/>
                    </a:lnTo>
                    <a:lnTo>
                      <a:pt x="2464" y="1572"/>
                    </a:lnTo>
                    <a:lnTo>
                      <a:pt x="2515" y="1572"/>
                    </a:lnTo>
                    <a:lnTo>
                      <a:pt x="2556" y="1555"/>
                    </a:lnTo>
                    <a:lnTo>
                      <a:pt x="2616" y="1476"/>
                    </a:lnTo>
                    <a:lnTo>
                      <a:pt x="2657" y="1466"/>
                    </a:lnTo>
                    <a:lnTo>
                      <a:pt x="2702" y="1435"/>
                    </a:lnTo>
                    <a:lnTo>
                      <a:pt x="2748" y="1404"/>
                    </a:lnTo>
                    <a:lnTo>
                      <a:pt x="2772" y="1366"/>
                    </a:lnTo>
                    <a:lnTo>
                      <a:pt x="2806" y="1385"/>
                    </a:lnTo>
                    <a:lnTo>
                      <a:pt x="2849" y="1378"/>
                    </a:lnTo>
                    <a:lnTo>
                      <a:pt x="2892" y="1344"/>
                    </a:lnTo>
                    <a:lnTo>
                      <a:pt x="2926" y="1336"/>
                    </a:lnTo>
                    <a:lnTo>
                      <a:pt x="2934" y="1303"/>
                    </a:lnTo>
                    <a:lnTo>
                      <a:pt x="3027" y="1252"/>
                    </a:lnTo>
                    <a:lnTo>
                      <a:pt x="3083" y="1190"/>
                    </a:lnTo>
                    <a:lnTo>
                      <a:pt x="3179" y="1127"/>
                    </a:lnTo>
                    <a:lnTo>
                      <a:pt x="3347" y="988"/>
                    </a:lnTo>
                    <a:lnTo>
                      <a:pt x="3448" y="884"/>
                    </a:lnTo>
                    <a:lnTo>
                      <a:pt x="3501" y="815"/>
                    </a:lnTo>
                    <a:lnTo>
                      <a:pt x="3552" y="755"/>
                    </a:lnTo>
                    <a:lnTo>
                      <a:pt x="3554" y="755"/>
                    </a:lnTo>
                    <a:lnTo>
                      <a:pt x="3587" y="745"/>
                    </a:lnTo>
                    <a:lnTo>
                      <a:pt x="3648" y="754"/>
                    </a:lnTo>
                    <a:lnTo>
                      <a:pt x="3679" y="774"/>
                    </a:lnTo>
                    <a:lnTo>
                      <a:pt x="3737" y="754"/>
                    </a:lnTo>
                    <a:lnTo>
                      <a:pt x="3763" y="740"/>
                    </a:lnTo>
                    <a:lnTo>
                      <a:pt x="3869" y="754"/>
                    </a:lnTo>
                    <a:lnTo>
                      <a:pt x="3917" y="745"/>
                    </a:lnTo>
                    <a:lnTo>
                      <a:pt x="3956" y="745"/>
                    </a:lnTo>
                    <a:lnTo>
                      <a:pt x="3979" y="733"/>
                    </a:lnTo>
                    <a:lnTo>
                      <a:pt x="3982" y="733"/>
                    </a:lnTo>
                    <a:lnTo>
                      <a:pt x="4004" y="742"/>
                    </a:lnTo>
                    <a:lnTo>
                      <a:pt x="4040" y="745"/>
                    </a:lnTo>
                    <a:lnTo>
                      <a:pt x="4076" y="760"/>
                    </a:lnTo>
                    <a:lnTo>
                      <a:pt x="4117" y="769"/>
                    </a:lnTo>
                    <a:lnTo>
                      <a:pt x="4152" y="760"/>
                    </a:lnTo>
                    <a:lnTo>
                      <a:pt x="4189" y="745"/>
                    </a:lnTo>
                    <a:lnTo>
                      <a:pt x="4213" y="714"/>
                    </a:lnTo>
                    <a:lnTo>
                      <a:pt x="4222" y="682"/>
                    </a:lnTo>
                    <a:lnTo>
                      <a:pt x="4232" y="653"/>
                    </a:lnTo>
                    <a:lnTo>
                      <a:pt x="4234" y="623"/>
                    </a:lnTo>
                    <a:lnTo>
                      <a:pt x="4236" y="622"/>
                    </a:lnTo>
                    <a:lnTo>
                      <a:pt x="4236" y="618"/>
                    </a:lnTo>
                    <a:lnTo>
                      <a:pt x="4253" y="589"/>
                    </a:lnTo>
                    <a:lnTo>
                      <a:pt x="4261" y="586"/>
                    </a:lnTo>
                    <a:lnTo>
                      <a:pt x="4280" y="565"/>
                    </a:lnTo>
                    <a:lnTo>
                      <a:pt x="4297" y="534"/>
                    </a:lnTo>
                    <a:lnTo>
                      <a:pt x="4292" y="517"/>
                    </a:lnTo>
                    <a:lnTo>
                      <a:pt x="4290" y="502"/>
                    </a:lnTo>
                    <a:lnTo>
                      <a:pt x="4302" y="486"/>
                    </a:lnTo>
                    <a:lnTo>
                      <a:pt x="4307" y="469"/>
                    </a:lnTo>
                    <a:lnTo>
                      <a:pt x="4323" y="442"/>
                    </a:lnTo>
                    <a:lnTo>
                      <a:pt x="4323" y="418"/>
                    </a:lnTo>
                    <a:close/>
                    <a:moveTo>
                      <a:pt x="616" y="1729"/>
                    </a:moveTo>
                    <a:lnTo>
                      <a:pt x="616" y="1729"/>
                    </a:lnTo>
                    <a:close/>
                    <a:moveTo>
                      <a:pt x="969" y="1089"/>
                    </a:moveTo>
                    <a:lnTo>
                      <a:pt x="954" y="1098"/>
                    </a:lnTo>
                    <a:lnTo>
                      <a:pt x="954" y="1074"/>
                    </a:lnTo>
                    <a:lnTo>
                      <a:pt x="977" y="1034"/>
                    </a:lnTo>
                    <a:lnTo>
                      <a:pt x="1003" y="1048"/>
                    </a:lnTo>
                    <a:lnTo>
                      <a:pt x="969" y="1089"/>
                    </a:lnTo>
                    <a:close/>
                    <a:moveTo>
                      <a:pt x="1161" y="1592"/>
                    </a:moveTo>
                    <a:lnTo>
                      <a:pt x="1154" y="1572"/>
                    </a:lnTo>
                    <a:lnTo>
                      <a:pt x="1161" y="1582"/>
                    </a:lnTo>
                    <a:lnTo>
                      <a:pt x="1161" y="1592"/>
                    </a:lnTo>
                    <a:close/>
                    <a:moveTo>
                      <a:pt x="1399" y="1853"/>
                    </a:moveTo>
                    <a:lnTo>
                      <a:pt x="1368" y="1846"/>
                    </a:lnTo>
                    <a:lnTo>
                      <a:pt x="1334" y="1846"/>
                    </a:lnTo>
                    <a:lnTo>
                      <a:pt x="1287" y="1858"/>
                    </a:lnTo>
                    <a:lnTo>
                      <a:pt x="1279" y="1872"/>
                    </a:lnTo>
                    <a:lnTo>
                      <a:pt x="1260" y="1882"/>
                    </a:lnTo>
                    <a:lnTo>
                      <a:pt x="1209" y="1866"/>
                    </a:lnTo>
                    <a:lnTo>
                      <a:pt x="1174" y="1873"/>
                    </a:lnTo>
                    <a:lnTo>
                      <a:pt x="1178" y="1854"/>
                    </a:lnTo>
                    <a:lnTo>
                      <a:pt x="1185" y="1827"/>
                    </a:lnTo>
                    <a:lnTo>
                      <a:pt x="1214" y="1789"/>
                    </a:lnTo>
                    <a:lnTo>
                      <a:pt x="1291" y="1795"/>
                    </a:lnTo>
                    <a:lnTo>
                      <a:pt x="1349" y="1803"/>
                    </a:lnTo>
                    <a:lnTo>
                      <a:pt x="1417" y="1834"/>
                    </a:lnTo>
                    <a:lnTo>
                      <a:pt x="1426" y="1834"/>
                    </a:lnTo>
                    <a:lnTo>
                      <a:pt x="1399" y="1853"/>
                    </a:lnTo>
                    <a:close/>
                    <a:moveTo>
                      <a:pt x="1575" y="1259"/>
                    </a:moveTo>
                    <a:lnTo>
                      <a:pt x="1530" y="1312"/>
                    </a:lnTo>
                    <a:lnTo>
                      <a:pt x="1489" y="1384"/>
                    </a:lnTo>
                    <a:lnTo>
                      <a:pt x="1448" y="1450"/>
                    </a:lnTo>
                    <a:lnTo>
                      <a:pt x="1459" y="1488"/>
                    </a:lnTo>
                    <a:lnTo>
                      <a:pt x="1496" y="1488"/>
                    </a:lnTo>
                    <a:lnTo>
                      <a:pt x="1508" y="1503"/>
                    </a:lnTo>
                    <a:lnTo>
                      <a:pt x="1488" y="1538"/>
                    </a:lnTo>
                    <a:lnTo>
                      <a:pt x="1448" y="1589"/>
                    </a:lnTo>
                    <a:lnTo>
                      <a:pt x="1435" y="1601"/>
                    </a:lnTo>
                    <a:lnTo>
                      <a:pt x="1431" y="1601"/>
                    </a:lnTo>
                    <a:lnTo>
                      <a:pt x="1385" y="1582"/>
                    </a:lnTo>
                    <a:lnTo>
                      <a:pt x="1359" y="1586"/>
                    </a:lnTo>
                    <a:lnTo>
                      <a:pt x="1335" y="1610"/>
                    </a:lnTo>
                    <a:lnTo>
                      <a:pt x="1335" y="1642"/>
                    </a:lnTo>
                    <a:lnTo>
                      <a:pt x="1339" y="1644"/>
                    </a:lnTo>
                    <a:lnTo>
                      <a:pt x="1277" y="1637"/>
                    </a:lnTo>
                    <a:lnTo>
                      <a:pt x="1233" y="1646"/>
                    </a:lnTo>
                    <a:lnTo>
                      <a:pt x="1198" y="1640"/>
                    </a:lnTo>
                    <a:lnTo>
                      <a:pt x="1185" y="1596"/>
                    </a:lnTo>
                    <a:lnTo>
                      <a:pt x="1161" y="1534"/>
                    </a:lnTo>
                    <a:lnTo>
                      <a:pt x="1113" y="1437"/>
                    </a:lnTo>
                    <a:lnTo>
                      <a:pt x="1073" y="1353"/>
                    </a:lnTo>
                    <a:lnTo>
                      <a:pt x="1092" y="1315"/>
                    </a:lnTo>
                    <a:lnTo>
                      <a:pt x="1123" y="1269"/>
                    </a:lnTo>
                    <a:lnTo>
                      <a:pt x="1185" y="1235"/>
                    </a:lnTo>
                    <a:lnTo>
                      <a:pt x="1262" y="1204"/>
                    </a:lnTo>
                    <a:lnTo>
                      <a:pt x="1318" y="1209"/>
                    </a:lnTo>
                    <a:lnTo>
                      <a:pt x="1364" y="1218"/>
                    </a:lnTo>
                    <a:lnTo>
                      <a:pt x="1438" y="1242"/>
                    </a:lnTo>
                    <a:lnTo>
                      <a:pt x="1493" y="1238"/>
                    </a:lnTo>
                    <a:lnTo>
                      <a:pt x="1599" y="1200"/>
                    </a:lnTo>
                    <a:lnTo>
                      <a:pt x="1575" y="1259"/>
                    </a:lnTo>
                    <a:close/>
                    <a:moveTo>
                      <a:pt x="1710" y="1586"/>
                    </a:moveTo>
                    <a:lnTo>
                      <a:pt x="1678" y="1628"/>
                    </a:lnTo>
                    <a:lnTo>
                      <a:pt x="1657" y="1639"/>
                    </a:lnTo>
                    <a:lnTo>
                      <a:pt x="1655" y="1639"/>
                    </a:lnTo>
                    <a:lnTo>
                      <a:pt x="1642" y="1646"/>
                    </a:lnTo>
                    <a:lnTo>
                      <a:pt x="1614" y="1682"/>
                    </a:lnTo>
                    <a:lnTo>
                      <a:pt x="1602" y="1690"/>
                    </a:lnTo>
                    <a:lnTo>
                      <a:pt x="1608" y="1676"/>
                    </a:lnTo>
                    <a:lnTo>
                      <a:pt x="1643" y="1591"/>
                    </a:lnTo>
                    <a:lnTo>
                      <a:pt x="1698" y="1531"/>
                    </a:lnTo>
                    <a:lnTo>
                      <a:pt x="1739" y="1546"/>
                    </a:lnTo>
                    <a:lnTo>
                      <a:pt x="1710" y="1586"/>
                    </a:lnTo>
                    <a:close/>
                    <a:moveTo>
                      <a:pt x="1900" y="1428"/>
                    </a:moveTo>
                    <a:lnTo>
                      <a:pt x="1852" y="1452"/>
                    </a:lnTo>
                    <a:lnTo>
                      <a:pt x="1806" y="1450"/>
                    </a:lnTo>
                    <a:lnTo>
                      <a:pt x="1880" y="1375"/>
                    </a:lnTo>
                    <a:lnTo>
                      <a:pt x="1887" y="1366"/>
                    </a:lnTo>
                    <a:lnTo>
                      <a:pt x="1924" y="1365"/>
                    </a:lnTo>
                    <a:lnTo>
                      <a:pt x="1924" y="1366"/>
                    </a:lnTo>
                    <a:lnTo>
                      <a:pt x="1900" y="1428"/>
                    </a:lnTo>
                    <a:close/>
                  </a:path>
                </a:pathLst>
              </a:custGeom>
              <a:solidFill>
                <a:srgbClr val="0808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77" name="Ellipse 376"/>
            <p:cNvSpPr/>
            <p:nvPr/>
          </p:nvSpPr>
          <p:spPr bwMode="auto">
            <a:xfrm>
              <a:off x="3536126" y="4451731"/>
              <a:ext cx="1801873" cy="158370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8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124"/>
          <p:cNvSpPr>
            <a:spLocks noChangeArrowheads="1"/>
          </p:cNvSpPr>
          <p:nvPr/>
        </p:nvSpPr>
        <p:spPr bwMode="auto">
          <a:xfrm>
            <a:off x="284163" y="1765300"/>
            <a:ext cx="6324600" cy="4298950"/>
          </a:xfrm>
          <a:prstGeom prst="rect">
            <a:avLst/>
          </a:prstGeom>
          <a:solidFill>
            <a:srgbClr val="0A0B0A"/>
          </a:solidFill>
          <a:ln w="9525">
            <a:noFill/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pic>
        <p:nvPicPr>
          <p:cNvPr id="4099" name="Billede 126" descr="dreamstime_446279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" b="5544"/>
          <a:stretch>
            <a:fillRect/>
          </a:stretch>
        </p:blipFill>
        <p:spPr bwMode="auto">
          <a:xfrm>
            <a:off x="398463" y="1898650"/>
            <a:ext cx="6080125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6"/>
          <p:cNvSpPr>
            <a:spLocks noChangeArrowheads="1"/>
          </p:cNvSpPr>
          <p:nvPr/>
        </p:nvSpPr>
        <p:spPr bwMode="gray">
          <a:xfrm>
            <a:off x="492125" y="5613400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GB" altLang="zh-CN" sz="1600">
                <a:solidFill>
                  <a:schemeClr val="bg1"/>
                </a:solidFill>
                <a:latin typeface="Calibri" panose="020F0502020204030204" pitchFamily="34" charset="0"/>
              </a:rPr>
              <a:t>IMAGES ENHANCES RETENTION BY 300%</a:t>
            </a:r>
            <a:endParaRPr lang="de-DE" altLang="zh-CN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4101" name="Gruppe 36"/>
          <p:cNvGrpSpPr>
            <a:grpSpLocks/>
          </p:cNvGrpSpPr>
          <p:nvPr/>
        </p:nvGrpSpPr>
        <p:grpSpPr bwMode="auto">
          <a:xfrm flipH="1">
            <a:off x="5965825" y="995363"/>
            <a:ext cx="3452813" cy="5503862"/>
            <a:chOff x="676251" y="1066800"/>
            <a:chExt cx="3518235" cy="5503863"/>
          </a:xfrm>
        </p:grpSpPr>
        <p:sp>
          <p:nvSpPr>
            <p:cNvPr id="100" name="Ellipse 99"/>
            <p:cNvSpPr/>
            <p:nvPr/>
          </p:nvSpPr>
          <p:spPr bwMode="auto">
            <a:xfrm>
              <a:off x="1609701" y="5823297"/>
              <a:ext cx="2467000" cy="44256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1" name="Ellipse 100"/>
            <p:cNvSpPr/>
            <p:nvPr/>
          </p:nvSpPr>
          <p:spPr bwMode="auto">
            <a:xfrm>
              <a:off x="676251" y="6128097"/>
              <a:ext cx="2467000" cy="442566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grpSp>
          <p:nvGrpSpPr>
            <p:cNvPr id="4126" name="Gruppe 33"/>
            <p:cNvGrpSpPr>
              <a:grpSpLocks/>
            </p:cNvGrpSpPr>
            <p:nvPr/>
          </p:nvGrpSpPr>
          <p:grpSpPr bwMode="auto">
            <a:xfrm>
              <a:off x="1238261" y="1066803"/>
              <a:ext cx="2956233" cy="5465750"/>
              <a:chOff x="1238261" y="1066803"/>
              <a:chExt cx="2956233" cy="5465750"/>
            </a:xfrm>
          </p:grpSpPr>
          <p:sp>
            <p:nvSpPr>
              <p:cNvPr id="4127" name="Kombinationstegning 102"/>
              <p:cNvSpPr>
                <a:spLocks noChangeArrowheads="1"/>
              </p:cNvSpPr>
              <p:nvPr/>
            </p:nvSpPr>
            <p:spPr bwMode="auto">
              <a:xfrm flipH="1">
                <a:off x="1844143" y="1754187"/>
                <a:ext cx="836289" cy="796925"/>
              </a:xfrm>
              <a:custGeom>
                <a:avLst/>
                <a:gdLst>
                  <a:gd name="T0" fmla="*/ 117028185 w 352425"/>
                  <a:gd name="T1" fmla="*/ 0 h 495300"/>
                  <a:gd name="T2" fmla="*/ 149311841 w 352425"/>
                  <a:gd name="T3" fmla="*/ 3190736 h 495300"/>
                  <a:gd name="T4" fmla="*/ 112992719 w 352425"/>
                  <a:gd name="T5" fmla="*/ 8774504 h 495300"/>
                  <a:gd name="T6" fmla="*/ 48425464 w 352425"/>
                  <a:gd name="T7" fmla="*/ 13826499 h 495300"/>
                  <a:gd name="T8" fmla="*/ 0 w 352425"/>
                  <a:gd name="T9" fmla="*/ 12231134 h 495300"/>
                  <a:gd name="T10" fmla="*/ 32283627 w 352425"/>
                  <a:gd name="T11" fmla="*/ 6115560 h 495300"/>
                  <a:gd name="T12" fmla="*/ 44389960 w 352425"/>
                  <a:gd name="T13" fmla="*/ 2924835 h 495300"/>
                  <a:gd name="T14" fmla="*/ 88779996 w 352425"/>
                  <a:gd name="T15" fmla="*/ 1063574 h 495300"/>
                  <a:gd name="T16" fmla="*/ 117028185 w 352425"/>
                  <a:gd name="T17" fmla="*/ 0 h 4953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2425"/>
                  <a:gd name="T28" fmla="*/ 0 h 495300"/>
                  <a:gd name="T29" fmla="*/ 352425 w 352425"/>
                  <a:gd name="T30" fmla="*/ 495300 h 4953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2425" h="495300">
                    <a:moveTo>
                      <a:pt x="276225" y="0"/>
                    </a:moveTo>
                    <a:lnTo>
                      <a:pt x="352425" y="114300"/>
                    </a:lnTo>
                    <a:lnTo>
                      <a:pt x="266700" y="314325"/>
                    </a:lnTo>
                    <a:lnTo>
                      <a:pt x="114300" y="495300"/>
                    </a:lnTo>
                    <a:lnTo>
                      <a:pt x="0" y="438150"/>
                    </a:lnTo>
                    <a:lnTo>
                      <a:pt x="76200" y="219075"/>
                    </a:lnTo>
                    <a:lnTo>
                      <a:pt x="104775" y="104775"/>
                    </a:lnTo>
                    <a:lnTo>
                      <a:pt x="209550" y="38100"/>
                    </a:lnTo>
                    <a:lnTo>
                      <a:pt x="27622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3F3F3"/>
                  </a:gs>
                  <a:gs pos="100000">
                    <a:srgbClr val="E6E6E6"/>
                  </a:gs>
                </a:gsLst>
                <a:lin ang="5400000"/>
              </a:gradFill>
              <a:ln w="9525">
                <a:solidFill>
                  <a:srgbClr val="E1E1E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4128" name="Gruppe 20"/>
              <p:cNvGrpSpPr>
                <a:grpSpLocks/>
              </p:cNvGrpSpPr>
              <p:nvPr/>
            </p:nvGrpSpPr>
            <p:grpSpPr bwMode="auto">
              <a:xfrm flipH="1">
                <a:off x="1238261" y="1066803"/>
                <a:ext cx="2956233" cy="5465750"/>
                <a:chOff x="9717088" y="-1250950"/>
                <a:chExt cx="3905250" cy="7099300"/>
              </a:xfrm>
            </p:grpSpPr>
            <p:sp>
              <p:nvSpPr>
                <p:cNvPr id="4130" name="Freeform 69"/>
                <p:cNvSpPr>
                  <a:spLocks/>
                </p:cNvSpPr>
                <p:nvPr/>
              </p:nvSpPr>
              <p:spPr bwMode="auto">
                <a:xfrm>
                  <a:off x="9717099" y="66636"/>
                  <a:ext cx="739353" cy="307232"/>
                </a:xfrm>
                <a:custGeom>
                  <a:avLst/>
                  <a:gdLst>
                    <a:gd name="T0" fmla="*/ 2147483647 w 466"/>
                    <a:gd name="T1" fmla="*/ 2147483647 h 194"/>
                    <a:gd name="T2" fmla="*/ 2147483647 w 466"/>
                    <a:gd name="T3" fmla="*/ 2147483647 h 194"/>
                    <a:gd name="T4" fmla="*/ 2147483647 w 466"/>
                    <a:gd name="T5" fmla="*/ 2147483647 h 194"/>
                    <a:gd name="T6" fmla="*/ 2147483647 w 466"/>
                    <a:gd name="T7" fmla="*/ 2147483647 h 194"/>
                    <a:gd name="T8" fmla="*/ 2147483647 w 466"/>
                    <a:gd name="T9" fmla="*/ 2147483647 h 194"/>
                    <a:gd name="T10" fmla="*/ 2147483647 w 466"/>
                    <a:gd name="T11" fmla="*/ 2147483647 h 194"/>
                    <a:gd name="T12" fmla="*/ 2147483647 w 466"/>
                    <a:gd name="T13" fmla="*/ 2147483647 h 194"/>
                    <a:gd name="T14" fmla="*/ 2147483647 w 466"/>
                    <a:gd name="T15" fmla="*/ 2147483647 h 194"/>
                    <a:gd name="T16" fmla="*/ 2147483647 w 466"/>
                    <a:gd name="T17" fmla="*/ 2147483647 h 194"/>
                    <a:gd name="T18" fmla="*/ 2147483647 w 466"/>
                    <a:gd name="T19" fmla="*/ 2147483647 h 194"/>
                    <a:gd name="T20" fmla="*/ 2147483647 w 466"/>
                    <a:gd name="T21" fmla="*/ 2147483647 h 194"/>
                    <a:gd name="T22" fmla="*/ 2147483647 w 466"/>
                    <a:gd name="T23" fmla="*/ 2147483647 h 194"/>
                    <a:gd name="T24" fmla="*/ 2147483647 w 466"/>
                    <a:gd name="T25" fmla="*/ 2147483647 h 194"/>
                    <a:gd name="T26" fmla="*/ 2147483647 w 466"/>
                    <a:gd name="T27" fmla="*/ 2147483647 h 194"/>
                    <a:gd name="T28" fmla="*/ 2147483647 w 466"/>
                    <a:gd name="T29" fmla="*/ 2147483647 h 194"/>
                    <a:gd name="T30" fmla="*/ 2147483647 w 466"/>
                    <a:gd name="T31" fmla="*/ 2147483647 h 194"/>
                    <a:gd name="T32" fmla="*/ 0 w 466"/>
                    <a:gd name="T33" fmla="*/ 2147483647 h 194"/>
                    <a:gd name="T34" fmla="*/ 2147483647 w 466"/>
                    <a:gd name="T35" fmla="*/ 2147483647 h 194"/>
                    <a:gd name="T36" fmla="*/ 2147483647 w 466"/>
                    <a:gd name="T37" fmla="*/ 2147483647 h 194"/>
                    <a:gd name="T38" fmla="*/ 2147483647 w 466"/>
                    <a:gd name="T39" fmla="*/ 2147483647 h 194"/>
                    <a:gd name="T40" fmla="*/ 2147483647 w 466"/>
                    <a:gd name="T41" fmla="*/ 2147483647 h 194"/>
                    <a:gd name="T42" fmla="*/ 2147483647 w 466"/>
                    <a:gd name="T43" fmla="*/ 2147483647 h 194"/>
                    <a:gd name="T44" fmla="*/ 2147483647 w 466"/>
                    <a:gd name="T45" fmla="*/ 2147483647 h 194"/>
                    <a:gd name="T46" fmla="*/ 2147483647 w 466"/>
                    <a:gd name="T47" fmla="*/ 2147483647 h 194"/>
                    <a:gd name="T48" fmla="*/ 2147483647 w 466"/>
                    <a:gd name="T49" fmla="*/ 2147483647 h 194"/>
                    <a:gd name="T50" fmla="*/ 2147483647 w 466"/>
                    <a:gd name="T51" fmla="*/ 2147483647 h 194"/>
                    <a:gd name="T52" fmla="*/ 2147483647 w 466"/>
                    <a:gd name="T53" fmla="*/ 2147483647 h 194"/>
                    <a:gd name="T54" fmla="*/ 2147483647 w 466"/>
                    <a:gd name="T55" fmla="*/ 2147483647 h 194"/>
                    <a:gd name="T56" fmla="*/ 2147483647 w 466"/>
                    <a:gd name="T57" fmla="*/ 2147483647 h 194"/>
                    <a:gd name="T58" fmla="*/ 2147483647 w 466"/>
                    <a:gd name="T59" fmla="*/ 2147483647 h 194"/>
                    <a:gd name="T60" fmla="*/ 2147483647 w 466"/>
                    <a:gd name="T61" fmla="*/ 2147483647 h 194"/>
                    <a:gd name="T62" fmla="*/ 2147483647 w 466"/>
                    <a:gd name="T63" fmla="*/ 2147483647 h 194"/>
                    <a:gd name="T64" fmla="*/ 2147483647 w 466"/>
                    <a:gd name="T65" fmla="*/ 2147483647 h 194"/>
                    <a:gd name="T66" fmla="*/ 2147483647 w 466"/>
                    <a:gd name="T67" fmla="*/ 2147483647 h 194"/>
                    <a:gd name="T68" fmla="*/ 2147483647 w 466"/>
                    <a:gd name="T69" fmla="*/ 2147483647 h 194"/>
                    <a:gd name="T70" fmla="*/ 2147483647 w 466"/>
                    <a:gd name="T71" fmla="*/ 2147483647 h 194"/>
                    <a:gd name="T72" fmla="*/ 2147483647 w 466"/>
                    <a:gd name="T73" fmla="*/ 2147483647 h 194"/>
                    <a:gd name="T74" fmla="*/ 2147483647 w 466"/>
                    <a:gd name="T75" fmla="*/ 2147483647 h 194"/>
                    <a:gd name="T76" fmla="*/ 2147483647 w 466"/>
                    <a:gd name="T77" fmla="*/ 0 h 194"/>
                    <a:gd name="T78" fmla="*/ 2147483647 w 466"/>
                    <a:gd name="T79" fmla="*/ 2147483647 h 194"/>
                    <a:gd name="T80" fmla="*/ 2147483647 w 466"/>
                    <a:gd name="T81" fmla="*/ 2147483647 h 194"/>
                    <a:gd name="T82" fmla="*/ 2147483647 w 466"/>
                    <a:gd name="T83" fmla="*/ 2147483647 h 194"/>
                    <a:gd name="T84" fmla="*/ 2147483647 w 466"/>
                    <a:gd name="T85" fmla="*/ 2147483647 h 194"/>
                    <a:gd name="T86" fmla="*/ 2147483647 w 466"/>
                    <a:gd name="T87" fmla="*/ 2147483647 h 194"/>
                    <a:gd name="T88" fmla="*/ 2147483647 w 466"/>
                    <a:gd name="T89" fmla="*/ 2147483647 h 194"/>
                    <a:gd name="T90" fmla="*/ 2147483647 w 466"/>
                    <a:gd name="T91" fmla="*/ 2147483647 h 194"/>
                    <a:gd name="T92" fmla="*/ 2147483647 w 466"/>
                    <a:gd name="T93" fmla="*/ 2147483647 h 194"/>
                    <a:gd name="T94" fmla="*/ 2147483647 w 466"/>
                    <a:gd name="T95" fmla="*/ 2147483647 h 194"/>
                    <a:gd name="T96" fmla="*/ 2147483647 w 466"/>
                    <a:gd name="T97" fmla="*/ 2147483647 h 194"/>
                    <a:gd name="T98" fmla="*/ 2147483647 w 466"/>
                    <a:gd name="T99" fmla="*/ 2147483647 h 194"/>
                    <a:gd name="T100" fmla="*/ 2147483647 w 466"/>
                    <a:gd name="T101" fmla="*/ 2147483647 h 194"/>
                    <a:gd name="T102" fmla="*/ 2147483647 w 466"/>
                    <a:gd name="T103" fmla="*/ 2147483647 h 194"/>
                    <a:gd name="T104" fmla="*/ 2147483647 w 466"/>
                    <a:gd name="T105" fmla="*/ 2147483647 h 1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466"/>
                    <a:gd name="T160" fmla="*/ 0 h 194"/>
                    <a:gd name="T161" fmla="*/ 466 w 466"/>
                    <a:gd name="T162" fmla="*/ 194 h 1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466" h="194">
                      <a:moveTo>
                        <a:pt x="466" y="110"/>
                      </a:moveTo>
                      <a:lnTo>
                        <a:pt x="456" y="142"/>
                      </a:lnTo>
                      <a:lnTo>
                        <a:pt x="430" y="160"/>
                      </a:lnTo>
                      <a:lnTo>
                        <a:pt x="416" y="172"/>
                      </a:lnTo>
                      <a:lnTo>
                        <a:pt x="392" y="184"/>
                      </a:lnTo>
                      <a:lnTo>
                        <a:pt x="370" y="194"/>
                      </a:lnTo>
                      <a:lnTo>
                        <a:pt x="344" y="184"/>
                      </a:lnTo>
                      <a:lnTo>
                        <a:pt x="280" y="166"/>
                      </a:lnTo>
                      <a:lnTo>
                        <a:pt x="238" y="156"/>
                      </a:lnTo>
                      <a:lnTo>
                        <a:pt x="174" y="148"/>
                      </a:lnTo>
                      <a:lnTo>
                        <a:pt x="138" y="140"/>
                      </a:lnTo>
                      <a:lnTo>
                        <a:pt x="106" y="130"/>
                      </a:lnTo>
                      <a:lnTo>
                        <a:pt x="82" y="124"/>
                      </a:lnTo>
                      <a:lnTo>
                        <a:pt x="56" y="118"/>
                      </a:lnTo>
                      <a:lnTo>
                        <a:pt x="32" y="114"/>
                      </a:lnTo>
                      <a:lnTo>
                        <a:pt x="12" y="106"/>
                      </a:lnTo>
                      <a:lnTo>
                        <a:pt x="0" y="96"/>
                      </a:lnTo>
                      <a:lnTo>
                        <a:pt x="2" y="82"/>
                      </a:lnTo>
                      <a:lnTo>
                        <a:pt x="12" y="72"/>
                      </a:lnTo>
                      <a:lnTo>
                        <a:pt x="40" y="70"/>
                      </a:lnTo>
                      <a:lnTo>
                        <a:pt x="72" y="78"/>
                      </a:lnTo>
                      <a:lnTo>
                        <a:pt x="96" y="84"/>
                      </a:lnTo>
                      <a:lnTo>
                        <a:pt x="108" y="84"/>
                      </a:lnTo>
                      <a:lnTo>
                        <a:pt x="118" y="84"/>
                      </a:lnTo>
                      <a:lnTo>
                        <a:pt x="138" y="84"/>
                      </a:lnTo>
                      <a:lnTo>
                        <a:pt x="152" y="84"/>
                      </a:lnTo>
                      <a:lnTo>
                        <a:pt x="164" y="84"/>
                      </a:lnTo>
                      <a:lnTo>
                        <a:pt x="184" y="84"/>
                      </a:lnTo>
                      <a:lnTo>
                        <a:pt x="216" y="84"/>
                      </a:lnTo>
                      <a:lnTo>
                        <a:pt x="224" y="84"/>
                      </a:lnTo>
                      <a:lnTo>
                        <a:pt x="246" y="80"/>
                      </a:lnTo>
                      <a:lnTo>
                        <a:pt x="254" y="78"/>
                      </a:lnTo>
                      <a:lnTo>
                        <a:pt x="266" y="74"/>
                      </a:lnTo>
                      <a:lnTo>
                        <a:pt x="282" y="68"/>
                      </a:lnTo>
                      <a:lnTo>
                        <a:pt x="256" y="56"/>
                      </a:lnTo>
                      <a:lnTo>
                        <a:pt x="246" y="48"/>
                      </a:lnTo>
                      <a:lnTo>
                        <a:pt x="228" y="32"/>
                      </a:lnTo>
                      <a:lnTo>
                        <a:pt x="224" y="6"/>
                      </a:lnTo>
                      <a:lnTo>
                        <a:pt x="244" y="0"/>
                      </a:lnTo>
                      <a:lnTo>
                        <a:pt x="266" y="10"/>
                      </a:lnTo>
                      <a:lnTo>
                        <a:pt x="276" y="14"/>
                      </a:lnTo>
                      <a:lnTo>
                        <a:pt x="294" y="26"/>
                      </a:lnTo>
                      <a:lnTo>
                        <a:pt x="304" y="32"/>
                      </a:lnTo>
                      <a:lnTo>
                        <a:pt x="316" y="34"/>
                      </a:lnTo>
                      <a:lnTo>
                        <a:pt x="358" y="38"/>
                      </a:lnTo>
                      <a:lnTo>
                        <a:pt x="378" y="42"/>
                      </a:lnTo>
                      <a:lnTo>
                        <a:pt x="396" y="48"/>
                      </a:lnTo>
                      <a:lnTo>
                        <a:pt x="416" y="58"/>
                      </a:lnTo>
                      <a:lnTo>
                        <a:pt x="426" y="66"/>
                      </a:lnTo>
                      <a:lnTo>
                        <a:pt x="432" y="76"/>
                      </a:lnTo>
                      <a:lnTo>
                        <a:pt x="446" y="84"/>
                      </a:lnTo>
                      <a:lnTo>
                        <a:pt x="454" y="92"/>
                      </a:lnTo>
                      <a:lnTo>
                        <a:pt x="466" y="110"/>
                      </a:lnTo>
                      <a:close/>
                    </a:path>
                  </a:pathLst>
                </a:custGeom>
                <a:solidFill>
                  <a:srgbClr val="ACAC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31" name="Freeform 70"/>
                <p:cNvSpPr>
                  <a:spLocks/>
                </p:cNvSpPr>
                <p:nvPr/>
              </p:nvSpPr>
              <p:spPr bwMode="auto">
                <a:xfrm>
                  <a:off x="10304736" y="213035"/>
                  <a:ext cx="391044" cy="484559"/>
                </a:xfrm>
                <a:custGeom>
                  <a:avLst/>
                  <a:gdLst>
                    <a:gd name="T0" fmla="*/ 2147483647 w 246"/>
                    <a:gd name="T1" fmla="*/ 2147483647 h 306"/>
                    <a:gd name="T2" fmla="*/ 2147483647 w 246"/>
                    <a:gd name="T3" fmla="*/ 2147483647 h 306"/>
                    <a:gd name="T4" fmla="*/ 2147483647 w 246"/>
                    <a:gd name="T5" fmla="*/ 2147483647 h 306"/>
                    <a:gd name="T6" fmla="*/ 2147483647 w 246"/>
                    <a:gd name="T7" fmla="*/ 2147483647 h 306"/>
                    <a:gd name="T8" fmla="*/ 2147483647 w 246"/>
                    <a:gd name="T9" fmla="*/ 2147483647 h 306"/>
                    <a:gd name="T10" fmla="*/ 2147483647 w 246"/>
                    <a:gd name="T11" fmla="*/ 2147483647 h 306"/>
                    <a:gd name="T12" fmla="*/ 2147483647 w 246"/>
                    <a:gd name="T13" fmla="*/ 2147483647 h 306"/>
                    <a:gd name="T14" fmla="*/ 2147483647 w 246"/>
                    <a:gd name="T15" fmla="*/ 2147483647 h 306"/>
                    <a:gd name="T16" fmla="*/ 2147483647 w 246"/>
                    <a:gd name="T17" fmla="*/ 2147483647 h 306"/>
                    <a:gd name="T18" fmla="*/ 2147483647 w 246"/>
                    <a:gd name="T19" fmla="*/ 2147483647 h 306"/>
                    <a:gd name="T20" fmla="*/ 2147483647 w 246"/>
                    <a:gd name="T21" fmla="*/ 2147483647 h 306"/>
                    <a:gd name="T22" fmla="*/ 0 w 246"/>
                    <a:gd name="T23" fmla="*/ 2147483647 h 306"/>
                    <a:gd name="T24" fmla="*/ 0 w 246"/>
                    <a:gd name="T25" fmla="*/ 2147483647 h 306"/>
                    <a:gd name="T26" fmla="*/ 2147483647 w 246"/>
                    <a:gd name="T27" fmla="*/ 2147483647 h 306"/>
                    <a:gd name="T28" fmla="*/ 2147483647 w 246"/>
                    <a:gd name="T29" fmla="*/ 2147483647 h 306"/>
                    <a:gd name="T30" fmla="*/ 2147483647 w 246"/>
                    <a:gd name="T31" fmla="*/ 2147483647 h 306"/>
                    <a:gd name="T32" fmla="*/ 2147483647 w 246"/>
                    <a:gd name="T33" fmla="*/ 2147483647 h 306"/>
                    <a:gd name="T34" fmla="*/ 2147483647 w 246"/>
                    <a:gd name="T35" fmla="*/ 2147483647 h 306"/>
                    <a:gd name="T36" fmla="*/ 2147483647 w 246"/>
                    <a:gd name="T37" fmla="*/ 2147483647 h 306"/>
                    <a:gd name="T38" fmla="*/ 2147483647 w 246"/>
                    <a:gd name="T39" fmla="*/ 2147483647 h 306"/>
                    <a:gd name="T40" fmla="*/ 2147483647 w 246"/>
                    <a:gd name="T41" fmla="*/ 2147483647 h 306"/>
                    <a:gd name="T42" fmla="*/ 2147483647 w 246"/>
                    <a:gd name="T43" fmla="*/ 2147483647 h 306"/>
                    <a:gd name="T44" fmla="*/ 2147483647 w 246"/>
                    <a:gd name="T45" fmla="*/ 2147483647 h 306"/>
                    <a:gd name="T46" fmla="*/ 2147483647 w 246"/>
                    <a:gd name="T47" fmla="*/ 0 h 306"/>
                    <a:gd name="T48" fmla="*/ 2147483647 w 246"/>
                    <a:gd name="T49" fmla="*/ 2147483647 h 306"/>
                    <a:gd name="T50" fmla="*/ 2147483647 w 246"/>
                    <a:gd name="T51" fmla="*/ 2147483647 h 30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246"/>
                    <a:gd name="T79" fmla="*/ 0 h 306"/>
                    <a:gd name="T80" fmla="*/ 246 w 246"/>
                    <a:gd name="T81" fmla="*/ 306 h 30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246" h="306">
                      <a:moveTo>
                        <a:pt x="246" y="142"/>
                      </a:moveTo>
                      <a:lnTo>
                        <a:pt x="246" y="142"/>
                      </a:lnTo>
                      <a:lnTo>
                        <a:pt x="240" y="166"/>
                      </a:lnTo>
                      <a:lnTo>
                        <a:pt x="232" y="190"/>
                      </a:lnTo>
                      <a:lnTo>
                        <a:pt x="222" y="218"/>
                      </a:lnTo>
                      <a:lnTo>
                        <a:pt x="210" y="246"/>
                      </a:lnTo>
                      <a:lnTo>
                        <a:pt x="194" y="272"/>
                      </a:lnTo>
                      <a:lnTo>
                        <a:pt x="186" y="284"/>
                      </a:lnTo>
                      <a:lnTo>
                        <a:pt x="178" y="294"/>
                      </a:lnTo>
                      <a:lnTo>
                        <a:pt x="168" y="302"/>
                      </a:lnTo>
                      <a:lnTo>
                        <a:pt x="158" y="306"/>
                      </a:lnTo>
                      <a:lnTo>
                        <a:pt x="0" y="102"/>
                      </a:lnTo>
                      <a:lnTo>
                        <a:pt x="16" y="96"/>
                      </a:lnTo>
                      <a:lnTo>
                        <a:pt x="32" y="90"/>
                      </a:lnTo>
                      <a:lnTo>
                        <a:pt x="50" y="80"/>
                      </a:lnTo>
                      <a:lnTo>
                        <a:pt x="58" y="74"/>
                      </a:lnTo>
                      <a:lnTo>
                        <a:pt x="68" y="68"/>
                      </a:lnTo>
                      <a:lnTo>
                        <a:pt x="74" y="58"/>
                      </a:lnTo>
                      <a:lnTo>
                        <a:pt x="80" y="50"/>
                      </a:lnTo>
                      <a:lnTo>
                        <a:pt x="84" y="38"/>
                      </a:lnTo>
                      <a:lnTo>
                        <a:pt x="86" y="26"/>
                      </a:lnTo>
                      <a:lnTo>
                        <a:pt x="86" y="14"/>
                      </a:lnTo>
                      <a:lnTo>
                        <a:pt x="84" y="0"/>
                      </a:lnTo>
                      <a:lnTo>
                        <a:pt x="110" y="6"/>
                      </a:lnTo>
                      <a:lnTo>
                        <a:pt x="246" y="1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32" name="Freeform 73"/>
                <p:cNvSpPr>
                  <a:spLocks noEditPoints="1"/>
                </p:cNvSpPr>
                <p:nvPr/>
              </p:nvSpPr>
              <p:spPr bwMode="auto">
                <a:xfrm>
                  <a:off x="10437221" y="-1250954"/>
                  <a:ext cx="3186055" cy="7099317"/>
                </a:xfrm>
                <a:custGeom>
                  <a:avLst/>
                  <a:gdLst>
                    <a:gd name="T0" fmla="*/ 2147483647 w 2006"/>
                    <a:gd name="T1" fmla="*/ 2147483647 h 4472"/>
                    <a:gd name="T2" fmla="*/ 2147483647 w 2006"/>
                    <a:gd name="T3" fmla="*/ 2147483647 h 4472"/>
                    <a:gd name="T4" fmla="*/ 2147483647 w 2006"/>
                    <a:gd name="T5" fmla="*/ 2147483647 h 4472"/>
                    <a:gd name="T6" fmla="*/ 2147483647 w 2006"/>
                    <a:gd name="T7" fmla="*/ 2147483647 h 4472"/>
                    <a:gd name="T8" fmla="*/ 2147483647 w 2006"/>
                    <a:gd name="T9" fmla="*/ 2147483647 h 4472"/>
                    <a:gd name="T10" fmla="*/ 2147483647 w 2006"/>
                    <a:gd name="T11" fmla="*/ 2147483647 h 4472"/>
                    <a:gd name="T12" fmla="*/ 2147483647 w 2006"/>
                    <a:gd name="T13" fmla="*/ 2147483647 h 4472"/>
                    <a:gd name="T14" fmla="*/ 2147483647 w 2006"/>
                    <a:gd name="T15" fmla="*/ 2147483647 h 4472"/>
                    <a:gd name="T16" fmla="*/ 2147483647 w 2006"/>
                    <a:gd name="T17" fmla="*/ 2147483647 h 4472"/>
                    <a:gd name="T18" fmla="*/ 2147483647 w 2006"/>
                    <a:gd name="T19" fmla="*/ 2147483647 h 4472"/>
                    <a:gd name="T20" fmla="*/ 2147483647 w 2006"/>
                    <a:gd name="T21" fmla="*/ 2147483647 h 4472"/>
                    <a:gd name="T22" fmla="*/ 2147483647 w 2006"/>
                    <a:gd name="T23" fmla="*/ 2147483647 h 4472"/>
                    <a:gd name="T24" fmla="*/ 2147483647 w 2006"/>
                    <a:gd name="T25" fmla="*/ 2147483647 h 4472"/>
                    <a:gd name="T26" fmla="*/ 2147483647 w 2006"/>
                    <a:gd name="T27" fmla="*/ 2147483647 h 4472"/>
                    <a:gd name="T28" fmla="*/ 2147483647 w 2006"/>
                    <a:gd name="T29" fmla="*/ 2147483647 h 4472"/>
                    <a:gd name="T30" fmla="*/ 2147483647 w 2006"/>
                    <a:gd name="T31" fmla="*/ 2147483647 h 4472"/>
                    <a:gd name="T32" fmla="*/ 2147483647 w 2006"/>
                    <a:gd name="T33" fmla="*/ 2147483647 h 4472"/>
                    <a:gd name="T34" fmla="*/ 2147483647 w 2006"/>
                    <a:gd name="T35" fmla="*/ 2147483647 h 4472"/>
                    <a:gd name="T36" fmla="*/ 2147483647 w 2006"/>
                    <a:gd name="T37" fmla="*/ 2147483647 h 4472"/>
                    <a:gd name="T38" fmla="*/ 2147483647 w 2006"/>
                    <a:gd name="T39" fmla="*/ 2147483647 h 4472"/>
                    <a:gd name="T40" fmla="*/ 2147483647 w 2006"/>
                    <a:gd name="T41" fmla="*/ 2147483647 h 4472"/>
                    <a:gd name="T42" fmla="*/ 2147483647 w 2006"/>
                    <a:gd name="T43" fmla="*/ 2147483647 h 4472"/>
                    <a:gd name="T44" fmla="*/ 2147483647 w 2006"/>
                    <a:gd name="T45" fmla="*/ 2147483647 h 4472"/>
                    <a:gd name="T46" fmla="*/ 2147483647 w 2006"/>
                    <a:gd name="T47" fmla="*/ 2147483647 h 4472"/>
                    <a:gd name="T48" fmla="*/ 2147483647 w 2006"/>
                    <a:gd name="T49" fmla="*/ 2147483647 h 4472"/>
                    <a:gd name="T50" fmla="*/ 2147483647 w 2006"/>
                    <a:gd name="T51" fmla="*/ 2147483647 h 4472"/>
                    <a:gd name="T52" fmla="*/ 2147483647 w 2006"/>
                    <a:gd name="T53" fmla="*/ 2147483647 h 4472"/>
                    <a:gd name="T54" fmla="*/ 2147483647 w 2006"/>
                    <a:gd name="T55" fmla="*/ 2147483647 h 4472"/>
                    <a:gd name="T56" fmla="*/ 2147483647 w 2006"/>
                    <a:gd name="T57" fmla="*/ 2147483647 h 4472"/>
                    <a:gd name="T58" fmla="*/ 2147483647 w 2006"/>
                    <a:gd name="T59" fmla="*/ 2147483647 h 4472"/>
                    <a:gd name="T60" fmla="*/ 2147483647 w 2006"/>
                    <a:gd name="T61" fmla="*/ 2147483647 h 4472"/>
                    <a:gd name="T62" fmla="*/ 2147483647 w 2006"/>
                    <a:gd name="T63" fmla="*/ 2147483647 h 4472"/>
                    <a:gd name="T64" fmla="*/ 2147483647 w 2006"/>
                    <a:gd name="T65" fmla="*/ 2147483647 h 4472"/>
                    <a:gd name="T66" fmla="*/ 2147483647 w 2006"/>
                    <a:gd name="T67" fmla="*/ 2147483647 h 4472"/>
                    <a:gd name="T68" fmla="*/ 2147483647 w 2006"/>
                    <a:gd name="T69" fmla="*/ 2147483647 h 4472"/>
                    <a:gd name="T70" fmla="*/ 2147483647 w 2006"/>
                    <a:gd name="T71" fmla="*/ 2147483647 h 4472"/>
                    <a:gd name="T72" fmla="*/ 2147483647 w 2006"/>
                    <a:gd name="T73" fmla="*/ 2147483647 h 4472"/>
                    <a:gd name="T74" fmla="*/ 2147483647 w 2006"/>
                    <a:gd name="T75" fmla="*/ 2147483647 h 4472"/>
                    <a:gd name="T76" fmla="*/ 2147483647 w 2006"/>
                    <a:gd name="T77" fmla="*/ 2147483647 h 4472"/>
                    <a:gd name="T78" fmla="*/ 2147483647 w 2006"/>
                    <a:gd name="T79" fmla="*/ 2147483647 h 4472"/>
                    <a:gd name="T80" fmla="*/ 2147483647 w 2006"/>
                    <a:gd name="T81" fmla="*/ 2147483647 h 4472"/>
                    <a:gd name="T82" fmla="*/ 2147483647 w 2006"/>
                    <a:gd name="T83" fmla="*/ 2147483647 h 4472"/>
                    <a:gd name="T84" fmla="*/ 2147483647 w 2006"/>
                    <a:gd name="T85" fmla="*/ 2147483647 h 4472"/>
                    <a:gd name="T86" fmla="*/ 2147483647 w 2006"/>
                    <a:gd name="T87" fmla="*/ 2147483647 h 4472"/>
                    <a:gd name="T88" fmla="*/ 2147483647 w 2006"/>
                    <a:gd name="T89" fmla="*/ 2147483647 h 4472"/>
                    <a:gd name="T90" fmla="*/ 2147483647 w 2006"/>
                    <a:gd name="T91" fmla="*/ 2147483647 h 4472"/>
                    <a:gd name="T92" fmla="*/ 2147483647 w 2006"/>
                    <a:gd name="T93" fmla="*/ 2147483647 h 4472"/>
                    <a:gd name="T94" fmla="*/ 2147483647 w 2006"/>
                    <a:gd name="T95" fmla="*/ 2147483647 h 4472"/>
                    <a:gd name="T96" fmla="*/ 2147483647 w 2006"/>
                    <a:gd name="T97" fmla="*/ 2147483647 h 4472"/>
                    <a:gd name="T98" fmla="*/ 2147483647 w 2006"/>
                    <a:gd name="T99" fmla="*/ 2147483647 h 4472"/>
                    <a:gd name="T100" fmla="*/ 2147483647 w 2006"/>
                    <a:gd name="T101" fmla="*/ 2147483647 h 4472"/>
                    <a:gd name="T102" fmla="*/ 2147483647 w 2006"/>
                    <a:gd name="T103" fmla="*/ 2147483647 h 4472"/>
                    <a:gd name="T104" fmla="*/ 2147483647 w 2006"/>
                    <a:gd name="T105" fmla="*/ 2147483647 h 4472"/>
                    <a:gd name="T106" fmla="*/ 2147483647 w 2006"/>
                    <a:gd name="T107" fmla="*/ 2147483647 h 4472"/>
                    <a:gd name="T108" fmla="*/ 2147483647 w 2006"/>
                    <a:gd name="T109" fmla="*/ 2147483647 h 4472"/>
                    <a:gd name="T110" fmla="*/ 2147483647 w 2006"/>
                    <a:gd name="T111" fmla="*/ 2147483647 h 4472"/>
                    <a:gd name="T112" fmla="*/ 2147483647 w 2006"/>
                    <a:gd name="T113" fmla="*/ 2147483647 h 4472"/>
                    <a:gd name="T114" fmla="*/ 2147483647 w 2006"/>
                    <a:gd name="T115" fmla="*/ 2147483647 h 4472"/>
                    <a:gd name="T116" fmla="*/ 2147483647 w 2006"/>
                    <a:gd name="T117" fmla="*/ 2147483647 h 4472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006"/>
                    <a:gd name="T178" fmla="*/ 0 h 4472"/>
                    <a:gd name="T179" fmla="*/ 2006 w 2006"/>
                    <a:gd name="T180" fmla="*/ 4472 h 4472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006" h="4472">
                      <a:moveTo>
                        <a:pt x="2000" y="1288"/>
                      </a:moveTo>
                      <a:lnTo>
                        <a:pt x="1992" y="1234"/>
                      </a:lnTo>
                      <a:lnTo>
                        <a:pt x="1966" y="1198"/>
                      </a:lnTo>
                      <a:lnTo>
                        <a:pt x="1940" y="1136"/>
                      </a:lnTo>
                      <a:lnTo>
                        <a:pt x="1926" y="1074"/>
                      </a:lnTo>
                      <a:lnTo>
                        <a:pt x="1926" y="1052"/>
                      </a:lnTo>
                      <a:lnTo>
                        <a:pt x="1924" y="1026"/>
                      </a:lnTo>
                      <a:lnTo>
                        <a:pt x="1920" y="984"/>
                      </a:lnTo>
                      <a:lnTo>
                        <a:pt x="1918" y="948"/>
                      </a:lnTo>
                      <a:lnTo>
                        <a:pt x="1902" y="910"/>
                      </a:lnTo>
                      <a:lnTo>
                        <a:pt x="1870" y="860"/>
                      </a:lnTo>
                      <a:lnTo>
                        <a:pt x="1784" y="760"/>
                      </a:lnTo>
                      <a:lnTo>
                        <a:pt x="1770" y="746"/>
                      </a:lnTo>
                      <a:lnTo>
                        <a:pt x="1754" y="734"/>
                      </a:lnTo>
                      <a:lnTo>
                        <a:pt x="1736" y="724"/>
                      </a:lnTo>
                      <a:lnTo>
                        <a:pt x="1716" y="714"/>
                      </a:lnTo>
                      <a:lnTo>
                        <a:pt x="1694" y="706"/>
                      </a:lnTo>
                      <a:lnTo>
                        <a:pt x="1672" y="698"/>
                      </a:lnTo>
                      <a:lnTo>
                        <a:pt x="1632" y="686"/>
                      </a:lnTo>
                      <a:lnTo>
                        <a:pt x="1592" y="674"/>
                      </a:lnTo>
                      <a:lnTo>
                        <a:pt x="1548" y="662"/>
                      </a:lnTo>
                      <a:lnTo>
                        <a:pt x="1508" y="648"/>
                      </a:lnTo>
                      <a:lnTo>
                        <a:pt x="1488" y="642"/>
                      </a:lnTo>
                      <a:lnTo>
                        <a:pt x="1468" y="632"/>
                      </a:lnTo>
                      <a:lnTo>
                        <a:pt x="1454" y="620"/>
                      </a:lnTo>
                      <a:lnTo>
                        <a:pt x="1440" y="604"/>
                      </a:lnTo>
                      <a:lnTo>
                        <a:pt x="1426" y="586"/>
                      </a:lnTo>
                      <a:lnTo>
                        <a:pt x="1412" y="566"/>
                      </a:lnTo>
                      <a:lnTo>
                        <a:pt x="1408" y="564"/>
                      </a:lnTo>
                      <a:lnTo>
                        <a:pt x="1384" y="604"/>
                      </a:lnTo>
                      <a:lnTo>
                        <a:pt x="1358" y="646"/>
                      </a:lnTo>
                      <a:lnTo>
                        <a:pt x="1304" y="730"/>
                      </a:lnTo>
                      <a:lnTo>
                        <a:pt x="1258" y="812"/>
                      </a:lnTo>
                      <a:lnTo>
                        <a:pt x="1234" y="850"/>
                      </a:lnTo>
                      <a:lnTo>
                        <a:pt x="1220" y="870"/>
                      </a:lnTo>
                      <a:lnTo>
                        <a:pt x="1204" y="888"/>
                      </a:lnTo>
                      <a:lnTo>
                        <a:pt x="1188" y="862"/>
                      </a:lnTo>
                      <a:lnTo>
                        <a:pt x="1170" y="838"/>
                      </a:lnTo>
                      <a:lnTo>
                        <a:pt x="1152" y="816"/>
                      </a:lnTo>
                      <a:lnTo>
                        <a:pt x="1136" y="790"/>
                      </a:lnTo>
                      <a:lnTo>
                        <a:pt x="1192" y="724"/>
                      </a:lnTo>
                      <a:lnTo>
                        <a:pt x="1252" y="660"/>
                      </a:lnTo>
                      <a:lnTo>
                        <a:pt x="1312" y="596"/>
                      </a:lnTo>
                      <a:lnTo>
                        <a:pt x="1370" y="532"/>
                      </a:lnTo>
                      <a:lnTo>
                        <a:pt x="1370" y="528"/>
                      </a:lnTo>
                      <a:lnTo>
                        <a:pt x="1370" y="526"/>
                      </a:lnTo>
                      <a:lnTo>
                        <a:pt x="1362" y="514"/>
                      </a:lnTo>
                      <a:lnTo>
                        <a:pt x="1358" y="506"/>
                      </a:lnTo>
                      <a:lnTo>
                        <a:pt x="1354" y="498"/>
                      </a:lnTo>
                      <a:lnTo>
                        <a:pt x="1352" y="484"/>
                      </a:lnTo>
                      <a:lnTo>
                        <a:pt x="1352" y="472"/>
                      </a:lnTo>
                      <a:lnTo>
                        <a:pt x="1356" y="448"/>
                      </a:lnTo>
                      <a:lnTo>
                        <a:pt x="1364" y="424"/>
                      </a:lnTo>
                      <a:lnTo>
                        <a:pt x="1372" y="400"/>
                      </a:lnTo>
                      <a:lnTo>
                        <a:pt x="1382" y="378"/>
                      </a:lnTo>
                      <a:lnTo>
                        <a:pt x="1392" y="354"/>
                      </a:lnTo>
                      <a:lnTo>
                        <a:pt x="1398" y="330"/>
                      </a:lnTo>
                      <a:lnTo>
                        <a:pt x="1402" y="304"/>
                      </a:lnTo>
                      <a:lnTo>
                        <a:pt x="1402" y="296"/>
                      </a:lnTo>
                      <a:lnTo>
                        <a:pt x="1402" y="286"/>
                      </a:lnTo>
                      <a:lnTo>
                        <a:pt x="1398" y="268"/>
                      </a:lnTo>
                      <a:lnTo>
                        <a:pt x="1394" y="248"/>
                      </a:lnTo>
                      <a:lnTo>
                        <a:pt x="1390" y="226"/>
                      </a:lnTo>
                      <a:lnTo>
                        <a:pt x="1386" y="166"/>
                      </a:lnTo>
                      <a:lnTo>
                        <a:pt x="1384" y="142"/>
                      </a:lnTo>
                      <a:lnTo>
                        <a:pt x="1380" y="132"/>
                      </a:lnTo>
                      <a:lnTo>
                        <a:pt x="1376" y="122"/>
                      </a:lnTo>
                      <a:lnTo>
                        <a:pt x="1364" y="100"/>
                      </a:lnTo>
                      <a:lnTo>
                        <a:pt x="1350" y="78"/>
                      </a:lnTo>
                      <a:lnTo>
                        <a:pt x="1332" y="60"/>
                      </a:lnTo>
                      <a:lnTo>
                        <a:pt x="1310" y="44"/>
                      </a:lnTo>
                      <a:lnTo>
                        <a:pt x="1288" y="30"/>
                      </a:lnTo>
                      <a:lnTo>
                        <a:pt x="1262" y="18"/>
                      </a:lnTo>
                      <a:lnTo>
                        <a:pt x="1232" y="8"/>
                      </a:lnTo>
                      <a:lnTo>
                        <a:pt x="1202" y="2"/>
                      </a:lnTo>
                      <a:lnTo>
                        <a:pt x="1202" y="0"/>
                      </a:lnTo>
                      <a:lnTo>
                        <a:pt x="1182" y="0"/>
                      </a:lnTo>
                      <a:lnTo>
                        <a:pt x="1166" y="4"/>
                      </a:lnTo>
                      <a:lnTo>
                        <a:pt x="1150" y="6"/>
                      </a:lnTo>
                      <a:lnTo>
                        <a:pt x="1120" y="8"/>
                      </a:lnTo>
                      <a:lnTo>
                        <a:pt x="1092" y="10"/>
                      </a:lnTo>
                      <a:lnTo>
                        <a:pt x="1078" y="14"/>
                      </a:lnTo>
                      <a:lnTo>
                        <a:pt x="1064" y="18"/>
                      </a:lnTo>
                      <a:lnTo>
                        <a:pt x="1050" y="26"/>
                      </a:lnTo>
                      <a:lnTo>
                        <a:pt x="1036" y="34"/>
                      </a:lnTo>
                      <a:lnTo>
                        <a:pt x="1024" y="42"/>
                      </a:lnTo>
                      <a:lnTo>
                        <a:pt x="1014" y="54"/>
                      </a:lnTo>
                      <a:lnTo>
                        <a:pt x="1004" y="64"/>
                      </a:lnTo>
                      <a:lnTo>
                        <a:pt x="994" y="78"/>
                      </a:lnTo>
                      <a:lnTo>
                        <a:pt x="988" y="90"/>
                      </a:lnTo>
                      <a:lnTo>
                        <a:pt x="980" y="106"/>
                      </a:lnTo>
                      <a:lnTo>
                        <a:pt x="976" y="120"/>
                      </a:lnTo>
                      <a:lnTo>
                        <a:pt x="970" y="138"/>
                      </a:lnTo>
                      <a:lnTo>
                        <a:pt x="964" y="172"/>
                      </a:lnTo>
                      <a:lnTo>
                        <a:pt x="962" y="210"/>
                      </a:lnTo>
                      <a:lnTo>
                        <a:pt x="962" y="252"/>
                      </a:lnTo>
                      <a:lnTo>
                        <a:pt x="964" y="290"/>
                      </a:lnTo>
                      <a:lnTo>
                        <a:pt x="968" y="326"/>
                      </a:lnTo>
                      <a:lnTo>
                        <a:pt x="972" y="364"/>
                      </a:lnTo>
                      <a:lnTo>
                        <a:pt x="978" y="400"/>
                      </a:lnTo>
                      <a:lnTo>
                        <a:pt x="986" y="434"/>
                      </a:lnTo>
                      <a:lnTo>
                        <a:pt x="994" y="468"/>
                      </a:lnTo>
                      <a:lnTo>
                        <a:pt x="1004" y="498"/>
                      </a:lnTo>
                      <a:lnTo>
                        <a:pt x="1018" y="526"/>
                      </a:lnTo>
                      <a:lnTo>
                        <a:pt x="1030" y="548"/>
                      </a:lnTo>
                      <a:lnTo>
                        <a:pt x="1042" y="566"/>
                      </a:lnTo>
                      <a:lnTo>
                        <a:pt x="1050" y="584"/>
                      </a:lnTo>
                      <a:lnTo>
                        <a:pt x="1054" y="592"/>
                      </a:lnTo>
                      <a:lnTo>
                        <a:pt x="1056" y="600"/>
                      </a:lnTo>
                      <a:lnTo>
                        <a:pt x="1056" y="612"/>
                      </a:lnTo>
                      <a:lnTo>
                        <a:pt x="1056" y="624"/>
                      </a:lnTo>
                      <a:lnTo>
                        <a:pt x="1050" y="648"/>
                      </a:lnTo>
                      <a:lnTo>
                        <a:pt x="1042" y="670"/>
                      </a:lnTo>
                      <a:lnTo>
                        <a:pt x="1030" y="690"/>
                      </a:lnTo>
                      <a:lnTo>
                        <a:pt x="1008" y="728"/>
                      </a:lnTo>
                      <a:lnTo>
                        <a:pt x="996" y="746"/>
                      </a:lnTo>
                      <a:lnTo>
                        <a:pt x="992" y="754"/>
                      </a:lnTo>
                      <a:lnTo>
                        <a:pt x="986" y="758"/>
                      </a:lnTo>
                      <a:lnTo>
                        <a:pt x="968" y="770"/>
                      </a:lnTo>
                      <a:lnTo>
                        <a:pt x="946" y="780"/>
                      </a:lnTo>
                      <a:lnTo>
                        <a:pt x="904" y="796"/>
                      </a:lnTo>
                      <a:lnTo>
                        <a:pt x="898" y="788"/>
                      </a:lnTo>
                      <a:lnTo>
                        <a:pt x="868" y="796"/>
                      </a:lnTo>
                      <a:lnTo>
                        <a:pt x="828" y="812"/>
                      </a:lnTo>
                      <a:lnTo>
                        <a:pt x="802" y="814"/>
                      </a:lnTo>
                      <a:lnTo>
                        <a:pt x="770" y="832"/>
                      </a:lnTo>
                      <a:lnTo>
                        <a:pt x="748" y="838"/>
                      </a:lnTo>
                      <a:lnTo>
                        <a:pt x="732" y="844"/>
                      </a:lnTo>
                      <a:lnTo>
                        <a:pt x="726" y="848"/>
                      </a:lnTo>
                      <a:lnTo>
                        <a:pt x="720" y="854"/>
                      </a:lnTo>
                      <a:lnTo>
                        <a:pt x="716" y="856"/>
                      </a:lnTo>
                      <a:lnTo>
                        <a:pt x="700" y="864"/>
                      </a:lnTo>
                      <a:lnTo>
                        <a:pt x="690" y="872"/>
                      </a:lnTo>
                      <a:lnTo>
                        <a:pt x="670" y="894"/>
                      </a:lnTo>
                      <a:lnTo>
                        <a:pt x="668" y="908"/>
                      </a:lnTo>
                      <a:lnTo>
                        <a:pt x="656" y="946"/>
                      </a:lnTo>
                      <a:lnTo>
                        <a:pt x="656" y="976"/>
                      </a:lnTo>
                      <a:lnTo>
                        <a:pt x="654" y="1006"/>
                      </a:lnTo>
                      <a:lnTo>
                        <a:pt x="654" y="1026"/>
                      </a:lnTo>
                      <a:lnTo>
                        <a:pt x="644" y="1030"/>
                      </a:lnTo>
                      <a:lnTo>
                        <a:pt x="616" y="1030"/>
                      </a:lnTo>
                      <a:lnTo>
                        <a:pt x="608" y="1048"/>
                      </a:lnTo>
                      <a:lnTo>
                        <a:pt x="600" y="1072"/>
                      </a:lnTo>
                      <a:lnTo>
                        <a:pt x="586" y="1086"/>
                      </a:lnTo>
                      <a:lnTo>
                        <a:pt x="578" y="1098"/>
                      </a:lnTo>
                      <a:lnTo>
                        <a:pt x="558" y="1102"/>
                      </a:lnTo>
                      <a:lnTo>
                        <a:pt x="530" y="1106"/>
                      </a:lnTo>
                      <a:lnTo>
                        <a:pt x="498" y="1116"/>
                      </a:lnTo>
                      <a:lnTo>
                        <a:pt x="482" y="1132"/>
                      </a:lnTo>
                      <a:lnTo>
                        <a:pt x="456" y="1158"/>
                      </a:lnTo>
                      <a:lnTo>
                        <a:pt x="448" y="1172"/>
                      </a:lnTo>
                      <a:lnTo>
                        <a:pt x="434" y="1184"/>
                      </a:lnTo>
                      <a:lnTo>
                        <a:pt x="424" y="1190"/>
                      </a:lnTo>
                      <a:lnTo>
                        <a:pt x="410" y="1196"/>
                      </a:lnTo>
                      <a:lnTo>
                        <a:pt x="392" y="1188"/>
                      </a:lnTo>
                      <a:lnTo>
                        <a:pt x="360" y="1172"/>
                      </a:lnTo>
                      <a:lnTo>
                        <a:pt x="332" y="1156"/>
                      </a:lnTo>
                      <a:lnTo>
                        <a:pt x="302" y="1146"/>
                      </a:lnTo>
                      <a:lnTo>
                        <a:pt x="266" y="1122"/>
                      </a:lnTo>
                      <a:lnTo>
                        <a:pt x="250" y="1110"/>
                      </a:lnTo>
                      <a:lnTo>
                        <a:pt x="222" y="1090"/>
                      </a:lnTo>
                      <a:lnTo>
                        <a:pt x="196" y="1074"/>
                      </a:lnTo>
                      <a:lnTo>
                        <a:pt x="182" y="1062"/>
                      </a:lnTo>
                      <a:lnTo>
                        <a:pt x="168" y="1048"/>
                      </a:lnTo>
                      <a:lnTo>
                        <a:pt x="146" y="1034"/>
                      </a:lnTo>
                      <a:lnTo>
                        <a:pt x="122" y="1060"/>
                      </a:lnTo>
                      <a:lnTo>
                        <a:pt x="96" y="1088"/>
                      </a:lnTo>
                      <a:lnTo>
                        <a:pt x="70" y="1124"/>
                      </a:lnTo>
                      <a:lnTo>
                        <a:pt x="42" y="1164"/>
                      </a:lnTo>
                      <a:lnTo>
                        <a:pt x="30" y="1184"/>
                      </a:lnTo>
                      <a:lnTo>
                        <a:pt x="18" y="1204"/>
                      </a:lnTo>
                      <a:lnTo>
                        <a:pt x="10" y="1226"/>
                      </a:lnTo>
                      <a:lnTo>
                        <a:pt x="4" y="1246"/>
                      </a:lnTo>
                      <a:lnTo>
                        <a:pt x="0" y="1264"/>
                      </a:lnTo>
                      <a:lnTo>
                        <a:pt x="0" y="1282"/>
                      </a:lnTo>
                      <a:lnTo>
                        <a:pt x="80" y="1324"/>
                      </a:lnTo>
                      <a:lnTo>
                        <a:pt x="120" y="1338"/>
                      </a:lnTo>
                      <a:lnTo>
                        <a:pt x="166" y="1356"/>
                      </a:lnTo>
                      <a:lnTo>
                        <a:pt x="216" y="1378"/>
                      </a:lnTo>
                      <a:lnTo>
                        <a:pt x="248" y="1396"/>
                      </a:lnTo>
                      <a:lnTo>
                        <a:pt x="304" y="1408"/>
                      </a:lnTo>
                      <a:lnTo>
                        <a:pt x="342" y="1438"/>
                      </a:lnTo>
                      <a:lnTo>
                        <a:pt x="372" y="1450"/>
                      </a:lnTo>
                      <a:lnTo>
                        <a:pt x="464" y="1450"/>
                      </a:lnTo>
                      <a:lnTo>
                        <a:pt x="482" y="1448"/>
                      </a:lnTo>
                      <a:lnTo>
                        <a:pt x="504" y="1438"/>
                      </a:lnTo>
                      <a:lnTo>
                        <a:pt x="526" y="1432"/>
                      </a:lnTo>
                      <a:lnTo>
                        <a:pt x="560" y="1422"/>
                      </a:lnTo>
                      <a:lnTo>
                        <a:pt x="596" y="1414"/>
                      </a:lnTo>
                      <a:lnTo>
                        <a:pt x="620" y="1410"/>
                      </a:lnTo>
                      <a:lnTo>
                        <a:pt x="644" y="1404"/>
                      </a:lnTo>
                      <a:lnTo>
                        <a:pt x="654" y="1398"/>
                      </a:lnTo>
                      <a:lnTo>
                        <a:pt x="674" y="1388"/>
                      </a:lnTo>
                      <a:lnTo>
                        <a:pt x="694" y="1380"/>
                      </a:lnTo>
                      <a:lnTo>
                        <a:pt x="706" y="1368"/>
                      </a:lnTo>
                      <a:lnTo>
                        <a:pt x="714" y="1396"/>
                      </a:lnTo>
                      <a:lnTo>
                        <a:pt x="712" y="1608"/>
                      </a:lnTo>
                      <a:lnTo>
                        <a:pt x="712" y="1820"/>
                      </a:lnTo>
                      <a:lnTo>
                        <a:pt x="710" y="1940"/>
                      </a:lnTo>
                      <a:lnTo>
                        <a:pt x="704" y="2106"/>
                      </a:lnTo>
                      <a:lnTo>
                        <a:pt x="698" y="2262"/>
                      </a:lnTo>
                      <a:lnTo>
                        <a:pt x="696" y="2358"/>
                      </a:lnTo>
                      <a:lnTo>
                        <a:pt x="698" y="2366"/>
                      </a:lnTo>
                      <a:lnTo>
                        <a:pt x="702" y="2374"/>
                      </a:lnTo>
                      <a:lnTo>
                        <a:pt x="708" y="2378"/>
                      </a:lnTo>
                      <a:lnTo>
                        <a:pt x="718" y="2380"/>
                      </a:lnTo>
                      <a:lnTo>
                        <a:pt x="728" y="2380"/>
                      </a:lnTo>
                      <a:lnTo>
                        <a:pt x="738" y="2380"/>
                      </a:lnTo>
                      <a:lnTo>
                        <a:pt x="764" y="2376"/>
                      </a:lnTo>
                      <a:lnTo>
                        <a:pt x="788" y="2372"/>
                      </a:lnTo>
                      <a:lnTo>
                        <a:pt x="800" y="2370"/>
                      </a:lnTo>
                      <a:lnTo>
                        <a:pt x="810" y="2372"/>
                      </a:lnTo>
                      <a:lnTo>
                        <a:pt x="820" y="2374"/>
                      </a:lnTo>
                      <a:lnTo>
                        <a:pt x="828" y="2378"/>
                      </a:lnTo>
                      <a:lnTo>
                        <a:pt x="832" y="2384"/>
                      </a:lnTo>
                      <a:lnTo>
                        <a:pt x="836" y="2394"/>
                      </a:lnTo>
                      <a:lnTo>
                        <a:pt x="842" y="2434"/>
                      </a:lnTo>
                      <a:lnTo>
                        <a:pt x="848" y="2474"/>
                      </a:lnTo>
                      <a:lnTo>
                        <a:pt x="864" y="2554"/>
                      </a:lnTo>
                      <a:lnTo>
                        <a:pt x="882" y="2634"/>
                      </a:lnTo>
                      <a:lnTo>
                        <a:pt x="896" y="2714"/>
                      </a:lnTo>
                      <a:lnTo>
                        <a:pt x="944" y="3048"/>
                      </a:lnTo>
                      <a:lnTo>
                        <a:pt x="956" y="3134"/>
                      </a:lnTo>
                      <a:lnTo>
                        <a:pt x="968" y="3222"/>
                      </a:lnTo>
                      <a:lnTo>
                        <a:pt x="974" y="3266"/>
                      </a:lnTo>
                      <a:lnTo>
                        <a:pt x="978" y="3310"/>
                      </a:lnTo>
                      <a:lnTo>
                        <a:pt x="980" y="3352"/>
                      </a:lnTo>
                      <a:lnTo>
                        <a:pt x="980" y="3396"/>
                      </a:lnTo>
                      <a:lnTo>
                        <a:pt x="978" y="3428"/>
                      </a:lnTo>
                      <a:lnTo>
                        <a:pt x="976" y="3460"/>
                      </a:lnTo>
                      <a:lnTo>
                        <a:pt x="968" y="3524"/>
                      </a:lnTo>
                      <a:lnTo>
                        <a:pt x="958" y="3588"/>
                      </a:lnTo>
                      <a:lnTo>
                        <a:pt x="950" y="3650"/>
                      </a:lnTo>
                      <a:lnTo>
                        <a:pt x="942" y="3696"/>
                      </a:lnTo>
                      <a:lnTo>
                        <a:pt x="932" y="3742"/>
                      </a:lnTo>
                      <a:lnTo>
                        <a:pt x="920" y="3786"/>
                      </a:lnTo>
                      <a:lnTo>
                        <a:pt x="912" y="3826"/>
                      </a:lnTo>
                      <a:lnTo>
                        <a:pt x="908" y="3842"/>
                      </a:lnTo>
                      <a:lnTo>
                        <a:pt x="906" y="3858"/>
                      </a:lnTo>
                      <a:lnTo>
                        <a:pt x="904" y="3874"/>
                      </a:lnTo>
                      <a:lnTo>
                        <a:pt x="900" y="3890"/>
                      </a:lnTo>
                      <a:lnTo>
                        <a:pt x="898" y="3896"/>
                      </a:lnTo>
                      <a:lnTo>
                        <a:pt x="894" y="3902"/>
                      </a:lnTo>
                      <a:lnTo>
                        <a:pt x="886" y="3914"/>
                      </a:lnTo>
                      <a:lnTo>
                        <a:pt x="874" y="3926"/>
                      </a:lnTo>
                      <a:lnTo>
                        <a:pt x="864" y="3940"/>
                      </a:lnTo>
                      <a:lnTo>
                        <a:pt x="856" y="3954"/>
                      </a:lnTo>
                      <a:lnTo>
                        <a:pt x="848" y="3966"/>
                      </a:lnTo>
                      <a:lnTo>
                        <a:pt x="840" y="3978"/>
                      </a:lnTo>
                      <a:lnTo>
                        <a:pt x="836" y="3984"/>
                      </a:lnTo>
                      <a:lnTo>
                        <a:pt x="830" y="3988"/>
                      </a:lnTo>
                      <a:lnTo>
                        <a:pt x="818" y="3996"/>
                      </a:lnTo>
                      <a:lnTo>
                        <a:pt x="804" y="4004"/>
                      </a:lnTo>
                      <a:lnTo>
                        <a:pt x="776" y="4018"/>
                      </a:lnTo>
                      <a:lnTo>
                        <a:pt x="746" y="4030"/>
                      </a:lnTo>
                      <a:lnTo>
                        <a:pt x="718" y="4044"/>
                      </a:lnTo>
                      <a:lnTo>
                        <a:pt x="662" y="4072"/>
                      </a:lnTo>
                      <a:lnTo>
                        <a:pt x="636" y="4088"/>
                      </a:lnTo>
                      <a:lnTo>
                        <a:pt x="624" y="4098"/>
                      </a:lnTo>
                      <a:lnTo>
                        <a:pt x="612" y="4108"/>
                      </a:lnTo>
                      <a:lnTo>
                        <a:pt x="612" y="4116"/>
                      </a:lnTo>
                      <a:lnTo>
                        <a:pt x="618" y="4140"/>
                      </a:lnTo>
                      <a:lnTo>
                        <a:pt x="622" y="4150"/>
                      </a:lnTo>
                      <a:lnTo>
                        <a:pt x="626" y="4160"/>
                      </a:lnTo>
                      <a:lnTo>
                        <a:pt x="652" y="4170"/>
                      </a:lnTo>
                      <a:lnTo>
                        <a:pt x="680" y="4176"/>
                      </a:lnTo>
                      <a:lnTo>
                        <a:pt x="712" y="4180"/>
                      </a:lnTo>
                      <a:lnTo>
                        <a:pt x="744" y="4180"/>
                      </a:lnTo>
                      <a:lnTo>
                        <a:pt x="776" y="4180"/>
                      </a:lnTo>
                      <a:lnTo>
                        <a:pt x="808" y="4176"/>
                      </a:lnTo>
                      <a:lnTo>
                        <a:pt x="838" y="4170"/>
                      </a:lnTo>
                      <a:lnTo>
                        <a:pt x="864" y="4160"/>
                      </a:lnTo>
                      <a:lnTo>
                        <a:pt x="882" y="4152"/>
                      </a:lnTo>
                      <a:lnTo>
                        <a:pt x="898" y="4144"/>
                      </a:lnTo>
                      <a:lnTo>
                        <a:pt x="926" y="4122"/>
                      </a:lnTo>
                      <a:lnTo>
                        <a:pt x="954" y="4102"/>
                      </a:lnTo>
                      <a:lnTo>
                        <a:pt x="970" y="4094"/>
                      </a:lnTo>
                      <a:lnTo>
                        <a:pt x="986" y="4088"/>
                      </a:lnTo>
                      <a:lnTo>
                        <a:pt x="1012" y="4096"/>
                      </a:lnTo>
                      <a:lnTo>
                        <a:pt x="1042" y="4098"/>
                      </a:lnTo>
                      <a:lnTo>
                        <a:pt x="1070" y="4098"/>
                      </a:lnTo>
                      <a:lnTo>
                        <a:pt x="1100" y="4096"/>
                      </a:lnTo>
                      <a:lnTo>
                        <a:pt x="1128" y="4090"/>
                      </a:lnTo>
                      <a:lnTo>
                        <a:pt x="1152" y="4080"/>
                      </a:lnTo>
                      <a:lnTo>
                        <a:pt x="1174" y="4070"/>
                      </a:lnTo>
                      <a:lnTo>
                        <a:pt x="1192" y="4056"/>
                      </a:lnTo>
                      <a:lnTo>
                        <a:pt x="1198" y="4030"/>
                      </a:lnTo>
                      <a:lnTo>
                        <a:pt x="1200" y="4002"/>
                      </a:lnTo>
                      <a:lnTo>
                        <a:pt x="1206" y="3974"/>
                      </a:lnTo>
                      <a:lnTo>
                        <a:pt x="1210" y="3962"/>
                      </a:lnTo>
                      <a:lnTo>
                        <a:pt x="1214" y="3950"/>
                      </a:lnTo>
                      <a:lnTo>
                        <a:pt x="1218" y="3942"/>
                      </a:lnTo>
                      <a:lnTo>
                        <a:pt x="1226" y="3932"/>
                      </a:lnTo>
                      <a:lnTo>
                        <a:pt x="1234" y="3924"/>
                      </a:lnTo>
                      <a:lnTo>
                        <a:pt x="1240" y="3916"/>
                      </a:lnTo>
                      <a:lnTo>
                        <a:pt x="1242" y="3904"/>
                      </a:lnTo>
                      <a:lnTo>
                        <a:pt x="1244" y="3894"/>
                      </a:lnTo>
                      <a:lnTo>
                        <a:pt x="1246" y="3870"/>
                      </a:lnTo>
                      <a:lnTo>
                        <a:pt x="1244" y="3844"/>
                      </a:lnTo>
                      <a:lnTo>
                        <a:pt x="1240" y="3820"/>
                      </a:lnTo>
                      <a:lnTo>
                        <a:pt x="1234" y="3766"/>
                      </a:lnTo>
                      <a:lnTo>
                        <a:pt x="1232" y="3740"/>
                      </a:lnTo>
                      <a:lnTo>
                        <a:pt x="1234" y="3714"/>
                      </a:lnTo>
                      <a:lnTo>
                        <a:pt x="1236" y="3702"/>
                      </a:lnTo>
                      <a:lnTo>
                        <a:pt x="1240" y="3692"/>
                      </a:lnTo>
                      <a:lnTo>
                        <a:pt x="1244" y="3682"/>
                      </a:lnTo>
                      <a:lnTo>
                        <a:pt x="1246" y="3672"/>
                      </a:lnTo>
                      <a:lnTo>
                        <a:pt x="1244" y="3664"/>
                      </a:lnTo>
                      <a:lnTo>
                        <a:pt x="1242" y="3656"/>
                      </a:lnTo>
                      <a:lnTo>
                        <a:pt x="1240" y="3648"/>
                      </a:lnTo>
                      <a:lnTo>
                        <a:pt x="1240" y="3642"/>
                      </a:lnTo>
                      <a:lnTo>
                        <a:pt x="1240" y="3628"/>
                      </a:lnTo>
                      <a:lnTo>
                        <a:pt x="1244" y="3614"/>
                      </a:lnTo>
                      <a:lnTo>
                        <a:pt x="1250" y="3590"/>
                      </a:lnTo>
                      <a:lnTo>
                        <a:pt x="1250" y="3562"/>
                      </a:lnTo>
                      <a:lnTo>
                        <a:pt x="1252" y="3534"/>
                      </a:lnTo>
                      <a:lnTo>
                        <a:pt x="1254" y="3444"/>
                      </a:lnTo>
                      <a:lnTo>
                        <a:pt x="1258" y="3354"/>
                      </a:lnTo>
                      <a:lnTo>
                        <a:pt x="1270" y="3180"/>
                      </a:lnTo>
                      <a:lnTo>
                        <a:pt x="1282" y="3010"/>
                      </a:lnTo>
                      <a:lnTo>
                        <a:pt x="1290" y="2844"/>
                      </a:lnTo>
                      <a:lnTo>
                        <a:pt x="1296" y="2850"/>
                      </a:lnTo>
                      <a:lnTo>
                        <a:pt x="1300" y="2856"/>
                      </a:lnTo>
                      <a:lnTo>
                        <a:pt x="1306" y="2868"/>
                      </a:lnTo>
                      <a:lnTo>
                        <a:pt x="1310" y="2882"/>
                      </a:lnTo>
                      <a:lnTo>
                        <a:pt x="1312" y="2894"/>
                      </a:lnTo>
                      <a:lnTo>
                        <a:pt x="1328" y="2936"/>
                      </a:lnTo>
                      <a:lnTo>
                        <a:pt x="1342" y="2978"/>
                      </a:lnTo>
                      <a:lnTo>
                        <a:pt x="1370" y="3064"/>
                      </a:lnTo>
                      <a:lnTo>
                        <a:pt x="1388" y="3120"/>
                      </a:lnTo>
                      <a:lnTo>
                        <a:pt x="1410" y="3176"/>
                      </a:lnTo>
                      <a:lnTo>
                        <a:pt x="1428" y="3232"/>
                      </a:lnTo>
                      <a:lnTo>
                        <a:pt x="1436" y="3260"/>
                      </a:lnTo>
                      <a:lnTo>
                        <a:pt x="1444" y="3288"/>
                      </a:lnTo>
                      <a:lnTo>
                        <a:pt x="1450" y="3312"/>
                      </a:lnTo>
                      <a:lnTo>
                        <a:pt x="1452" y="3338"/>
                      </a:lnTo>
                      <a:lnTo>
                        <a:pt x="1456" y="3390"/>
                      </a:lnTo>
                      <a:lnTo>
                        <a:pt x="1464" y="3438"/>
                      </a:lnTo>
                      <a:lnTo>
                        <a:pt x="1472" y="3486"/>
                      </a:lnTo>
                      <a:lnTo>
                        <a:pt x="1482" y="3554"/>
                      </a:lnTo>
                      <a:lnTo>
                        <a:pt x="1490" y="3620"/>
                      </a:lnTo>
                      <a:lnTo>
                        <a:pt x="1500" y="3754"/>
                      </a:lnTo>
                      <a:lnTo>
                        <a:pt x="1502" y="3810"/>
                      </a:lnTo>
                      <a:lnTo>
                        <a:pt x="1508" y="3864"/>
                      </a:lnTo>
                      <a:lnTo>
                        <a:pt x="1508" y="3906"/>
                      </a:lnTo>
                      <a:lnTo>
                        <a:pt x="1510" y="3946"/>
                      </a:lnTo>
                      <a:lnTo>
                        <a:pt x="1514" y="3946"/>
                      </a:lnTo>
                      <a:lnTo>
                        <a:pt x="1518" y="4020"/>
                      </a:lnTo>
                      <a:lnTo>
                        <a:pt x="1526" y="4092"/>
                      </a:lnTo>
                      <a:lnTo>
                        <a:pt x="1532" y="4094"/>
                      </a:lnTo>
                      <a:lnTo>
                        <a:pt x="1540" y="4096"/>
                      </a:lnTo>
                      <a:lnTo>
                        <a:pt x="1556" y="4098"/>
                      </a:lnTo>
                      <a:lnTo>
                        <a:pt x="1572" y="4100"/>
                      </a:lnTo>
                      <a:lnTo>
                        <a:pt x="1578" y="4102"/>
                      </a:lnTo>
                      <a:lnTo>
                        <a:pt x="1584" y="4104"/>
                      </a:lnTo>
                      <a:lnTo>
                        <a:pt x="1586" y="4120"/>
                      </a:lnTo>
                      <a:lnTo>
                        <a:pt x="1586" y="4138"/>
                      </a:lnTo>
                      <a:lnTo>
                        <a:pt x="1586" y="4158"/>
                      </a:lnTo>
                      <a:lnTo>
                        <a:pt x="1586" y="4176"/>
                      </a:lnTo>
                      <a:lnTo>
                        <a:pt x="1576" y="4198"/>
                      </a:lnTo>
                      <a:lnTo>
                        <a:pt x="1562" y="4220"/>
                      </a:lnTo>
                      <a:lnTo>
                        <a:pt x="1550" y="4240"/>
                      </a:lnTo>
                      <a:lnTo>
                        <a:pt x="1534" y="4258"/>
                      </a:lnTo>
                      <a:lnTo>
                        <a:pt x="1504" y="4296"/>
                      </a:lnTo>
                      <a:lnTo>
                        <a:pt x="1468" y="4330"/>
                      </a:lnTo>
                      <a:lnTo>
                        <a:pt x="1448" y="4350"/>
                      </a:lnTo>
                      <a:lnTo>
                        <a:pt x="1428" y="4372"/>
                      </a:lnTo>
                      <a:lnTo>
                        <a:pt x="1420" y="4384"/>
                      </a:lnTo>
                      <a:lnTo>
                        <a:pt x="1414" y="4396"/>
                      </a:lnTo>
                      <a:lnTo>
                        <a:pt x="1410" y="4410"/>
                      </a:lnTo>
                      <a:lnTo>
                        <a:pt x="1408" y="4422"/>
                      </a:lnTo>
                      <a:lnTo>
                        <a:pt x="1410" y="4430"/>
                      </a:lnTo>
                      <a:lnTo>
                        <a:pt x="1414" y="4436"/>
                      </a:lnTo>
                      <a:lnTo>
                        <a:pt x="1418" y="4442"/>
                      </a:lnTo>
                      <a:lnTo>
                        <a:pt x="1424" y="4446"/>
                      </a:lnTo>
                      <a:lnTo>
                        <a:pt x="1438" y="4454"/>
                      </a:lnTo>
                      <a:lnTo>
                        <a:pt x="1454" y="4460"/>
                      </a:lnTo>
                      <a:lnTo>
                        <a:pt x="1474" y="4462"/>
                      </a:lnTo>
                      <a:lnTo>
                        <a:pt x="1492" y="4466"/>
                      </a:lnTo>
                      <a:lnTo>
                        <a:pt x="1530" y="4470"/>
                      </a:lnTo>
                      <a:lnTo>
                        <a:pt x="1530" y="4472"/>
                      </a:lnTo>
                      <a:lnTo>
                        <a:pt x="1560" y="4472"/>
                      </a:lnTo>
                      <a:lnTo>
                        <a:pt x="1602" y="4466"/>
                      </a:lnTo>
                      <a:lnTo>
                        <a:pt x="1640" y="4456"/>
                      </a:lnTo>
                      <a:lnTo>
                        <a:pt x="1676" y="4444"/>
                      </a:lnTo>
                      <a:lnTo>
                        <a:pt x="1708" y="4428"/>
                      </a:lnTo>
                      <a:lnTo>
                        <a:pt x="1736" y="4410"/>
                      </a:lnTo>
                      <a:lnTo>
                        <a:pt x="1762" y="4388"/>
                      </a:lnTo>
                      <a:lnTo>
                        <a:pt x="1784" y="4364"/>
                      </a:lnTo>
                      <a:lnTo>
                        <a:pt x="1804" y="4338"/>
                      </a:lnTo>
                      <a:lnTo>
                        <a:pt x="1818" y="4336"/>
                      </a:lnTo>
                      <a:lnTo>
                        <a:pt x="1830" y="4330"/>
                      </a:lnTo>
                      <a:lnTo>
                        <a:pt x="1842" y="4324"/>
                      </a:lnTo>
                      <a:lnTo>
                        <a:pt x="1854" y="4318"/>
                      </a:lnTo>
                      <a:lnTo>
                        <a:pt x="1874" y="4300"/>
                      </a:lnTo>
                      <a:lnTo>
                        <a:pt x="1892" y="4280"/>
                      </a:lnTo>
                      <a:lnTo>
                        <a:pt x="1892" y="4264"/>
                      </a:lnTo>
                      <a:lnTo>
                        <a:pt x="1896" y="4250"/>
                      </a:lnTo>
                      <a:lnTo>
                        <a:pt x="1896" y="4230"/>
                      </a:lnTo>
                      <a:lnTo>
                        <a:pt x="1896" y="4210"/>
                      </a:lnTo>
                      <a:lnTo>
                        <a:pt x="1894" y="4192"/>
                      </a:lnTo>
                      <a:lnTo>
                        <a:pt x="1890" y="4172"/>
                      </a:lnTo>
                      <a:lnTo>
                        <a:pt x="1884" y="4154"/>
                      </a:lnTo>
                      <a:lnTo>
                        <a:pt x="1874" y="4120"/>
                      </a:lnTo>
                      <a:lnTo>
                        <a:pt x="1872" y="4104"/>
                      </a:lnTo>
                      <a:lnTo>
                        <a:pt x="1870" y="4088"/>
                      </a:lnTo>
                      <a:lnTo>
                        <a:pt x="1874" y="4076"/>
                      </a:lnTo>
                      <a:lnTo>
                        <a:pt x="1878" y="4066"/>
                      </a:lnTo>
                      <a:lnTo>
                        <a:pt x="1880" y="4058"/>
                      </a:lnTo>
                      <a:lnTo>
                        <a:pt x="1882" y="4048"/>
                      </a:lnTo>
                      <a:lnTo>
                        <a:pt x="1886" y="4028"/>
                      </a:lnTo>
                      <a:lnTo>
                        <a:pt x="1886" y="4008"/>
                      </a:lnTo>
                      <a:lnTo>
                        <a:pt x="1886" y="3964"/>
                      </a:lnTo>
                      <a:lnTo>
                        <a:pt x="1884" y="3920"/>
                      </a:lnTo>
                      <a:lnTo>
                        <a:pt x="1882" y="3878"/>
                      </a:lnTo>
                      <a:lnTo>
                        <a:pt x="1882" y="3698"/>
                      </a:lnTo>
                      <a:lnTo>
                        <a:pt x="1884" y="3588"/>
                      </a:lnTo>
                      <a:lnTo>
                        <a:pt x="1888" y="3480"/>
                      </a:lnTo>
                      <a:lnTo>
                        <a:pt x="1888" y="3426"/>
                      </a:lnTo>
                      <a:lnTo>
                        <a:pt x="1886" y="3376"/>
                      </a:lnTo>
                      <a:lnTo>
                        <a:pt x="1884" y="3346"/>
                      </a:lnTo>
                      <a:lnTo>
                        <a:pt x="1880" y="3318"/>
                      </a:lnTo>
                      <a:lnTo>
                        <a:pt x="1870" y="3258"/>
                      </a:lnTo>
                      <a:lnTo>
                        <a:pt x="1844" y="3136"/>
                      </a:lnTo>
                      <a:lnTo>
                        <a:pt x="1842" y="3116"/>
                      </a:lnTo>
                      <a:lnTo>
                        <a:pt x="1838" y="3094"/>
                      </a:lnTo>
                      <a:lnTo>
                        <a:pt x="1834" y="3094"/>
                      </a:lnTo>
                      <a:lnTo>
                        <a:pt x="1802" y="2890"/>
                      </a:lnTo>
                      <a:lnTo>
                        <a:pt x="1764" y="2684"/>
                      </a:lnTo>
                      <a:lnTo>
                        <a:pt x="1752" y="2624"/>
                      </a:lnTo>
                      <a:lnTo>
                        <a:pt x="1742" y="2558"/>
                      </a:lnTo>
                      <a:lnTo>
                        <a:pt x="1738" y="2524"/>
                      </a:lnTo>
                      <a:lnTo>
                        <a:pt x="1736" y="2494"/>
                      </a:lnTo>
                      <a:lnTo>
                        <a:pt x="1736" y="2466"/>
                      </a:lnTo>
                      <a:lnTo>
                        <a:pt x="1740" y="2440"/>
                      </a:lnTo>
                      <a:lnTo>
                        <a:pt x="1740" y="2434"/>
                      </a:lnTo>
                      <a:lnTo>
                        <a:pt x="1742" y="2428"/>
                      </a:lnTo>
                      <a:lnTo>
                        <a:pt x="1744" y="2420"/>
                      </a:lnTo>
                      <a:lnTo>
                        <a:pt x="1748" y="2416"/>
                      </a:lnTo>
                      <a:lnTo>
                        <a:pt x="1754" y="2412"/>
                      </a:lnTo>
                      <a:lnTo>
                        <a:pt x="1756" y="2412"/>
                      </a:lnTo>
                      <a:lnTo>
                        <a:pt x="1760" y="2410"/>
                      </a:lnTo>
                      <a:lnTo>
                        <a:pt x="1762" y="2410"/>
                      </a:lnTo>
                      <a:lnTo>
                        <a:pt x="1762" y="2406"/>
                      </a:lnTo>
                      <a:lnTo>
                        <a:pt x="1762" y="2404"/>
                      </a:lnTo>
                      <a:lnTo>
                        <a:pt x="1760" y="2400"/>
                      </a:lnTo>
                      <a:lnTo>
                        <a:pt x="1762" y="2396"/>
                      </a:lnTo>
                      <a:lnTo>
                        <a:pt x="1764" y="2382"/>
                      </a:lnTo>
                      <a:lnTo>
                        <a:pt x="1764" y="2364"/>
                      </a:lnTo>
                      <a:lnTo>
                        <a:pt x="1762" y="2330"/>
                      </a:lnTo>
                      <a:lnTo>
                        <a:pt x="1756" y="2294"/>
                      </a:lnTo>
                      <a:lnTo>
                        <a:pt x="1752" y="2258"/>
                      </a:lnTo>
                      <a:lnTo>
                        <a:pt x="1748" y="2182"/>
                      </a:lnTo>
                      <a:lnTo>
                        <a:pt x="1746" y="2148"/>
                      </a:lnTo>
                      <a:lnTo>
                        <a:pt x="1742" y="2114"/>
                      </a:lnTo>
                      <a:lnTo>
                        <a:pt x="1736" y="2048"/>
                      </a:lnTo>
                      <a:lnTo>
                        <a:pt x="1726" y="1978"/>
                      </a:lnTo>
                      <a:lnTo>
                        <a:pt x="1720" y="1942"/>
                      </a:lnTo>
                      <a:lnTo>
                        <a:pt x="1714" y="1906"/>
                      </a:lnTo>
                      <a:lnTo>
                        <a:pt x="1710" y="1872"/>
                      </a:lnTo>
                      <a:lnTo>
                        <a:pt x="1710" y="1856"/>
                      </a:lnTo>
                      <a:lnTo>
                        <a:pt x="1710" y="1842"/>
                      </a:lnTo>
                      <a:lnTo>
                        <a:pt x="1716" y="1828"/>
                      </a:lnTo>
                      <a:lnTo>
                        <a:pt x="1722" y="1812"/>
                      </a:lnTo>
                      <a:lnTo>
                        <a:pt x="1734" y="1796"/>
                      </a:lnTo>
                      <a:lnTo>
                        <a:pt x="1744" y="1780"/>
                      </a:lnTo>
                      <a:lnTo>
                        <a:pt x="1788" y="1764"/>
                      </a:lnTo>
                      <a:lnTo>
                        <a:pt x="1830" y="1746"/>
                      </a:lnTo>
                      <a:lnTo>
                        <a:pt x="1838" y="1740"/>
                      </a:lnTo>
                      <a:lnTo>
                        <a:pt x="1846" y="1734"/>
                      </a:lnTo>
                      <a:lnTo>
                        <a:pt x="1852" y="1732"/>
                      </a:lnTo>
                      <a:lnTo>
                        <a:pt x="1860" y="1726"/>
                      </a:lnTo>
                      <a:lnTo>
                        <a:pt x="1872" y="1716"/>
                      </a:lnTo>
                      <a:lnTo>
                        <a:pt x="1882" y="1706"/>
                      </a:lnTo>
                      <a:lnTo>
                        <a:pt x="1892" y="1702"/>
                      </a:lnTo>
                      <a:lnTo>
                        <a:pt x="1918" y="1690"/>
                      </a:lnTo>
                      <a:lnTo>
                        <a:pt x="1938" y="1680"/>
                      </a:lnTo>
                      <a:lnTo>
                        <a:pt x="1970" y="1612"/>
                      </a:lnTo>
                      <a:lnTo>
                        <a:pt x="1982" y="1576"/>
                      </a:lnTo>
                      <a:lnTo>
                        <a:pt x="2000" y="1546"/>
                      </a:lnTo>
                      <a:lnTo>
                        <a:pt x="2006" y="1430"/>
                      </a:lnTo>
                      <a:lnTo>
                        <a:pt x="2006" y="1362"/>
                      </a:lnTo>
                      <a:lnTo>
                        <a:pt x="2000" y="1288"/>
                      </a:lnTo>
                      <a:close/>
                      <a:moveTo>
                        <a:pt x="1010" y="1006"/>
                      </a:moveTo>
                      <a:lnTo>
                        <a:pt x="1008" y="980"/>
                      </a:lnTo>
                      <a:lnTo>
                        <a:pt x="1008" y="934"/>
                      </a:lnTo>
                      <a:lnTo>
                        <a:pt x="1002" y="912"/>
                      </a:lnTo>
                      <a:lnTo>
                        <a:pt x="1034" y="882"/>
                      </a:lnTo>
                      <a:lnTo>
                        <a:pt x="1064" y="850"/>
                      </a:lnTo>
                      <a:lnTo>
                        <a:pt x="1070" y="860"/>
                      </a:lnTo>
                      <a:lnTo>
                        <a:pt x="1074" y="874"/>
                      </a:lnTo>
                      <a:lnTo>
                        <a:pt x="1080" y="886"/>
                      </a:lnTo>
                      <a:lnTo>
                        <a:pt x="1082" y="892"/>
                      </a:lnTo>
                      <a:lnTo>
                        <a:pt x="1086" y="898"/>
                      </a:lnTo>
                      <a:lnTo>
                        <a:pt x="1066" y="922"/>
                      </a:lnTo>
                      <a:lnTo>
                        <a:pt x="1046" y="950"/>
                      </a:lnTo>
                      <a:lnTo>
                        <a:pt x="1010" y="1006"/>
                      </a:lnTo>
                      <a:close/>
                      <a:moveTo>
                        <a:pt x="1000" y="902"/>
                      </a:moveTo>
                      <a:lnTo>
                        <a:pt x="998" y="896"/>
                      </a:lnTo>
                      <a:lnTo>
                        <a:pt x="1000" y="858"/>
                      </a:lnTo>
                      <a:lnTo>
                        <a:pt x="1006" y="824"/>
                      </a:lnTo>
                      <a:lnTo>
                        <a:pt x="1000" y="822"/>
                      </a:lnTo>
                      <a:lnTo>
                        <a:pt x="1008" y="784"/>
                      </a:lnTo>
                      <a:lnTo>
                        <a:pt x="1018" y="746"/>
                      </a:lnTo>
                      <a:lnTo>
                        <a:pt x="1030" y="710"/>
                      </a:lnTo>
                      <a:lnTo>
                        <a:pt x="1042" y="676"/>
                      </a:lnTo>
                      <a:lnTo>
                        <a:pt x="1048" y="676"/>
                      </a:lnTo>
                      <a:lnTo>
                        <a:pt x="1068" y="702"/>
                      </a:lnTo>
                      <a:lnTo>
                        <a:pt x="1086" y="726"/>
                      </a:lnTo>
                      <a:lnTo>
                        <a:pt x="1104" y="754"/>
                      </a:lnTo>
                      <a:lnTo>
                        <a:pt x="1118" y="784"/>
                      </a:lnTo>
                      <a:lnTo>
                        <a:pt x="1090" y="816"/>
                      </a:lnTo>
                      <a:lnTo>
                        <a:pt x="1060" y="846"/>
                      </a:lnTo>
                      <a:lnTo>
                        <a:pt x="1030" y="874"/>
                      </a:lnTo>
                      <a:lnTo>
                        <a:pt x="1000" y="902"/>
                      </a:lnTo>
                      <a:close/>
                      <a:moveTo>
                        <a:pt x="1132" y="1048"/>
                      </a:moveTo>
                      <a:lnTo>
                        <a:pt x="1132" y="1048"/>
                      </a:lnTo>
                      <a:lnTo>
                        <a:pt x="1128" y="1032"/>
                      </a:lnTo>
                      <a:lnTo>
                        <a:pt x="1126" y="1014"/>
                      </a:lnTo>
                      <a:lnTo>
                        <a:pt x="1128" y="978"/>
                      </a:lnTo>
                      <a:lnTo>
                        <a:pt x="1128" y="942"/>
                      </a:lnTo>
                      <a:lnTo>
                        <a:pt x="1128" y="924"/>
                      </a:lnTo>
                      <a:lnTo>
                        <a:pt x="1126" y="910"/>
                      </a:lnTo>
                      <a:lnTo>
                        <a:pt x="1138" y="898"/>
                      </a:lnTo>
                      <a:lnTo>
                        <a:pt x="1150" y="886"/>
                      </a:lnTo>
                      <a:lnTo>
                        <a:pt x="1162" y="874"/>
                      </a:lnTo>
                      <a:lnTo>
                        <a:pt x="1166" y="868"/>
                      </a:lnTo>
                      <a:lnTo>
                        <a:pt x="1170" y="860"/>
                      </a:lnTo>
                      <a:lnTo>
                        <a:pt x="1176" y="862"/>
                      </a:lnTo>
                      <a:lnTo>
                        <a:pt x="1180" y="866"/>
                      </a:lnTo>
                      <a:lnTo>
                        <a:pt x="1186" y="876"/>
                      </a:lnTo>
                      <a:lnTo>
                        <a:pt x="1194" y="886"/>
                      </a:lnTo>
                      <a:lnTo>
                        <a:pt x="1202" y="898"/>
                      </a:lnTo>
                      <a:lnTo>
                        <a:pt x="1168" y="974"/>
                      </a:lnTo>
                      <a:lnTo>
                        <a:pt x="1150" y="1012"/>
                      </a:lnTo>
                      <a:lnTo>
                        <a:pt x="1132" y="10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33" name="Freeform 74"/>
                <p:cNvSpPr>
                  <a:spLocks noEditPoints="1"/>
                </p:cNvSpPr>
                <p:nvPr/>
              </p:nvSpPr>
              <p:spPr bwMode="auto">
                <a:xfrm>
                  <a:off x="12069781" y="1355360"/>
                  <a:ext cx="540625" cy="428887"/>
                </a:xfrm>
                <a:custGeom>
                  <a:avLst/>
                  <a:gdLst>
                    <a:gd name="T0" fmla="*/ 2147483647 w 340"/>
                    <a:gd name="T1" fmla="*/ 2147483647 h 270"/>
                    <a:gd name="T2" fmla="*/ 2147483647 w 340"/>
                    <a:gd name="T3" fmla="*/ 2147483647 h 270"/>
                    <a:gd name="T4" fmla="*/ 2147483647 w 340"/>
                    <a:gd name="T5" fmla="*/ 0 h 270"/>
                    <a:gd name="T6" fmla="*/ 2147483647 w 340"/>
                    <a:gd name="T7" fmla="*/ 0 h 270"/>
                    <a:gd name="T8" fmla="*/ 2147483647 w 340"/>
                    <a:gd name="T9" fmla="*/ 2147483647 h 270"/>
                    <a:gd name="T10" fmla="*/ 2147483647 w 340"/>
                    <a:gd name="T11" fmla="*/ 2147483647 h 270"/>
                    <a:gd name="T12" fmla="*/ 2147483647 w 340"/>
                    <a:gd name="T13" fmla="*/ 2147483647 h 270"/>
                    <a:gd name="T14" fmla="*/ 2147483647 w 340"/>
                    <a:gd name="T15" fmla="*/ 2147483647 h 270"/>
                    <a:gd name="T16" fmla="*/ 2147483647 w 340"/>
                    <a:gd name="T17" fmla="*/ 2147483647 h 270"/>
                    <a:gd name="T18" fmla="*/ 2147483647 w 340"/>
                    <a:gd name="T19" fmla="*/ 2147483647 h 270"/>
                    <a:gd name="T20" fmla="*/ 2147483647 w 340"/>
                    <a:gd name="T21" fmla="*/ 2147483647 h 270"/>
                    <a:gd name="T22" fmla="*/ 2147483647 w 340"/>
                    <a:gd name="T23" fmla="*/ 2147483647 h 270"/>
                    <a:gd name="T24" fmla="*/ 2147483647 w 340"/>
                    <a:gd name="T25" fmla="*/ 2147483647 h 270"/>
                    <a:gd name="T26" fmla="*/ 2147483647 w 340"/>
                    <a:gd name="T27" fmla="*/ 2147483647 h 270"/>
                    <a:gd name="T28" fmla="*/ 2147483647 w 340"/>
                    <a:gd name="T29" fmla="*/ 2147483647 h 270"/>
                    <a:gd name="T30" fmla="*/ 2147483647 w 340"/>
                    <a:gd name="T31" fmla="*/ 2147483647 h 270"/>
                    <a:gd name="T32" fmla="*/ 2147483647 w 340"/>
                    <a:gd name="T33" fmla="*/ 2147483647 h 270"/>
                    <a:gd name="T34" fmla="*/ 2147483647 w 340"/>
                    <a:gd name="T35" fmla="*/ 2147483647 h 270"/>
                    <a:gd name="T36" fmla="*/ 2147483647 w 340"/>
                    <a:gd name="T37" fmla="*/ 2147483647 h 270"/>
                    <a:gd name="T38" fmla="*/ 2147483647 w 340"/>
                    <a:gd name="T39" fmla="*/ 2147483647 h 270"/>
                    <a:gd name="T40" fmla="*/ 2147483647 w 340"/>
                    <a:gd name="T41" fmla="*/ 2147483647 h 270"/>
                    <a:gd name="T42" fmla="*/ 2147483647 w 340"/>
                    <a:gd name="T43" fmla="*/ 2147483647 h 270"/>
                    <a:gd name="T44" fmla="*/ 2147483647 w 340"/>
                    <a:gd name="T45" fmla="*/ 2147483647 h 270"/>
                    <a:gd name="T46" fmla="*/ 2147483647 w 340"/>
                    <a:gd name="T47" fmla="*/ 2147483647 h 270"/>
                    <a:gd name="T48" fmla="*/ 2147483647 w 340"/>
                    <a:gd name="T49" fmla="*/ 2147483647 h 270"/>
                    <a:gd name="T50" fmla="*/ 2147483647 w 340"/>
                    <a:gd name="T51" fmla="*/ 2147483647 h 270"/>
                    <a:gd name="T52" fmla="*/ 2147483647 w 340"/>
                    <a:gd name="T53" fmla="*/ 2147483647 h 270"/>
                    <a:gd name="T54" fmla="*/ 2147483647 w 340"/>
                    <a:gd name="T55" fmla="*/ 2147483647 h 270"/>
                    <a:gd name="T56" fmla="*/ 2147483647 w 340"/>
                    <a:gd name="T57" fmla="*/ 2147483647 h 270"/>
                    <a:gd name="T58" fmla="*/ 2147483647 w 340"/>
                    <a:gd name="T59" fmla="*/ 2147483647 h 270"/>
                    <a:gd name="T60" fmla="*/ 2147483647 w 340"/>
                    <a:gd name="T61" fmla="*/ 2147483647 h 270"/>
                    <a:gd name="T62" fmla="*/ 2147483647 w 340"/>
                    <a:gd name="T63" fmla="*/ 2147483647 h 270"/>
                    <a:gd name="T64" fmla="*/ 2147483647 w 340"/>
                    <a:gd name="T65" fmla="*/ 2147483647 h 270"/>
                    <a:gd name="T66" fmla="*/ 2147483647 w 340"/>
                    <a:gd name="T67" fmla="*/ 2147483647 h 270"/>
                    <a:gd name="T68" fmla="*/ 2147483647 w 340"/>
                    <a:gd name="T69" fmla="*/ 2147483647 h 270"/>
                    <a:gd name="T70" fmla="*/ 2147483647 w 340"/>
                    <a:gd name="T71" fmla="*/ 2147483647 h 270"/>
                    <a:gd name="T72" fmla="*/ 2147483647 w 340"/>
                    <a:gd name="T73" fmla="*/ 2147483647 h 270"/>
                    <a:gd name="T74" fmla="*/ 2147483647 w 340"/>
                    <a:gd name="T75" fmla="*/ 2147483647 h 27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340"/>
                    <a:gd name="T115" fmla="*/ 0 h 270"/>
                    <a:gd name="T116" fmla="*/ 340 w 340"/>
                    <a:gd name="T117" fmla="*/ 270 h 270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340" h="270">
                      <a:moveTo>
                        <a:pt x="338" y="70"/>
                      </a:moveTo>
                      <a:lnTo>
                        <a:pt x="338" y="52"/>
                      </a:lnTo>
                      <a:lnTo>
                        <a:pt x="338" y="34"/>
                      </a:lnTo>
                      <a:lnTo>
                        <a:pt x="322" y="2"/>
                      </a:lnTo>
                      <a:lnTo>
                        <a:pt x="302" y="2"/>
                      </a:lnTo>
                      <a:lnTo>
                        <a:pt x="284" y="0"/>
                      </a:lnTo>
                      <a:lnTo>
                        <a:pt x="258" y="0"/>
                      </a:lnTo>
                      <a:lnTo>
                        <a:pt x="238" y="0"/>
                      </a:lnTo>
                      <a:lnTo>
                        <a:pt x="200" y="0"/>
                      </a:lnTo>
                      <a:lnTo>
                        <a:pt x="164" y="14"/>
                      </a:lnTo>
                      <a:lnTo>
                        <a:pt x="146" y="20"/>
                      </a:lnTo>
                      <a:lnTo>
                        <a:pt x="134" y="26"/>
                      </a:lnTo>
                      <a:lnTo>
                        <a:pt x="126" y="30"/>
                      </a:lnTo>
                      <a:lnTo>
                        <a:pt x="112" y="44"/>
                      </a:lnTo>
                      <a:lnTo>
                        <a:pt x="106" y="48"/>
                      </a:lnTo>
                      <a:lnTo>
                        <a:pt x="80" y="60"/>
                      </a:lnTo>
                      <a:lnTo>
                        <a:pt x="68" y="70"/>
                      </a:lnTo>
                      <a:lnTo>
                        <a:pt x="48" y="84"/>
                      </a:lnTo>
                      <a:lnTo>
                        <a:pt x="36" y="88"/>
                      </a:lnTo>
                      <a:lnTo>
                        <a:pt x="16" y="102"/>
                      </a:lnTo>
                      <a:lnTo>
                        <a:pt x="0" y="116"/>
                      </a:lnTo>
                      <a:lnTo>
                        <a:pt x="14" y="134"/>
                      </a:lnTo>
                      <a:lnTo>
                        <a:pt x="8" y="142"/>
                      </a:lnTo>
                      <a:lnTo>
                        <a:pt x="8" y="166"/>
                      </a:lnTo>
                      <a:lnTo>
                        <a:pt x="26" y="196"/>
                      </a:lnTo>
                      <a:lnTo>
                        <a:pt x="40" y="220"/>
                      </a:lnTo>
                      <a:lnTo>
                        <a:pt x="60" y="236"/>
                      </a:lnTo>
                      <a:lnTo>
                        <a:pt x="74" y="252"/>
                      </a:lnTo>
                      <a:lnTo>
                        <a:pt x="86" y="264"/>
                      </a:lnTo>
                      <a:lnTo>
                        <a:pt x="90" y="268"/>
                      </a:lnTo>
                      <a:lnTo>
                        <a:pt x="90" y="270"/>
                      </a:lnTo>
                      <a:lnTo>
                        <a:pt x="90" y="268"/>
                      </a:lnTo>
                      <a:lnTo>
                        <a:pt x="92" y="266"/>
                      </a:lnTo>
                      <a:lnTo>
                        <a:pt x="94" y="266"/>
                      </a:lnTo>
                      <a:lnTo>
                        <a:pt x="96" y="266"/>
                      </a:lnTo>
                      <a:lnTo>
                        <a:pt x="104" y="266"/>
                      </a:lnTo>
                      <a:lnTo>
                        <a:pt x="112" y="264"/>
                      </a:lnTo>
                      <a:lnTo>
                        <a:pt x="126" y="260"/>
                      </a:lnTo>
                      <a:lnTo>
                        <a:pt x="144" y="254"/>
                      </a:lnTo>
                      <a:lnTo>
                        <a:pt x="152" y="252"/>
                      </a:lnTo>
                      <a:lnTo>
                        <a:pt x="162" y="248"/>
                      </a:lnTo>
                      <a:lnTo>
                        <a:pt x="172" y="244"/>
                      </a:lnTo>
                      <a:lnTo>
                        <a:pt x="184" y="242"/>
                      </a:lnTo>
                      <a:lnTo>
                        <a:pt x="206" y="238"/>
                      </a:lnTo>
                      <a:lnTo>
                        <a:pt x="212" y="234"/>
                      </a:lnTo>
                      <a:lnTo>
                        <a:pt x="216" y="228"/>
                      </a:lnTo>
                      <a:lnTo>
                        <a:pt x="220" y="222"/>
                      </a:lnTo>
                      <a:lnTo>
                        <a:pt x="252" y="202"/>
                      </a:lnTo>
                      <a:lnTo>
                        <a:pt x="276" y="176"/>
                      </a:lnTo>
                      <a:lnTo>
                        <a:pt x="292" y="148"/>
                      </a:lnTo>
                      <a:lnTo>
                        <a:pt x="318" y="126"/>
                      </a:lnTo>
                      <a:lnTo>
                        <a:pt x="328" y="114"/>
                      </a:lnTo>
                      <a:lnTo>
                        <a:pt x="338" y="96"/>
                      </a:lnTo>
                      <a:lnTo>
                        <a:pt x="340" y="88"/>
                      </a:lnTo>
                      <a:lnTo>
                        <a:pt x="338" y="70"/>
                      </a:lnTo>
                      <a:close/>
                      <a:moveTo>
                        <a:pt x="120" y="148"/>
                      </a:moveTo>
                      <a:lnTo>
                        <a:pt x="102" y="162"/>
                      </a:lnTo>
                      <a:lnTo>
                        <a:pt x="90" y="168"/>
                      </a:lnTo>
                      <a:lnTo>
                        <a:pt x="80" y="174"/>
                      </a:lnTo>
                      <a:lnTo>
                        <a:pt x="60" y="184"/>
                      </a:lnTo>
                      <a:lnTo>
                        <a:pt x="46" y="176"/>
                      </a:lnTo>
                      <a:lnTo>
                        <a:pt x="44" y="166"/>
                      </a:lnTo>
                      <a:lnTo>
                        <a:pt x="50" y="146"/>
                      </a:lnTo>
                      <a:lnTo>
                        <a:pt x="58" y="134"/>
                      </a:lnTo>
                      <a:lnTo>
                        <a:pt x="88" y="124"/>
                      </a:lnTo>
                      <a:lnTo>
                        <a:pt x="112" y="114"/>
                      </a:lnTo>
                      <a:lnTo>
                        <a:pt x="126" y="102"/>
                      </a:lnTo>
                      <a:lnTo>
                        <a:pt x="130" y="116"/>
                      </a:lnTo>
                      <a:lnTo>
                        <a:pt x="132" y="130"/>
                      </a:lnTo>
                      <a:lnTo>
                        <a:pt x="120" y="148"/>
                      </a:lnTo>
                      <a:close/>
                    </a:path>
                  </a:pathLst>
                </a:custGeom>
                <a:solidFill>
                  <a:srgbClr val="ACACA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34" name="Freeform 75"/>
                <p:cNvSpPr>
                  <a:spLocks/>
                </p:cNvSpPr>
                <p:nvPr/>
              </p:nvSpPr>
              <p:spPr bwMode="auto">
                <a:xfrm>
                  <a:off x="12559121" y="1320306"/>
                  <a:ext cx="226507" cy="288674"/>
                </a:xfrm>
                <a:custGeom>
                  <a:avLst/>
                  <a:gdLst>
                    <a:gd name="T0" fmla="*/ 2147483647 w 142"/>
                    <a:gd name="T1" fmla="*/ 2147483647 h 182"/>
                    <a:gd name="T2" fmla="*/ 2147483647 w 142"/>
                    <a:gd name="T3" fmla="*/ 2147483647 h 182"/>
                    <a:gd name="T4" fmla="*/ 2147483647 w 142"/>
                    <a:gd name="T5" fmla="*/ 2147483647 h 182"/>
                    <a:gd name="T6" fmla="*/ 2147483647 w 142"/>
                    <a:gd name="T7" fmla="*/ 2147483647 h 182"/>
                    <a:gd name="T8" fmla="*/ 2147483647 w 142"/>
                    <a:gd name="T9" fmla="*/ 2147483647 h 182"/>
                    <a:gd name="T10" fmla="*/ 2147483647 w 142"/>
                    <a:gd name="T11" fmla="*/ 2147483647 h 182"/>
                    <a:gd name="T12" fmla="*/ 2147483647 w 142"/>
                    <a:gd name="T13" fmla="*/ 2147483647 h 182"/>
                    <a:gd name="T14" fmla="*/ 2147483647 w 142"/>
                    <a:gd name="T15" fmla="*/ 2147483647 h 182"/>
                    <a:gd name="T16" fmla="*/ 2147483647 w 142"/>
                    <a:gd name="T17" fmla="*/ 2147483647 h 182"/>
                    <a:gd name="T18" fmla="*/ 2147483647 w 142"/>
                    <a:gd name="T19" fmla="*/ 2147483647 h 182"/>
                    <a:gd name="T20" fmla="*/ 2147483647 w 142"/>
                    <a:gd name="T21" fmla="*/ 2147483647 h 182"/>
                    <a:gd name="T22" fmla="*/ 0 w 142"/>
                    <a:gd name="T23" fmla="*/ 2147483647 h 182"/>
                    <a:gd name="T24" fmla="*/ 2147483647 w 142"/>
                    <a:gd name="T25" fmla="*/ 0 h 182"/>
                    <a:gd name="T26" fmla="*/ 2147483647 w 142"/>
                    <a:gd name="T27" fmla="*/ 0 h 182"/>
                    <a:gd name="T28" fmla="*/ 2147483647 w 142"/>
                    <a:gd name="T29" fmla="*/ 2147483647 h 182"/>
                    <a:gd name="T30" fmla="*/ 2147483647 w 142"/>
                    <a:gd name="T31" fmla="*/ 2147483647 h 182"/>
                    <a:gd name="T32" fmla="*/ 2147483647 w 142"/>
                    <a:gd name="T33" fmla="*/ 2147483647 h 182"/>
                    <a:gd name="T34" fmla="*/ 2147483647 w 142"/>
                    <a:gd name="T35" fmla="*/ 2147483647 h 182"/>
                    <a:gd name="T36" fmla="*/ 2147483647 w 142"/>
                    <a:gd name="T37" fmla="*/ 2147483647 h 182"/>
                    <a:gd name="T38" fmla="*/ 2147483647 w 142"/>
                    <a:gd name="T39" fmla="*/ 2147483647 h 182"/>
                    <a:gd name="T40" fmla="*/ 2147483647 w 142"/>
                    <a:gd name="T41" fmla="*/ 2147483647 h 182"/>
                    <a:gd name="T42" fmla="*/ 2147483647 w 142"/>
                    <a:gd name="T43" fmla="*/ 2147483647 h 182"/>
                    <a:gd name="T44" fmla="*/ 2147483647 w 142"/>
                    <a:gd name="T45" fmla="*/ 2147483647 h 182"/>
                    <a:gd name="T46" fmla="*/ 2147483647 w 142"/>
                    <a:gd name="T47" fmla="*/ 2147483647 h 182"/>
                    <a:gd name="T48" fmla="*/ 2147483647 w 142"/>
                    <a:gd name="T49" fmla="*/ 2147483647 h 1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42"/>
                    <a:gd name="T76" fmla="*/ 0 h 182"/>
                    <a:gd name="T77" fmla="*/ 142 w 142"/>
                    <a:gd name="T78" fmla="*/ 182 h 18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42" h="182">
                      <a:moveTo>
                        <a:pt x="6" y="168"/>
                      </a:moveTo>
                      <a:lnTo>
                        <a:pt x="6" y="168"/>
                      </a:lnTo>
                      <a:lnTo>
                        <a:pt x="14" y="148"/>
                      </a:lnTo>
                      <a:lnTo>
                        <a:pt x="20" y="128"/>
                      </a:lnTo>
                      <a:lnTo>
                        <a:pt x="26" y="104"/>
                      </a:lnTo>
                      <a:lnTo>
                        <a:pt x="30" y="76"/>
                      </a:lnTo>
                      <a:lnTo>
                        <a:pt x="30" y="64"/>
                      </a:lnTo>
                      <a:lnTo>
                        <a:pt x="28" y="52"/>
                      </a:lnTo>
                      <a:lnTo>
                        <a:pt x="24" y="40"/>
                      </a:lnTo>
                      <a:lnTo>
                        <a:pt x="18" y="30"/>
                      </a:lnTo>
                      <a:lnTo>
                        <a:pt x="10" y="20"/>
                      </a:lnTo>
                      <a:lnTo>
                        <a:pt x="0" y="14"/>
                      </a:lnTo>
                      <a:lnTo>
                        <a:pt x="74" y="0"/>
                      </a:lnTo>
                      <a:lnTo>
                        <a:pt x="82" y="8"/>
                      </a:lnTo>
                      <a:lnTo>
                        <a:pt x="92" y="16"/>
                      </a:lnTo>
                      <a:lnTo>
                        <a:pt x="104" y="30"/>
                      </a:lnTo>
                      <a:lnTo>
                        <a:pt x="116" y="50"/>
                      </a:lnTo>
                      <a:lnTo>
                        <a:pt x="128" y="76"/>
                      </a:lnTo>
                      <a:lnTo>
                        <a:pt x="132" y="92"/>
                      </a:lnTo>
                      <a:lnTo>
                        <a:pt x="138" y="110"/>
                      </a:lnTo>
                      <a:lnTo>
                        <a:pt x="140" y="130"/>
                      </a:lnTo>
                      <a:lnTo>
                        <a:pt x="142" y="150"/>
                      </a:lnTo>
                      <a:lnTo>
                        <a:pt x="118" y="182"/>
                      </a:lnTo>
                      <a:lnTo>
                        <a:pt x="6" y="1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105" name="Kombinationstegning 104"/>
              <p:cNvSpPr>
                <a:spLocks noChangeArrowheads="1"/>
              </p:cNvSpPr>
              <p:nvPr/>
            </p:nvSpPr>
            <p:spPr bwMode="auto">
              <a:xfrm flipH="1">
                <a:off x="2238832" y="2038350"/>
                <a:ext cx="265283" cy="496887"/>
              </a:xfrm>
              <a:custGeom>
                <a:avLst/>
                <a:gdLst>
                  <a:gd name="T0" fmla="*/ 204780 w 241300"/>
                  <a:gd name="T1" fmla="*/ 258225 h 537633"/>
                  <a:gd name="T2" fmla="*/ 204780 w 241300"/>
                  <a:gd name="T3" fmla="*/ 152588 h 537633"/>
                  <a:gd name="T4" fmla="*/ 200127 w 241300"/>
                  <a:gd name="T5" fmla="*/ 121287 h 537633"/>
                  <a:gd name="T6" fmla="*/ 265283 w 241300"/>
                  <a:gd name="T7" fmla="*/ 66512 h 537633"/>
                  <a:gd name="T8" fmla="*/ 223396 w 241300"/>
                  <a:gd name="T9" fmla="*/ 7824 h 537633"/>
                  <a:gd name="T10" fmla="*/ 204780 w 241300"/>
                  <a:gd name="T11" fmla="*/ 0 h 537633"/>
                  <a:gd name="T12" fmla="*/ 139623 w 241300"/>
                  <a:gd name="T13" fmla="*/ 43037 h 537633"/>
                  <a:gd name="T14" fmla="*/ 162893 w 241300"/>
                  <a:gd name="T15" fmla="*/ 109550 h 537633"/>
                  <a:gd name="T16" fmla="*/ 102391 w 241300"/>
                  <a:gd name="T17" fmla="*/ 187800 h 537633"/>
                  <a:gd name="T18" fmla="*/ 46542 w 241300"/>
                  <a:gd name="T19" fmla="*/ 242575 h 537633"/>
                  <a:gd name="T20" fmla="*/ 4655 w 241300"/>
                  <a:gd name="T21" fmla="*/ 328650 h 537633"/>
                  <a:gd name="T22" fmla="*/ 0 w 241300"/>
                  <a:gd name="T23" fmla="*/ 356038 h 537633"/>
                  <a:gd name="T24" fmla="*/ 51195 w 241300"/>
                  <a:gd name="T25" fmla="*/ 496888 h 537633"/>
                  <a:gd name="T26" fmla="*/ 204780 w 241300"/>
                  <a:gd name="T27" fmla="*/ 258225 h 53763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1300"/>
                  <a:gd name="T43" fmla="*/ 0 h 537633"/>
                  <a:gd name="T44" fmla="*/ 241300 w 241300"/>
                  <a:gd name="T45" fmla="*/ 537633 h 53763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1300" h="537633">
                    <a:moveTo>
                      <a:pt x="186267" y="279400"/>
                    </a:moveTo>
                    <a:lnTo>
                      <a:pt x="186267" y="165100"/>
                    </a:lnTo>
                    <a:lnTo>
                      <a:pt x="182034" y="131233"/>
                    </a:lnTo>
                    <a:lnTo>
                      <a:pt x="241300" y="71966"/>
                    </a:lnTo>
                    <a:lnTo>
                      <a:pt x="203200" y="8466"/>
                    </a:lnTo>
                    <a:lnTo>
                      <a:pt x="186267" y="0"/>
                    </a:lnTo>
                    <a:lnTo>
                      <a:pt x="127000" y="46566"/>
                    </a:lnTo>
                    <a:lnTo>
                      <a:pt x="148167" y="118533"/>
                    </a:lnTo>
                    <a:lnTo>
                      <a:pt x="93134" y="203200"/>
                    </a:lnTo>
                    <a:lnTo>
                      <a:pt x="42334" y="262466"/>
                    </a:lnTo>
                    <a:lnTo>
                      <a:pt x="4234" y="355600"/>
                    </a:lnTo>
                    <a:lnTo>
                      <a:pt x="0" y="385233"/>
                    </a:lnTo>
                    <a:lnTo>
                      <a:pt x="46567" y="537633"/>
                    </a:lnTo>
                    <a:lnTo>
                      <a:pt x="186267" y="2794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00000"/>
                  </a:gs>
                  <a:gs pos="50000">
                    <a:srgbClr val="E60000"/>
                  </a:gs>
                  <a:gs pos="100000">
                    <a:srgbClr val="FF0000"/>
                  </a:gs>
                </a:gsLst>
                <a:lin ang="13500000" scaled="1"/>
              </a:gradFill>
              <a:ln w="9525">
                <a:noFill/>
                <a:miter lim="800000"/>
                <a:headEnd/>
                <a:tailEnd/>
              </a:ln>
              <a:effectLst>
                <a:outerShdw blurRad="63500" dist="38100" dir="2700000" algn="tl" rotWithShape="0">
                  <a:srgbClr val="000000">
                    <a:alpha val="39999"/>
                  </a:srgbClr>
                </a:outerShdw>
              </a:effectLst>
            </p:spPr>
            <p:txBody>
              <a:bodyPr anchor="ctr"/>
              <a:lstStyle/>
              <a:p>
                <a:pPr indent="-342900" algn="ctr">
                  <a:buFont typeface="Calibri" pitchFamily="-108" charset="0"/>
                  <a:buAutoNum type="arabicPeriod"/>
                  <a:defRPr/>
                </a:pPr>
                <a:endParaRPr lang="zh-CN" noProof="1">
                  <a:solidFill>
                    <a:srgbClr val="FFFFFF"/>
                  </a:solidFill>
                  <a:latin typeface="Calibri" pitchFamily="-108" charset="0"/>
                  <a:ea typeface="ＭＳ Ｐゴシック" pitchFamily="-108" charset="-128"/>
                </a:endParaRPr>
              </a:p>
            </p:txBody>
          </p:sp>
        </p:grpSp>
      </p:grpSp>
      <p:sp>
        <p:nvSpPr>
          <p:cNvPr id="19" name="Oval Callout 18"/>
          <p:cNvSpPr>
            <a:spLocks noChangeArrowheads="1"/>
          </p:cNvSpPr>
          <p:nvPr/>
        </p:nvSpPr>
        <p:spPr bwMode="auto">
          <a:xfrm>
            <a:off x="3541713" y="366713"/>
            <a:ext cx="3513137" cy="1693862"/>
          </a:xfrm>
          <a:prstGeom prst="wedgeEllipseCallout">
            <a:avLst>
              <a:gd name="adj1" fmla="val 64972"/>
              <a:gd name="adj2" fmla="val 19806"/>
            </a:avLst>
          </a:prstGeom>
          <a:solidFill>
            <a:srgbClr val="F2F2F2">
              <a:alpha val="90979"/>
            </a:srgbClr>
          </a:solidFill>
          <a:ln w="9525">
            <a:solidFill>
              <a:srgbClr val="BFBFBF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r>
              <a:rPr lang="de-DE" altLang="zh-CN" sz="2300">
                <a:solidFill>
                  <a:srgbClr val="000000"/>
                </a:solidFill>
                <a:cs typeface="Arial" pitchFamily="34" charset="0"/>
              </a:rPr>
              <a:t>DON‘T TELL IT</a:t>
            </a:r>
            <a:r>
              <a:rPr lang="de-DE" altLang="zh-CN">
                <a:solidFill>
                  <a:srgbClr val="000000"/>
                </a:solidFill>
                <a:cs typeface="Arial" pitchFamily="34" charset="0"/>
              </a:rPr>
              <a:t/>
            </a:r>
            <a:br>
              <a:rPr lang="de-DE" altLang="zh-CN">
                <a:solidFill>
                  <a:srgbClr val="000000"/>
                </a:solidFill>
                <a:cs typeface="Arial" pitchFamily="34" charset="0"/>
              </a:rPr>
            </a:br>
            <a:r>
              <a:rPr lang="de-DE" altLang="zh-CN" sz="3500" b="1">
                <a:solidFill>
                  <a:srgbClr val="000000"/>
                </a:solidFill>
                <a:cs typeface="Arial" pitchFamily="34" charset="0"/>
              </a:rPr>
              <a:t>SHOW IT!</a:t>
            </a:r>
            <a:endParaRPr lang="en-US" altLang="zh-CN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 rot="1273863">
            <a:off x="244475" y="258763"/>
            <a:ext cx="2027238" cy="1965325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4104" name="Group 111"/>
          <p:cNvGrpSpPr>
            <a:grpSpLocks/>
          </p:cNvGrpSpPr>
          <p:nvPr/>
        </p:nvGrpSpPr>
        <p:grpSpPr bwMode="auto">
          <a:xfrm>
            <a:off x="992188" y="182563"/>
            <a:ext cx="430212" cy="373062"/>
            <a:chOff x="4678361" y="1274769"/>
            <a:chExt cx="4795838" cy="4159135"/>
          </a:xfrm>
        </p:grpSpPr>
        <p:pic>
          <p:nvPicPr>
            <p:cNvPr id="4111" name="Picture 115" descr="pin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12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36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37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4119" name="Ellipse 103"/>
              <p:cNvSpPr>
                <a:spLocks noChangeArrowheads="1"/>
              </p:cNvSpPr>
              <p:nvPr/>
            </p:nvSpPr>
            <p:spPr bwMode="auto">
              <a:xfrm>
                <a:off x="7169121" y="4788850"/>
                <a:ext cx="986984" cy="718148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4105" name="Rektangel 153"/>
          <p:cNvSpPr>
            <a:spLocks noChangeArrowheads="1"/>
          </p:cNvSpPr>
          <p:nvPr/>
        </p:nvSpPr>
        <p:spPr bwMode="auto">
          <a:xfrm rot="413760">
            <a:off x="400050" y="254000"/>
            <a:ext cx="18224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</a:t>
            </a: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add your own image: right-click, choose format shape, select ”fill” and choose the picture tab</a:t>
            </a:r>
            <a:endParaRPr lang="da-DK" altLang="zh-CN" sz="1400">
              <a:cs typeface="Arial" panose="020B0604020202020204" pitchFamily="34" charset="0"/>
            </a:endParaRPr>
          </a:p>
        </p:txBody>
      </p:sp>
      <p:grpSp>
        <p:nvGrpSpPr>
          <p:cNvPr id="4106" name="Gruppe 182"/>
          <p:cNvGrpSpPr>
            <a:grpSpLocks/>
          </p:cNvGrpSpPr>
          <p:nvPr/>
        </p:nvGrpSpPr>
        <p:grpSpPr bwMode="auto">
          <a:xfrm>
            <a:off x="1593850" y="1697038"/>
            <a:ext cx="358775" cy="357187"/>
            <a:chOff x="4422370" y="3949383"/>
            <a:chExt cx="327025" cy="327025"/>
          </a:xfrm>
        </p:grpSpPr>
        <p:sp>
          <p:nvSpPr>
            <p:cNvPr id="4107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08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09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0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ktangel 7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F88C8"/>
              </a:gs>
              <a:gs pos="100000">
                <a:srgbClr val="00206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z="1400" b="1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123" name="Rectangle 8"/>
          <p:cNvSpPr>
            <a:spLocks noChangeArrowheads="1"/>
          </p:cNvSpPr>
          <p:nvPr/>
        </p:nvSpPr>
        <p:spPr bwMode="gray">
          <a:xfrm>
            <a:off x="2857500" y="3176588"/>
            <a:ext cx="33909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2600" b="1">
                <a:solidFill>
                  <a:schemeClr val="bg1"/>
                </a:solidFill>
                <a:latin typeface="Calibri" panose="020F0502020204030204" pitchFamily="34" charset="0"/>
              </a:rPr>
              <a:t>SHAPES</a:t>
            </a:r>
          </a:p>
        </p:txBody>
      </p:sp>
      <p:sp>
        <p:nvSpPr>
          <p:cNvPr id="5124" name="Tekstboks 168"/>
          <p:cNvSpPr txBox="1">
            <a:spLocks noChangeArrowheads="1"/>
          </p:cNvSpPr>
          <p:nvPr/>
        </p:nvSpPr>
        <p:spPr bwMode="auto">
          <a:xfrm>
            <a:off x="2838450" y="3805238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300 ready-to-use models, charts and diagrams</a:t>
            </a:r>
          </a:p>
        </p:txBody>
      </p:sp>
      <p:pic>
        <p:nvPicPr>
          <p:cNvPr id="5125" name="Picture 5" descr="bane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2997200"/>
            <a:ext cx="76041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931863" y="254000"/>
            <a:ext cx="7351712" cy="8191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303987" y="1811298"/>
            <a:ext cx="8206612" cy="4248618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303213" y="1795463"/>
          <a:ext cx="8102600" cy="4164013"/>
        </p:xfrm>
        <a:graphic>
          <a:graphicData uri="http://schemas.openxmlformats.org/drawingml/2006/table">
            <a:tbl>
              <a:tblPr/>
              <a:tblGrid>
                <a:gridCol w="739775"/>
                <a:gridCol w="1060450"/>
                <a:gridCol w="1050925"/>
                <a:gridCol w="1108075"/>
                <a:gridCol w="1020762"/>
                <a:gridCol w="1012825"/>
                <a:gridCol w="1039813"/>
                <a:gridCol w="1069975"/>
              </a:tblGrid>
              <a:tr h="511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MONDAY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TUESDAY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WEDNESDAY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THURSDAY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FRIDAY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SATURDAY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SUNDAY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</a:tr>
              <a:tr h="7445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WEEK 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WEEK 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WEEK 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WEEK 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19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a-DK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WEEK 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29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31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215" name="Tekstboks 5"/>
          <p:cNvSpPr txBox="1">
            <a:spLocks noChangeArrowheads="1"/>
          </p:cNvSpPr>
          <p:nvPr/>
        </p:nvSpPr>
        <p:spPr bwMode="auto">
          <a:xfrm>
            <a:off x="204788" y="1250950"/>
            <a:ext cx="2112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a-DK" altLang="zh-CN" sz="3600" b="1">
                <a:solidFill>
                  <a:srgbClr val="595959"/>
                </a:solidFill>
                <a:latin typeface="Calibri" panose="020F0502020204030204" pitchFamily="34" charset="0"/>
              </a:rPr>
              <a:t>MAY 2009</a:t>
            </a:r>
          </a:p>
        </p:txBody>
      </p:sp>
      <p:grpSp>
        <p:nvGrpSpPr>
          <p:cNvPr id="6216" name="Gruppe 35"/>
          <p:cNvGrpSpPr>
            <a:grpSpLocks/>
          </p:cNvGrpSpPr>
          <p:nvPr/>
        </p:nvGrpSpPr>
        <p:grpSpPr bwMode="auto">
          <a:xfrm>
            <a:off x="4349750" y="2411413"/>
            <a:ext cx="1836738" cy="600075"/>
            <a:chOff x="1264597" y="3544111"/>
            <a:chExt cx="3362527" cy="599871"/>
          </a:xfrm>
        </p:grpSpPr>
        <p:sp>
          <p:nvSpPr>
            <p:cNvPr id="8" name="Pentagon 7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Pentagon 8"/>
            <p:cNvSpPr/>
            <p:nvPr/>
          </p:nvSpPr>
          <p:spPr>
            <a:xfrm>
              <a:off x="1325629" y="3544111"/>
              <a:ext cx="3191058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17" name="Tekstboks 38"/>
          <p:cNvSpPr txBox="1">
            <a:spLocks noChangeArrowheads="1"/>
          </p:cNvSpPr>
          <p:nvPr/>
        </p:nvSpPr>
        <p:spPr bwMode="auto">
          <a:xfrm>
            <a:off x="4489450" y="2470150"/>
            <a:ext cx="1387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da-DK" altLang="zh-CN" sz="1400" b="1">
                <a:solidFill>
                  <a:schemeClr val="bg1"/>
                </a:solidFill>
                <a:latin typeface="Calibri" panose="020F0502020204030204" pitchFamily="34" charset="0"/>
              </a:rPr>
              <a:t>Implementation</a:t>
            </a:r>
          </a:p>
        </p:txBody>
      </p:sp>
      <p:grpSp>
        <p:nvGrpSpPr>
          <p:cNvPr id="6218" name="Gruppe 31"/>
          <p:cNvGrpSpPr>
            <a:grpSpLocks/>
          </p:cNvGrpSpPr>
          <p:nvPr/>
        </p:nvGrpSpPr>
        <p:grpSpPr bwMode="auto">
          <a:xfrm>
            <a:off x="1363663" y="3903663"/>
            <a:ext cx="4076700" cy="600075"/>
            <a:chOff x="1264597" y="3544111"/>
            <a:chExt cx="3362527" cy="599871"/>
          </a:xfrm>
        </p:grpSpPr>
        <p:sp>
          <p:nvSpPr>
            <p:cNvPr id="12" name="Pentagon 11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326138" y="3544111"/>
              <a:ext cx="3190997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19" name="Text Box 52"/>
          <p:cNvSpPr txBox="1">
            <a:spLocks noChangeArrowheads="1"/>
          </p:cNvSpPr>
          <p:nvPr/>
        </p:nvSpPr>
        <p:spPr bwMode="gray">
          <a:xfrm>
            <a:off x="1601788" y="3979863"/>
            <a:ext cx="3117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400" b="1" noProof="1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Lead Generation</a:t>
            </a:r>
          </a:p>
        </p:txBody>
      </p:sp>
      <p:grpSp>
        <p:nvGrpSpPr>
          <p:cNvPr id="6220" name="Gruppe 42"/>
          <p:cNvGrpSpPr>
            <a:grpSpLocks/>
          </p:cNvGrpSpPr>
          <p:nvPr/>
        </p:nvGrpSpPr>
        <p:grpSpPr bwMode="auto">
          <a:xfrm>
            <a:off x="2936875" y="3173413"/>
            <a:ext cx="2828925" cy="600075"/>
            <a:chOff x="1264597" y="3544111"/>
            <a:chExt cx="3362527" cy="599871"/>
          </a:xfrm>
        </p:grpSpPr>
        <p:sp>
          <p:nvSpPr>
            <p:cNvPr id="16" name="Pentagon 15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7" name="Pentagon 16"/>
            <p:cNvSpPr/>
            <p:nvPr/>
          </p:nvSpPr>
          <p:spPr>
            <a:xfrm>
              <a:off x="1326867" y="3544111"/>
              <a:ext cx="3190815" cy="466566"/>
            </a:xfrm>
            <a:prstGeom prst="homePlate">
              <a:avLst/>
            </a:prstGeom>
            <a:gradFill flip="none" rotWithShape="1">
              <a:gsLst>
                <a:gs pos="24000">
                  <a:schemeClr val="accent5">
                    <a:lumMod val="60000"/>
                    <a:lumOff val="40000"/>
                  </a:schemeClr>
                </a:gs>
                <a:gs pos="100000">
                  <a:schemeClr val="accent5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  <a:defRPr/>
              </a:pPr>
              <a:endParaRPr lang="zh-CN" altLang="zh-C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6221" name="Text Box 52"/>
          <p:cNvSpPr txBox="1">
            <a:spLocks noChangeArrowheads="1"/>
          </p:cNvSpPr>
          <p:nvPr/>
        </p:nvSpPr>
        <p:spPr bwMode="gray">
          <a:xfrm>
            <a:off x="3081338" y="3249613"/>
            <a:ext cx="2379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1400" b="1" noProof="1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Prepare Seminar</a:t>
            </a:r>
          </a:p>
        </p:txBody>
      </p:sp>
      <p:sp>
        <p:nvSpPr>
          <p:cNvPr id="6222" name="Rectangle 18"/>
          <p:cNvSpPr>
            <a:spLocks noChangeArrowheads="1"/>
          </p:cNvSpPr>
          <p:nvPr/>
        </p:nvSpPr>
        <p:spPr bwMode="auto">
          <a:xfrm>
            <a:off x="1708150" y="407988"/>
            <a:ext cx="57785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500" b="1">
                <a:solidFill>
                  <a:srgbClr val="7F7F7F"/>
                </a:solidFill>
                <a:cs typeface="Arial" panose="020B0604020202020204" pitchFamily="34" charset="0"/>
              </a:rPr>
              <a:t>Use a Calendar to present your plan!</a:t>
            </a:r>
            <a:endParaRPr lang="de-DE" altLang="zh-CN" sz="25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 rot="1273863">
            <a:off x="7215188" y="4591050"/>
            <a:ext cx="2027237" cy="1966913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6224" name="Group 111"/>
          <p:cNvGrpSpPr>
            <a:grpSpLocks/>
          </p:cNvGrpSpPr>
          <p:nvPr/>
        </p:nvGrpSpPr>
        <p:grpSpPr bwMode="auto">
          <a:xfrm>
            <a:off x="8077200" y="4572000"/>
            <a:ext cx="428625" cy="373063"/>
            <a:chOff x="4678361" y="1274769"/>
            <a:chExt cx="4795838" cy="4159135"/>
          </a:xfrm>
        </p:grpSpPr>
        <p:pic>
          <p:nvPicPr>
            <p:cNvPr id="6231" name="Picture 115" descr="pin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232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27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28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6239" name="Ellipse 103"/>
              <p:cNvSpPr>
                <a:spLocks noChangeArrowheads="1"/>
              </p:cNvSpPr>
              <p:nvPr/>
            </p:nvSpPr>
            <p:spPr bwMode="auto">
              <a:xfrm>
                <a:off x="7169801" y="4788849"/>
                <a:ext cx="984882" cy="718150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6225" name="Rektangel 153"/>
          <p:cNvSpPr>
            <a:spLocks noChangeArrowheads="1"/>
          </p:cNvSpPr>
          <p:nvPr/>
        </p:nvSpPr>
        <p:spPr bwMode="auto">
          <a:xfrm rot="413760">
            <a:off x="7426325" y="4643438"/>
            <a:ext cx="18240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</a:t>
            </a: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copy &amp; paste the arrows to add more actitivies or change the dates to your needs.</a:t>
            </a:r>
            <a:endParaRPr lang="da-DK" altLang="zh-CN" sz="1400">
              <a:cs typeface="Arial" panose="020B0604020202020204" pitchFamily="34" charset="0"/>
            </a:endParaRPr>
          </a:p>
        </p:txBody>
      </p:sp>
      <p:grpSp>
        <p:nvGrpSpPr>
          <p:cNvPr id="6226" name="Gruppe 182"/>
          <p:cNvGrpSpPr>
            <a:grpSpLocks/>
          </p:cNvGrpSpPr>
          <p:nvPr/>
        </p:nvGrpSpPr>
        <p:grpSpPr bwMode="auto">
          <a:xfrm>
            <a:off x="8391525" y="5870575"/>
            <a:ext cx="488950" cy="488950"/>
            <a:chOff x="4422370" y="3949383"/>
            <a:chExt cx="327025" cy="327025"/>
          </a:xfrm>
        </p:grpSpPr>
        <p:sp>
          <p:nvSpPr>
            <p:cNvPr id="6227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28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29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30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uppe 133"/>
          <p:cNvGrpSpPr>
            <a:grpSpLocks/>
          </p:cNvGrpSpPr>
          <p:nvPr/>
        </p:nvGrpSpPr>
        <p:grpSpPr bwMode="auto">
          <a:xfrm>
            <a:off x="177800" y="4894263"/>
            <a:ext cx="8839200" cy="1938337"/>
            <a:chOff x="-6185384" y="2597157"/>
            <a:chExt cx="20356617" cy="4464041"/>
          </a:xfrm>
        </p:grpSpPr>
        <p:sp>
          <p:nvSpPr>
            <p:cNvPr id="7226" name="Freeform 944"/>
            <p:cNvSpPr>
              <a:spLocks noEditPoints="1"/>
            </p:cNvSpPr>
            <p:nvPr/>
          </p:nvSpPr>
          <p:spPr bwMode="auto">
            <a:xfrm>
              <a:off x="-6185384" y="2597157"/>
              <a:ext cx="20356617" cy="2208257"/>
            </a:xfrm>
            <a:custGeom>
              <a:avLst/>
              <a:gdLst>
                <a:gd name="T0" fmla="*/ 2147483647 w 4850"/>
                <a:gd name="T1" fmla="*/ 2147483647 h 452"/>
                <a:gd name="T2" fmla="*/ 2147483647 w 4850"/>
                <a:gd name="T3" fmla="*/ 2147483647 h 452"/>
                <a:gd name="T4" fmla="*/ 2147483647 w 4850"/>
                <a:gd name="T5" fmla="*/ 2147483647 h 452"/>
                <a:gd name="T6" fmla="*/ 2147483647 w 4850"/>
                <a:gd name="T7" fmla="*/ 2147483647 h 452"/>
                <a:gd name="T8" fmla="*/ 2147483647 w 4850"/>
                <a:gd name="T9" fmla="*/ 2147483647 h 452"/>
                <a:gd name="T10" fmla="*/ 2147483647 w 4850"/>
                <a:gd name="T11" fmla="*/ 2147483647 h 452"/>
                <a:gd name="T12" fmla="*/ 2147483647 w 4850"/>
                <a:gd name="T13" fmla="*/ 2147483647 h 452"/>
                <a:gd name="T14" fmla="*/ 2147483647 w 4850"/>
                <a:gd name="T15" fmla="*/ 2147483647 h 452"/>
                <a:gd name="T16" fmla="*/ 2147483647 w 4850"/>
                <a:gd name="T17" fmla="*/ 2147483647 h 452"/>
                <a:gd name="T18" fmla="*/ 2147483647 w 4850"/>
                <a:gd name="T19" fmla="*/ 2147483647 h 452"/>
                <a:gd name="T20" fmla="*/ 2147483647 w 4850"/>
                <a:gd name="T21" fmla="*/ 2147483647 h 452"/>
                <a:gd name="T22" fmla="*/ 2147483647 w 4850"/>
                <a:gd name="T23" fmla="*/ 2147483647 h 452"/>
                <a:gd name="T24" fmla="*/ 2147483647 w 4850"/>
                <a:gd name="T25" fmla="*/ 2147483647 h 452"/>
                <a:gd name="T26" fmla="*/ 2147483647 w 4850"/>
                <a:gd name="T27" fmla="*/ 2147483647 h 452"/>
                <a:gd name="T28" fmla="*/ 2147483647 w 4850"/>
                <a:gd name="T29" fmla="*/ 2147483647 h 452"/>
                <a:gd name="T30" fmla="*/ 2147483647 w 4850"/>
                <a:gd name="T31" fmla="*/ 2147483647 h 452"/>
                <a:gd name="T32" fmla="*/ 2147483647 w 4850"/>
                <a:gd name="T33" fmla="*/ 2147483647 h 452"/>
                <a:gd name="T34" fmla="*/ 2147483647 w 4850"/>
                <a:gd name="T35" fmla="*/ 2147483647 h 452"/>
                <a:gd name="T36" fmla="*/ 2147483647 w 4850"/>
                <a:gd name="T37" fmla="*/ 2147483647 h 452"/>
                <a:gd name="T38" fmla="*/ 2147483647 w 4850"/>
                <a:gd name="T39" fmla="*/ 2147483647 h 452"/>
                <a:gd name="T40" fmla="*/ 2147483647 w 4850"/>
                <a:gd name="T41" fmla="*/ 2147483647 h 452"/>
                <a:gd name="T42" fmla="*/ 2147483647 w 4850"/>
                <a:gd name="T43" fmla="*/ 2147483647 h 452"/>
                <a:gd name="T44" fmla="*/ 2147483647 w 4850"/>
                <a:gd name="T45" fmla="*/ 2147483647 h 452"/>
                <a:gd name="T46" fmla="*/ 2147483647 w 4850"/>
                <a:gd name="T47" fmla="*/ 2147483647 h 452"/>
                <a:gd name="T48" fmla="*/ 2147483647 w 4850"/>
                <a:gd name="T49" fmla="*/ 2147483647 h 452"/>
                <a:gd name="T50" fmla="*/ 2147483647 w 4850"/>
                <a:gd name="T51" fmla="*/ 2147483647 h 452"/>
                <a:gd name="T52" fmla="*/ 2147483647 w 4850"/>
                <a:gd name="T53" fmla="*/ 2147483647 h 452"/>
                <a:gd name="T54" fmla="*/ 2147483647 w 4850"/>
                <a:gd name="T55" fmla="*/ 2147483647 h 452"/>
                <a:gd name="T56" fmla="*/ 2147483647 w 4850"/>
                <a:gd name="T57" fmla="*/ 2147483647 h 452"/>
                <a:gd name="T58" fmla="*/ 2147483647 w 4850"/>
                <a:gd name="T59" fmla="*/ 2147483647 h 452"/>
                <a:gd name="T60" fmla="*/ 2147483647 w 4850"/>
                <a:gd name="T61" fmla="*/ 2147483647 h 452"/>
                <a:gd name="T62" fmla="*/ 2147483647 w 4850"/>
                <a:gd name="T63" fmla="*/ 2147483647 h 452"/>
                <a:gd name="T64" fmla="*/ 2147483647 w 4850"/>
                <a:gd name="T65" fmla="*/ 2147483647 h 452"/>
                <a:gd name="T66" fmla="*/ 2147483647 w 4850"/>
                <a:gd name="T67" fmla="*/ 2147483647 h 452"/>
                <a:gd name="T68" fmla="*/ 2147483647 w 4850"/>
                <a:gd name="T69" fmla="*/ 2147483647 h 452"/>
                <a:gd name="T70" fmla="*/ 2147483647 w 4850"/>
                <a:gd name="T71" fmla="*/ 2147483647 h 452"/>
                <a:gd name="T72" fmla="*/ 2147483647 w 4850"/>
                <a:gd name="T73" fmla="*/ 2147483647 h 452"/>
                <a:gd name="T74" fmla="*/ 2147483647 w 4850"/>
                <a:gd name="T75" fmla="*/ 2147483647 h 452"/>
                <a:gd name="T76" fmla="*/ 2147483647 w 4850"/>
                <a:gd name="T77" fmla="*/ 2147483647 h 452"/>
                <a:gd name="T78" fmla="*/ 2147483647 w 4850"/>
                <a:gd name="T79" fmla="*/ 2147483647 h 452"/>
                <a:gd name="T80" fmla="*/ 2147483647 w 4850"/>
                <a:gd name="T81" fmla="*/ 2147483647 h 452"/>
                <a:gd name="T82" fmla="*/ 2147483647 w 4850"/>
                <a:gd name="T83" fmla="*/ 2147483647 h 452"/>
                <a:gd name="T84" fmla="*/ 2147483647 w 4850"/>
                <a:gd name="T85" fmla="*/ 2147483647 h 452"/>
                <a:gd name="T86" fmla="*/ 2147483647 w 4850"/>
                <a:gd name="T87" fmla="*/ 2147483647 h 452"/>
                <a:gd name="T88" fmla="*/ 2147483647 w 4850"/>
                <a:gd name="T89" fmla="*/ 2147483647 h 452"/>
                <a:gd name="T90" fmla="*/ 2147483647 w 4850"/>
                <a:gd name="T91" fmla="*/ 2147483647 h 452"/>
                <a:gd name="T92" fmla="*/ 2147483647 w 4850"/>
                <a:gd name="T93" fmla="*/ 2147483647 h 452"/>
                <a:gd name="T94" fmla="*/ 2147483647 w 4850"/>
                <a:gd name="T95" fmla="*/ 2147483647 h 452"/>
                <a:gd name="T96" fmla="*/ 2147483647 w 4850"/>
                <a:gd name="T97" fmla="*/ 2147483647 h 452"/>
                <a:gd name="T98" fmla="*/ 2147483647 w 4850"/>
                <a:gd name="T99" fmla="*/ 2147483647 h 452"/>
                <a:gd name="T100" fmla="*/ 2147483647 w 4850"/>
                <a:gd name="T101" fmla="*/ 2147483647 h 452"/>
                <a:gd name="T102" fmla="*/ 2147483647 w 4850"/>
                <a:gd name="T103" fmla="*/ 2147483647 h 452"/>
                <a:gd name="T104" fmla="*/ 2147483647 w 4850"/>
                <a:gd name="T105" fmla="*/ 2147483647 h 452"/>
                <a:gd name="T106" fmla="*/ 2147483647 w 4850"/>
                <a:gd name="T107" fmla="*/ 2147483647 h 452"/>
                <a:gd name="T108" fmla="*/ 2147483647 w 4850"/>
                <a:gd name="T109" fmla="*/ 2147483647 h 452"/>
                <a:gd name="T110" fmla="*/ 2147483647 w 4850"/>
                <a:gd name="T111" fmla="*/ 2147483647 h 452"/>
                <a:gd name="T112" fmla="*/ 2147483647 w 4850"/>
                <a:gd name="T113" fmla="*/ 2147483647 h 452"/>
                <a:gd name="T114" fmla="*/ 2147483647 w 4850"/>
                <a:gd name="T115" fmla="*/ 2147483647 h 452"/>
                <a:gd name="T116" fmla="*/ 2147483647 w 4850"/>
                <a:gd name="T117" fmla="*/ 2147483647 h 452"/>
                <a:gd name="T118" fmla="*/ 2147483647 w 4850"/>
                <a:gd name="T119" fmla="*/ 2147483647 h 452"/>
                <a:gd name="T120" fmla="*/ 2147483647 w 4850"/>
                <a:gd name="T121" fmla="*/ 2147483647 h 452"/>
                <a:gd name="T122" fmla="*/ 2147483647 w 4850"/>
                <a:gd name="T123" fmla="*/ 2147483647 h 452"/>
                <a:gd name="T124" fmla="*/ 2147483647 w 4850"/>
                <a:gd name="T125" fmla="*/ 2147483647 h 4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50"/>
                <a:gd name="T190" fmla="*/ 0 h 452"/>
                <a:gd name="T191" fmla="*/ 4850 w 4850"/>
                <a:gd name="T192" fmla="*/ 452 h 4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50" h="452">
                  <a:moveTo>
                    <a:pt x="4850" y="0"/>
                  </a:moveTo>
                  <a:lnTo>
                    <a:pt x="0" y="0"/>
                  </a:lnTo>
                  <a:lnTo>
                    <a:pt x="0" y="452"/>
                  </a:lnTo>
                  <a:lnTo>
                    <a:pt x="4850" y="452"/>
                  </a:lnTo>
                  <a:lnTo>
                    <a:pt x="4850" y="72"/>
                  </a:lnTo>
                  <a:lnTo>
                    <a:pt x="4850" y="0"/>
                  </a:lnTo>
                  <a:close/>
                  <a:moveTo>
                    <a:pt x="2386" y="30"/>
                  </a:moveTo>
                  <a:lnTo>
                    <a:pt x="2386" y="30"/>
                  </a:lnTo>
                  <a:lnTo>
                    <a:pt x="2388" y="26"/>
                  </a:lnTo>
                  <a:lnTo>
                    <a:pt x="2394" y="24"/>
                  </a:lnTo>
                  <a:lnTo>
                    <a:pt x="2406" y="24"/>
                  </a:lnTo>
                  <a:lnTo>
                    <a:pt x="2410" y="26"/>
                  </a:lnTo>
                  <a:lnTo>
                    <a:pt x="2412" y="30"/>
                  </a:lnTo>
                  <a:lnTo>
                    <a:pt x="2412" y="54"/>
                  </a:lnTo>
                  <a:lnTo>
                    <a:pt x="2410" y="60"/>
                  </a:lnTo>
                  <a:lnTo>
                    <a:pt x="2406" y="60"/>
                  </a:lnTo>
                  <a:lnTo>
                    <a:pt x="2394" y="60"/>
                  </a:lnTo>
                  <a:lnTo>
                    <a:pt x="2388" y="60"/>
                  </a:lnTo>
                  <a:lnTo>
                    <a:pt x="2386" y="54"/>
                  </a:lnTo>
                  <a:lnTo>
                    <a:pt x="2386" y="30"/>
                  </a:lnTo>
                  <a:close/>
                  <a:moveTo>
                    <a:pt x="2328" y="30"/>
                  </a:moveTo>
                  <a:lnTo>
                    <a:pt x="2328" y="30"/>
                  </a:lnTo>
                  <a:lnTo>
                    <a:pt x="2330" y="26"/>
                  </a:lnTo>
                  <a:lnTo>
                    <a:pt x="2336" y="24"/>
                  </a:lnTo>
                  <a:lnTo>
                    <a:pt x="2348" y="24"/>
                  </a:lnTo>
                  <a:lnTo>
                    <a:pt x="2352" y="26"/>
                  </a:lnTo>
                  <a:lnTo>
                    <a:pt x="2354" y="30"/>
                  </a:lnTo>
                  <a:lnTo>
                    <a:pt x="2354" y="54"/>
                  </a:lnTo>
                  <a:lnTo>
                    <a:pt x="2352" y="60"/>
                  </a:lnTo>
                  <a:lnTo>
                    <a:pt x="2348" y="60"/>
                  </a:lnTo>
                  <a:lnTo>
                    <a:pt x="2336" y="60"/>
                  </a:lnTo>
                  <a:lnTo>
                    <a:pt x="2330" y="60"/>
                  </a:lnTo>
                  <a:lnTo>
                    <a:pt x="2328" y="54"/>
                  </a:lnTo>
                  <a:lnTo>
                    <a:pt x="2328" y="30"/>
                  </a:lnTo>
                  <a:close/>
                  <a:moveTo>
                    <a:pt x="2268" y="30"/>
                  </a:moveTo>
                  <a:lnTo>
                    <a:pt x="2268" y="30"/>
                  </a:lnTo>
                  <a:lnTo>
                    <a:pt x="2270" y="26"/>
                  </a:lnTo>
                  <a:lnTo>
                    <a:pt x="2274" y="24"/>
                  </a:lnTo>
                  <a:lnTo>
                    <a:pt x="2288" y="24"/>
                  </a:lnTo>
                  <a:lnTo>
                    <a:pt x="2292" y="26"/>
                  </a:lnTo>
                  <a:lnTo>
                    <a:pt x="2294" y="30"/>
                  </a:lnTo>
                  <a:lnTo>
                    <a:pt x="2294" y="54"/>
                  </a:lnTo>
                  <a:lnTo>
                    <a:pt x="2292" y="60"/>
                  </a:lnTo>
                  <a:lnTo>
                    <a:pt x="2288" y="60"/>
                  </a:lnTo>
                  <a:lnTo>
                    <a:pt x="2274" y="60"/>
                  </a:lnTo>
                  <a:lnTo>
                    <a:pt x="2270" y="60"/>
                  </a:lnTo>
                  <a:lnTo>
                    <a:pt x="2268" y="54"/>
                  </a:lnTo>
                  <a:lnTo>
                    <a:pt x="2268" y="30"/>
                  </a:lnTo>
                  <a:close/>
                  <a:moveTo>
                    <a:pt x="2208" y="30"/>
                  </a:moveTo>
                  <a:lnTo>
                    <a:pt x="2208" y="30"/>
                  </a:lnTo>
                  <a:lnTo>
                    <a:pt x="2210" y="26"/>
                  </a:lnTo>
                  <a:lnTo>
                    <a:pt x="2214" y="24"/>
                  </a:lnTo>
                  <a:lnTo>
                    <a:pt x="2226" y="24"/>
                  </a:lnTo>
                  <a:lnTo>
                    <a:pt x="2232" y="26"/>
                  </a:lnTo>
                  <a:lnTo>
                    <a:pt x="2234" y="30"/>
                  </a:lnTo>
                  <a:lnTo>
                    <a:pt x="2234" y="54"/>
                  </a:lnTo>
                  <a:lnTo>
                    <a:pt x="2232" y="60"/>
                  </a:lnTo>
                  <a:lnTo>
                    <a:pt x="2226" y="60"/>
                  </a:lnTo>
                  <a:lnTo>
                    <a:pt x="2214" y="60"/>
                  </a:lnTo>
                  <a:lnTo>
                    <a:pt x="2210" y="60"/>
                  </a:lnTo>
                  <a:lnTo>
                    <a:pt x="2208" y="54"/>
                  </a:lnTo>
                  <a:lnTo>
                    <a:pt x="2208" y="30"/>
                  </a:lnTo>
                  <a:close/>
                  <a:moveTo>
                    <a:pt x="2148" y="30"/>
                  </a:moveTo>
                  <a:lnTo>
                    <a:pt x="2148" y="30"/>
                  </a:lnTo>
                  <a:lnTo>
                    <a:pt x="2150" y="26"/>
                  </a:lnTo>
                  <a:lnTo>
                    <a:pt x="2154" y="24"/>
                  </a:lnTo>
                  <a:lnTo>
                    <a:pt x="2166" y="24"/>
                  </a:lnTo>
                  <a:lnTo>
                    <a:pt x="2170" y="26"/>
                  </a:lnTo>
                  <a:lnTo>
                    <a:pt x="2172" y="30"/>
                  </a:lnTo>
                  <a:lnTo>
                    <a:pt x="2172" y="54"/>
                  </a:lnTo>
                  <a:lnTo>
                    <a:pt x="2170" y="60"/>
                  </a:lnTo>
                  <a:lnTo>
                    <a:pt x="2166" y="60"/>
                  </a:lnTo>
                  <a:lnTo>
                    <a:pt x="2154" y="60"/>
                  </a:lnTo>
                  <a:lnTo>
                    <a:pt x="2150" y="60"/>
                  </a:lnTo>
                  <a:lnTo>
                    <a:pt x="2148" y="54"/>
                  </a:lnTo>
                  <a:lnTo>
                    <a:pt x="2148" y="30"/>
                  </a:lnTo>
                  <a:close/>
                  <a:moveTo>
                    <a:pt x="2086" y="30"/>
                  </a:moveTo>
                  <a:lnTo>
                    <a:pt x="2086" y="30"/>
                  </a:lnTo>
                  <a:lnTo>
                    <a:pt x="2088" y="26"/>
                  </a:lnTo>
                  <a:lnTo>
                    <a:pt x="2094" y="24"/>
                  </a:lnTo>
                  <a:lnTo>
                    <a:pt x="2106" y="24"/>
                  </a:lnTo>
                  <a:lnTo>
                    <a:pt x="2110" y="26"/>
                  </a:lnTo>
                  <a:lnTo>
                    <a:pt x="2112" y="30"/>
                  </a:lnTo>
                  <a:lnTo>
                    <a:pt x="2112" y="54"/>
                  </a:lnTo>
                  <a:lnTo>
                    <a:pt x="2110" y="60"/>
                  </a:lnTo>
                  <a:lnTo>
                    <a:pt x="2106" y="60"/>
                  </a:lnTo>
                  <a:lnTo>
                    <a:pt x="2094" y="60"/>
                  </a:lnTo>
                  <a:lnTo>
                    <a:pt x="2088" y="60"/>
                  </a:lnTo>
                  <a:lnTo>
                    <a:pt x="2086" y="54"/>
                  </a:lnTo>
                  <a:lnTo>
                    <a:pt x="2086" y="30"/>
                  </a:lnTo>
                  <a:close/>
                  <a:moveTo>
                    <a:pt x="2026" y="30"/>
                  </a:moveTo>
                  <a:lnTo>
                    <a:pt x="2026" y="30"/>
                  </a:lnTo>
                  <a:lnTo>
                    <a:pt x="2028" y="26"/>
                  </a:lnTo>
                  <a:lnTo>
                    <a:pt x="2032" y="24"/>
                  </a:lnTo>
                  <a:lnTo>
                    <a:pt x="2046" y="24"/>
                  </a:lnTo>
                  <a:lnTo>
                    <a:pt x="2050" y="26"/>
                  </a:lnTo>
                  <a:lnTo>
                    <a:pt x="2052" y="30"/>
                  </a:lnTo>
                  <a:lnTo>
                    <a:pt x="2052" y="54"/>
                  </a:lnTo>
                  <a:lnTo>
                    <a:pt x="2050" y="60"/>
                  </a:lnTo>
                  <a:lnTo>
                    <a:pt x="2046" y="60"/>
                  </a:lnTo>
                  <a:lnTo>
                    <a:pt x="2032" y="60"/>
                  </a:lnTo>
                  <a:lnTo>
                    <a:pt x="2028" y="60"/>
                  </a:lnTo>
                  <a:lnTo>
                    <a:pt x="2026" y="54"/>
                  </a:lnTo>
                  <a:lnTo>
                    <a:pt x="2026" y="30"/>
                  </a:lnTo>
                  <a:close/>
                  <a:moveTo>
                    <a:pt x="1966" y="30"/>
                  </a:moveTo>
                  <a:lnTo>
                    <a:pt x="1966" y="30"/>
                  </a:lnTo>
                  <a:lnTo>
                    <a:pt x="1968" y="26"/>
                  </a:lnTo>
                  <a:lnTo>
                    <a:pt x="1972" y="24"/>
                  </a:lnTo>
                  <a:lnTo>
                    <a:pt x="1984" y="24"/>
                  </a:lnTo>
                  <a:lnTo>
                    <a:pt x="1990" y="26"/>
                  </a:lnTo>
                  <a:lnTo>
                    <a:pt x="1992" y="30"/>
                  </a:lnTo>
                  <a:lnTo>
                    <a:pt x="1992" y="54"/>
                  </a:lnTo>
                  <a:lnTo>
                    <a:pt x="1990" y="60"/>
                  </a:lnTo>
                  <a:lnTo>
                    <a:pt x="1984" y="60"/>
                  </a:lnTo>
                  <a:lnTo>
                    <a:pt x="1972" y="60"/>
                  </a:lnTo>
                  <a:lnTo>
                    <a:pt x="1968" y="60"/>
                  </a:lnTo>
                  <a:lnTo>
                    <a:pt x="1966" y="54"/>
                  </a:lnTo>
                  <a:lnTo>
                    <a:pt x="1966" y="30"/>
                  </a:lnTo>
                  <a:close/>
                  <a:moveTo>
                    <a:pt x="1844" y="30"/>
                  </a:moveTo>
                  <a:lnTo>
                    <a:pt x="1844" y="30"/>
                  </a:lnTo>
                  <a:lnTo>
                    <a:pt x="1846" y="26"/>
                  </a:lnTo>
                  <a:lnTo>
                    <a:pt x="1852" y="24"/>
                  </a:lnTo>
                  <a:lnTo>
                    <a:pt x="1864" y="24"/>
                  </a:lnTo>
                  <a:lnTo>
                    <a:pt x="1868" y="26"/>
                  </a:lnTo>
                  <a:lnTo>
                    <a:pt x="1870" y="30"/>
                  </a:lnTo>
                  <a:lnTo>
                    <a:pt x="1870" y="54"/>
                  </a:lnTo>
                  <a:lnTo>
                    <a:pt x="1868" y="60"/>
                  </a:lnTo>
                  <a:lnTo>
                    <a:pt x="1864" y="60"/>
                  </a:lnTo>
                  <a:lnTo>
                    <a:pt x="1852" y="60"/>
                  </a:lnTo>
                  <a:lnTo>
                    <a:pt x="1846" y="60"/>
                  </a:lnTo>
                  <a:lnTo>
                    <a:pt x="1844" y="54"/>
                  </a:lnTo>
                  <a:lnTo>
                    <a:pt x="1844" y="30"/>
                  </a:lnTo>
                  <a:close/>
                  <a:moveTo>
                    <a:pt x="1784" y="30"/>
                  </a:moveTo>
                  <a:lnTo>
                    <a:pt x="1784" y="30"/>
                  </a:lnTo>
                  <a:lnTo>
                    <a:pt x="1786" y="26"/>
                  </a:lnTo>
                  <a:lnTo>
                    <a:pt x="1792" y="24"/>
                  </a:lnTo>
                  <a:lnTo>
                    <a:pt x="1804" y="24"/>
                  </a:lnTo>
                  <a:lnTo>
                    <a:pt x="1808" y="26"/>
                  </a:lnTo>
                  <a:lnTo>
                    <a:pt x="1810" y="30"/>
                  </a:lnTo>
                  <a:lnTo>
                    <a:pt x="1810" y="54"/>
                  </a:lnTo>
                  <a:lnTo>
                    <a:pt x="1808" y="60"/>
                  </a:lnTo>
                  <a:lnTo>
                    <a:pt x="1804" y="60"/>
                  </a:lnTo>
                  <a:lnTo>
                    <a:pt x="1792" y="60"/>
                  </a:lnTo>
                  <a:lnTo>
                    <a:pt x="1786" y="60"/>
                  </a:lnTo>
                  <a:lnTo>
                    <a:pt x="1784" y="54"/>
                  </a:lnTo>
                  <a:lnTo>
                    <a:pt x="1784" y="30"/>
                  </a:lnTo>
                  <a:close/>
                  <a:moveTo>
                    <a:pt x="1724" y="30"/>
                  </a:moveTo>
                  <a:lnTo>
                    <a:pt x="1724" y="30"/>
                  </a:lnTo>
                  <a:lnTo>
                    <a:pt x="1726" y="26"/>
                  </a:lnTo>
                  <a:lnTo>
                    <a:pt x="1730" y="24"/>
                  </a:lnTo>
                  <a:lnTo>
                    <a:pt x="1744" y="24"/>
                  </a:lnTo>
                  <a:lnTo>
                    <a:pt x="1748" y="26"/>
                  </a:lnTo>
                  <a:lnTo>
                    <a:pt x="1750" y="30"/>
                  </a:lnTo>
                  <a:lnTo>
                    <a:pt x="1750" y="54"/>
                  </a:lnTo>
                  <a:lnTo>
                    <a:pt x="1748" y="60"/>
                  </a:lnTo>
                  <a:lnTo>
                    <a:pt x="1744" y="60"/>
                  </a:lnTo>
                  <a:lnTo>
                    <a:pt x="1730" y="60"/>
                  </a:lnTo>
                  <a:lnTo>
                    <a:pt x="1726" y="60"/>
                  </a:lnTo>
                  <a:lnTo>
                    <a:pt x="1724" y="54"/>
                  </a:lnTo>
                  <a:lnTo>
                    <a:pt x="1724" y="30"/>
                  </a:lnTo>
                  <a:close/>
                  <a:moveTo>
                    <a:pt x="1664" y="30"/>
                  </a:moveTo>
                  <a:lnTo>
                    <a:pt x="1664" y="30"/>
                  </a:lnTo>
                  <a:lnTo>
                    <a:pt x="1666" y="26"/>
                  </a:lnTo>
                  <a:lnTo>
                    <a:pt x="1670" y="24"/>
                  </a:lnTo>
                  <a:lnTo>
                    <a:pt x="1682" y="24"/>
                  </a:lnTo>
                  <a:lnTo>
                    <a:pt x="1688" y="26"/>
                  </a:lnTo>
                  <a:lnTo>
                    <a:pt x="1690" y="30"/>
                  </a:lnTo>
                  <a:lnTo>
                    <a:pt x="1690" y="54"/>
                  </a:lnTo>
                  <a:lnTo>
                    <a:pt x="1688" y="60"/>
                  </a:lnTo>
                  <a:lnTo>
                    <a:pt x="1682" y="60"/>
                  </a:lnTo>
                  <a:lnTo>
                    <a:pt x="1670" y="60"/>
                  </a:lnTo>
                  <a:lnTo>
                    <a:pt x="1666" y="60"/>
                  </a:lnTo>
                  <a:lnTo>
                    <a:pt x="1664" y="54"/>
                  </a:lnTo>
                  <a:lnTo>
                    <a:pt x="1664" y="30"/>
                  </a:lnTo>
                  <a:close/>
                  <a:moveTo>
                    <a:pt x="1604" y="30"/>
                  </a:moveTo>
                  <a:lnTo>
                    <a:pt x="1604" y="30"/>
                  </a:lnTo>
                  <a:lnTo>
                    <a:pt x="1606" y="26"/>
                  </a:lnTo>
                  <a:lnTo>
                    <a:pt x="1610" y="24"/>
                  </a:lnTo>
                  <a:lnTo>
                    <a:pt x="1622" y="24"/>
                  </a:lnTo>
                  <a:lnTo>
                    <a:pt x="1626" y="26"/>
                  </a:lnTo>
                  <a:lnTo>
                    <a:pt x="1628" y="30"/>
                  </a:lnTo>
                  <a:lnTo>
                    <a:pt x="1628" y="54"/>
                  </a:lnTo>
                  <a:lnTo>
                    <a:pt x="1626" y="60"/>
                  </a:lnTo>
                  <a:lnTo>
                    <a:pt x="1622" y="60"/>
                  </a:lnTo>
                  <a:lnTo>
                    <a:pt x="1610" y="60"/>
                  </a:lnTo>
                  <a:lnTo>
                    <a:pt x="1606" y="60"/>
                  </a:lnTo>
                  <a:lnTo>
                    <a:pt x="1604" y="54"/>
                  </a:lnTo>
                  <a:lnTo>
                    <a:pt x="1604" y="30"/>
                  </a:lnTo>
                  <a:close/>
                  <a:moveTo>
                    <a:pt x="1542" y="30"/>
                  </a:moveTo>
                  <a:lnTo>
                    <a:pt x="1542" y="30"/>
                  </a:lnTo>
                  <a:lnTo>
                    <a:pt x="1544" y="26"/>
                  </a:lnTo>
                  <a:lnTo>
                    <a:pt x="1550" y="24"/>
                  </a:lnTo>
                  <a:lnTo>
                    <a:pt x="1562" y="24"/>
                  </a:lnTo>
                  <a:lnTo>
                    <a:pt x="1566" y="26"/>
                  </a:lnTo>
                  <a:lnTo>
                    <a:pt x="1568" y="30"/>
                  </a:lnTo>
                  <a:lnTo>
                    <a:pt x="1568" y="54"/>
                  </a:lnTo>
                  <a:lnTo>
                    <a:pt x="1566" y="60"/>
                  </a:lnTo>
                  <a:lnTo>
                    <a:pt x="1562" y="60"/>
                  </a:lnTo>
                  <a:lnTo>
                    <a:pt x="1550" y="60"/>
                  </a:lnTo>
                  <a:lnTo>
                    <a:pt x="1544" y="60"/>
                  </a:lnTo>
                  <a:lnTo>
                    <a:pt x="1542" y="54"/>
                  </a:lnTo>
                  <a:lnTo>
                    <a:pt x="1542" y="30"/>
                  </a:lnTo>
                  <a:close/>
                  <a:moveTo>
                    <a:pt x="1482" y="30"/>
                  </a:moveTo>
                  <a:lnTo>
                    <a:pt x="1482" y="30"/>
                  </a:lnTo>
                  <a:lnTo>
                    <a:pt x="1484" y="26"/>
                  </a:lnTo>
                  <a:lnTo>
                    <a:pt x="1488" y="24"/>
                  </a:lnTo>
                  <a:lnTo>
                    <a:pt x="1502" y="24"/>
                  </a:lnTo>
                  <a:lnTo>
                    <a:pt x="1506" y="26"/>
                  </a:lnTo>
                  <a:lnTo>
                    <a:pt x="1508" y="30"/>
                  </a:lnTo>
                  <a:lnTo>
                    <a:pt x="1508" y="54"/>
                  </a:lnTo>
                  <a:lnTo>
                    <a:pt x="1506" y="60"/>
                  </a:lnTo>
                  <a:lnTo>
                    <a:pt x="1502" y="60"/>
                  </a:lnTo>
                  <a:lnTo>
                    <a:pt x="1488" y="60"/>
                  </a:lnTo>
                  <a:lnTo>
                    <a:pt x="1484" y="60"/>
                  </a:lnTo>
                  <a:lnTo>
                    <a:pt x="1482" y="54"/>
                  </a:lnTo>
                  <a:lnTo>
                    <a:pt x="1482" y="30"/>
                  </a:lnTo>
                  <a:close/>
                  <a:moveTo>
                    <a:pt x="1422" y="30"/>
                  </a:moveTo>
                  <a:lnTo>
                    <a:pt x="1422" y="30"/>
                  </a:lnTo>
                  <a:lnTo>
                    <a:pt x="1424" y="26"/>
                  </a:lnTo>
                  <a:lnTo>
                    <a:pt x="1428" y="24"/>
                  </a:lnTo>
                  <a:lnTo>
                    <a:pt x="1440" y="24"/>
                  </a:lnTo>
                  <a:lnTo>
                    <a:pt x="1446" y="26"/>
                  </a:lnTo>
                  <a:lnTo>
                    <a:pt x="1448" y="30"/>
                  </a:lnTo>
                  <a:lnTo>
                    <a:pt x="1448" y="54"/>
                  </a:lnTo>
                  <a:lnTo>
                    <a:pt x="1446" y="60"/>
                  </a:lnTo>
                  <a:lnTo>
                    <a:pt x="1440" y="60"/>
                  </a:lnTo>
                  <a:lnTo>
                    <a:pt x="1428" y="60"/>
                  </a:lnTo>
                  <a:lnTo>
                    <a:pt x="1424" y="60"/>
                  </a:lnTo>
                  <a:lnTo>
                    <a:pt x="1422" y="54"/>
                  </a:lnTo>
                  <a:lnTo>
                    <a:pt x="1422" y="30"/>
                  </a:lnTo>
                  <a:close/>
                  <a:moveTo>
                    <a:pt x="1362" y="30"/>
                  </a:moveTo>
                  <a:lnTo>
                    <a:pt x="1362" y="30"/>
                  </a:lnTo>
                  <a:lnTo>
                    <a:pt x="1364" y="26"/>
                  </a:lnTo>
                  <a:lnTo>
                    <a:pt x="1368" y="24"/>
                  </a:lnTo>
                  <a:lnTo>
                    <a:pt x="1380" y="24"/>
                  </a:lnTo>
                  <a:lnTo>
                    <a:pt x="1384" y="26"/>
                  </a:lnTo>
                  <a:lnTo>
                    <a:pt x="1386" y="30"/>
                  </a:lnTo>
                  <a:lnTo>
                    <a:pt x="1386" y="54"/>
                  </a:lnTo>
                  <a:lnTo>
                    <a:pt x="1384" y="60"/>
                  </a:lnTo>
                  <a:lnTo>
                    <a:pt x="1380" y="60"/>
                  </a:lnTo>
                  <a:lnTo>
                    <a:pt x="1368" y="60"/>
                  </a:lnTo>
                  <a:lnTo>
                    <a:pt x="1364" y="60"/>
                  </a:lnTo>
                  <a:lnTo>
                    <a:pt x="1362" y="54"/>
                  </a:lnTo>
                  <a:lnTo>
                    <a:pt x="1362" y="30"/>
                  </a:lnTo>
                  <a:close/>
                  <a:moveTo>
                    <a:pt x="1300" y="30"/>
                  </a:moveTo>
                  <a:lnTo>
                    <a:pt x="1300" y="30"/>
                  </a:lnTo>
                  <a:lnTo>
                    <a:pt x="1302" y="26"/>
                  </a:lnTo>
                  <a:lnTo>
                    <a:pt x="1308" y="24"/>
                  </a:lnTo>
                  <a:lnTo>
                    <a:pt x="1320" y="24"/>
                  </a:lnTo>
                  <a:lnTo>
                    <a:pt x="1324" y="26"/>
                  </a:lnTo>
                  <a:lnTo>
                    <a:pt x="1326" y="30"/>
                  </a:lnTo>
                  <a:lnTo>
                    <a:pt x="1326" y="54"/>
                  </a:lnTo>
                  <a:lnTo>
                    <a:pt x="1324" y="60"/>
                  </a:lnTo>
                  <a:lnTo>
                    <a:pt x="1320" y="60"/>
                  </a:lnTo>
                  <a:lnTo>
                    <a:pt x="1308" y="60"/>
                  </a:lnTo>
                  <a:lnTo>
                    <a:pt x="1302" y="60"/>
                  </a:lnTo>
                  <a:lnTo>
                    <a:pt x="1300" y="54"/>
                  </a:lnTo>
                  <a:lnTo>
                    <a:pt x="1300" y="30"/>
                  </a:lnTo>
                  <a:close/>
                  <a:moveTo>
                    <a:pt x="1240" y="30"/>
                  </a:moveTo>
                  <a:lnTo>
                    <a:pt x="1240" y="30"/>
                  </a:lnTo>
                  <a:lnTo>
                    <a:pt x="1242" y="26"/>
                  </a:lnTo>
                  <a:lnTo>
                    <a:pt x="1246" y="24"/>
                  </a:lnTo>
                  <a:lnTo>
                    <a:pt x="1260" y="24"/>
                  </a:lnTo>
                  <a:lnTo>
                    <a:pt x="1264" y="26"/>
                  </a:lnTo>
                  <a:lnTo>
                    <a:pt x="1266" y="30"/>
                  </a:lnTo>
                  <a:lnTo>
                    <a:pt x="1266" y="54"/>
                  </a:lnTo>
                  <a:lnTo>
                    <a:pt x="1264" y="60"/>
                  </a:lnTo>
                  <a:lnTo>
                    <a:pt x="1260" y="60"/>
                  </a:lnTo>
                  <a:lnTo>
                    <a:pt x="1246" y="60"/>
                  </a:lnTo>
                  <a:lnTo>
                    <a:pt x="1242" y="60"/>
                  </a:lnTo>
                  <a:lnTo>
                    <a:pt x="1240" y="54"/>
                  </a:lnTo>
                  <a:lnTo>
                    <a:pt x="1240" y="30"/>
                  </a:lnTo>
                  <a:close/>
                  <a:moveTo>
                    <a:pt x="1180" y="30"/>
                  </a:moveTo>
                  <a:lnTo>
                    <a:pt x="1180" y="30"/>
                  </a:lnTo>
                  <a:lnTo>
                    <a:pt x="1182" y="26"/>
                  </a:lnTo>
                  <a:lnTo>
                    <a:pt x="1186" y="24"/>
                  </a:lnTo>
                  <a:lnTo>
                    <a:pt x="1198" y="24"/>
                  </a:lnTo>
                  <a:lnTo>
                    <a:pt x="1204" y="26"/>
                  </a:lnTo>
                  <a:lnTo>
                    <a:pt x="1206" y="30"/>
                  </a:lnTo>
                  <a:lnTo>
                    <a:pt x="1206" y="54"/>
                  </a:lnTo>
                  <a:lnTo>
                    <a:pt x="1204" y="60"/>
                  </a:lnTo>
                  <a:lnTo>
                    <a:pt x="1198" y="60"/>
                  </a:lnTo>
                  <a:lnTo>
                    <a:pt x="1186" y="60"/>
                  </a:lnTo>
                  <a:lnTo>
                    <a:pt x="1182" y="60"/>
                  </a:lnTo>
                  <a:lnTo>
                    <a:pt x="1180" y="54"/>
                  </a:lnTo>
                  <a:lnTo>
                    <a:pt x="1180" y="30"/>
                  </a:lnTo>
                  <a:close/>
                  <a:moveTo>
                    <a:pt x="1120" y="30"/>
                  </a:moveTo>
                  <a:lnTo>
                    <a:pt x="1120" y="30"/>
                  </a:lnTo>
                  <a:lnTo>
                    <a:pt x="1122" y="26"/>
                  </a:lnTo>
                  <a:lnTo>
                    <a:pt x="1126" y="24"/>
                  </a:lnTo>
                  <a:lnTo>
                    <a:pt x="1138" y="24"/>
                  </a:lnTo>
                  <a:lnTo>
                    <a:pt x="1142" y="26"/>
                  </a:lnTo>
                  <a:lnTo>
                    <a:pt x="1144" y="30"/>
                  </a:lnTo>
                  <a:lnTo>
                    <a:pt x="1144" y="54"/>
                  </a:lnTo>
                  <a:lnTo>
                    <a:pt x="1142" y="60"/>
                  </a:lnTo>
                  <a:lnTo>
                    <a:pt x="1138" y="60"/>
                  </a:lnTo>
                  <a:lnTo>
                    <a:pt x="1126" y="60"/>
                  </a:lnTo>
                  <a:lnTo>
                    <a:pt x="1122" y="60"/>
                  </a:lnTo>
                  <a:lnTo>
                    <a:pt x="1120" y="54"/>
                  </a:lnTo>
                  <a:lnTo>
                    <a:pt x="1120" y="30"/>
                  </a:lnTo>
                  <a:close/>
                  <a:moveTo>
                    <a:pt x="1058" y="30"/>
                  </a:moveTo>
                  <a:lnTo>
                    <a:pt x="1058" y="30"/>
                  </a:lnTo>
                  <a:lnTo>
                    <a:pt x="1060" y="26"/>
                  </a:lnTo>
                  <a:lnTo>
                    <a:pt x="1066" y="24"/>
                  </a:lnTo>
                  <a:lnTo>
                    <a:pt x="1078" y="24"/>
                  </a:lnTo>
                  <a:lnTo>
                    <a:pt x="1082" y="26"/>
                  </a:lnTo>
                  <a:lnTo>
                    <a:pt x="1084" y="30"/>
                  </a:lnTo>
                  <a:lnTo>
                    <a:pt x="1084" y="54"/>
                  </a:lnTo>
                  <a:lnTo>
                    <a:pt x="1082" y="60"/>
                  </a:lnTo>
                  <a:lnTo>
                    <a:pt x="1078" y="60"/>
                  </a:lnTo>
                  <a:lnTo>
                    <a:pt x="1066" y="60"/>
                  </a:lnTo>
                  <a:lnTo>
                    <a:pt x="1060" y="60"/>
                  </a:lnTo>
                  <a:lnTo>
                    <a:pt x="1058" y="54"/>
                  </a:lnTo>
                  <a:lnTo>
                    <a:pt x="1058" y="30"/>
                  </a:lnTo>
                  <a:close/>
                  <a:moveTo>
                    <a:pt x="998" y="30"/>
                  </a:moveTo>
                  <a:lnTo>
                    <a:pt x="998" y="30"/>
                  </a:lnTo>
                  <a:lnTo>
                    <a:pt x="1000" y="26"/>
                  </a:lnTo>
                  <a:lnTo>
                    <a:pt x="1004" y="24"/>
                  </a:lnTo>
                  <a:lnTo>
                    <a:pt x="1018" y="24"/>
                  </a:lnTo>
                  <a:lnTo>
                    <a:pt x="1022" y="26"/>
                  </a:lnTo>
                  <a:lnTo>
                    <a:pt x="1024" y="30"/>
                  </a:lnTo>
                  <a:lnTo>
                    <a:pt x="1024" y="54"/>
                  </a:lnTo>
                  <a:lnTo>
                    <a:pt x="1022" y="60"/>
                  </a:lnTo>
                  <a:lnTo>
                    <a:pt x="1018" y="60"/>
                  </a:lnTo>
                  <a:lnTo>
                    <a:pt x="1004" y="60"/>
                  </a:lnTo>
                  <a:lnTo>
                    <a:pt x="1000" y="60"/>
                  </a:lnTo>
                  <a:lnTo>
                    <a:pt x="998" y="54"/>
                  </a:lnTo>
                  <a:lnTo>
                    <a:pt x="998" y="30"/>
                  </a:lnTo>
                  <a:close/>
                  <a:moveTo>
                    <a:pt x="938" y="30"/>
                  </a:moveTo>
                  <a:lnTo>
                    <a:pt x="938" y="30"/>
                  </a:lnTo>
                  <a:lnTo>
                    <a:pt x="940" y="26"/>
                  </a:lnTo>
                  <a:lnTo>
                    <a:pt x="944" y="24"/>
                  </a:lnTo>
                  <a:lnTo>
                    <a:pt x="956" y="24"/>
                  </a:lnTo>
                  <a:lnTo>
                    <a:pt x="962" y="26"/>
                  </a:lnTo>
                  <a:lnTo>
                    <a:pt x="964" y="30"/>
                  </a:lnTo>
                  <a:lnTo>
                    <a:pt x="964" y="54"/>
                  </a:lnTo>
                  <a:lnTo>
                    <a:pt x="962" y="60"/>
                  </a:lnTo>
                  <a:lnTo>
                    <a:pt x="956" y="60"/>
                  </a:lnTo>
                  <a:lnTo>
                    <a:pt x="944" y="60"/>
                  </a:lnTo>
                  <a:lnTo>
                    <a:pt x="940" y="60"/>
                  </a:lnTo>
                  <a:lnTo>
                    <a:pt x="938" y="54"/>
                  </a:lnTo>
                  <a:lnTo>
                    <a:pt x="938" y="30"/>
                  </a:lnTo>
                  <a:close/>
                  <a:moveTo>
                    <a:pt x="878" y="30"/>
                  </a:moveTo>
                  <a:lnTo>
                    <a:pt x="878" y="30"/>
                  </a:lnTo>
                  <a:lnTo>
                    <a:pt x="880" y="26"/>
                  </a:lnTo>
                  <a:lnTo>
                    <a:pt x="884" y="24"/>
                  </a:lnTo>
                  <a:lnTo>
                    <a:pt x="896" y="24"/>
                  </a:lnTo>
                  <a:lnTo>
                    <a:pt x="902" y="26"/>
                  </a:lnTo>
                  <a:lnTo>
                    <a:pt x="902" y="30"/>
                  </a:lnTo>
                  <a:lnTo>
                    <a:pt x="902" y="54"/>
                  </a:lnTo>
                  <a:lnTo>
                    <a:pt x="902" y="60"/>
                  </a:lnTo>
                  <a:lnTo>
                    <a:pt x="896" y="60"/>
                  </a:lnTo>
                  <a:lnTo>
                    <a:pt x="884" y="60"/>
                  </a:lnTo>
                  <a:lnTo>
                    <a:pt x="880" y="60"/>
                  </a:lnTo>
                  <a:lnTo>
                    <a:pt x="878" y="54"/>
                  </a:lnTo>
                  <a:lnTo>
                    <a:pt x="878" y="30"/>
                  </a:lnTo>
                  <a:close/>
                  <a:moveTo>
                    <a:pt x="816" y="30"/>
                  </a:moveTo>
                  <a:lnTo>
                    <a:pt x="816" y="30"/>
                  </a:lnTo>
                  <a:lnTo>
                    <a:pt x="818" y="26"/>
                  </a:lnTo>
                  <a:lnTo>
                    <a:pt x="824" y="24"/>
                  </a:lnTo>
                  <a:lnTo>
                    <a:pt x="836" y="24"/>
                  </a:lnTo>
                  <a:lnTo>
                    <a:pt x="840" y="26"/>
                  </a:lnTo>
                  <a:lnTo>
                    <a:pt x="842" y="30"/>
                  </a:lnTo>
                  <a:lnTo>
                    <a:pt x="842" y="54"/>
                  </a:lnTo>
                  <a:lnTo>
                    <a:pt x="840" y="60"/>
                  </a:lnTo>
                  <a:lnTo>
                    <a:pt x="836" y="60"/>
                  </a:lnTo>
                  <a:lnTo>
                    <a:pt x="824" y="60"/>
                  </a:lnTo>
                  <a:lnTo>
                    <a:pt x="818" y="60"/>
                  </a:lnTo>
                  <a:lnTo>
                    <a:pt x="816" y="54"/>
                  </a:lnTo>
                  <a:lnTo>
                    <a:pt x="816" y="30"/>
                  </a:lnTo>
                  <a:close/>
                  <a:moveTo>
                    <a:pt x="756" y="30"/>
                  </a:moveTo>
                  <a:lnTo>
                    <a:pt x="756" y="30"/>
                  </a:lnTo>
                  <a:lnTo>
                    <a:pt x="758" y="26"/>
                  </a:lnTo>
                  <a:lnTo>
                    <a:pt x="762" y="24"/>
                  </a:lnTo>
                  <a:lnTo>
                    <a:pt x="776" y="24"/>
                  </a:lnTo>
                  <a:lnTo>
                    <a:pt x="780" y="26"/>
                  </a:lnTo>
                  <a:lnTo>
                    <a:pt x="782" y="30"/>
                  </a:lnTo>
                  <a:lnTo>
                    <a:pt x="782" y="54"/>
                  </a:lnTo>
                  <a:lnTo>
                    <a:pt x="780" y="60"/>
                  </a:lnTo>
                  <a:lnTo>
                    <a:pt x="776" y="60"/>
                  </a:lnTo>
                  <a:lnTo>
                    <a:pt x="762" y="60"/>
                  </a:lnTo>
                  <a:lnTo>
                    <a:pt x="758" y="60"/>
                  </a:lnTo>
                  <a:lnTo>
                    <a:pt x="756" y="54"/>
                  </a:lnTo>
                  <a:lnTo>
                    <a:pt x="756" y="30"/>
                  </a:lnTo>
                  <a:close/>
                  <a:moveTo>
                    <a:pt x="696" y="30"/>
                  </a:moveTo>
                  <a:lnTo>
                    <a:pt x="696" y="30"/>
                  </a:lnTo>
                  <a:lnTo>
                    <a:pt x="698" y="26"/>
                  </a:lnTo>
                  <a:lnTo>
                    <a:pt x="702" y="24"/>
                  </a:lnTo>
                  <a:lnTo>
                    <a:pt x="716" y="24"/>
                  </a:lnTo>
                  <a:lnTo>
                    <a:pt x="720" y="26"/>
                  </a:lnTo>
                  <a:lnTo>
                    <a:pt x="722" y="30"/>
                  </a:lnTo>
                  <a:lnTo>
                    <a:pt x="722" y="54"/>
                  </a:lnTo>
                  <a:lnTo>
                    <a:pt x="720" y="60"/>
                  </a:lnTo>
                  <a:lnTo>
                    <a:pt x="716" y="60"/>
                  </a:lnTo>
                  <a:lnTo>
                    <a:pt x="702" y="60"/>
                  </a:lnTo>
                  <a:lnTo>
                    <a:pt x="698" y="60"/>
                  </a:lnTo>
                  <a:lnTo>
                    <a:pt x="696" y="54"/>
                  </a:lnTo>
                  <a:lnTo>
                    <a:pt x="696" y="30"/>
                  </a:lnTo>
                  <a:close/>
                  <a:moveTo>
                    <a:pt x="636" y="30"/>
                  </a:moveTo>
                  <a:lnTo>
                    <a:pt x="636" y="30"/>
                  </a:lnTo>
                  <a:lnTo>
                    <a:pt x="638" y="26"/>
                  </a:lnTo>
                  <a:lnTo>
                    <a:pt x="642" y="24"/>
                  </a:lnTo>
                  <a:lnTo>
                    <a:pt x="654" y="24"/>
                  </a:lnTo>
                  <a:lnTo>
                    <a:pt x="658" y="26"/>
                  </a:lnTo>
                  <a:lnTo>
                    <a:pt x="660" y="30"/>
                  </a:lnTo>
                  <a:lnTo>
                    <a:pt x="660" y="54"/>
                  </a:lnTo>
                  <a:lnTo>
                    <a:pt x="658" y="60"/>
                  </a:lnTo>
                  <a:lnTo>
                    <a:pt x="654" y="60"/>
                  </a:lnTo>
                  <a:lnTo>
                    <a:pt x="642" y="60"/>
                  </a:lnTo>
                  <a:lnTo>
                    <a:pt x="638" y="60"/>
                  </a:lnTo>
                  <a:lnTo>
                    <a:pt x="636" y="54"/>
                  </a:lnTo>
                  <a:lnTo>
                    <a:pt x="636" y="30"/>
                  </a:lnTo>
                  <a:close/>
                  <a:moveTo>
                    <a:pt x="574" y="30"/>
                  </a:moveTo>
                  <a:lnTo>
                    <a:pt x="574" y="30"/>
                  </a:lnTo>
                  <a:lnTo>
                    <a:pt x="576" y="26"/>
                  </a:lnTo>
                  <a:lnTo>
                    <a:pt x="582" y="24"/>
                  </a:lnTo>
                  <a:lnTo>
                    <a:pt x="594" y="24"/>
                  </a:lnTo>
                  <a:lnTo>
                    <a:pt x="598" y="26"/>
                  </a:lnTo>
                  <a:lnTo>
                    <a:pt x="600" y="30"/>
                  </a:lnTo>
                  <a:lnTo>
                    <a:pt x="600" y="54"/>
                  </a:lnTo>
                  <a:lnTo>
                    <a:pt x="598" y="60"/>
                  </a:lnTo>
                  <a:lnTo>
                    <a:pt x="594" y="60"/>
                  </a:lnTo>
                  <a:lnTo>
                    <a:pt x="582" y="60"/>
                  </a:lnTo>
                  <a:lnTo>
                    <a:pt x="576" y="60"/>
                  </a:lnTo>
                  <a:lnTo>
                    <a:pt x="574" y="54"/>
                  </a:lnTo>
                  <a:lnTo>
                    <a:pt x="574" y="30"/>
                  </a:lnTo>
                  <a:close/>
                  <a:moveTo>
                    <a:pt x="514" y="30"/>
                  </a:moveTo>
                  <a:lnTo>
                    <a:pt x="514" y="30"/>
                  </a:lnTo>
                  <a:lnTo>
                    <a:pt x="516" y="26"/>
                  </a:lnTo>
                  <a:lnTo>
                    <a:pt x="520" y="24"/>
                  </a:lnTo>
                  <a:lnTo>
                    <a:pt x="534" y="24"/>
                  </a:lnTo>
                  <a:lnTo>
                    <a:pt x="538" y="26"/>
                  </a:lnTo>
                  <a:lnTo>
                    <a:pt x="540" y="30"/>
                  </a:lnTo>
                  <a:lnTo>
                    <a:pt x="540" y="54"/>
                  </a:lnTo>
                  <a:lnTo>
                    <a:pt x="538" y="60"/>
                  </a:lnTo>
                  <a:lnTo>
                    <a:pt x="534" y="60"/>
                  </a:lnTo>
                  <a:lnTo>
                    <a:pt x="520" y="60"/>
                  </a:lnTo>
                  <a:lnTo>
                    <a:pt x="516" y="60"/>
                  </a:lnTo>
                  <a:lnTo>
                    <a:pt x="514" y="54"/>
                  </a:lnTo>
                  <a:lnTo>
                    <a:pt x="514" y="30"/>
                  </a:lnTo>
                  <a:close/>
                  <a:moveTo>
                    <a:pt x="454" y="30"/>
                  </a:moveTo>
                  <a:lnTo>
                    <a:pt x="454" y="30"/>
                  </a:lnTo>
                  <a:lnTo>
                    <a:pt x="456" y="26"/>
                  </a:lnTo>
                  <a:lnTo>
                    <a:pt x="460" y="24"/>
                  </a:lnTo>
                  <a:lnTo>
                    <a:pt x="472" y="24"/>
                  </a:lnTo>
                  <a:lnTo>
                    <a:pt x="478" y="26"/>
                  </a:lnTo>
                  <a:lnTo>
                    <a:pt x="480" y="30"/>
                  </a:lnTo>
                  <a:lnTo>
                    <a:pt x="480" y="54"/>
                  </a:lnTo>
                  <a:lnTo>
                    <a:pt x="478" y="60"/>
                  </a:lnTo>
                  <a:lnTo>
                    <a:pt x="472" y="60"/>
                  </a:lnTo>
                  <a:lnTo>
                    <a:pt x="460" y="60"/>
                  </a:lnTo>
                  <a:lnTo>
                    <a:pt x="456" y="60"/>
                  </a:lnTo>
                  <a:lnTo>
                    <a:pt x="454" y="54"/>
                  </a:lnTo>
                  <a:lnTo>
                    <a:pt x="454" y="30"/>
                  </a:lnTo>
                  <a:close/>
                  <a:moveTo>
                    <a:pt x="394" y="30"/>
                  </a:moveTo>
                  <a:lnTo>
                    <a:pt x="394" y="30"/>
                  </a:lnTo>
                  <a:lnTo>
                    <a:pt x="396" y="26"/>
                  </a:lnTo>
                  <a:lnTo>
                    <a:pt x="400" y="24"/>
                  </a:lnTo>
                  <a:lnTo>
                    <a:pt x="412" y="24"/>
                  </a:lnTo>
                  <a:lnTo>
                    <a:pt x="416" y="26"/>
                  </a:lnTo>
                  <a:lnTo>
                    <a:pt x="418" y="30"/>
                  </a:lnTo>
                  <a:lnTo>
                    <a:pt x="418" y="54"/>
                  </a:lnTo>
                  <a:lnTo>
                    <a:pt x="416" y="60"/>
                  </a:lnTo>
                  <a:lnTo>
                    <a:pt x="412" y="60"/>
                  </a:lnTo>
                  <a:lnTo>
                    <a:pt x="400" y="60"/>
                  </a:lnTo>
                  <a:lnTo>
                    <a:pt x="396" y="60"/>
                  </a:lnTo>
                  <a:lnTo>
                    <a:pt x="394" y="54"/>
                  </a:lnTo>
                  <a:lnTo>
                    <a:pt x="394" y="30"/>
                  </a:lnTo>
                  <a:close/>
                  <a:moveTo>
                    <a:pt x="332" y="30"/>
                  </a:moveTo>
                  <a:lnTo>
                    <a:pt x="332" y="30"/>
                  </a:lnTo>
                  <a:lnTo>
                    <a:pt x="334" y="26"/>
                  </a:lnTo>
                  <a:lnTo>
                    <a:pt x="340" y="24"/>
                  </a:lnTo>
                  <a:lnTo>
                    <a:pt x="352" y="24"/>
                  </a:lnTo>
                  <a:lnTo>
                    <a:pt x="356" y="26"/>
                  </a:lnTo>
                  <a:lnTo>
                    <a:pt x="358" y="30"/>
                  </a:lnTo>
                  <a:lnTo>
                    <a:pt x="358" y="54"/>
                  </a:lnTo>
                  <a:lnTo>
                    <a:pt x="356" y="60"/>
                  </a:lnTo>
                  <a:lnTo>
                    <a:pt x="352" y="60"/>
                  </a:lnTo>
                  <a:lnTo>
                    <a:pt x="340" y="60"/>
                  </a:lnTo>
                  <a:lnTo>
                    <a:pt x="334" y="60"/>
                  </a:lnTo>
                  <a:lnTo>
                    <a:pt x="332" y="54"/>
                  </a:lnTo>
                  <a:lnTo>
                    <a:pt x="332" y="30"/>
                  </a:lnTo>
                  <a:close/>
                  <a:moveTo>
                    <a:pt x="272" y="30"/>
                  </a:moveTo>
                  <a:lnTo>
                    <a:pt x="272" y="30"/>
                  </a:lnTo>
                  <a:lnTo>
                    <a:pt x="274" y="26"/>
                  </a:lnTo>
                  <a:lnTo>
                    <a:pt x="278" y="24"/>
                  </a:lnTo>
                  <a:lnTo>
                    <a:pt x="292" y="24"/>
                  </a:lnTo>
                  <a:lnTo>
                    <a:pt x="296" y="26"/>
                  </a:lnTo>
                  <a:lnTo>
                    <a:pt x="298" y="30"/>
                  </a:lnTo>
                  <a:lnTo>
                    <a:pt x="298" y="54"/>
                  </a:lnTo>
                  <a:lnTo>
                    <a:pt x="296" y="60"/>
                  </a:lnTo>
                  <a:lnTo>
                    <a:pt x="292" y="60"/>
                  </a:lnTo>
                  <a:lnTo>
                    <a:pt x="278" y="60"/>
                  </a:lnTo>
                  <a:lnTo>
                    <a:pt x="274" y="60"/>
                  </a:lnTo>
                  <a:lnTo>
                    <a:pt x="272" y="54"/>
                  </a:lnTo>
                  <a:lnTo>
                    <a:pt x="272" y="30"/>
                  </a:lnTo>
                  <a:close/>
                  <a:moveTo>
                    <a:pt x="212" y="30"/>
                  </a:moveTo>
                  <a:lnTo>
                    <a:pt x="212" y="30"/>
                  </a:lnTo>
                  <a:lnTo>
                    <a:pt x="214" y="26"/>
                  </a:lnTo>
                  <a:lnTo>
                    <a:pt x="218" y="24"/>
                  </a:lnTo>
                  <a:lnTo>
                    <a:pt x="230" y="24"/>
                  </a:lnTo>
                  <a:lnTo>
                    <a:pt x="236" y="26"/>
                  </a:lnTo>
                  <a:lnTo>
                    <a:pt x="238" y="30"/>
                  </a:lnTo>
                  <a:lnTo>
                    <a:pt x="238" y="54"/>
                  </a:lnTo>
                  <a:lnTo>
                    <a:pt x="236" y="60"/>
                  </a:lnTo>
                  <a:lnTo>
                    <a:pt x="230" y="60"/>
                  </a:lnTo>
                  <a:lnTo>
                    <a:pt x="218" y="60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2" y="30"/>
                  </a:lnTo>
                  <a:close/>
                  <a:moveTo>
                    <a:pt x="152" y="30"/>
                  </a:moveTo>
                  <a:lnTo>
                    <a:pt x="152" y="30"/>
                  </a:lnTo>
                  <a:lnTo>
                    <a:pt x="154" y="26"/>
                  </a:lnTo>
                  <a:lnTo>
                    <a:pt x="158" y="24"/>
                  </a:lnTo>
                  <a:lnTo>
                    <a:pt x="170" y="24"/>
                  </a:lnTo>
                  <a:lnTo>
                    <a:pt x="176" y="26"/>
                  </a:lnTo>
                  <a:lnTo>
                    <a:pt x="176" y="30"/>
                  </a:lnTo>
                  <a:lnTo>
                    <a:pt x="176" y="54"/>
                  </a:lnTo>
                  <a:lnTo>
                    <a:pt x="176" y="60"/>
                  </a:lnTo>
                  <a:lnTo>
                    <a:pt x="170" y="60"/>
                  </a:lnTo>
                  <a:lnTo>
                    <a:pt x="158" y="60"/>
                  </a:lnTo>
                  <a:lnTo>
                    <a:pt x="154" y="60"/>
                  </a:lnTo>
                  <a:lnTo>
                    <a:pt x="152" y="54"/>
                  </a:lnTo>
                  <a:lnTo>
                    <a:pt x="152" y="30"/>
                  </a:lnTo>
                  <a:close/>
                  <a:moveTo>
                    <a:pt x="90" y="30"/>
                  </a:moveTo>
                  <a:lnTo>
                    <a:pt x="90" y="30"/>
                  </a:lnTo>
                  <a:lnTo>
                    <a:pt x="92" y="26"/>
                  </a:lnTo>
                  <a:lnTo>
                    <a:pt x="98" y="24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6" y="30"/>
                  </a:lnTo>
                  <a:lnTo>
                    <a:pt x="116" y="54"/>
                  </a:lnTo>
                  <a:lnTo>
                    <a:pt x="114" y="60"/>
                  </a:lnTo>
                  <a:lnTo>
                    <a:pt x="110" y="60"/>
                  </a:lnTo>
                  <a:lnTo>
                    <a:pt x="98" y="60"/>
                  </a:lnTo>
                  <a:lnTo>
                    <a:pt x="92" y="60"/>
                  </a:lnTo>
                  <a:lnTo>
                    <a:pt x="90" y="54"/>
                  </a:lnTo>
                  <a:lnTo>
                    <a:pt x="90" y="30"/>
                  </a:lnTo>
                  <a:close/>
                  <a:moveTo>
                    <a:pt x="30" y="30"/>
                  </a:moveTo>
                  <a:lnTo>
                    <a:pt x="30" y="30"/>
                  </a:lnTo>
                  <a:lnTo>
                    <a:pt x="32" y="26"/>
                  </a:lnTo>
                  <a:lnTo>
                    <a:pt x="36" y="24"/>
                  </a:lnTo>
                  <a:lnTo>
                    <a:pt x="50" y="24"/>
                  </a:lnTo>
                  <a:lnTo>
                    <a:pt x="54" y="26"/>
                  </a:lnTo>
                  <a:lnTo>
                    <a:pt x="56" y="30"/>
                  </a:lnTo>
                  <a:lnTo>
                    <a:pt x="56" y="54"/>
                  </a:lnTo>
                  <a:lnTo>
                    <a:pt x="54" y="60"/>
                  </a:lnTo>
                  <a:lnTo>
                    <a:pt x="50" y="60"/>
                  </a:lnTo>
                  <a:lnTo>
                    <a:pt x="36" y="60"/>
                  </a:lnTo>
                  <a:lnTo>
                    <a:pt x="32" y="60"/>
                  </a:lnTo>
                  <a:lnTo>
                    <a:pt x="30" y="54"/>
                  </a:lnTo>
                  <a:lnTo>
                    <a:pt x="30" y="30"/>
                  </a:lnTo>
                  <a:close/>
                  <a:moveTo>
                    <a:pt x="56" y="418"/>
                  </a:moveTo>
                  <a:lnTo>
                    <a:pt x="56" y="418"/>
                  </a:lnTo>
                  <a:lnTo>
                    <a:pt x="54" y="422"/>
                  </a:lnTo>
                  <a:lnTo>
                    <a:pt x="50" y="424"/>
                  </a:lnTo>
                  <a:lnTo>
                    <a:pt x="36" y="424"/>
                  </a:lnTo>
                  <a:lnTo>
                    <a:pt x="32" y="422"/>
                  </a:lnTo>
                  <a:lnTo>
                    <a:pt x="30" y="418"/>
                  </a:lnTo>
                  <a:lnTo>
                    <a:pt x="30" y="394"/>
                  </a:lnTo>
                  <a:lnTo>
                    <a:pt x="32" y="388"/>
                  </a:lnTo>
                  <a:lnTo>
                    <a:pt x="36" y="388"/>
                  </a:lnTo>
                  <a:lnTo>
                    <a:pt x="50" y="388"/>
                  </a:lnTo>
                  <a:lnTo>
                    <a:pt x="54" y="388"/>
                  </a:lnTo>
                  <a:lnTo>
                    <a:pt x="56" y="394"/>
                  </a:lnTo>
                  <a:lnTo>
                    <a:pt x="56" y="418"/>
                  </a:lnTo>
                  <a:close/>
                  <a:moveTo>
                    <a:pt x="116" y="418"/>
                  </a:moveTo>
                  <a:lnTo>
                    <a:pt x="116" y="418"/>
                  </a:lnTo>
                  <a:lnTo>
                    <a:pt x="114" y="422"/>
                  </a:lnTo>
                  <a:lnTo>
                    <a:pt x="110" y="424"/>
                  </a:lnTo>
                  <a:lnTo>
                    <a:pt x="98" y="424"/>
                  </a:lnTo>
                  <a:lnTo>
                    <a:pt x="92" y="422"/>
                  </a:lnTo>
                  <a:lnTo>
                    <a:pt x="90" y="418"/>
                  </a:lnTo>
                  <a:lnTo>
                    <a:pt x="90" y="394"/>
                  </a:lnTo>
                  <a:lnTo>
                    <a:pt x="92" y="388"/>
                  </a:lnTo>
                  <a:lnTo>
                    <a:pt x="98" y="388"/>
                  </a:lnTo>
                  <a:lnTo>
                    <a:pt x="110" y="388"/>
                  </a:lnTo>
                  <a:lnTo>
                    <a:pt x="114" y="388"/>
                  </a:lnTo>
                  <a:lnTo>
                    <a:pt x="116" y="394"/>
                  </a:lnTo>
                  <a:lnTo>
                    <a:pt x="116" y="418"/>
                  </a:lnTo>
                  <a:close/>
                  <a:moveTo>
                    <a:pt x="176" y="418"/>
                  </a:moveTo>
                  <a:lnTo>
                    <a:pt x="176" y="418"/>
                  </a:lnTo>
                  <a:lnTo>
                    <a:pt x="176" y="422"/>
                  </a:lnTo>
                  <a:lnTo>
                    <a:pt x="170" y="424"/>
                  </a:lnTo>
                  <a:lnTo>
                    <a:pt x="158" y="424"/>
                  </a:lnTo>
                  <a:lnTo>
                    <a:pt x="154" y="422"/>
                  </a:lnTo>
                  <a:lnTo>
                    <a:pt x="152" y="418"/>
                  </a:lnTo>
                  <a:lnTo>
                    <a:pt x="152" y="394"/>
                  </a:lnTo>
                  <a:lnTo>
                    <a:pt x="154" y="388"/>
                  </a:lnTo>
                  <a:lnTo>
                    <a:pt x="158" y="388"/>
                  </a:lnTo>
                  <a:lnTo>
                    <a:pt x="170" y="388"/>
                  </a:lnTo>
                  <a:lnTo>
                    <a:pt x="176" y="388"/>
                  </a:lnTo>
                  <a:lnTo>
                    <a:pt x="176" y="394"/>
                  </a:lnTo>
                  <a:lnTo>
                    <a:pt x="176" y="418"/>
                  </a:lnTo>
                  <a:close/>
                  <a:moveTo>
                    <a:pt x="238" y="418"/>
                  </a:moveTo>
                  <a:lnTo>
                    <a:pt x="238" y="418"/>
                  </a:lnTo>
                  <a:lnTo>
                    <a:pt x="236" y="422"/>
                  </a:lnTo>
                  <a:lnTo>
                    <a:pt x="230" y="424"/>
                  </a:lnTo>
                  <a:lnTo>
                    <a:pt x="218" y="424"/>
                  </a:lnTo>
                  <a:lnTo>
                    <a:pt x="214" y="422"/>
                  </a:lnTo>
                  <a:lnTo>
                    <a:pt x="212" y="418"/>
                  </a:lnTo>
                  <a:lnTo>
                    <a:pt x="212" y="394"/>
                  </a:lnTo>
                  <a:lnTo>
                    <a:pt x="214" y="388"/>
                  </a:lnTo>
                  <a:lnTo>
                    <a:pt x="218" y="388"/>
                  </a:lnTo>
                  <a:lnTo>
                    <a:pt x="230" y="388"/>
                  </a:lnTo>
                  <a:lnTo>
                    <a:pt x="236" y="388"/>
                  </a:lnTo>
                  <a:lnTo>
                    <a:pt x="238" y="394"/>
                  </a:lnTo>
                  <a:lnTo>
                    <a:pt x="238" y="418"/>
                  </a:lnTo>
                  <a:close/>
                  <a:moveTo>
                    <a:pt x="298" y="418"/>
                  </a:moveTo>
                  <a:lnTo>
                    <a:pt x="298" y="418"/>
                  </a:lnTo>
                  <a:lnTo>
                    <a:pt x="296" y="422"/>
                  </a:lnTo>
                  <a:lnTo>
                    <a:pt x="292" y="424"/>
                  </a:lnTo>
                  <a:lnTo>
                    <a:pt x="278" y="424"/>
                  </a:lnTo>
                  <a:lnTo>
                    <a:pt x="274" y="422"/>
                  </a:lnTo>
                  <a:lnTo>
                    <a:pt x="272" y="418"/>
                  </a:lnTo>
                  <a:lnTo>
                    <a:pt x="272" y="394"/>
                  </a:lnTo>
                  <a:lnTo>
                    <a:pt x="274" y="388"/>
                  </a:lnTo>
                  <a:lnTo>
                    <a:pt x="278" y="388"/>
                  </a:lnTo>
                  <a:lnTo>
                    <a:pt x="292" y="388"/>
                  </a:lnTo>
                  <a:lnTo>
                    <a:pt x="296" y="388"/>
                  </a:lnTo>
                  <a:lnTo>
                    <a:pt x="298" y="394"/>
                  </a:lnTo>
                  <a:lnTo>
                    <a:pt x="298" y="418"/>
                  </a:lnTo>
                  <a:close/>
                  <a:moveTo>
                    <a:pt x="358" y="418"/>
                  </a:moveTo>
                  <a:lnTo>
                    <a:pt x="358" y="418"/>
                  </a:lnTo>
                  <a:lnTo>
                    <a:pt x="356" y="422"/>
                  </a:lnTo>
                  <a:lnTo>
                    <a:pt x="352" y="424"/>
                  </a:lnTo>
                  <a:lnTo>
                    <a:pt x="340" y="424"/>
                  </a:lnTo>
                  <a:lnTo>
                    <a:pt x="334" y="422"/>
                  </a:lnTo>
                  <a:lnTo>
                    <a:pt x="332" y="418"/>
                  </a:lnTo>
                  <a:lnTo>
                    <a:pt x="332" y="394"/>
                  </a:lnTo>
                  <a:lnTo>
                    <a:pt x="334" y="388"/>
                  </a:lnTo>
                  <a:lnTo>
                    <a:pt x="340" y="388"/>
                  </a:lnTo>
                  <a:lnTo>
                    <a:pt x="352" y="388"/>
                  </a:lnTo>
                  <a:lnTo>
                    <a:pt x="356" y="388"/>
                  </a:lnTo>
                  <a:lnTo>
                    <a:pt x="358" y="394"/>
                  </a:lnTo>
                  <a:lnTo>
                    <a:pt x="358" y="418"/>
                  </a:lnTo>
                  <a:close/>
                  <a:moveTo>
                    <a:pt x="418" y="418"/>
                  </a:moveTo>
                  <a:lnTo>
                    <a:pt x="418" y="418"/>
                  </a:lnTo>
                  <a:lnTo>
                    <a:pt x="416" y="422"/>
                  </a:lnTo>
                  <a:lnTo>
                    <a:pt x="412" y="424"/>
                  </a:lnTo>
                  <a:lnTo>
                    <a:pt x="400" y="424"/>
                  </a:lnTo>
                  <a:lnTo>
                    <a:pt x="396" y="422"/>
                  </a:lnTo>
                  <a:lnTo>
                    <a:pt x="394" y="418"/>
                  </a:lnTo>
                  <a:lnTo>
                    <a:pt x="394" y="394"/>
                  </a:lnTo>
                  <a:lnTo>
                    <a:pt x="396" y="388"/>
                  </a:lnTo>
                  <a:lnTo>
                    <a:pt x="400" y="388"/>
                  </a:lnTo>
                  <a:lnTo>
                    <a:pt x="412" y="388"/>
                  </a:lnTo>
                  <a:lnTo>
                    <a:pt x="416" y="388"/>
                  </a:lnTo>
                  <a:lnTo>
                    <a:pt x="418" y="394"/>
                  </a:lnTo>
                  <a:lnTo>
                    <a:pt x="418" y="418"/>
                  </a:lnTo>
                  <a:close/>
                  <a:moveTo>
                    <a:pt x="480" y="418"/>
                  </a:moveTo>
                  <a:lnTo>
                    <a:pt x="480" y="418"/>
                  </a:lnTo>
                  <a:lnTo>
                    <a:pt x="478" y="422"/>
                  </a:lnTo>
                  <a:lnTo>
                    <a:pt x="472" y="424"/>
                  </a:lnTo>
                  <a:lnTo>
                    <a:pt x="460" y="424"/>
                  </a:lnTo>
                  <a:lnTo>
                    <a:pt x="456" y="422"/>
                  </a:lnTo>
                  <a:lnTo>
                    <a:pt x="454" y="418"/>
                  </a:lnTo>
                  <a:lnTo>
                    <a:pt x="454" y="394"/>
                  </a:lnTo>
                  <a:lnTo>
                    <a:pt x="456" y="388"/>
                  </a:lnTo>
                  <a:lnTo>
                    <a:pt x="460" y="388"/>
                  </a:lnTo>
                  <a:lnTo>
                    <a:pt x="472" y="388"/>
                  </a:lnTo>
                  <a:lnTo>
                    <a:pt x="478" y="388"/>
                  </a:lnTo>
                  <a:lnTo>
                    <a:pt x="480" y="394"/>
                  </a:lnTo>
                  <a:lnTo>
                    <a:pt x="480" y="418"/>
                  </a:lnTo>
                  <a:close/>
                  <a:moveTo>
                    <a:pt x="482" y="376"/>
                  </a:moveTo>
                  <a:lnTo>
                    <a:pt x="482" y="376"/>
                  </a:lnTo>
                  <a:lnTo>
                    <a:pt x="482" y="378"/>
                  </a:lnTo>
                  <a:lnTo>
                    <a:pt x="480" y="380"/>
                  </a:lnTo>
                  <a:lnTo>
                    <a:pt x="26" y="380"/>
                  </a:lnTo>
                  <a:lnTo>
                    <a:pt x="24" y="378"/>
                  </a:lnTo>
                  <a:lnTo>
                    <a:pt x="22" y="376"/>
                  </a:lnTo>
                  <a:lnTo>
                    <a:pt x="22" y="72"/>
                  </a:lnTo>
                  <a:lnTo>
                    <a:pt x="24" y="70"/>
                  </a:lnTo>
                  <a:lnTo>
                    <a:pt x="26" y="68"/>
                  </a:lnTo>
                  <a:lnTo>
                    <a:pt x="480" y="68"/>
                  </a:lnTo>
                  <a:lnTo>
                    <a:pt x="482" y="70"/>
                  </a:lnTo>
                  <a:lnTo>
                    <a:pt x="482" y="72"/>
                  </a:lnTo>
                  <a:lnTo>
                    <a:pt x="482" y="376"/>
                  </a:lnTo>
                  <a:close/>
                  <a:moveTo>
                    <a:pt x="540" y="418"/>
                  </a:moveTo>
                  <a:lnTo>
                    <a:pt x="540" y="418"/>
                  </a:lnTo>
                  <a:lnTo>
                    <a:pt x="538" y="422"/>
                  </a:lnTo>
                  <a:lnTo>
                    <a:pt x="534" y="424"/>
                  </a:lnTo>
                  <a:lnTo>
                    <a:pt x="520" y="424"/>
                  </a:lnTo>
                  <a:lnTo>
                    <a:pt x="516" y="422"/>
                  </a:lnTo>
                  <a:lnTo>
                    <a:pt x="514" y="418"/>
                  </a:lnTo>
                  <a:lnTo>
                    <a:pt x="514" y="394"/>
                  </a:lnTo>
                  <a:lnTo>
                    <a:pt x="516" y="388"/>
                  </a:lnTo>
                  <a:lnTo>
                    <a:pt x="520" y="388"/>
                  </a:lnTo>
                  <a:lnTo>
                    <a:pt x="534" y="388"/>
                  </a:lnTo>
                  <a:lnTo>
                    <a:pt x="538" y="388"/>
                  </a:lnTo>
                  <a:lnTo>
                    <a:pt x="540" y="394"/>
                  </a:lnTo>
                  <a:lnTo>
                    <a:pt x="540" y="418"/>
                  </a:lnTo>
                  <a:close/>
                  <a:moveTo>
                    <a:pt x="600" y="418"/>
                  </a:moveTo>
                  <a:lnTo>
                    <a:pt x="600" y="418"/>
                  </a:lnTo>
                  <a:lnTo>
                    <a:pt x="598" y="422"/>
                  </a:lnTo>
                  <a:lnTo>
                    <a:pt x="594" y="424"/>
                  </a:lnTo>
                  <a:lnTo>
                    <a:pt x="582" y="424"/>
                  </a:lnTo>
                  <a:lnTo>
                    <a:pt x="576" y="422"/>
                  </a:lnTo>
                  <a:lnTo>
                    <a:pt x="574" y="418"/>
                  </a:lnTo>
                  <a:lnTo>
                    <a:pt x="574" y="394"/>
                  </a:lnTo>
                  <a:lnTo>
                    <a:pt x="576" y="388"/>
                  </a:lnTo>
                  <a:lnTo>
                    <a:pt x="582" y="388"/>
                  </a:lnTo>
                  <a:lnTo>
                    <a:pt x="594" y="388"/>
                  </a:lnTo>
                  <a:lnTo>
                    <a:pt x="598" y="388"/>
                  </a:lnTo>
                  <a:lnTo>
                    <a:pt x="600" y="394"/>
                  </a:lnTo>
                  <a:lnTo>
                    <a:pt x="600" y="418"/>
                  </a:lnTo>
                  <a:close/>
                  <a:moveTo>
                    <a:pt x="660" y="418"/>
                  </a:moveTo>
                  <a:lnTo>
                    <a:pt x="660" y="418"/>
                  </a:lnTo>
                  <a:lnTo>
                    <a:pt x="658" y="422"/>
                  </a:lnTo>
                  <a:lnTo>
                    <a:pt x="654" y="424"/>
                  </a:lnTo>
                  <a:lnTo>
                    <a:pt x="642" y="424"/>
                  </a:lnTo>
                  <a:lnTo>
                    <a:pt x="638" y="422"/>
                  </a:lnTo>
                  <a:lnTo>
                    <a:pt x="636" y="418"/>
                  </a:lnTo>
                  <a:lnTo>
                    <a:pt x="636" y="394"/>
                  </a:lnTo>
                  <a:lnTo>
                    <a:pt x="638" y="388"/>
                  </a:lnTo>
                  <a:lnTo>
                    <a:pt x="642" y="388"/>
                  </a:lnTo>
                  <a:lnTo>
                    <a:pt x="654" y="388"/>
                  </a:lnTo>
                  <a:lnTo>
                    <a:pt x="658" y="388"/>
                  </a:lnTo>
                  <a:lnTo>
                    <a:pt x="660" y="394"/>
                  </a:lnTo>
                  <a:lnTo>
                    <a:pt x="660" y="418"/>
                  </a:lnTo>
                  <a:close/>
                  <a:moveTo>
                    <a:pt x="722" y="418"/>
                  </a:moveTo>
                  <a:lnTo>
                    <a:pt x="722" y="418"/>
                  </a:lnTo>
                  <a:lnTo>
                    <a:pt x="720" y="422"/>
                  </a:lnTo>
                  <a:lnTo>
                    <a:pt x="716" y="424"/>
                  </a:lnTo>
                  <a:lnTo>
                    <a:pt x="702" y="424"/>
                  </a:lnTo>
                  <a:lnTo>
                    <a:pt x="698" y="422"/>
                  </a:lnTo>
                  <a:lnTo>
                    <a:pt x="696" y="418"/>
                  </a:lnTo>
                  <a:lnTo>
                    <a:pt x="696" y="394"/>
                  </a:lnTo>
                  <a:lnTo>
                    <a:pt x="698" y="388"/>
                  </a:lnTo>
                  <a:lnTo>
                    <a:pt x="702" y="388"/>
                  </a:lnTo>
                  <a:lnTo>
                    <a:pt x="716" y="388"/>
                  </a:lnTo>
                  <a:lnTo>
                    <a:pt x="720" y="388"/>
                  </a:lnTo>
                  <a:lnTo>
                    <a:pt x="722" y="394"/>
                  </a:lnTo>
                  <a:lnTo>
                    <a:pt x="722" y="418"/>
                  </a:lnTo>
                  <a:close/>
                  <a:moveTo>
                    <a:pt x="782" y="418"/>
                  </a:moveTo>
                  <a:lnTo>
                    <a:pt x="782" y="418"/>
                  </a:lnTo>
                  <a:lnTo>
                    <a:pt x="780" y="422"/>
                  </a:lnTo>
                  <a:lnTo>
                    <a:pt x="776" y="424"/>
                  </a:lnTo>
                  <a:lnTo>
                    <a:pt x="762" y="424"/>
                  </a:lnTo>
                  <a:lnTo>
                    <a:pt x="758" y="422"/>
                  </a:lnTo>
                  <a:lnTo>
                    <a:pt x="756" y="418"/>
                  </a:lnTo>
                  <a:lnTo>
                    <a:pt x="756" y="394"/>
                  </a:lnTo>
                  <a:lnTo>
                    <a:pt x="758" y="388"/>
                  </a:lnTo>
                  <a:lnTo>
                    <a:pt x="762" y="388"/>
                  </a:lnTo>
                  <a:lnTo>
                    <a:pt x="776" y="388"/>
                  </a:lnTo>
                  <a:lnTo>
                    <a:pt x="780" y="388"/>
                  </a:lnTo>
                  <a:lnTo>
                    <a:pt x="782" y="394"/>
                  </a:lnTo>
                  <a:lnTo>
                    <a:pt x="782" y="418"/>
                  </a:lnTo>
                  <a:close/>
                  <a:moveTo>
                    <a:pt x="842" y="418"/>
                  </a:moveTo>
                  <a:lnTo>
                    <a:pt x="842" y="418"/>
                  </a:lnTo>
                  <a:lnTo>
                    <a:pt x="840" y="422"/>
                  </a:lnTo>
                  <a:lnTo>
                    <a:pt x="836" y="424"/>
                  </a:lnTo>
                  <a:lnTo>
                    <a:pt x="824" y="424"/>
                  </a:lnTo>
                  <a:lnTo>
                    <a:pt x="818" y="422"/>
                  </a:lnTo>
                  <a:lnTo>
                    <a:pt x="816" y="418"/>
                  </a:lnTo>
                  <a:lnTo>
                    <a:pt x="816" y="394"/>
                  </a:lnTo>
                  <a:lnTo>
                    <a:pt x="818" y="388"/>
                  </a:lnTo>
                  <a:lnTo>
                    <a:pt x="824" y="388"/>
                  </a:lnTo>
                  <a:lnTo>
                    <a:pt x="836" y="388"/>
                  </a:lnTo>
                  <a:lnTo>
                    <a:pt x="840" y="388"/>
                  </a:lnTo>
                  <a:lnTo>
                    <a:pt x="842" y="394"/>
                  </a:lnTo>
                  <a:lnTo>
                    <a:pt x="842" y="418"/>
                  </a:lnTo>
                  <a:close/>
                  <a:moveTo>
                    <a:pt x="902" y="418"/>
                  </a:moveTo>
                  <a:lnTo>
                    <a:pt x="902" y="418"/>
                  </a:lnTo>
                  <a:lnTo>
                    <a:pt x="902" y="422"/>
                  </a:lnTo>
                  <a:lnTo>
                    <a:pt x="896" y="424"/>
                  </a:lnTo>
                  <a:lnTo>
                    <a:pt x="884" y="424"/>
                  </a:lnTo>
                  <a:lnTo>
                    <a:pt x="880" y="422"/>
                  </a:lnTo>
                  <a:lnTo>
                    <a:pt x="878" y="418"/>
                  </a:lnTo>
                  <a:lnTo>
                    <a:pt x="878" y="394"/>
                  </a:lnTo>
                  <a:lnTo>
                    <a:pt x="880" y="388"/>
                  </a:lnTo>
                  <a:lnTo>
                    <a:pt x="884" y="388"/>
                  </a:lnTo>
                  <a:lnTo>
                    <a:pt x="896" y="388"/>
                  </a:lnTo>
                  <a:lnTo>
                    <a:pt x="902" y="388"/>
                  </a:lnTo>
                  <a:lnTo>
                    <a:pt x="902" y="394"/>
                  </a:lnTo>
                  <a:lnTo>
                    <a:pt x="902" y="418"/>
                  </a:lnTo>
                  <a:close/>
                  <a:moveTo>
                    <a:pt x="964" y="418"/>
                  </a:moveTo>
                  <a:lnTo>
                    <a:pt x="964" y="418"/>
                  </a:lnTo>
                  <a:lnTo>
                    <a:pt x="962" y="422"/>
                  </a:lnTo>
                  <a:lnTo>
                    <a:pt x="956" y="424"/>
                  </a:lnTo>
                  <a:lnTo>
                    <a:pt x="944" y="424"/>
                  </a:lnTo>
                  <a:lnTo>
                    <a:pt x="940" y="422"/>
                  </a:lnTo>
                  <a:lnTo>
                    <a:pt x="938" y="418"/>
                  </a:lnTo>
                  <a:lnTo>
                    <a:pt x="938" y="394"/>
                  </a:lnTo>
                  <a:lnTo>
                    <a:pt x="940" y="388"/>
                  </a:lnTo>
                  <a:lnTo>
                    <a:pt x="944" y="388"/>
                  </a:lnTo>
                  <a:lnTo>
                    <a:pt x="956" y="388"/>
                  </a:lnTo>
                  <a:lnTo>
                    <a:pt x="962" y="388"/>
                  </a:lnTo>
                  <a:lnTo>
                    <a:pt x="964" y="394"/>
                  </a:lnTo>
                  <a:lnTo>
                    <a:pt x="964" y="418"/>
                  </a:lnTo>
                  <a:close/>
                  <a:moveTo>
                    <a:pt x="966" y="376"/>
                  </a:moveTo>
                  <a:lnTo>
                    <a:pt x="966" y="376"/>
                  </a:lnTo>
                  <a:lnTo>
                    <a:pt x="964" y="378"/>
                  </a:lnTo>
                  <a:lnTo>
                    <a:pt x="962" y="380"/>
                  </a:lnTo>
                  <a:lnTo>
                    <a:pt x="508" y="380"/>
                  </a:lnTo>
                  <a:lnTo>
                    <a:pt x="506" y="378"/>
                  </a:lnTo>
                  <a:lnTo>
                    <a:pt x="506" y="376"/>
                  </a:lnTo>
                  <a:lnTo>
                    <a:pt x="506" y="72"/>
                  </a:lnTo>
                  <a:lnTo>
                    <a:pt x="506" y="70"/>
                  </a:lnTo>
                  <a:lnTo>
                    <a:pt x="508" y="68"/>
                  </a:lnTo>
                  <a:lnTo>
                    <a:pt x="962" y="68"/>
                  </a:lnTo>
                  <a:lnTo>
                    <a:pt x="964" y="70"/>
                  </a:lnTo>
                  <a:lnTo>
                    <a:pt x="966" y="72"/>
                  </a:lnTo>
                  <a:lnTo>
                    <a:pt x="966" y="376"/>
                  </a:lnTo>
                  <a:close/>
                  <a:moveTo>
                    <a:pt x="1024" y="418"/>
                  </a:moveTo>
                  <a:lnTo>
                    <a:pt x="1024" y="418"/>
                  </a:lnTo>
                  <a:lnTo>
                    <a:pt x="1022" y="422"/>
                  </a:lnTo>
                  <a:lnTo>
                    <a:pt x="1018" y="424"/>
                  </a:lnTo>
                  <a:lnTo>
                    <a:pt x="1004" y="424"/>
                  </a:lnTo>
                  <a:lnTo>
                    <a:pt x="1000" y="422"/>
                  </a:lnTo>
                  <a:lnTo>
                    <a:pt x="998" y="418"/>
                  </a:lnTo>
                  <a:lnTo>
                    <a:pt x="998" y="394"/>
                  </a:lnTo>
                  <a:lnTo>
                    <a:pt x="1000" y="388"/>
                  </a:lnTo>
                  <a:lnTo>
                    <a:pt x="1004" y="388"/>
                  </a:lnTo>
                  <a:lnTo>
                    <a:pt x="1018" y="388"/>
                  </a:lnTo>
                  <a:lnTo>
                    <a:pt x="1022" y="388"/>
                  </a:lnTo>
                  <a:lnTo>
                    <a:pt x="1024" y="394"/>
                  </a:lnTo>
                  <a:lnTo>
                    <a:pt x="1024" y="418"/>
                  </a:lnTo>
                  <a:close/>
                  <a:moveTo>
                    <a:pt x="1084" y="418"/>
                  </a:moveTo>
                  <a:lnTo>
                    <a:pt x="1084" y="418"/>
                  </a:lnTo>
                  <a:lnTo>
                    <a:pt x="1082" y="422"/>
                  </a:lnTo>
                  <a:lnTo>
                    <a:pt x="1078" y="424"/>
                  </a:lnTo>
                  <a:lnTo>
                    <a:pt x="1066" y="424"/>
                  </a:lnTo>
                  <a:lnTo>
                    <a:pt x="1060" y="422"/>
                  </a:lnTo>
                  <a:lnTo>
                    <a:pt x="1058" y="418"/>
                  </a:lnTo>
                  <a:lnTo>
                    <a:pt x="1058" y="394"/>
                  </a:lnTo>
                  <a:lnTo>
                    <a:pt x="1060" y="388"/>
                  </a:lnTo>
                  <a:lnTo>
                    <a:pt x="1066" y="388"/>
                  </a:lnTo>
                  <a:lnTo>
                    <a:pt x="1078" y="388"/>
                  </a:lnTo>
                  <a:lnTo>
                    <a:pt x="1082" y="388"/>
                  </a:lnTo>
                  <a:lnTo>
                    <a:pt x="1084" y="394"/>
                  </a:lnTo>
                  <a:lnTo>
                    <a:pt x="1084" y="418"/>
                  </a:lnTo>
                  <a:close/>
                  <a:moveTo>
                    <a:pt x="1144" y="418"/>
                  </a:moveTo>
                  <a:lnTo>
                    <a:pt x="1144" y="418"/>
                  </a:lnTo>
                  <a:lnTo>
                    <a:pt x="1142" y="422"/>
                  </a:lnTo>
                  <a:lnTo>
                    <a:pt x="1138" y="424"/>
                  </a:lnTo>
                  <a:lnTo>
                    <a:pt x="1126" y="424"/>
                  </a:lnTo>
                  <a:lnTo>
                    <a:pt x="1122" y="422"/>
                  </a:lnTo>
                  <a:lnTo>
                    <a:pt x="1120" y="418"/>
                  </a:lnTo>
                  <a:lnTo>
                    <a:pt x="1120" y="394"/>
                  </a:lnTo>
                  <a:lnTo>
                    <a:pt x="1122" y="388"/>
                  </a:lnTo>
                  <a:lnTo>
                    <a:pt x="1126" y="388"/>
                  </a:lnTo>
                  <a:lnTo>
                    <a:pt x="1138" y="388"/>
                  </a:lnTo>
                  <a:lnTo>
                    <a:pt x="1142" y="388"/>
                  </a:lnTo>
                  <a:lnTo>
                    <a:pt x="1144" y="394"/>
                  </a:lnTo>
                  <a:lnTo>
                    <a:pt x="1144" y="418"/>
                  </a:lnTo>
                  <a:close/>
                  <a:moveTo>
                    <a:pt x="1206" y="418"/>
                  </a:moveTo>
                  <a:lnTo>
                    <a:pt x="1206" y="418"/>
                  </a:lnTo>
                  <a:lnTo>
                    <a:pt x="1204" y="422"/>
                  </a:lnTo>
                  <a:lnTo>
                    <a:pt x="1198" y="424"/>
                  </a:lnTo>
                  <a:lnTo>
                    <a:pt x="1186" y="424"/>
                  </a:lnTo>
                  <a:lnTo>
                    <a:pt x="1182" y="422"/>
                  </a:lnTo>
                  <a:lnTo>
                    <a:pt x="1180" y="418"/>
                  </a:lnTo>
                  <a:lnTo>
                    <a:pt x="1180" y="394"/>
                  </a:lnTo>
                  <a:lnTo>
                    <a:pt x="1182" y="388"/>
                  </a:lnTo>
                  <a:lnTo>
                    <a:pt x="1186" y="388"/>
                  </a:lnTo>
                  <a:lnTo>
                    <a:pt x="1198" y="388"/>
                  </a:lnTo>
                  <a:lnTo>
                    <a:pt x="1204" y="388"/>
                  </a:lnTo>
                  <a:lnTo>
                    <a:pt x="1206" y="394"/>
                  </a:lnTo>
                  <a:lnTo>
                    <a:pt x="1206" y="418"/>
                  </a:lnTo>
                  <a:close/>
                  <a:moveTo>
                    <a:pt x="1266" y="418"/>
                  </a:moveTo>
                  <a:lnTo>
                    <a:pt x="1266" y="418"/>
                  </a:lnTo>
                  <a:lnTo>
                    <a:pt x="1264" y="422"/>
                  </a:lnTo>
                  <a:lnTo>
                    <a:pt x="1260" y="424"/>
                  </a:lnTo>
                  <a:lnTo>
                    <a:pt x="1246" y="424"/>
                  </a:lnTo>
                  <a:lnTo>
                    <a:pt x="1242" y="422"/>
                  </a:lnTo>
                  <a:lnTo>
                    <a:pt x="1240" y="418"/>
                  </a:lnTo>
                  <a:lnTo>
                    <a:pt x="1240" y="394"/>
                  </a:lnTo>
                  <a:lnTo>
                    <a:pt x="1242" y="388"/>
                  </a:lnTo>
                  <a:lnTo>
                    <a:pt x="1246" y="388"/>
                  </a:lnTo>
                  <a:lnTo>
                    <a:pt x="1260" y="388"/>
                  </a:lnTo>
                  <a:lnTo>
                    <a:pt x="1264" y="388"/>
                  </a:lnTo>
                  <a:lnTo>
                    <a:pt x="1266" y="394"/>
                  </a:lnTo>
                  <a:lnTo>
                    <a:pt x="1266" y="418"/>
                  </a:lnTo>
                  <a:close/>
                  <a:moveTo>
                    <a:pt x="1326" y="418"/>
                  </a:moveTo>
                  <a:lnTo>
                    <a:pt x="1326" y="418"/>
                  </a:lnTo>
                  <a:lnTo>
                    <a:pt x="1324" y="422"/>
                  </a:lnTo>
                  <a:lnTo>
                    <a:pt x="1320" y="424"/>
                  </a:lnTo>
                  <a:lnTo>
                    <a:pt x="1308" y="424"/>
                  </a:lnTo>
                  <a:lnTo>
                    <a:pt x="1302" y="422"/>
                  </a:lnTo>
                  <a:lnTo>
                    <a:pt x="1300" y="418"/>
                  </a:lnTo>
                  <a:lnTo>
                    <a:pt x="1300" y="394"/>
                  </a:lnTo>
                  <a:lnTo>
                    <a:pt x="1302" y="388"/>
                  </a:lnTo>
                  <a:lnTo>
                    <a:pt x="1308" y="388"/>
                  </a:lnTo>
                  <a:lnTo>
                    <a:pt x="1320" y="388"/>
                  </a:lnTo>
                  <a:lnTo>
                    <a:pt x="1324" y="388"/>
                  </a:lnTo>
                  <a:lnTo>
                    <a:pt x="1326" y="394"/>
                  </a:lnTo>
                  <a:lnTo>
                    <a:pt x="1326" y="418"/>
                  </a:lnTo>
                  <a:close/>
                  <a:moveTo>
                    <a:pt x="1386" y="418"/>
                  </a:moveTo>
                  <a:lnTo>
                    <a:pt x="1386" y="418"/>
                  </a:lnTo>
                  <a:lnTo>
                    <a:pt x="1384" y="422"/>
                  </a:lnTo>
                  <a:lnTo>
                    <a:pt x="1380" y="424"/>
                  </a:lnTo>
                  <a:lnTo>
                    <a:pt x="1368" y="424"/>
                  </a:lnTo>
                  <a:lnTo>
                    <a:pt x="1364" y="422"/>
                  </a:lnTo>
                  <a:lnTo>
                    <a:pt x="1362" y="418"/>
                  </a:lnTo>
                  <a:lnTo>
                    <a:pt x="1362" y="394"/>
                  </a:lnTo>
                  <a:lnTo>
                    <a:pt x="1364" y="388"/>
                  </a:lnTo>
                  <a:lnTo>
                    <a:pt x="1368" y="388"/>
                  </a:lnTo>
                  <a:lnTo>
                    <a:pt x="1380" y="388"/>
                  </a:lnTo>
                  <a:lnTo>
                    <a:pt x="1384" y="388"/>
                  </a:lnTo>
                  <a:lnTo>
                    <a:pt x="1386" y="394"/>
                  </a:lnTo>
                  <a:lnTo>
                    <a:pt x="1386" y="418"/>
                  </a:lnTo>
                  <a:close/>
                  <a:moveTo>
                    <a:pt x="1444" y="418"/>
                  </a:moveTo>
                  <a:lnTo>
                    <a:pt x="1444" y="418"/>
                  </a:lnTo>
                  <a:lnTo>
                    <a:pt x="1442" y="422"/>
                  </a:lnTo>
                  <a:lnTo>
                    <a:pt x="1436" y="424"/>
                  </a:lnTo>
                  <a:lnTo>
                    <a:pt x="1424" y="424"/>
                  </a:lnTo>
                  <a:lnTo>
                    <a:pt x="1420" y="422"/>
                  </a:lnTo>
                  <a:lnTo>
                    <a:pt x="1418" y="418"/>
                  </a:lnTo>
                  <a:lnTo>
                    <a:pt x="1418" y="394"/>
                  </a:lnTo>
                  <a:lnTo>
                    <a:pt x="1420" y="388"/>
                  </a:lnTo>
                  <a:lnTo>
                    <a:pt x="1424" y="388"/>
                  </a:lnTo>
                  <a:lnTo>
                    <a:pt x="1436" y="388"/>
                  </a:lnTo>
                  <a:lnTo>
                    <a:pt x="1442" y="388"/>
                  </a:lnTo>
                  <a:lnTo>
                    <a:pt x="1444" y="394"/>
                  </a:lnTo>
                  <a:lnTo>
                    <a:pt x="1444" y="418"/>
                  </a:lnTo>
                  <a:close/>
                  <a:moveTo>
                    <a:pt x="1448" y="376"/>
                  </a:moveTo>
                  <a:lnTo>
                    <a:pt x="1448" y="376"/>
                  </a:lnTo>
                  <a:lnTo>
                    <a:pt x="1448" y="378"/>
                  </a:lnTo>
                  <a:lnTo>
                    <a:pt x="1446" y="380"/>
                  </a:lnTo>
                  <a:lnTo>
                    <a:pt x="992" y="380"/>
                  </a:lnTo>
                  <a:lnTo>
                    <a:pt x="990" y="378"/>
                  </a:lnTo>
                  <a:lnTo>
                    <a:pt x="988" y="376"/>
                  </a:lnTo>
                  <a:lnTo>
                    <a:pt x="988" y="72"/>
                  </a:lnTo>
                  <a:lnTo>
                    <a:pt x="990" y="70"/>
                  </a:lnTo>
                  <a:lnTo>
                    <a:pt x="992" y="68"/>
                  </a:lnTo>
                  <a:lnTo>
                    <a:pt x="1446" y="68"/>
                  </a:lnTo>
                  <a:lnTo>
                    <a:pt x="1448" y="70"/>
                  </a:lnTo>
                  <a:lnTo>
                    <a:pt x="1448" y="72"/>
                  </a:lnTo>
                  <a:lnTo>
                    <a:pt x="1448" y="376"/>
                  </a:lnTo>
                  <a:close/>
                  <a:moveTo>
                    <a:pt x="1504" y="418"/>
                  </a:moveTo>
                  <a:lnTo>
                    <a:pt x="1504" y="418"/>
                  </a:lnTo>
                  <a:lnTo>
                    <a:pt x="1502" y="422"/>
                  </a:lnTo>
                  <a:lnTo>
                    <a:pt x="1498" y="424"/>
                  </a:lnTo>
                  <a:lnTo>
                    <a:pt x="1484" y="424"/>
                  </a:lnTo>
                  <a:lnTo>
                    <a:pt x="1480" y="422"/>
                  </a:lnTo>
                  <a:lnTo>
                    <a:pt x="1478" y="418"/>
                  </a:lnTo>
                  <a:lnTo>
                    <a:pt x="1478" y="394"/>
                  </a:lnTo>
                  <a:lnTo>
                    <a:pt x="1480" y="388"/>
                  </a:lnTo>
                  <a:lnTo>
                    <a:pt x="1484" y="388"/>
                  </a:lnTo>
                  <a:lnTo>
                    <a:pt x="1498" y="388"/>
                  </a:lnTo>
                  <a:lnTo>
                    <a:pt x="1502" y="388"/>
                  </a:lnTo>
                  <a:lnTo>
                    <a:pt x="1504" y="394"/>
                  </a:lnTo>
                  <a:lnTo>
                    <a:pt x="1504" y="418"/>
                  </a:lnTo>
                  <a:close/>
                  <a:moveTo>
                    <a:pt x="1564" y="418"/>
                  </a:moveTo>
                  <a:lnTo>
                    <a:pt x="1564" y="418"/>
                  </a:lnTo>
                  <a:lnTo>
                    <a:pt x="1562" y="422"/>
                  </a:lnTo>
                  <a:lnTo>
                    <a:pt x="1558" y="424"/>
                  </a:lnTo>
                  <a:lnTo>
                    <a:pt x="1546" y="424"/>
                  </a:lnTo>
                  <a:lnTo>
                    <a:pt x="1540" y="422"/>
                  </a:lnTo>
                  <a:lnTo>
                    <a:pt x="1538" y="418"/>
                  </a:lnTo>
                  <a:lnTo>
                    <a:pt x="1538" y="394"/>
                  </a:lnTo>
                  <a:lnTo>
                    <a:pt x="1540" y="388"/>
                  </a:lnTo>
                  <a:lnTo>
                    <a:pt x="1546" y="388"/>
                  </a:lnTo>
                  <a:lnTo>
                    <a:pt x="1558" y="388"/>
                  </a:lnTo>
                  <a:lnTo>
                    <a:pt x="1562" y="388"/>
                  </a:lnTo>
                  <a:lnTo>
                    <a:pt x="1564" y="394"/>
                  </a:lnTo>
                  <a:lnTo>
                    <a:pt x="1564" y="418"/>
                  </a:lnTo>
                  <a:close/>
                  <a:moveTo>
                    <a:pt x="1624" y="418"/>
                  </a:moveTo>
                  <a:lnTo>
                    <a:pt x="1624" y="418"/>
                  </a:lnTo>
                  <a:lnTo>
                    <a:pt x="1622" y="422"/>
                  </a:lnTo>
                  <a:lnTo>
                    <a:pt x="1618" y="424"/>
                  </a:lnTo>
                  <a:lnTo>
                    <a:pt x="1606" y="424"/>
                  </a:lnTo>
                  <a:lnTo>
                    <a:pt x="1600" y="422"/>
                  </a:lnTo>
                  <a:lnTo>
                    <a:pt x="1600" y="418"/>
                  </a:lnTo>
                  <a:lnTo>
                    <a:pt x="1600" y="394"/>
                  </a:lnTo>
                  <a:lnTo>
                    <a:pt x="1600" y="388"/>
                  </a:lnTo>
                  <a:lnTo>
                    <a:pt x="1606" y="388"/>
                  </a:lnTo>
                  <a:lnTo>
                    <a:pt x="1618" y="388"/>
                  </a:lnTo>
                  <a:lnTo>
                    <a:pt x="1622" y="388"/>
                  </a:lnTo>
                  <a:lnTo>
                    <a:pt x="1624" y="394"/>
                  </a:lnTo>
                  <a:lnTo>
                    <a:pt x="1624" y="418"/>
                  </a:lnTo>
                  <a:close/>
                  <a:moveTo>
                    <a:pt x="1686" y="418"/>
                  </a:moveTo>
                  <a:lnTo>
                    <a:pt x="1686" y="418"/>
                  </a:lnTo>
                  <a:lnTo>
                    <a:pt x="1684" y="422"/>
                  </a:lnTo>
                  <a:lnTo>
                    <a:pt x="1678" y="424"/>
                  </a:lnTo>
                  <a:lnTo>
                    <a:pt x="1666" y="424"/>
                  </a:lnTo>
                  <a:lnTo>
                    <a:pt x="1662" y="422"/>
                  </a:lnTo>
                  <a:lnTo>
                    <a:pt x="1660" y="418"/>
                  </a:lnTo>
                  <a:lnTo>
                    <a:pt x="1660" y="394"/>
                  </a:lnTo>
                  <a:lnTo>
                    <a:pt x="1662" y="388"/>
                  </a:lnTo>
                  <a:lnTo>
                    <a:pt x="1666" y="388"/>
                  </a:lnTo>
                  <a:lnTo>
                    <a:pt x="1678" y="388"/>
                  </a:lnTo>
                  <a:lnTo>
                    <a:pt x="1684" y="388"/>
                  </a:lnTo>
                  <a:lnTo>
                    <a:pt x="1686" y="394"/>
                  </a:lnTo>
                  <a:lnTo>
                    <a:pt x="1686" y="418"/>
                  </a:lnTo>
                  <a:close/>
                  <a:moveTo>
                    <a:pt x="1746" y="418"/>
                  </a:moveTo>
                  <a:lnTo>
                    <a:pt x="1746" y="418"/>
                  </a:lnTo>
                  <a:lnTo>
                    <a:pt x="1744" y="422"/>
                  </a:lnTo>
                  <a:lnTo>
                    <a:pt x="1740" y="424"/>
                  </a:lnTo>
                  <a:lnTo>
                    <a:pt x="1726" y="424"/>
                  </a:lnTo>
                  <a:lnTo>
                    <a:pt x="1722" y="422"/>
                  </a:lnTo>
                  <a:lnTo>
                    <a:pt x="1720" y="418"/>
                  </a:lnTo>
                  <a:lnTo>
                    <a:pt x="1720" y="394"/>
                  </a:lnTo>
                  <a:lnTo>
                    <a:pt x="1722" y="388"/>
                  </a:lnTo>
                  <a:lnTo>
                    <a:pt x="1726" y="388"/>
                  </a:lnTo>
                  <a:lnTo>
                    <a:pt x="1740" y="388"/>
                  </a:lnTo>
                  <a:lnTo>
                    <a:pt x="1744" y="388"/>
                  </a:lnTo>
                  <a:lnTo>
                    <a:pt x="1746" y="394"/>
                  </a:lnTo>
                  <a:lnTo>
                    <a:pt x="1746" y="418"/>
                  </a:lnTo>
                  <a:close/>
                  <a:moveTo>
                    <a:pt x="1806" y="418"/>
                  </a:moveTo>
                  <a:lnTo>
                    <a:pt x="1806" y="418"/>
                  </a:lnTo>
                  <a:lnTo>
                    <a:pt x="1804" y="422"/>
                  </a:lnTo>
                  <a:lnTo>
                    <a:pt x="1800" y="424"/>
                  </a:lnTo>
                  <a:lnTo>
                    <a:pt x="1788" y="424"/>
                  </a:lnTo>
                  <a:lnTo>
                    <a:pt x="1782" y="422"/>
                  </a:lnTo>
                  <a:lnTo>
                    <a:pt x="1780" y="418"/>
                  </a:lnTo>
                  <a:lnTo>
                    <a:pt x="1780" y="394"/>
                  </a:lnTo>
                  <a:lnTo>
                    <a:pt x="1782" y="388"/>
                  </a:lnTo>
                  <a:lnTo>
                    <a:pt x="1788" y="388"/>
                  </a:lnTo>
                  <a:lnTo>
                    <a:pt x="1800" y="388"/>
                  </a:lnTo>
                  <a:lnTo>
                    <a:pt x="1804" y="388"/>
                  </a:lnTo>
                  <a:lnTo>
                    <a:pt x="1806" y="394"/>
                  </a:lnTo>
                  <a:lnTo>
                    <a:pt x="1806" y="418"/>
                  </a:lnTo>
                  <a:close/>
                  <a:moveTo>
                    <a:pt x="1866" y="418"/>
                  </a:moveTo>
                  <a:lnTo>
                    <a:pt x="1866" y="418"/>
                  </a:lnTo>
                  <a:lnTo>
                    <a:pt x="1864" y="422"/>
                  </a:lnTo>
                  <a:lnTo>
                    <a:pt x="1860" y="424"/>
                  </a:lnTo>
                  <a:lnTo>
                    <a:pt x="1848" y="424"/>
                  </a:lnTo>
                  <a:lnTo>
                    <a:pt x="1842" y="422"/>
                  </a:lnTo>
                  <a:lnTo>
                    <a:pt x="1840" y="418"/>
                  </a:lnTo>
                  <a:lnTo>
                    <a:pt x="1840" y="394"/>
                  </a:lnTo>
                  <a:lnTo>
                    <a:pt x="1842" y="388"/>
                  </a:lnTo>
                  <a:lnTo>
                    <a:pt x="1848" y="388"/>
                  </a:lnTo>
                  <a:lnTo>
                    <a:pt x="1860" y="388"/>
                  </a:lnTo>
                  <a:lnTo>
                    <a:pt x="1864" y="388"/>
                  </a:lnTo>
                  <a:lnTo>
                    <a:pt x="1866" y="394"/>
                  </a:lnTo>
                  <a:lnTo>
                    <a:pt x="1866" y="418"/>
                  </a:lnTo>
                  <a:close/>
                  <a:moveTo>
                    <a:pt x="1926" y="418"/>
                  </a:moveTo>
                  <a:lnTo>
                    <a:pt x="1926" y="418"/>
                  </a:lnTo>
                  <a:lnTo>
                    <a:pt x="1926" y="422"/>
                  </a:lnTo>
                  <a:lnTo>
                    <a:pt x="1920" y="424"/>
                  </a:lnTo>
                  <a:lnTo>
                    <a:pt x="1908" y="424"/>
                  </a:lnTo>
                  <a:lnTo>
                    <a:pt x="1904" y="422"/>
                  </a:lnTo>
                  <a:lnTo>
                    <a:pt x="1902" y="418"/>
                  </a:lnTo>
                  <a:lnTo>
                    <a:pt x="1902" y="394"/>
                  </a:lnTo>
                  <a:lnTo>
                    <a:pt x="1904" y="388"/>
                  </a:lnTo>
                  <a:lnTo>
                    <a:pt x="1908" y="388"/>
                  </a:lnTo>
                  <a:lnTo>
                    <a:pt x="1920" y="388"/>
                  </a:lnTo>
                  <a:lnTo>
                    <a:pt x="1926" y="388"/>
                  </a:lnTo>
                  <a:lnTo>
                    <a:pt x="1926" y="394"/>
                  </a:lnTo>
                  <a:lnTo>
                    <a:pt x="1926" y="418"/>
                  </a:lnTo>
                  <a:close/>
                  <a:moveTo>
                    <a:pt x="1930" y="376"/>
                  </a:moveTo>
                  <a:lnTo>
                    <a:pt x="1930" y="376"/>
                  </a:lnTo>
                  <a:lnTo>
                    <a:pt x="1930" y="378"/>
                  </a:lnTo>
                  <a:lnTo>
                    <a:pt x="1928" y="380"/>
                  </a:lnTo>
                  <a:lnTo>
                    <a:pt x="1474" y="380"/>
                  </a:lnTo>
                  <a:lnTo>
                    <a:pt x="1472" y="378"/>
                  </a:lnTo>
                  <a:lnTo>
                    <a:pt x="1472" y="376"/>
                  </a:lnTo>
                  <a:lnTo>
                    <a:pt x="1472" y="72"/>
                  </a:lnTo>
                  <a:lnTo>
                    <a:pt x="1472" y="70"/>
                  </a:lnTo>
                  <a:lnTo>
                    <a:pt x="1474" y="68"/>
                  </a:lnTo>
                  <a:lnTo>
                    <a:pt x="1928" y="68"/>
                  </a:lnTo>
                  <a:lnTo>
                    <a:pt x="1930" y="70"/>
                  </a:lnTo>
                  <a:lnTo>
                    <a:pt x="1930" y="72"/>
                  </a:lnTo>
                  <a:lnTo>
                    <a:pt x="1930" y="376"/>
                  </a:lnTo>
                  <a:close/>
                  <a:moveTo>
                    <a:pt x="1932" y="54"/>
                  </a:moveTo>
                  <a:lnTo>
                    <a:pt x="1932" y="54"/>
                  </a:lnTo>
                  <a:lnTo>
                    <a:pt x="1930" y="60"/>
                  </a:lnTo>
                  <a:lnTo>
                    <a:pt x="1924" y="60"/>
                  </a:lnTo>
                  <a:lnTo>
                    <a:pt x="1912" y="60"/>
                  </a:lnTo>
                  <a:lnTo>
                    <a:pt x="1908" y="60"/>
                  </a:lnTo>
                  <a:lnTo>
                    <a:pt x="1906" y="54"/>
                  </a:lnTo>
                  <a:lnTo>
                    <a:pt x="1906" y="30"/>
                  </a:lnTo>
                  <a:lnTo>
                    <a:pt x="1908" y="26"/>
                  </a:lnTo>
                  <a:lnTo>
                    <a:pt x="1912" y="24"/>
                  </a:lnTo>
                  <a:lnTo>
                    <a:pt x="1924" y="24"/>
                  </a:lnTo>
                  <a:lnTo>
                    <a:pt x="1930" y="26"/>
                  </a:lnTo>
                  <a:lnTo>
                    <a:pt x="1932" y="30"/>
                  </a:lnTo>
                  <a:lnTo>
                    <a:pt x="1932" y="54"/>
                  </a:lnTo>
                  <a:close/>
                  <a:moveTo>
                    <a:pt x="1988" y="418"/>
                  </a:moveTo>
                  <a:lnTo>
                    <a:pt x="1988" y="418"/>
                  </a:lnTo>
                  <a:lnTo>
                    <a:pt x="1986" y="422"/>
                  </a:lnTo>
                  <a:lnTo>
                    <a:pt x="1980" y="424"/>
                  </a:lnTo>
                  <a:lnTo>
                    <a:pt x="1968" y="424"/>
                  </a:lnTo>
                  <a:lnTo>
                    <a:pt x="1964" y="422"/>
                  </a:lnTo>
                  <a:lnTo>
                    <a:pt x="1962" y="418"/>
                  </a:lnTo>
                  <a:lnTo>
                    <a:pt x="1962" y="394"/>
                  </a:lnTo>
                  <a:lnTo>
                    <a:pt x="1964" y="388"/>
                  </a:lnTo>
                  <a:lnTo>
                    <a:pt x="1968" y="388"/>
                  </a:lnTo>
                  <a:lnTo>
                    <a:pt x="1980" y="388"/>
                  </a:lnTo>
                  <a:lnTo>
                    <a:pt x="1986" y="388"/>
                  </a:lnTo>
                  <a:lnTo>
                    <a:pt x="1988" y="394"/>
                  </a:lnTo>
                  <a:lnTo>
                    <a:pt x="1988" y="418"/>
                  </a:lnTo>
                  <a:close/>
                  <a:moveTo>
                    <a:pt x="2048" y="418"/>
                  </a:moveTo>
                  <a:lnTo>
                    <a:pt x="2048" y="418"/>
                  </a:lnTo>
                  <a:lnTo>
                    <a:pt x="2046" y="422"/>
                  </a:lnTo>
                  <a:lnTo>
                    <a:pt x="2042" y="424"/>
                  </a:lnTo>
                  <a:lnTo>
                    <a:pt x="2028" y="424"/>
                  </a:lnTo>
                  <a:lnTo>
                    <a:pt x="2024" y="422"/>
                  </a:lnTo>
                  <a:lnTo>
                    <a:pt x="2022" y="418"/>
                  </a:lnTo>
                  <a:lnTo>
                    <a:pt x="2022" y="394"/>
                  </a:lnTo>
                  <a:lnTo>
                    <a:pt x="2024" y="388"/>
                  </a:lnTo>
                  <a:lnTo>
                    <a:pt x="2028" y="388"/>
                  </a:lnTo>
                  <a:lnTo>
                    <a:pt x="2042" y="388"/>
                  </a:lnTo>
                  <a:lnTo>
                    <a:pt x="2046" y="388"/>
                  </a:lnTo>
                  <a:lnTo>
                    <a:pt x="2048" y="394"/>
                  </a:lnTo>
                  <a:lnTo>
                    <a:pt x="2048" y="418"/>
                  </a:lnTo>
                  <a:close/>
                  <a:moveTo>
                    <a:pt x="2108" y="418"/>
                  </a:moveTo>
                  <a:lnTo>
                    <a:pt x="2108" y="418"/>
                  </a:lnTo>
                  <a:lnTo>
                    <a:pt x="2106" y="422"/>
                  </a:lnTo>
                  <a:lnTo>
                    <a:pt x="2102" y="424"/>
                  </a:lnTo>
                  <a:lnTo>
                    <a:pt x="2090" y="424"/>
                  </a:lnTo>
                  <a:lnTo>
                    <a:pt x="2084" y="422"/>
                  </a:lnTo>
                  <a:lnTo>
                    <a:pt x="2082" y="418"/>
                  </a:lnTo>
                  <a:lnTo>
                    <a:pt x="2082" y="394"/>
                  </a:lnTo>
                  <a:lnTo>
                    <a:pt x="2084" y="388"/>
                  </a:lnTo>
                  <a:lnTo>
                    <a:pt x="2090" y="388"/>
                  </a:lnTo>
                  <a:lnTo>
                    <a:pt x="2102" y="388"/>
                  </a:lnTo>
                  <a:lnTo>
                    <a:pt x="2106" y="388"/>
                  </a:lnTo>
                  <a:lnTo>
                    <a:pt x="2108" y="394"/>
                  </a:lnTo>
                  <a:lnTo>
                    <a:pt x="2108" y="418"/>
                  </a:lnTo>
                  <a:close/>
                  <a:moveTo>
                    <a:pt x="2168" y="418"/>
                  </a:moveTo>
                  <a:lnTo>
                    <a:pt x="2168" y="418"/>
                  </a:lnTo>
                  <a:lnTo>
                    <a:pt x="2166" y="422"/>
                  </a:lnTo>
                  <a:lnTo>
                    <a:pt x="2162" y="424"/>
                  </a:lnTo>
                  <a:lnTo>
                    <a:pt x="2150" y="424"/>
                  </a:lnTo>
                  <a:lnTo>
                    <a:pt x="2146" y="422"/>
                  </a:lnTo>
                  <a:lnTo>
                    <a:pt x="2144" y="418"/>
                  </a:lnTo>
                  <a:lnTo>
                    <a:pt x="2144" y="394"/>
                  </a:lnTo>
                  <a:lnTo>
                    <a:pt x="2146" y="388"/>
                  </a:lnTo>
                  <a:lnTo>
                    <a:pt x="2150" y="388"/>
                  </a:lnTo>
                  <a:lnTo>
                    <a:pt x="2162" y="388"/>
                  </a:lnTo>
                  <a:lnTo>
                    <a:pt x="2166" y="388"/>
                  </a:lnTo>
                  <a:lnTo>
                    <a:pt x="2168" y="394"/>
                  </a:lnTo>
                  <a:lnTo>
                    <a:pt x="2168" y="418"/>
                  </a:lnTo>
                  <a:close/>
                  <a:moveTo>
                    <a:pt x="2230" y="418"/>
                  </a:moveTo>
                  <a:lnTo>
                    <a:pt x="2230" y="418"/>
                  </a:lnTo>
                  <a:lnTo>
                    <a:pt x="2228" y="422"/>
                  </a:lnTo>
                  <a:lnTo>
                    <a:pt x="2222" y="424"/>
                  </a:lnTo>
                  <a:lnTo>
                    <a:pt x="2210" y="424"/>
                  </a:lnTo>
                  <a:lnTo>
                    <a:pt x="2206" y="422"/>
                  </a:lnTo>
                  <a:lnTo>
                    <a:pt x="2204" y="418"/>
                  </a:lnTo>
                  <a:lnTo>
                    <a:pt x="2204" y="394"/>
                  </a:lnTo>
                  <a:lnTo>
                    <a:pt x="2206" y="388"/>
                  </a:lnTo>
                  <a:lnTo>
                    <a:pt x="2210" y="388"/>
                  </a:lnTo>
                  <a:lnTo>
                    <a:pt x="2222" y="388"/>
                  </a:lnTo>
                  <a:lnTo>
                    <a:pt x="2228" y="388"/>
                  </a:lnTo>
                  <a:lnTo>
                    <a:pt x="2230" y="394"/>
                  </a:lnTo>
                  <a:lnTo>
                    <a:pt x="2230" y="418"/>
                  </a:lnTo>
                  <a:close/>
                  <a:moveTo>
                    <a:pt x="2290" y="418"/>
                  </a:moveTo>
                  <a:lnTo>
                    <a:pt x="2290" y="418"/>
                  </a:lnTo>
                  <a:lnTo>
                    <a:pt x="2288" y="422"/>
                  </a:lnTo>
                  <a:lnTo>
                    <a:pt x="2284" y="424"/>
                  </a:lnTo>
                  <a:lnTo>
                    <a:pt x="2270" y="424"/>
                  </a:lnTo>
                  <a:lnTo>
                    <a:pt x="2266" y="422"/>
                  </a:lnTo>
                  <a:lnTo>
                    <a:pt x="2264" y="418"/>
                  </a:lnTo>
                  <a:lnTo>
                    <a:pt x="2264" y="394"/>
                  </a:lnTo>
                  <a:lnTo>
                    <a:pt x="2266" y="388"/>
                  </a:lnTo>
                  <a:lnTo>
                    <a:pt x="2270" y="388"/>
                  </a:lnTo>
                  <a:lnTo>
                    <a:pt x="2284" y="388"/>
                  </a:lnTo>
                  <a:lnTo>
                    <a:pt x="2288" y="388"/>
                  </a:lnTo>
                  <a:lnTo>
                    <a:pt x="2290" y="394"/>
                  </a:lnTo>
                  <a:lnTo>
                    <a:pt x="2290" y="418"/>
                  </a:lnTo>
                  <a:close/>
                  <a:moveTo>
                    <a:pt x="2350" y="418"/>
                  </a:moveTo>
                  <a:lnTo>
                    <a:pt x="2350" y="418"/>
                  </a:lnTo>
                  <a:lnTo>
                    <a:pt x="2348" y="422"/>
                  </a:lnTo>
                  <a:lnTo>
                    <a:pt x="2344" y="424"/>
                  </a:lnTo>
                  <a:lnTo>
                    <a:pt x="2332" y="424"/>
                  </a:lnTo>
                  <a:lnTo>
                    <a:pt x="2326" y="422"/>
                  </a:lnTo>
                  <a:lnTo>
                    <a:pt x="2324" y="418"/>
                  </a:lnTo>
                  <a:lnTo>
                    <a:pt x="2324" y="394"/>
                  </a:lnTo>
                  <a:lnTo>
                    <a:pt x="2326" y="388"/>
                  </a:lnTo>
                  <a:lnTo>
                    <a:pt x="2332" y="388"/>
                  </a:lnTo>
                  <a:lnTo>
                    <a:pt x="2344" y="388"/>
                  </a:lnTo>
                  <a:lnTo>
                    <a:pt x="2348" y="388"/>
                  </a:lnTo>
                  <a:lnTo>
                    <a:pt x="2350" y="394"/>
                  </a:lnTo>
                  <a:lnTo>
                    <a:pt x="2350" y="418"/>
                  </a:lnTo>
                  <a:close/>
                  <a:moveTo>
                    <a:pt x="2410" y="418"/>
                  </a:moveTo>
                  <a:lnTo>
                    <a:pt x="2410" y="418"/>
                  </a:lnTo>
                  <a:lnTo>
                    <a:pt x="2408" y="422"/>
                  </a:lnTo>
                  <a:lnTo>
                    <a:pt x="2404" y="424"/>
                  </a:lnTo>
                  <a:lnTo>
                    <a:pt x="2392" y="424"/>
                  </a:lnTo>
                  <a:lnTo>
                    <a:pt x="2388" y="422"/>
                  </a:lnTo>
                  <a:lnTo>
                    <a:pt x="2386" y="418"/>
                  </a:lnTo>
                  <a:lnTo>
                    <a:pt x="2386" y="394"/>
                  </a:lnTo>
                  <a:lnTo>
                    <a:pt x="2388" y="388"/>
                  </a:lnTo>
                  <a:lnTo>
                    <a:pt x="2392" y="388"/>
                  </a:lnTo>
                  <a:lnTo>
                    <a:pt x="2404" y="388"/>
                  </a:lnTo>
                  <a:lnTo>
                    <a:pt x="2408" y="388"/>
                  </a:lnTo>
                  <a:lnTo>
                    <a:pt x="2410" y="394"/>
                  </a:lnTo>
                  <a:lnTo>
                    <a:pt x="2410" y="418"/>
                  </a:lnTo>
                  <a:close/>
                  <a:moveTo>
                    <a:pt x="2414" y="376"/>
                  </a:moveTo>
                  <a:lnTo>
                    <a:pt x="2414" y="376"/>
                  </a:lnTo>
                  <a:lnTo>
                    <a:pt x="2412" y="378"/>
                  </a:lnTo>
                  <a:lnTo>
                    <a:pt x="2410" y="380"/>
                  </a:lnTo>
                  <a:lnTo>
                    <a:pt x="1956" y="380"/>
                  </a:lnTo>
                  <a:lnTo>
                    <a:pt x="1954" y="378"/>
                  </a:lnTo>
                  <a:lnTo>
                    <a:pt x="1954" y="376"/>
                  </a:lnTo>
                  <a:lnTo>
                    <a:pt x="1954" y="72"/>
                  </a:lnTo>
                  <a:lnTo>
                    <a:pt x="1954" y="70"/>
                  </a:lnTo>
                  <a:lnTo>
                    <a:pt x="1956" y="68"/>
                  </a:lnTo>
                  <a:lnTo>
                    <a:pt x="2410" y="68"/>
                  </a:lnTo>
                  <a:lnTo>
                    <a:pt x="2412" y="70"/>
                  </a:lnTo>
                  <a:lnTo>
                    <a:pt x="2414" y="72"/>
                  </a:lnTo>
                  <a:lnTo>
                    <a:pt x="2414" y="376"/>
                  </a:lnTo>
                  <a:close/>
                  <a:moveTo>
                    <a:pt x="4742" y="30"/>
                  </a:moveTo>
                  <a:lnTo>
                    <a:pt x="4742" y="30"/>
                  </a:lnTo>
                  <a:lnTo>
                    <a:pt x="4744" y="26"/>
                  </a:lnTo>
                  <a:lnTo>
                    <a:pt x="4748" y="24"/>
                  </a:lnTo>
                  <a:lnTo>
                    <a:pt x="4762" y="24"/>
                  </a:lnTo>
                  <a:lnTo>
                    <a:pt x="4766" y="26"/>
                  </a:lnTo>
                  <a:lnTo>
                    <a:pt x="4768" y="30"/>
                  </a:lnTo>
                  <a:lnTo>
                    <a:pt x="4768" y="54"/>
                  </a:lnTo>
                  <a:lnTo>
                    <a:pt x="4766" y="60"/>
                  </a:lnTo>
                  <a:lnTo>
                    <a:pt x="4762" y="60"/>
                  </a:lnTo>
                  <a:lnTo>
                    <a:pt x="4748" y="60"/>
                  </a:lnTo>
                  <a:lnTo>
                    <a:pt x="4744" y="60"/>
                  </a:lnTo>
                  <a:lnTo>
                    <a:pt x="4742" y="54"/>
                  </a:lnTo>
                  <a:lnTo>
                    <a:pt x="4742" y="30"/>
                  </a:lnTo>
                  <a:close/>
                  <a:moveTo>
                    <a:pt x="4682" y="30"/>
                  </a:moveTo>
                  <a:lnTo>
                    <a:pt x="4682" y="30"/>
                  </a:lnTo>
                  <a:lnTo>
                    <a:pt x="4684" y="26"/>
                  </a:lnTo>
                  <a:lnTo>
                    <a:pt x="4688" y="24"/>
                  </a:lnTo>
                  <a:lnTo>
                    <a:pt x="4700" y="24"/>
                  </a:lnTo>
                  <a:lnTo>
                    <a:pt x="4706" y="26"/>
                  </a:lnTo>
                  <a:lnTo>
                    <a:pt x="4708" y="30"/>
                  </a:lnTo>
                  <a:lnTo>
                    <a:pt x="4708" y="54"/>
                  </a:lnTo>
                  <a:lnTo>
                    <a:pt x="4706" y="60"/>
                  </a:lnTo>
                  <a:lnTo>
                    <a:pt x="4700" y="60"/>
                  </a:lnTo>
                  <a:lnTo>
                    <a:pt x="4688" y="60"/>
                  </a:lnTo>
                  <a:lnTo>
                    <a:pt x="4684" y="60"/>
                  </a:lnTo>
                  <a:lnTo>
                    <a:pt x="4682" y="54"/>
                  </a:lnTo>
                  <a:lnTo>
                    <a:pt x="4682" y="30"/>
                  </a:lnTo>
                  <a:close/>
                  <a:moveTo>
                    <a:pt x="4622" y="30"/>
                  </a:moveTo>
                  <a:lnTo>
                    <a:pt x="4622" y="30"/>
                  </a:lnTo>
                  <a:lnTo>
                    <a:pt x="4624" y="26"/>
                  </a:lnTo>
                  <a:lnTo>
                    <a:pt x="4628" y="24"/>
                  </a:lnTo>
                  <a:lnTo>
                    <a:pt x="4640" y="24"/>
                  </a:lnTo>
                  <a:lnTo>
                    <a:pt x="4646" y="26"/>
                  </a:lnTo>
                  <a:lnTo>
                    <a:pt x="4646" y="30"/>
                  </a:lnTo>
                  <a:lnTo>
                    <a:pt x="4646" y="54"/>
                  </a:lnTo>
                  <a:lnTo>
                    <a:pt x="4646" y="60"/>
                  </a:lnTo>
                  <a:lnTo>
                    <a:pt x="4640" y="60"/>
                  </a:lnTo>
                  <a:lnTo>
                    <a:pt x="4628" y="60"/>
                  </a:lnTo>
                  <a:lnTo>
                    <a:pt x="4624" y="60"/>
                  </a:lnTo>
                  <a:lnTo>
                    <a:pt x="4622" y="54"/>
                  </a:lnTo>
                  <a:lnTo>
                    <a:pt x="4622" y="30"/>
                  </a:lnTo>
                  <a:close/>
                  <a:moveTo>
                    <a:pt x="4560" y="30"/>
                  </a:moveTo>
                  <a:lnTo>
                    <a:pt x="4560" y="30"/>
                  </a:lnTo>
                  <a:lnTo>
                    <a:pt x="4562" y="26"/>
                  </a:lnTo>
                  <a:lnTo>
                    <a:pt x="4568" y="24"/>
                  </a:lnTo>
                  <a:lnTo>
                    <a:pt x="4580" y="24"/>
                  </a:lnTo>
                  <a:lnTo>
                    <a:pt x="4584" y="26"/>
                  </a:lnTo>
                  <a:lnTo>
                    <a:pt x="4586" y="30"/>
                  </a:lnTo>
                  <a:lnTo>
                    <a:pt x="4586" y="54"/>
                  </a:lnTo>
                  <a:lnTo>
                    <a:pt x="4584" y="60"/>
                  </a:lnTo>
                  <a:lnTo>
                    <a:pt x="4580" y="60"/>
                  </a:lnTo>
                  <a:lnTo>
                    <a:pt x="4568" y="60"/>
                  </a:lnTo>
                  <a:lnTo>
                    <a:pt x="4562" y="60"/>
                  </a:lnTo>
                  <a:lnTo>
                    <a:pt x="4560" y="54"/>
                  </a:lnTo>
                  <a:lnTo>
                    <a:pt x="4560" y="30"/>
                  </a:lnTo>
                  <a:close/>
                  <a:moveTo>
                    <a:pt x="4500" y="30"/>
                  </a:moveTo>
                  <a:lnTo>
                    <a:pt x="4500" y="30"/>
                  </a:lnTo>
                  <a:lnTo>
                    <a:pt x="4502" y="26"/>
                  </a:lnTo>
                  <a:lnTo>
                    <a:pt x="4506" y="24"/>
                  </a:lnTo>
                  <a:lnTo>
                    <a:pt x="4520" y="24"/>
                  </a:lnTo>
                  <a:lnTo>
                    <a:pt x="4524" y="26"/>
                  </a:lnTo>
                  <a:lnTo>
                    <a:pt x="4526" y="30"/>
                  </a:lnTo>
                  <a:lnTo>
                    <a:pt x="4526" y="54"/>
                  </a:lnTo>
                  <a:lnTo>
                    <a:pt x="4524" y="60"/>
                  </a:lnTo>
                  <a:lnTo>
                    <a:pt x="4520" y="60"/>
                  </a:lnTo>
                  <a:lnTo>
                    <a:pt x="4506" y="60"/>
                  </a:lnTo>
                  <a:lnTo>
                    <a:pt x="4502" y="60"/>
                  </a:lnTo>
                  <a:lnTo>
                    <a:pt x="4500" y="54"/>
                  </a:lnTo>
                  <a:lnTo>
                    <a:pt x="4500" y="30"/>
                  </a:lnTo>
                  <a:close/>
                  <a:moveTo>
                    <a:pt x="4440" y="30"/>
                  </a:moveTo>
                  <a:lnTo>
                    <a:pt x="4440" y="30"/>
                  </a:lnTo>
                  <a:lnTo>
                    <a:pt x="4442" y="26"/>
                  </a:lnTo>
                  <a:lnTo>
                    <a:pt x="4446" y="24"/>
                  </a:lnTo>
                  <a:lnTo>
                    <a:pt x="4460" y="24"/>
                  </a:lnTo>
                  <a:lnTo>
                    <a:pt x="4464" y="26"/>
                  </a:lnTo>
                  <a:lnTo>
                    <a:pt x="4466" y="30"/>
                  </a:lnTo>
                  <a:lnTo>
                    <a:pt x="4466" y="54"/>
                  </a:lnTo>
                  <a:lnTo>
                    <a:pt x="4464" y="60"/>
                  </a:lnTo>
                  <a:lnTo>
                    <a:pt x="4460" y="60"/>
                  </a:lnTo>
                  <a:lnTo>
                    <a:pt x="4446" y="60"/>
                  </a:lnTo>
                  <a:lnTo>
                    <a:pt x="4442" y="60"/>
                  </a:lnTo>
                  <a:lnTo>
                    <a:pt x="4440" y="54"/>
                  </a:lnTo>
                  <a:lnTo>
                    <a:pt x="4440" y="30"/>
                  </a:lnTo>
                  <a:close/>
                  <a:moveTo>
                    <a:pt x="4380" y="30"/>
                  </a:moveTo>
                  <a:lnTo>
                    <a:pt x="4380" y="30"/>
                  </a:lnTo>
                  <a:lnTo>
                    <a:pt x="4382" y="26"/>
                  </a:lnTo>
                  <a:lnTo>
                    <a:pt x="4386" y="24"/>
                  </a:lnTo>
                  <a:lnTo>
                    <a:pt x="4398" y="24"/>
                  </a:lnTo>
                  <a:lnTo>
                    <a:pt x="4404" y="26"/>
                  </a:lnTo>
                  <a:lnTo>
                    <a:pt x="4406" y="30"/>
                  </a:lnTo>
                  <a:lnTo>
                    <a:pt x="4406" y="54"/>
                  </a:lnTo>
                  <a:lnTo>
                    <a:pt x="4404" y="60"/>
                  </a:lnTo>
                  <a:lnTo>
                    <a:pt x="4398" y="60"/>
                  </a:lnTo>
                  <a:lnTo>
                    <a:pt x="4386" y="60"/>
                  </a:lnTo>
                  <a:lnTo>
                    <a:pt x="4382" y="60"/>
                  </a:lnTo>
                  <a:lnTo>
                    <a:pt x="4380" y="54"/>
                  </a:lnTo>
                  <a:lnTo>
                    <a:pt x="4380" y="30"/>
                  </a:lnTo>
                  <a:close/>
                  <a:moveTo>
                    <a:pt x="4258" y="30"/>
                  </a:moveTo>
                  <a:lnTo>
                    <a:pt x="4258" y="30"/>
                  </a:lnTo>
                  <a:lnTo>
                    <a:pt x="4260" y="26"/>
                  </a:lnTo>
                  <a:lnTo>
                    <a:pt x="4266" y="24"/>
                  </a:lnTo>
                  <a:lnTo>
                    <a:pt x="4278" y="24"/>
                  </a:lnTo>
                  <a:lnTo>
                    <a:pt x="4282" y="26"/>
                  </a:lnTo>
                  <a:lnTo>
                    <a:pt x="4284" y="30"/>
                  </a:lnTo>
                  <a:lnTo>
                    <a:pt x="4284" y="54"/>
                  </a:lnTo>
                  <a:lnTo>
                    <a:pt x="4282" y="60"/>
                  </a:lnTo>
                  <a:lnTo>
                    <a:pt x="4278" y="60"/>
                  </a:lnTo>
                  <a:lnTo>
                    <a:pt x="4266" y="60"/>
                  </a:lnTo>
                  <a:lnTo>
                    <a:pt x="4260" y="60"/>
                  </a:lnTo>
                  <a:lnTo>
                    <a:pt x="4258" y="54"/>
                  </a:lnTo>
                  <a:lnTo>
                    <a:pt x="4258" y="30"/>
                  </a:lnTo>
                  <a:close/>
                  <a:moveTo>
                    <a:pt x="4198" y="30"/>
                  </a:moveTo>
                  <a:lnTo>
                    <a:pt x="4198" y="30"/>
                  </a:lnTo>
                  <a:lnTo>
                    <a:pt x="4200" y="26"/>
                  </a:lnTo>
                  <a:lnTo>
                    <a:pt x="4204" y="24"/>
                  </a:lnTo>
                  <a:lnTo>
                    <a:pt x="4218" y="24"/>
                  </a:lnTo>
                  <a:lnTo>
                    <a:pt x="4222" y="26"/>
                  </a:lnTo>
                  <a:lnTo>
                    <a:pt x="4224" y="30"/>
                  </a:lnTo>
                  <a:lnTo>
                    <a:pt x="4224" y="54"/>
                  </a:lnTo>
                  <a:lnTo>
                    <a:pt x="4222" y="60"/>
                  </a:lnTo>
                  <a:lnTo>
                    <a:pt x="4218" y="60"/>
                  </a:lnTo>
                  <a:lnTo>
                    <a:pt x="4204" y="60"/>
                  </a:lnTo>
                  <a:lnTo>
                    <a:pt x="4200" y="60"/>
                  </a:lnTo>
                  <a:lnTo>
                    <a:pt x="4198" y="54"/>
                  </a:lnTo>
                  <a:lnTo>
                    <a:pt x="4198" y="30"/>
                  </a:lnTo>
                  <a:close/>
                  <a:moveTo>
                    <a:pt x="4138" y="30"/>
                  </a:moveTo>
                  <a:lnTo>
                    <a:pt x="4138" y="30"/>
                  </a:lnTo>
                  <a:lnTo>
                    <a:pt x="4140" y="26"/>
                  </a:lnTo>
                  <a:lnTo>
                    <a:pt x="4144" y="24"/>
                  </a:lnTo>
                  <a:lnTo>
                    <a:pt x="4156" y="24"/>
                  </a:lnTo>
                  <a:lnTo>
                    <a:pt x="4162" y="26"/>
                  </a:lnTo>
                  <a:lnTo>
                    <a:pt x="4164" y="30"/>
                  </a:lnTo>
                  <a:lnTo>
                    <a:pt x="4164" y="54"/>
                  </a:lnTo>
                  <a:lnTo>
                    <a:pt x="4162" y="60"/>
                  </a:lnTo>
                  <a:lnTo>
                    <a:pt x="4156" y="60"/>
                  </a:lnTo>
                  <a:lnTo>
                    <a:pt x="4144" y="60"/>
                  </a:lnTo>
                  <a:lnTo>
                    <a:pt x="4140" y="60"/>
                  </a:lnTo>
                  <a:lnTo>
                    <a:pt x="4138" y="54"/>
                  </a:lnTo>
                  <a:lnTo>
                    <a:pt x="4138" y="30"/>
                  </a:lnTo>
                  <a:close/>
                  <a:moveTo>
                    <a:pt x="4078" y="30"/>
                  </a:moveTo>
                  <a:lnTo>
                    <a:pt x="4078" y="30"/>
                  </a:lnTo>
                  <a:lnTo>
                    <a:pt x="4080" y="26"/>
                  </a:lnTo>
                  <a:lnTo>
                    <a:pt x="4084" y="24"/>
                  </a:lnTo>
                  <a:lnTo>
                    <a:pt x="4096" y="24"/>
                  </a:lnTo>
                  <a:lnTo>
                    <a:pt x="4100" y="26"/>
                  </a:lnTo>
                  <a:lnTo>
                    <a:pt x="4102" y="30"/>
                  </a:lnTo>
                  <a:lnTo>
                    <a:pt x="4102" y="54"/>
                  </a:lnTo>
                  <a:lnTo>
                    <a:pt x="4100" y="60"/>
                  </a:lnTo>
                  <a:lnTo>
                    <a:pt x="4096" y="60"/>
                  </a:lnTo>
                  <a:lnTo>
                    <a:pt x="4084" y="60"/>
                  </a:lnTo>
                  <a:lnTo>
                    <a:pt x="4080" y="60"/>
                  </a:lnTo>
                  <a:lnTo>
                    <a:pt x="4078" y="54"/>
                  </a:lnTo>
                  <a:lnTo>
                    <a:pt x="4078" y="30"/>
                  </a:lnTo>
                  <a:close/>
                  <a:moveTo>
                    <a:pt x="4016" y="30"/>
                  </a:moveTo>
                  <a:lnTo>
                    <a:pt x="4016" y="30"/>
                  </a:lnTo>
                  <a:lnTo>
                    <a:pt x="4018" y="26"/>
                  </a:lnTo>
                  <a:lnTo>
                    <a:pt x="4024" y="24"/>
                  </a:lnTo>
                  <a:lnTo>
                    <a:pt x="4036" y="24"/>
                  </a:lnTo>
                  <a:lnTo>
                    <a:pt x="4040" y="26"/>
                  </a:lnTo>
                  <a:lnTo>
                    <a:pt x="4042" y="30"/>
                  </a:lnTo>
                  <a:lnTo>
                    <a:pt x="4042" y="54"/>
                  </a:lnTo>
                  <a:lnTo>
                    <a:pt x="4040" y="60"/>
                  </a:lnTo>
                  <a:lnTo>
                    <a:pt x="4036" y="60"/>
                  </a:lnTo>
                  <a:lnTo>
                    <a:pt x="4024" y="60"/>
                  </a:lnTo>
                  <a:lnTo>
                    <a:pt x="4018" y="60"/>
                  </a:lnTo>
                  <a:lnTo>
                    <a:pt x="4016" y="54"/>
                  </a:lnTo>
                  <a:lnTo>
                    <a:pt x="4016" y="30"/>
                  </a:lnTo>
                  <a:close/>
                  <a:moveTo>
                    <a:pt x="3956" y="30"/>
                  </a:moveTo>
                  <a:lnTo>
                    <a:pt x="3956" y="30"/>
                  </a:lnTo>
                  <a:lnTo>
                    <a:pt x="3958" y="26"/>
                  </a:lnTo>
                  <a:lnTo>
                    <a:pt x="3962" y="24"/>
                  </a:lnTo>
                  <a:lnTo>
                    <a:pt x="3976" y="24"/>
                  </a:lnTo>
                  <a:lnTo>
                    <a:pt x="3980" y="26"/>
                  </a:lnTo>
                  <a:lnTo>
                    <a:pt x="3982" y="30"/>
                  </a:lnTo>
                  <a:lnTo>
                    <a:pt x="3982" y="54"/>
                  </a:lnTo>
                  <a:lnTo>
                    <a:pt x="3980" y="60"/>
                  </a:lnTo>
                  <a:lnTo>
                    <a:pt x="3976" y="60"/>
                  </a:lnTo>
                  <a:lnTo>
                    <a:pt x="3962" y="60"/>
                  </a:lnTo>
                  <a:lnTo>
                    <a:pt x="3958" y="60"/>
                  </a:lnTo>
                  <a:lnTo>
                    <a:pt x="3956" y="54"/>
                  </a:lnTo>
                  <a:lnTo>
                    <a:pt x="3956" y="30"/>
                  </a:lnTo>
                  <a:close/>
                  <a:moveTo>
                    <a:pt x="3896" y="30"/>
                  </a:moveTo>
                  <a:lnTo>
                    <a:pt x="3896" y="30"/>
                  </a:lnTo>
                  <a:lnTo>
                    <a:pt x="3898" y="26"/>
                  </a:lnTo>
                  <a:lnTo>
                    <a:pt x="3902" y="24"/>
                  </a:lnTo>
                  <a:lnTo>
                    <a:pt x="3914" y="24"/>
                  </a:lnTo>
                  <a:lnTo>
                    <a:pt x="3920" y="26"/>
                  </a:lnTo>
                  <a:lnTo>
                    <a:pt x="3922" y="30"/>
                  </a:lnTo>
                  <a:lnTo>
                    <a:pt x="3922" y="54"/>
                  </a:lnTo>
                  <a:lnTo>
                    <a:pt x="3920" y="60"/>
                  </a:lnTo>
                  <a:lnTo>
                    <a:pt x="3914" y="60"/>
                  </a:lnTo>
                  <a:lnTo>
                    <a:pt x="3902" y="60"/>
                  </a:lnTo>
                  <a:lnTo>
                    <a:pt x="3898" y="60"/>
                  </a:lnTo>
                  <a:lnTo>
                    <a:pt x="3896" y="54"/>
                  </a:lnTo>
                  <a:lnTo>
                    <a:pt x="3896" y="30"/>
                  </a:lnTo>
                  <a:close/>
                  <a:moveTo>
                    <a:pt x="3836" y="30"/>
                  </a:moveTo>
                  <a:lnTo>
                    <a:pt x="3836" y="30"/>
                  </a:lnTo>
                  <a:lnTo>
                    <a:pt x="3838" y="26"/>
                  </a:lnTo>
                  <a:lnTo>
                    <a:pt x="3842" y="24"/>
                  </a:lnTo>
                  <a:lnTo>
                    <a:pt x="3854" y="24"/>
                  </a:lnTo>
                  <a:lnTo>
                    <a:pt x="3858" y="26"/>
                  </a:lnTo>
                  <a:lnTo>
                    <a:pt x="3860" y="30"/>
                  </a:lnTo>
                  <a:lnTo>
                    <a:pt x="3860" y="54"/>
                  </a:lnTo>
                  <a:lnTo>
                    <a:pt x="3858" y="60"/>
                  </a:lnTo>
                  <a:lnTo>
                    <a:pt x="3854" y="60"/>
                  </a:lnTo>
                  <a:lnTo>
                    <a:pt x="3842" y="60"/>
                  </a:lnTo>
                  <a:lnTo>
                    <a:pt x="3838" y="60"/>
                  </a:lnTo>
                  <a:lnTo>
                    <a:pt x="3836" y="54"/>
                  </a:lnTo>
                  <a:lnTo>
                    <a:pt x="3836" y="30"/>
                  </a:lnTo>
                  <a:close/>
                  <a:moveTo>
                    <a:pt x="3774" y="30"/>
                  </a:moveTo>
                  <a:lnTo>
                    <a:pt x="3774" y="30"/>
                  </a:lnTo>
                  <a:lnTo>
                    <a:pt x="3776" y="26"/>
                  </a:lnTo>
                  <a:lnTo>
                    <a:pt x="3782" y="24"/>
                  </a:lnTo>
                  <a:lnTo>
                    <a:pt x="3794" y="24"/>
                  </a:lnTo>
                  <a:lnTo>
                    <a:pt x="3798" y="26"/>
                  </a:lnTo>
                  <a:lnTo>
                    <a:pt x="3800" y="30"/>
                  </a:lnTo>
                  <a:lnTo>
                    <a:pt x="3800" y="54"/>
                  </a:lnTo>
                  <a:lnTo>
                    <a:pt x="3798" y="60"/>
                  </a:lnTo>
                  <a:lnTo>
                    <a:pt x="3794" y="60"/>
                  </a:lnTo>
                  <a:lnTo>
                    <a:pt x="3782" y="60"/>
                  </a:lnTo>
                  <a:lnTo>
                    <a:pt x="3776" y="60"/>
                  </a:lnTo>
                  <a:lnTo>
                    <a:pt x="3774" y="54"/>
                  </a:lnTo>
                  <a:lnTo>
                    <a:pt x="3774" y="30"/>
                  </a:lnTo>
                  <a:close/>
                  <a:moveTo>
                    <a:pt x="3714" y="30"/>
                  </a:moveTo>
                  <a:lnTo>
                    <a:pt x="3714" y="30"/>
                  </a:lnTo>
                  <a:lnTo>
                    <a:pt x="3716" y="26"/>
                  </a:lnTo>
                  <a:lnTo>
                    <a:pt x="3720" y="24"/>
                  </a:lnTo>
                  <a:lnTo>
                    <a:pt x="3734" y="24"/>
                  </a:lnTo>
                  <a:lnTo>
                    <a:pt x="3738" y="26"/>
                  </a:lnTo>
                  <a:lnTo>
                    <a:pt x="3740" y="30"/>
                  </a:lnTo>
                  <a:lnTo>
                    <a:pt x="3740" y="54"/>
                  </a:lnTo>
                  <a:lnTo>
                    <a:pt x="3738" y="60"/>
                  </a:lnTo>
                  <a:lnTo>
                    <a:pt x="3734" y="60"/>
                  </a:lnTo>
                  <a:lnTo>
                    <a:pt x="3720" y="60"/>
                  </a:lnTo>
                  <a:lnTo>
                    <a:pt x="3716" y="60"/>
                  </a:lnTo>
                  <a:lnTo>
                    <a:pt x="3714" y="54"/>
                  </a:lnTo>
                  <a:lnTo>
                    <a:pt x="3714" y="30"/>
                  </a:lnTo>
                  <a:close/>
                  <a:moveTo>
                    <a:pt x="3654" y="30"/>
                  </a:moveTo>
                  <a:lnTo>
                    <a:pt x="3654" y="30"/>
                  </a:lnTo>
                  <a:lnTo>
                    <a:pt x="3656" y="26"/>
                  </a:lnTo>
                  <a:lnTo>
                    <a:pt x="3660" y="24"/>
                  </a:lnTo>
                  <a:lnTo>
                    <a:pt x="3672" y="24"/>
                  </a:lnTo>
                  <a:lnTo>
                    <a:pt x="3678" y="26"/>
                  </a:lnTo>
                  <a:lnTo>
                    <a:pt x="3680" y="30"/>
                  </a:lnTo>
                  <a:lnTo>
                    <a:pt x="3680" y="54"/>
                  </a:lnTo>
                  <a:lnTo>
                    <a:pt x="3678" y="60"/>
                  </a:lnTo>
                  <a:lnTo>
                    <a:pt x="3672" y="60"/>
                  </a:lnTo>
                  <a:lnTo>
                    <a:pt x="3660" y="60"/>
                  </a:lnTo>
                  <a:lnTo>
                    <a:pt x="3656" y="60"/>
                  </a:lnTo>
                  <a:lnTo>
                    <a:pt x="3654" y="54"/>
                  </a:lnTo>
                  <a:lnTo>
                    <a:pt x="3654" y="30"/>
                  </a:lnTo>
                  <a:close/>
                  <a:moveTo>
                    <a:pt x="3594" y="30"/>
                  </a:moveTo>
                  <a:lnTo>
                    <a:pt x="3594" y="30"/>
                  </a:lnTo>
                  <a:lnTo>
                    <a:pt x="3596" y="26"/>
                  </a:lnTo>
                  <a:lnTo>
                    <a:pt x="3600" y="24"/>
                  </a:lnTo>
                  <a:lnTo>
                    <a:pt x="3612" y="24"/>
                  </a:lnTo>
                  <a:lnTo>
                    <a:pt x="3618" y="26"/>
                  </a:lnTo>
                  <a:lnTo>
                    <a:pt x="3618" y="30"/>
                  </a:lnTo>
                  <a:lnTo>
                    <a:pt x="3618" y="54"/>
                  </a:lnTo>
                  <a:lnTo>
                    <a:pt x="3618" y="60"/>
                  </a:lnTo>
                  <a:lnTo>
                    <a:pt x="3612" y="60"/>
                  </a:lnTo>
                  <a:lnTo>
                    <a:pt x="3600" y="60"/>
                  </a:lnTo>
                  <a:lnTo>
                    <a:pt x="3596" y="60"/>
                  </a:lnTo>
                  <a:lnTo>
                    <a:pt x="3594" y="54"/>
                  </a:lnTo>
                  <a:lnTo>
                    <a:pt x="3594" y="30"/>
                  </a:lnTo>
                  <a:close/>
                  <a:moveTo>
                    <a:pt x="3532" y="30"/>
                  </a:moveTo>
                  <a:lnTo>
                    <a:pt x="3532" y="30"/>
                  </a:lnTo>
                  <a:lnTo>
                    <a:pt x="3534" y="26"/>
                  </a:lnTo>
                  <a:lnTo>
                    <a:pt x="3540" y="24"/>
                  </a:lnTo>
                  <a:lnTo>
                    <a:pt x="3552" y="24"/>
                  </a:lnTo>
                  <a:lnTo>
                    <a:pt x="3556" y="26"/>
                  </a:lnTo>
                  <a:lnTo>
                    <a:pt x="3558" y="30"/>
                  </a:lnTo>
                  <a:lnTo>
                    <a:pt x="3558" y="54"/>
                  </a:lnTo>
                  <a:lnTo>
                    <a:pt x="3556" y="60"/>
                  </a:lnTo>
                  <a:lnTo>
                    <a:pt x="3552" y="60"/>
                  </a:lnTo>
                  <a:lnTo>
                    <a:pt x="3540" y="60"/>
                  </a:lnTo>
                  <a:lnTo>
                    <a:pt x="3534" y="60"/>
                  </a:lnTo>
                  <a:lnTo>
                    <a:pt x="3532" y="54"/>
                  </a:lnTo>
                  <a:lnTo>
                    <a:pt x="3532" y="30"/>
                  </a:lnTo>
                  <a:close/>
                  <a:moveTo>
                    <a:pt x="3472" y="30"/>
                  </a:moveTo>
                  <a:lnTo>
                    <a:pt x="3472" y="30"/>
                  </a:lnTo>
                  <a:lnTo>
                    <a:pt x="3474" y="26"/>
                  </a:lnTo>
                  <a:lnTo>
                    <a:pt x="3478" y="24"/>
                  </a:lnTo>
                  <a:lnTo>
                    <a:pt x="3492" y="24"/>
                  </a:lnTo>
                  <a:lnTo>
                    <a:pt x="3496" y="26"/>
                  </a:lnTo>
                  <a:lnTo>
                    <a:pt x="3498" y="30"/>
                  </a:lnTo>
                  <a:lnTo>
                    <a:pt x="3498" y="54"/>
                  </a:lnTo>
                  <a:lnTo>
                    <a:pt x="3496" y="60"/>
                  </a:lnTo>
                  <a:lnTo>
                    <a:pt x="3492" y="60"/>
                  </a:lnTo>
                  <a:lnTo>
                    <a:pt x="3478" y="60"/>
                  </a:lnTo>
                  <a:lnTo>
                    <a:pt x="3474" y="60"/>
                  </a:lnTo>
                  <a:lnTo>
                    <a:pt x="3472" y="54"/>
                  </a:lnTo>
                  <a:lnTo>
                    <a:pt x="3472" y="30"/>
                  </a:lnTo>
                  <a:close/>
                  <a:moveTo>
                    <a:pt x="3412" y="30"/>
                  </a:moveTo>
                  <a:lnTo>
                    <a:pt x="3412" y="30"/>
                  </a:lnTo>
                  <a:lnTo>
                    <a:pt x="3414" y="26"/>
                  </a:lnTo>
                  <a:lnTo>
                    <a:pt x="3418" y="24"/>
                  </a:lnTo>
                  <a:lnTo>
                    <a:pt x="3430" y="24"/>
                  </a:lnTo>
                  <a:lnTo>
                    <a:pt x="3436" y="26"/>
                  </a:lnTo>
                  <a:lnTo>
                    <a:pt x="3438" y="30"/>
                  </a:lnTo>
                  <a:lnTo>
                    <a:pt x="3438" y="54"/>
                  </a:lnTo>
                  <a:lnTo>
                    <a:pt x="3436" y="60"/>
                  </a:lnTo>
                  <a:lnTo>
                    <a:pt x="3430" y="60"/>
                  </a:lnTo>
                  <a:lnTo>
                    <a:pt x="3418" y="60"/>
                  </a:lnTo>
                  <a:lnTo>
                    <a:pt x="3414" y="60"/>
                  </a:lnTo>
                  <a:lnTo>
                    <a:pt x="3412" y="54"/>
                  </a:lnTo>
                  <a:lnTo>
                    <a:pt x="3412" y="30"/>
                  </a:lnTo>
                  <a:close/>
                  <a:moveTo>
                    <a:pt x="3352" y="30"/>
                  </a:moveTo>
                  <a:lnTo>
                    <a:pt x="3352" y="30"/>
                  </a:lnTo>
                  <a:lnTo>
                    <a:pt x="3354" y="26"/>
                  </a:lnTo>
                  <a:lnTo>
                    <a:pt x="3358" y="24"/>
                  </a:lnTo>
                  <a:lnTo>
                    <a:pt x="3370" y="24"/>
                  </a:lnTo>
                  <a:lnTo>
                    <a:pt x="3376" y="26"/>
                  </a:lnTo>
                  <a:lnTo>
                    <a:pt x="3378" y="30"/>
                  </a:lnTo>
                  <a:lnTo>
                    <a:pt x="3378" y="54"/>
                  </a:lnTo>
                  <a:lnTo>
                    <a:pt x="3376" y="60"/>
                  </a:lnTo>
                  <a:lnTo>
                    <a:pt x="3370" y="60"/>
                  </a:lnTo>
                  <a:lnTo>
                    <a:pt x="3358" y="60"/>
                  </a:lnTo>
                  <a:lnTo>
                    <a:pt x="3354" y="60"/>
                  </a:lnTo>
                  <a:lnTo>
                    <a:pt x="3352" y="54"/>
                  </a:lnTo>
                  <a:lnTo>
                    <a:pt x="3352" y="30"/>
                  </a:lnTo>
                  <a:close/>
                  <a:moveTo>
                    <a:pt x="3292" y="30"/>
                  </a:moveTo>
                  <a:lnTo>
                    <a:pt x="3292" y="30"/>
                  </a:lnTo>
                  <a:lnTo>
                    <a:pt x="3292" y="26"/>
                  </a:lnTo>
                  <a:lnTo>
                    <a:pt x="3298" y="24"/>
                  </a:lnTo>
                  <a:lnTo>
                    <a:pt x="3310" y="24"/>
                  </a:lnTo>
                  <a:lnTo>
                    <a:pt x="3314" y="26"/>
                  </a:lnTo>
                  <a:lnTo>
                    <a:pt x="3316" y="30"/>
                  </a:lnTo>
                  <a:lnTo>
                    <a:pt x="3316" y="54"/>
                  </a:lnTo>
                  <a:lnTo>
                    <a:pt x="3314" y="60"/>
                  </a:lnTo>
                  <a:lnTo>
                    <a:pt x="3310" y="60"/>
                  </a:lnTo>
                  <a:lnTo>
                    <a:pt x="3298" y="60"/>
                  </a:lnTo>
                  <a:lnTo>
                    <a:pt x="3292" y="60"/>
                  </a:lnTo>
                  <a:lnTo>
                    <a:pt x="3292" y="54"/>
                  </a:lnTo>
                  <a:lnTo>
                    <a:pt x="3292" y="30"/>
                  </a:lnTo>
                  <a:close/>
                  <a:moveTo>
                    <a:pt x="3230" y="30"/>
                  </a:moveTo>
                  <a:lnTo>
                    <a:pt x="3230" y="30"/>
                  </a:lnTo>
                  <a:lnTo>
                    <a:pt x="3232" y="26"/>
                  </a:lnTo>
                  <a:lnTo>
                    <a:pt x="3238" y="24"/>
                  </a:lnTo>
                  <a:lnTo>
                    <a:pt x="3250" y="24"/>
                  </a:lnTo>
                  <a:lnTo>
                    <a:pt x="3254" y="26"/>
                  </a:lnTo>
                  <a:lnTo>
                    <a:pt x="3256" y="30"/>
                  </a:lnTo>
                  <a:lnTo>
                    <a:pt x="3256" y="54"/>
                  </a:lnTo>
                  <a:lnTo>
                    <a:pt x="3254" y="60"/>
                  </a:lnTo>
                  <a:lnTo>
                    <a:pt x="3250" y="60"/>
                  </a:lnTo>
                  <a:lnTo>
                    <a:pt x="3238" y="60"/>
                  </a:lnTo>
                  <a:lnTo>
                    <a:pt x="3232" y="60"/>
                  </a:lnTo>
                  <a:lnTo>
                    <a:pt x="3230" y="54"/>
                  </a:lnTo>
                  <a:lnTo>
                    <a:pt x="3230" y="30"/>
                  </a:lnTo>
                  <a:close/>
                  <a:moveTo>
                    <a:pt x="3170" y="30"/>
                  </a:moveTo>
                  <a:lnTo>
                    <a:pt x="3170" y="30"/>
                  </a:lnTo>
                  <a:lnTo>
                    <a:pt x="3172" y="26"/>
                  </a:lnTo>
                  <a:lnTo>
                    <a:pt x="3176" y="24"/>
                  </a:lnTo>
                  <a:lnTo>
                    <a:pt x="3190" y="24"/>
                  </a:lnTo>
                  <a:lnTo>
                    <a:pt x="3194" y="26"/>
                  </a:lnTo>
                  <a:lnTo>
                    <a:pt x="3196" y="30"/>
                  </a:lnTo>
                  <a:lnTo>
                    <a:pt x="3196" y="54"/>
                  </a:lnTo>
                  <a:lnTo>
                    <a:pt x="3194" y="60"/>
                  </a:lnTo>
                  <a:lnTo>
                    <a:pt x="3190" y="60"/>
                  </a:lnTo>
                  <a:lnTo>
                    <a:pt x="3176" y="60"/>
                  </a:lnTo>
                  <a:lnTo>
                    <a:pt x="3172" y="60"/>
                  </a:lnTo>
                  <a:lnTo>
                    <a:pt x="3170" y="54"/>
                  </a:lnTo>
                  <a:lnTo>
                    <a:pt x="3170" y="30"/>
                  </a:lnTo>
                  <a:close/>
                  <a:moveTo>
                    <a:pt x="3110" y="30"/>
                  </a:moveTo>
                  <a:lnTo>
                    <a:pt x="3110" y="30"/>
                  </a:lnTo>
                  <a:lnTo>
                    <a:pt x="3112" y="26"/>
                  </a:lnTo>
                  <a:lnTo>
                    <a:pt x="3116" y="24"/>
                  </a:lnTo>
                  <a:lnTo>
                    <a:pt x="3128" y="24"/>
                  </a:lnTo>
                  <a:lnTo>
                    <a:pt x="3134" y="26"/>
                  </a:lnTo>
                  <a:lnTo>
                    <a:pt x="3136" y="30"/>
                  </a:lnTo>
                  <a:lnTo>
                    <a:pt x="3136" y="54"/>
                  </a:lnTo>
                  <a:lnTo>
                    <a:pt x="3134" y="60"/>
                  </a:lnTo>
                  <a:lnTo>
                    <a:pt x="3128" y="60"/>
                  </a:lnTo>
                  <a:lnTo>
                    <a:pt x="3116" y="60"/>
                  </a:lnTo>
                  <a:lnTo>
                    <a:pt x="3112" y="60"/>
                  </a:lnTo>
                  <a:lnTo>
                    <a:pt x="3110" y="54"/>
                  </a:lnTo>
                  <a:lnTo>
                    <a:pt x="3110" y="30"/>
                  </a:lnTo>
                  <a:close/>
                  <a:moveTo>
                    <a:pt x="3048" y="30"/>
                  </a:moveTo>
                  <a:lnTo>
                    <a:pt x="3048" y="30"/>
                  </a:lnTo>
                  <a:lnTo>
                    <a:pt x="3050" y="26"/>
                  </a:lnTo>
                  <a:lnTo>
                    <a:pt x="3056" y="24"/>
                  </a:lnTo>
                  <a:lnTo>
                    <a:pt x="3068" y="24"/>
                  </a:lnTo>
                  <a:lnTo>
                    <a:pt x="3072" y="26"/>
                  </a:lnTo>
                  <a:lnTo>
                    <a:pt x="3074" y="30"/>
                  </a:lnTo>
                  <a:lnTo>
                    <a:pt x="3074" y="54"/>
                  </a:lnTo>
                  <a:lnTo>
                    <a:pt x="3072" y="60"/>
                  </a:lnTo>
                  <a:lnTo>
                    <a:pt x="3068" y="60"/>
                  </a:lnTo>
                  <a:lnTo>
                    <a:pt x="3056" y="60"/>
                  </a:lnTo>
                  <a:lnTo>
                    <a:pt x="3050" y="60"/>
                  </a:lnTo>
                  <a:lnTo>
                    <a:pt x="3048" y="54"/>
                  </a:lnTo>
                  <a:lnTo>
                    <a:pt x="3048" y="30"/>
                  </a:lnTo>
                  <a:close/>
                  <a:moveTo>
                    <a:pt x="2988" y="30"/>
                  </a:moveTo>
                  <a:lnTo>
                    <a:pt x="2988" y="30"/>
                  </a:lnTo>
                  <a:lnTo>
                    <a:pt x="2990" y="26"/>
                  </a:lnTo>
                  <a:lnTo>
                    <a:pt x="2994" y="24"/>
                  </a:lnTo>
                  <a:lnTo>
                    <a:pt x="3008" y="24"/>
                  </a:lnTo>
                  <a:lnTo>
                    <a:pt x="3012" y="26"/>
                  </a:lnTo>
                  <a:lnTo>
                    <a:pt x="3014" y="30"/>
                  </a:lnTo>
                  <a:lnTo>
                    <a:pt x="3014" y="54"/>
                  </a:lnTo>
                  <a:lnTo>
                    <a:pt x="3012" y="60"/>
                  </a:lnTo>
                  <a:lnTo>
                    <a:pt x="3008" y="60"/>
                  </a:lnTo>
                  <a:lnTo>
                    <a:pt x="2994" y="60"/>
                  </a:lnTo>
                  <a:lnTo>
                    <a:pt x="2990" y="60"/>
                  </a:lnTo>
                  <a:lnTo>
                    <a:pt x="2988" y="54"/>
                  </a:lnTo>
                  <a:lnTo>
                    <a:pt x="2988" y="30"/>
                  </a:lnTo>
                  <a:close/>
                  <a:moveTo>
                    <a:pt x="2928" y="30"/>
                  </a:moveTo>
                  <a:lnTo>
                    <a:pt x="2928" y="30"/>
                  </a:lnTo>
                  <a:lnTo>
                    <a:pt x="2930" y="26"/>
                  </a:lnTo>
                  <a:lnTo>
                    <a:pt x="2934" y="24"/>
                  </a:lnTo>
                  <a:lnTo>
                    <a:pt x="2946" y="24"/>
                  </a:lnTo>
                  <a:lnTo>
                    <a:pt x="2952" y="26"/>
                  </a:lnTo>
                  <a:lnTo>
                    <a:pt x="2954" y="30"/>
                  </a:lnTo>
                  <a:lnTo>
                    <a:pt x="2954" y="54"/>
                  </a:lnTo>
                  <a:lnTo>
                    <a:pt x="2952" y="60"/>
                  </a:lnTo>
                  <a:lnTo>
                    <a:pt x="2946" y="60"/>
                  </a:lnTo>
                  <a:lnTo>
                    <a:pt x="2934" y="60"/>
                  </a:lnTo>
                  <a:lnTo>
                    <a:pt x="2930" y="60"/>
                  </a:lnTo>
                  <a:lnTo>
                    <a:pt x="2928" y="54"/>
                  </a:lnTo>
                  <a:lnTo>
                    <a:pt x="2928" y="30"/>
                  </a:lnTo>
                  <a:close/>
                  <a:moveTo>
                    <a:pt x="2868" y="30"/>
                  </a:moveTo>
                  <a:lnTo>
                    <a:pt x="2868" y="30"/>
                  </a:lnTo>
                  <a:lnTo>
                    <a:pt x="2870" y="26"/>
                  </a:lnTo>
                  <a:lnTo>
                    <a:pt x="2874" y="24"/>
                  </a:lnTo>
                  <a:lnTo>
                    <a:pt x="2886" y="24"/>
                  </a:lnTo>
                  <a:lnTo>
                    <a:pt x="2890" y="26"/>
                  </a:lnTo>
                  <a:lnTo>
                    <a:pt x="2892" y="30"/>
                  </a:lnTo>
                  <a:lnTo>
                    <a:pt x="2892" y="54"/>
                  </a:lnTo>
                  <a:lnTo>
                    <a:pt x="2890" y="60"/>
                  </a:lnTo>
                  <a:lnTo>
                    <a:pt x="2886" y="60"/>
                  </a:lnTo>
                  <a:lnTo>
                    <a:pt x="2874" y="60"/>
                  </a:lnTo>
                  <a:lnTo>
                    <a:pt x="2870" y="60"/>
                  </a:lnTo>
                  <a:lnTo>
                    <a:pt x="2868" y="54"/>
                  </a:lnTo>
                  <a:lnTo>
                    <a:pt x="2868" y="30"/>
                  </a:lnTo>
                  <a:close/>
                  <a:moveTo>
                    <a:pt x="2806" y="30"/>
                  </a:moveTo>
                  <a:lnTo>
                    <a:pt x="2806" y="30"/>
                  </a:lnTo>
                  <a:lnTo>
                    <a:pt x="2808" y="26"/>
                  </a:lnTo>
                  <a:lnTo>
                    <a:pt x="2814" y="24"/>
                  </a:lnTo>
                  <a:lnTo>
                    <a:pt x="2826" y="24"/>
                  </a:lnTo>
                  <a:lnTo>
                    <a:pt x="2830" y="26"/>
                  </a:lnTo>
                  <a:lnTo>
                    <a:pt x="2832" y="30"/>
                  </a:lnTo>
                  <a:lnTo>
                    <a:pt x="2832" y="54"/>
                  </a:lnTo>
                  <a:lnTo>
                    <a:pt x="2830" y="60"/>
                  </a:lnTo>
                  <a:lnTo>
                    <a:pt x="2826" y="60"/>
                  </a:lnTo>
                  <a:lnTo>
                    <a:pt x="2814" y="60"/>
                  </a:lnTo>
                  <a:lnTo>
                    <a:pt x="2808" y="60"/>
                  </a:lnTo>
                  <a:lnTo>
                    <a:pt x="2806" y="54"/>
                  </a:lnTo>
                  <a:lnTo>
                    <a:pt x="2806" y="30"/>
                  </a:lnTo>
                  <a:close/>
                  <a:moveTo>
                    <a:pt x="2746" y="30"/>
                  </a:moveTo>
                  <a:lnTo>
                    <a:pt x="2746" y="30"/>
                  </a:lnTo>
                  <a:lnTo>
                    <a:pt x="2748" y="26"/>
                  </a:lnTo>
                  <a:lnTo>
                    <a:pt x="2752" y="24"/>
                  </a:lnTo>
                  <a:lnTo>
                    <a:pt x="2766" y="24"/>
                  </a:lnTo>
                  <a:lnTo>
                    <a:pt x="2770" y="26"/>
                  </a:lnTo>
                  <a:lnTo>
                    <a:pt x="2772" y="30"/>
                  </a:lnTo>
                  <a:lnTo>
                    <a:pt x="2772" y="54"/>
                  </a:lnTo>
                  <a:lnTo>
                    <a:pt x="2770" y="60"/>
                  </a:lnTo>
                  <a:lnTo>
                    <a:pt x="2766" y="60"/>
                  </a:lnTo>
                  <a:lnTo>
                    <a:pt x="2752" y="60"/>
                  </a:lnTo>
                  <a:lnTo>
                    <a:pt x="2748" y="60"/>
                  </a:lnTo>
                  <a:lnTo>
                    <a:pt x="2746" y="54"/>
                  </a:lnTo>
                  <a:lnTo>
                    <a:pt x="2746" y="30"/>
                  </a:lnTo>
                  <a:close/>
                  <a:moveTo>
                    <a:pt x="2686" y="30"/>
                  </a:moveTo>
                  <a:lnTo>
                    <a:pt x="2686" y="30"/>
                  </a:lnTo>
                  <a:lnTo>
                    <a:pt x="2688" y="26"/>
                  </a:lnTo>
                  <a:lnTo>
                    <a:pt x="2692" y="24"/>
                  </a:lnTo>
                  <a:lnTo>
                    <a:pt x="2704" y="24"/>
                  </a:lnTo>
                  <a:lnTo>
                    <a:pt x="2710" y="26"/>
                  </a:lnTo>
                  <a:lnTo>
                    <a:pt x="2712" y="30"/>
                  </a:lnTo>
                  <a:lnTo>
                    <a:pt x="2712" y="54"/>
                  </a:lnTo>
                  <a:lnTo>
                    <a:pt x="2710" y="60"/>
                  </a:lnTo>
                  <a:lnTo>
                    <a:pt x="2704" y="60"/>
                  </a:lnTo>
                  <a:lnTo>
                    <a:pt x="2692" y="60"/>
                  </a:lnTo>
                  <a:lnTo>
                    <a:pt x="2688" y="60"/>
                  </a:lnTo>
                  <a:lnTo>
                    <a:pt x="2686" y="54"/>
                  </a:lnTo>
                  <a:lnTo>
                    <a:pt x="2686" y="30"/>
                  </a:lnTo>
                  <a:close/>
                  <a:moveTo>
                    <a:pt x="2626" y="30"/>
                  </a:moveTo>
                  <a:lnTo>
                    <a:pt x="2626" y="30"/>
                  </a:lnTo>
                  <a:lnTo>
                    <a:pt x="2628" y="26"/>
                  </a:lnTo>
                  <a:lnTo>
                    <a:pt x="2632" y="24"/>
                  </a:lnTo>
                  <a:lnTo>
                    <a:pt x="2644" y="24"/>
                  </a:lnTo>
                  <a:lnTo>
                    <a:pt x="2650" y="26"/>
                  </a:lnTo>
                  <a:lnTo>
                    <a:pt x="2652" y="30"/>
                  </a:lnTo>
                  <a:lnTo>
                    <a:pt x="2652" y="54"/>
                  </a:lnTo>
                  <a:lnTo>
                    <a:pt x="2650" y="60"/>
                  </a:lnTo>
                  <a:lnTo>
                    <a:pt x="2644" y="60"/>
                  </a:lnTo>
                  <a:lnTo>
                    <a:pt x="2632" y="60"/>
                  </a:lnTo>
                  <a:lnTo>
                    <a:pt x="2628" y="60"/>
                  </a:lnTo>
                  <a:lnTo>
                    <a:pt x="2626" y="54"/>
                  </a:lnTo>
                  <a:lnTo>
                    <a:pt x="2626" y="30"/>
                  </a:lnTo>
                  <a:close/>
                  <a:moveTo>
                    <a:pt x="2564" y="30"/>
                  </a:moveTo>
                  <a:lnTo>
                    <a:pt x="2564" y="30"/>
                  </a:lnTo>
                  <a:lnTo>
                    <a:pt x="2566" y="26"/>
                  </a:lnTo>
                  <a:lnTo>
                    <a:pt x="2572" y="24"/>
                  </a:lnTo>
                  <a:lnTo>
                    <a:pt x="2584" y="24"/>
                  </a:lnTo>
                  <a:lnTo>
                    <a:pt x="2588" y="26"/>
                  </a:lnTo>
                  <a:lnTo>
                    <a:pt x="2590" y="30"/>
                  </a:lnTo>
                  <a:lnTo>
                    <a:pt x="2590" y="54"/>
                  </a:lnTo>
                  <a:lnTo>
                    <a:pt x="2588" y="60"/>
                  </a:lnTo>
                  <a:lnTo>
                    <a:pt x="2584" y="60"/>
                  </a:lnTo>
                  <a:lnTo>
                    <a:pt x="2572" y="60"/>
                  </a:lnTo>
                  <a:lnTo>
                    <a:pt x="2566" y="60"/>
                  </a:lnTo>
                  <a:lnTo>
                    <a:pt x="2564" y="54"/>
                  </a:lnTo>
                  <a:lnTo>
                    <a:pt x="2564" y="30"/>
                  </a:lnTo>
                  <a:close/>
                  <a:moveTo>
                    <a:pt x="2504" y="30"/>
                  </a:moveTo>
                  <a:lnTo>
                    <a:pt x="2504" y="30"/>
                  </a:lnTo>
                  <a:lnTo>
                    <a:pt x="2506" y="26"/>
                  </a:lnTo>
                  <a:lnTo>
                    <a:pt x="2512" y="24"/>
                  </a:lnTo>
                  <a:lnTo>
                    <a:pt x="2524" y="24"/>
                  </a:lnTo>
                  <a:lnTo>
                    <a:pt x="2528" y="26"/>
                  </a:lnTo>
                  <a:lnTo>
                    <a:pt x="2530" y="30"/>
                  </a:lnTo>
                  <a:lnTo>
                    <a:pt x="2530" y="54"/>
                  </a:lnTo>
                  <a:lnTo>
                    <a:pt x="2528" y="60"/>
                  </a:lnTo>
                  <a:lnTo>
                    <a:pt x="2524" y="60"/>
                  </a:lnTo>
                  <a:lnTo>
                    <a:pt x="2512" y="60"/>
                  </a:lnTo>
                  <a:lnTo>
                    <a:pt x="2506" y="60"/>
                  </a:lnTo>
                  <a:lnTo>
                    <a:pt x="2504" y="54"/>
                  </a:lnTo>
                  <a:lnTo>
                    <a:pt x="2504" y="30"/>
                  </a:lnTo>
                  <a:close/>
                  <a:moveTo>
                    <a:pt x="2444" y="30"/>
                  </a:moveTo>
                  <a:lnTo>
                    <a:pt x="2444" y="30"/>
                  </a:lnTo>
                  <a:lnTo>
                    <a:pt x="2446" y="26"/>
                  </a:lnTo>
                  <a:lnTo>
                    <a:pt x="2450" y="24"/>
                  </a:lnTo>
                  <a:lnTo>
                    <a:pt x="2464" y="24"/>
                  </a:lnTo>
                  <a:lnTo>
                    <a:pt x="2468" y="26"/>
                  </a:lnTo>
                  <a:lnTo>
                    <a:pt x="2470" y="30"/>
                  </a:lnTo>
                  <a:lnTo>
                    <a:pt x="2470" y="54"/>
                  </a:lnTo>
                  <a:lnTo>
                    <a:pt x="2468" y="60"/>
                  </a:lnTo>
                  <a:lnTo>
                    <a:pt x="2464" y="60"/>
                  </a:lnTo>
                  <a:lnTo>
                    <a:pt x="2450" y="60"/>
                  </a:lnTo>
                  <a:lnTo>
                    <a:pt x="2446" y="60"/>
                  </a:lnTo>
                  <a:lnTo>
                    <a:pt x="2444" y="54"/>
                  </a:lnTo>
                  <a:lnTo>
                    <a:pt x="2444" y="30"/>
                  </a:lnTo>
                  <a:close/>
                  <a:moveTo>
                    <a:pt x="2470" y="418"/>
                  </a:moveTo>
                  <a:lnTo>
                    <a:pt x="2470" y="418"/>
                  </a:lnTo>
                  <a:lnTo>
                    <a:pt x="2468" y="422"/>
                  </a:lnTo>
                  <a:lnTo>
                    <a:pt x="2464" y="424"/>
                  </a:lnTo>
                  <a:lnTo>
                    <a:pt x="2450" y="424"/>
                  </a:lnTo>
                  <a:lnTo>
                    <a:pt x="2446" y="422"/>
                  </a:lnTo>
                  <a:lnTo>
                    <a:pt x="2444" y="418"/>
                  </a:lnTo>
                  <a:lnTo>
                    <a:pt x="2444" y="394"/>
                  </a:lnTo>
                  <a:lnTo>
                    <a:pt x="2446" y="388"/>
                  </a:lnTo>
                  <a:lnTo>
                    <a:pt x="2450" y="388"/>
                  </a:lnTo>
                  <a:lnTo>
                    <a:pt x="2464" y="388"/>
                  </a:lnTo>
                  <a:lnTo>
                    <a:pt x="2468" y="388"/>
                  </a:lnTo>
                  <a:lnTo>
                    <a:pt x="2470" y="394"/>
                  </a:lnTo>
                  <a:lnTo>
                    <a:pt x="2470" y="418"/>
                  </a:lnTo>
                  <a:close/>
                  <a:moveTo>
                    <a:pt x="2530" y="418"/>
                  </a:moveTo>
                  <a:lnTo>
                    <a:pt x="2530" y="418"/>
                  </a:lnTo>
                  <a:lnTo>
                    <a:pt x="2528" y="422"/>
                  </a:lnTo>
                  <a:lnTo>
                    <a:pt x="2524" y="424"/>
                  </a:lnTo>
                  <a:lnTo>
                    <a:pt x="2512" y="424"/>
                  </a:lnTo>
                  <a:lnTo>
                    <a:pt x="2506" y="422"/>
                  </a:lnTo>
                  <a:lnTo>
                    <a:pt x="2504" y="418"/>
                  </a:lnTo>
                  <a:lnTo>
                    <a:pt x="2504" y="394"/>
                  </a:lnTo>
                  <a:lnTo>
                    <a:pt x="2506" y="388"/>
                  </a:lnTo>
                  <a:lnTo>
                    <a:pt x="2512" y="388"/>
                  </a:lnTo>
                  <a:lnTo>
                    <a:pt x="2524" y="388"/>
                  </a:lnTo>
                  <a:lnTo>
                    <a:pt x="2528" y="388"/>
                  </a:lnTo>
                  <a:lnTo>
                    <a:pt x="2530" y="394"/>
                  </a:lnTo>
                  <a:lnTo>
                    <a:pt x="2530" y="418"/>
                  </a:lnTo>
                  <a:close/>
                  <a:moveTo>
                    <a:pt x="2590" y="418"/>
                  </a:moveTo>
                  <a:lnTo>
                    <a:pt x="2590" y="418"/>
                  </a:lnTo>
                  <a:lnTo>
                    <a:pt x="2588" y="422"/>
                  </a:lnTo>
                  <a:lnTo>
                    <a:pt x="2584" y="424"/>
                  </a:lnTo>
                  <a:lnTo>
                    <a:pt x="2572" y="424"/>
                  </a:lnTo>
                  <a:lnTo>
                    <a:pt x="2566" y="422"/>
                  </a:lnTo>
                  <a:lnTo>
                    <a:pt x="2564" y="418"/>
                  </a:lnTo>
                  <a:lnTo>
                    <a:pt x="2564" y="394"/>
                  </a:lnTo>
                  <a:lnTo>
                    <a:pt x="2566" y="388"/>
                  </a:lnTo>
                  <a:lnTo>
                    <a:pt x="2572" y="388"/>
                  </a:lnTo>
                  <a:lnTo>
                    <a:pt x="2584" y="388"/>
                  </a:lnTo>
                  <a:lnTo>
                    <a:pt x="2588" y="388"/>
                  </a:lnTo>
                  <a:lnTo>
                    <a:pt x="2590" y="394"/>
                  </a:lnTo>
                  <a:lnTo>
                    <a:pt x="2590" y="418"/>
                  </a:lnTo>
                  <a:close/>
                  <a:moveTo>
                    <a:pt x="2652" y="418"/>
                  </a:moveTo>
                  <a:lnTo>
                    <a:pt x="2652" y="418"/>
                  </a:lnTo>
                  <a:lnTo>
                    <a:pt x="2650" y="422"/>
                  </a:lnTo>
                  <a:lnTo>
                    <a:pt x="2644" y="424"/>
                  </a:lnTo>
                  <a:lnTo>
                    <a:pt x="2632" y="424"/>
                  </a:lnTo>
                  <a:lnTo>
                    <a:pt x="2628" y="422"/>
                  </a:lnTo>
                  <a:lnTo>
                    <a:pt x="2626" y="418"/>
                  </a:lnTo>
                  <a:lnTo>
                    <a:pt x="2626" y="394"/>
                  </a:lnTo>
                  <a:lnTo>
                    <a:pt x="2628" y="388"/>
                  </a:lnTo>
                  <a:lnTo>
                    <a:pt x="2632" y="388"/>
                  </a:lnTo>
                  <a:lnTo>
                    <a:pt x="2644" y="388"/>
                  </a:lnTo>
                  <a:lnTo>
                    <a:pt x="2650" y="388"/>
                  </a:lnTo>
                  <a:lnTo>
                    <a:pt x="2652" y="394"/>
                  </a:lnTo>
                  <a:lnTo>
                    <a:pt x="2652" y="418"/>
                  </a:lnTo>
                  <a:close/>
                  <a:moveTo>
                    <a:pt x="2712" y="418"/>
                  </a:moveTo>
                  <a:lnTo>
                    <a:pt x="2712" y="418"/>
                  </a:lnTo>
                  <a:lnTo>
                    <a:pt x="2710" y="422"/>
                  </a:lnTo>
                  <a:lnTo>
                    <a:pt x="2704" y="424"/>
                  </a:lnTo>
                  <a:lnTo>
                    <a:pt x="2692" y="424"/>
                  </a:lnTo>
                  <a:lnTo>
                    <a:pt x="2688" y="422"/>
                  </a:lnTo>
                  <a:lnTo>
                    <a:pt x="2686" y="418"/>
                  </a:lnTo>
                  <a:lnTo>
                    <a:pt x="2686" y="394"/>
                  </a:lnTo>
                  <a:lnTo>
                    <a:pt x="2688" y="388"/>
                  </a:lnTo>
                  <a:lnTo>
                    <a:pt x="2692" y="388"/>
                  </a:lnTo>
                  <a:lnTo>
                    <a:pt x="2704" y="388"/>
                  </a:lnTo>
                  <a:lnTo>
                    <a:pt x="2710" y="388"/>
                  </a:lnTo>
                  <a:lnTo>
                    <a:pt x="2712" y="394"/>
                  </a:lnTo>
                  <a:lnTo>
                    <a:pt x="2712" y="418"/>
                  </a:lnTo>
                  <a:close/>
                  <a:moveTo>
                    <a:pt x="2772" y="418"/>
                  </a:moveTo>
                  <a:lnTo>
                    <a:pt x="2772" y="418"/>
                  </a:lnTo>
                  <a:lnTo>
                    <a:pt x="2770" y="422"/>
                  </a:lnTo>
                  <a:lnTo>
                    <a:pt x="2766" y="424"/>
                  </a:lnTo>
                  <a:lnTo>
                    <a:pt x="2752" y="424"/>
                  </a:lnTo>
                  <a:lnTo>
                    <a:pt x="2748" y="422"/>
                  </a:lnTo>
                  <a:lnTo>
                    <a:pt x="2746" y="418"/>
                  </a:lnTo>
                  <a:lnTo>
                    <a:pt x="2746" y="394"/>
                  </a:lnTo>
                  <a:lnTo>
                    <a:pt x="2748" y="388"/>
                  </a:lnTo>
                  <a:lnTo>
                    <a:pt x="2752" y="388"/>
                  </a:lnTo>
                  <a:lnTo>
                    <a:pt x="2766" y="388"/>
                  </a:lnTo>
                  <a:lnTo>
                    <a:pt x="2770" y="388"/>
                  </a:lnTo>
                  <a:lnTo>
                    <a:pt x="2772" y="394"/>
                  </a:lnTo>
                  <a:lnTo>
                    <a:pt x="2772" y="418"/>
                  </a:lnTo>
                  <a:close/>
                  <a:moveTo>
                    <a:pt x="2832" y="418"/>
                  </a:moveTo>
                  <a:lnTo>
                    <a:pt x="2832" y="418"/>
                  </a:lnTo>
                  <a:lnTo>
                    <a:pt x="2830" y="422"/>
                  </a:lnTo>
                  <a:lnTo>
                    <a:pt x="2826" y="424"/>
                  </a:lnTo>
                  <a:lnTo>
                    <a:pt x="2814" y="424"/>
                  </a:lnTo>
                  <a:lnTo>
                    <a:pt x="2808" y="422"/>
                  </a:lnTo>
                  <a:lnTo>
                    <a:pt x="2806" y="418"/>
                  </a:lnTo>
                  <a:lnTo>
                    <a:pt x="2806" y="394"/>
                  </a:lnTo>
                  <a:lnTo>
                    <a:pt x="2808" y="388"/>
                  </a:lnTo>
                  <a:lnTo>
                    <a:pt x="2814" y="388"/>
                  </a:lnTo>
                  <a:lnTo>
                    <a:pt x="2826" y="388"/>
                  </a:lnTo>
                  <a:lnTo>
                    <a:pt x="2830" y="388"/>
                  </a:lnTo>
                  <a:lnTo>
                    <a:pt x="2832" y="394"/>
                  </a:lnTo>
                  <a:lnTo>
                    <a:pt x="2832" y="418"/>
                  </a:lnTo>
                  <a:close/>
                  <a:moveTo>
                    <a:pt x="2892" y="418"/>
                  </a:moveTo>
                  <a:lnTo>
                    <a:pt x="2892" y="418"/>
                  </a:lnTo>
                  <a:lnTo>
                    <a:pt x="2890" y="422"/>
                  </a:lnTo>
                  <a:lnTo>
                    <a:pt x="2886" y="424"/>
                  </a:lnTo>
                  <a:lnTo>
                    <a:pt x="2874" y="424"/>
                  </a:lnTo>
                  <a:lnTo>
                    <a:pt x="2870" y="422"/>
                  </a:lnTo>
                  <a:lnTo>
                    <a:pt x="2868" y="418"/>
                  </a:lnTo>
                  <a:lnTo>
                    <a:pt x="2868" y="394"/>
                  </a:lnTo>
                  <a:lnTo>
                    <a:pt x="2870" y="388"/>
                  </a:lnTo>
                  <a:lnTo>
                    <a:pt x="2874" y="388"/>
                  </a:lnTo>
                  <a:lnTo>
                    <a:pt x="2886" y="388"/>
                  </a:lnTo>
                  <a:lnTo>
                    <a:pt x="2890" y="388"/>
                  </a:lnTo>
                  <a:lnTo>
                    <a:pt x="2892" y="394"/>
                  </a:lnTo>
                  <a:lnTo>
                    <a:pt x="2892" y="418"/>
                  </a:lnTo>
                  <a:close/>
                  <a:moveTo>
                    <a:pt x="2896" y="376"/>
                  </a:moveTo>
                  <a:lnTo>
                    <a:pt x="2896" y="376"/>
                  </a:lnTo>
                  <a:lnTo>
                    <a:pt x="2896" y="378"/>
                  </a:lnTo>
                  <a:lnTo>
                    <a:pt x="2894" y="380"/>
                  </a:lnTo>
                  <a:lnTo>
                    <a:pt x="2440" y="380"/>
                  </a:lnTo>
                  <a:lnTo>
                    <a:pt x="2436" y="378"/>
                  </a:lnTo>
                  <a:lnTo>
                    <a:pt x="2436" y="72"/>
                  </a:lnTo>
                  <a:lnTo>
                    <a:pt x="2436" y="70"/>
                  </a:lnTo>
                  <a:lnTo>
                    <a:pt x="2440" y="68"/>
                  </a:lnTo>
                  <a:lnTo>
                    <a:pt x="2894" y="68"/>
                  </a:lnTo>
                  <a:lnTo>
                    <a:pt x="2896" y="70"/>
                  </a:lnTo>
                  <a:lnTo>
                    <a:pt x="2896" y="72"/>
                  </a:lnTo>
                  <a:lnTo>
                    <a:pt x="2896" y="376"/>
                  </a:lnTo>
                  <a:close/>
                  <a:moveTo>
                    <a:pt x="2954" y="418"/>
                  </a:moveTo>
                  <a:lnTo>
                    <a:pt x="2954" y="418"/>
                  </a:lnTo>
                  <a:lnTo>
                    <a:pt x="2952" y="422"/>
                  </a:lnTo>
                  <a:lnTo>
                    <a:pt x="2946" y="424"/>
                  </a:lnTo>
                  <a:lnTo>
                    <a:pt x="2934" y="424"/>
                  </a:lnTo>
                  <a:lnTo>
                    <a:pt x="2930" y="422"/>
                  </a:lnTo>
                  <a:lnTo>
                    <a:pt x="2928" y="418"/>
                  </a:lnTo>
                  <a:lnTo>
                    <a:pt x="2928" y="394"/>
                  </a:lnTo>
                  <a:lnTo>
                    <a:pt x="2930" y="388"/>
                  </a:lnTo>
                  <a:lnTo>
                    <a:pt x="2934" y="388"/>
                  </a:lnTo>
                  <a:lnTo>
                    <a:pt x="2946" y="388"/>
                  </a:lnTo>
                  <a:lnTo>
                    <a:pt x="2952" y="388"/>
                  </a:lnTo>
                  <a:lnTo>
                    <a:pt x="2954" y="394"/>
                  </a:lnTo>
                  <a:lnTo>
                    <a:pt x="2954" y="418"/>
                  </a:lnTo>
                  <a:close/>
                  <a:moveTo>
                    <a:pt x="3014" y="418"/>
                  </a:moveTo>
                  <a:lnTo>
                    <a:pt x="3014" y="418"/>
                  </a:lnTo>
                  <a:lnTo>
                    <a:pt x="3012" y="422"/>
                  </a:lnTo>
                  <a:lnTo>
                    <a:pt x="3008" y="424"/>
                  </a:lnTo>
                  <a:lnTo>
                    <a:pt x="2994" y="424"/>
                  </a:lnTo>
                  <a:lnTo>
                    <a:pt x="2990" y="422"/>
                  </a:lnTo>
                  <a:lnTo>
                    <a:pt x="2988" y="418"/>
                  </a:lnTo>
                  <a:lnTo>
                    <a:pt x="2988" y="394"/>
                  </a:lnTo>
                  <a:lnTo>
                    <a:pt x="2990" y="388"/>
                  </a:lnTo>
                  <a:lnTo>
                    <a:pt x="2994" y="388"/>
                  </a:lnTo>
                  <a:lnTo>
                    <a:pt x="3008" y="388"/>
                  </a:lnTo>
                  <a:lnTo>
                    <a:pt x="3012" y="388"/>
                  </a:lnTo>
                  <a:lnTo>
                    <a:pt x="3014" y="394"/>
                  </a:lnTo>
                  <a:lnTo>
                    <a:pt x="3014" y="418"/>
                  </a:lnTo>
                  <a:close/>
                  <a:moveTo>
                    <a:pt x="3074" y="418"/>
                  </a:moveTo>
                  <a:lnTo>
                    <a:pt x="3074" y="418"/>
                  </a:lnTo>
                  <a:lnTo>
                    <a:pt x="3072" y="422"/>
                  </a:lnTo>
                  <a:lnTo>
                    <a:pt x="3068" y="424"/>
                  </a:lnTo>
                  <a:lnTo>
                    <a:pt x="3056" y="424"/>
                  </a:lnTo>
                  <a:lnTo>
                    <a:pt x="3050" y="422"/>
                  </a:lnTo>
                  <a:lnTo>
                    <a:pt x="3048" y="418"/>
                  </a:lnTo>
                  <a:lnTo>
                    <a:pt x="3048" y="394"/>
                  </a:lnTo>
                  <a:lnTo>
                    <a:pt x="3050" y="388"/>
                  </a:lnTo>
                  <a:lnTo>
                    <a:pt x="3056" y="388"/>
                  </a:lnTo>
                  <a:lnTo>
                    <a:pt x="3068" y="388"/>
                  </a:lnTo>
                  <a:lnTo>
                    <a:pt x="3072" y="388"/>
                  </a:lnTo>
                  <a:lnTo>
                    <a:pt x="3074" y="394"/>
                  </a:lnTo>
                  <a:lnTo>
                    <a:pt x="3074" y="418"/>
                  </a:lnTo>
                  <a:close/>
                  <a:moveTo>
                    <a:pt x="3136" y="418"/>
                  </a:moveTo>
                  <a:lnTo>
                    <a:pt x="3136" y="418"/>
                  </a:lnTo>
                  <a:lnTo>
                    <a:pt x="3134" y="422"/>
                  </a:lnTo>
                  <a:lnTo>
                    <a:pt x="3128" y="424"/>
                  </a:lnTo>
                  <a:lnTo>
                    <a:pt x="3116" y="424"/>
                  </a:lnTo>
                  <a:lnTo>
                    <a:pt x="3112" y="422"/>
                  </a:lnTo>
                  <a:lnTo>
                    <a:pt x="3110" y="418"/>
                  </a:lnTo>
                  <a:lnTo>
                    <a:pt x="3110" y="394"/>
                  </a:lnTo>
                  <a:lnTo>
                    <a:pt x="3112" y="388"/>
                  </a:lnTo>
                  <a:lnTo>
                    <a:pt x="3116" y="388"/>
                  </a:lnTo>
                  <a:lnTo>
                    <a:pt x="3128" y="388"/>
                  </a:lnTo>
                  <a:lnTo>
                    <a:pt x="3134" y="388"/>
                  </a:lnTo>
                  <a:lnTo>
                    <a:pt x="3136" y="394"/>
                  </a:lnTo>
                  <a:lnTo>
                    <a:pt x="3136" y="418"/>
                  </a:lnTo>
                  <a:close/>
                  <a:moveTo>
                    <a:pt x="3196" y="418"/>
                  </a:moveTo>
                  <a:lnTo>
                    <a:pt x="3196" y="418"/>
                  </a:lnTo>
                  <a:lnTo>
                    <a:pt x="3194" y="422"/>
                  </a:lnTo>
                  <a:lnTo>
                    <a:pt x="3190" y="424"/>
                  </a:lnTo>
                  <a:lnTo>
                    <a:pt x="3176" y="424"/>
                  </a:lnTo>
                  <a:lnTo>
                    <a:pt x="3172" y="422"/>
                  </a:lnTo>
                  <a:lnTo>
                    <a:pt x="3170" y="418"/>
                  </a:lnTo>
                  <a:lnTo>
                    <a:pt x="3170" y="394"/>
                  </a:lnTo>
                  <a:lnTo>
                    <a:pt x="3172" y="388"/>
                  </a:lnTo>
                  <a:lnTo>
                    <a:pt x="3176" y="388"/>
                  </a:lnTo>
                  <a:lnTo>
                    <a:pt x="3190" y="388"/>
                  </a:lnTo>
                  <a:lnTo>
                    <a:pt x="3194" y="388"/>
                  </a:lnTo>
                  <a:lnTo>
                    <a:pt x="3196" y="394"/>
                  </a:lnTo>
                  <a:lnTo>
                    <a:pt x="3196" y="418"/>
                  </a:lnTo>
                  <a:close/>
                  <a:moveTo>
                    <a:pt x="3256" y="418"/>
                  </a:moveTo>
                  <a:lnTo>
                    <a:pt x="3256" y="418"/>
                  </a:lnTo>
                  <a:lnTo>
                    <a:pt x="3254" y="422"/>
                  </a:lnTo>
                  <a:lnTo>
                    <a:pt x="3250" y="424"/>
                  </a:lnTo>
                  <a:lnTo>
                    <a:pt x="3238" y="424"/>
                  </a:lnTo>
                  <a:lnTo>
                    <a:pt x="3232" y="422"/>
                  </a:lnTo>
                  <a:lnTo>
                    <a:pt x="3230" y="418"/>
                  </a:lnTo>
                  <a:lnTo>
                    <a:pt x="3230" y="394"/>
                  </a:lnTo>
                  <a:lnTo>
                    <a:pt x="3232" y="388"/>
                  </a:lnTo>
                  <a:lnTo>
                    <a:pt x="3238" y="388"/>
                  </a:lnTo>
                  <a:lnTo>
                    <a:pt x="3250" y="388"/>
                  </a:lnTo>
                  <a:lnTo>
                    <a:pt x="3254" y="388"/>
                  </a:lnTo>
                  <a:lnTo>
                    <a:pt x="3256" y="394"/>
                  </a:lnTo>
                  <a:lnTo>
                    <a:pt x="3256" y="418"/>
                  </a:lnTo>
                  <a:close/>
                  <a:moveTo>
                    <a:pt x="3316" y="418"/>
                  </a:moveTo>
                  <a:lnTo>
                    <a:pt x="3316" y="418"/>
                  </a:lnTo>
                  <a:lnTo>
                    <a:pt x="3314" y="422"/>
                  </a:lnTo>
                  <a:lnTo>
                    <a:pt x="3310" y="424"/>
                  </a:lnTo>
                  <a:lnTo>
                    <a:pt x="3298" y="424"/>
                  </a:lnTo>
                  <a:lnTo>
                    <a:pt x="3292" y="422"/>
                  </a:lnTo>
                  <a:lnTo>
                    <a:pt x="3292" y="418"/>
                  </a:lnTo>
                  <a:lnTo>
                    <a:pt x="3292" y="394"/>
                  </a:lnTo>
                  <a:lnTo>
                    <a:pt x="3292" y="388"/>
                  </a:lnTo>
                  <a:lnTo>
                    <a:pt x="3298" y="388"/>
                  </a:lnTo>
                  <a:lnTo>
                    <a:pt x="3310" y="388"/>
                  </a:lnTo>
                  <a:lnTo>
                    <a:pt x="3314" y="388"/>
                  </a:lnTo>
                  <a:lnTo>
                    <a:pt x="3316" y="394"/>
                  </a:lnTo>
                  <a:lnTo>
                    <a:pt x="3316" y="418"/>
                  </a:lnTo>
                  <a:close/>
                  <a:moveTo>
                    <a:pt x="3378" y="418"/>
                  </a:moveTo>
                  <a:lnTo>
                    <a:pt x="3378" y="418"/>
                  </a:lnTo>
                  <a:lnTo>
                    <a:pt x="3376" y="422"/>
                  </a:lnTo>
                  <a:lnTo>
                    <a:pt x="3370" y="424"/>
                  </a:lnTo>
                  <a:lnTo>
                    <a:pt x="3358" y="424"/>
                  </a:lnTo>
                  <a:lnTo>
                    <a:pt x="3354" y="422"/>
                  </a:lnTo>
                  <a:lnTo>
                    <a:pt x="3352" y="418"/>
                  </a:lnTo>
                  <a:lnTo>
                    <a:pt x="3352" y="394"/>
                  </a:lnTo>
                  <a:lnTo>
                    <a:pt x="3354" y="388"/>
                  </a:lnTo>
                  <a:lnTo>
                    <a:pt x="3358" y="388"/>
                  </a:lnTo>
                  <a:lnTo>
                    <a:pt x="3370" y="388"/>
                  </a:lnTo>
                  <a:lnTo>
                    <a:pt x="3376" y="388"/>
                  </a:lnTo>
                  <a:lnTo>
                    <a:pt x="3378" y="394"/>
                  </a:lnTo>
                  <a:lnTo>
                    <a:pt x="3378" y="418"/>
                  </a:lnTo>
                  <a:close/>
                  <a:moveTo>
                    <a:pt x="3378" y="376"/>
                  </a:moveTo>
                  <a:lnTo>
                    <a:pt x="3378" y="376"/>
                  </a:lnTo>
                  <a:lnTo>
                    <a:pt x="3378" y="378"/>
                  </a:lnTo>
                  <a:lnTo>
                    <a:pt x="3376" y="380"/>
                  </a:lnTo>
                  <a:lnTo>
                    <a:pt x="2922" y="380"/>
                  </a:lnTo>
                  <a:lnTo>
                    <a:pt x="2920" y="378"/>
                  </a:lnTo>
                  <a:lnTo>
                    <a:pt x="2920" y="376"/>
                  </a:lnTo>
                  <a:lnTo>
                    <a:pt x="2920" y="72"/>
                  </a:lnTo>
                  <a:lnTo>
                    <a:pt x="2920" y="70"/>
                  </a:lnTo>
                  <a:lnTo>
                    <a:pt x="2922" y="68"/>
                  </a:lnTo>
                  <a:lnTo>
                    <a:pt x="3376" y="68"/>
                  </a:lnTo>
                  <a:lnTo>
                    <a:pt x="3378" y="70"/>
                  </a:lnTo>
                  <a:lnTo>
                    <a:pt x="3378" y="72"/>
                  </a:lnTo>
                  <a:lnTo>
                    <a:pt x="3378" y="376"/>
                  </a:lnTo>
                  <a:close/>
                  <a:moveTo>
                    <a:pt x="3438" y="418"/>
                  </a:moveTo>
                  <a:lnTo>
                    <a:pt x="3438" y="418"/>
                  </a:lnTo>
                  <a:lnTo>
                    <a:pt x="3436" y="422"/>
                  </a:lnTo>
                  <a:lnTo>
                    <a:pt x="3430" y="424"/>
                  </a:lnTo>
                  <a:lnTo>
                    <a:pt x="3418" y="424"/>
                  </a:lnTo>
                  <a:lnTo>
                    <a:pt x="3414" y="422"/>
                  </a:lnTo>
                  <a:lnTo>
                    <a:pt x="3412" y="418"/>
                  </a:lnTo>
                  <a:lnTo>
                    <a:pt x="3412" y="394"/>
                  </a:lnTo>
                  <a:lnTo>
                    <a:pt x="3414" y="388"/>
                  </a:lnTo>
                  <a:lnTo>
                    <a:pt x="3418" y="388"/>
                  </a:lnTo>
                  <a:lnTo>
                    <a:pt x="3430" y="388"/>
                  </a:lnTo>
                  <a:lnTo>
                    <a:pt x="3436" y="388"/>
                  </a:lnTo>
                  <a:lnTo>
                    <a:pt x="3438" y="394"/>
                  </a:lnTo>
                  <a:lnTo>
                    <a:pt x="3438" y="418"/>
                  </a:lnTo>
                  <a:close/>
                  <a:moveTo>
                    <a:pt x="3498" y="418"/>
                  </a:moveTo>
                  <a:lnTo>
                    <a:pt x="3498" y="418"/>
                  </a:lnTo>
                  <a:lnTo>
                    <a:pt x="3496" y="422"/>
                  </a:lnTo>
                  <a:lnTo>
                    <a:pt x="3492" y="424"/>
                  </a:lnTo>
                  <a:lnTo>
                    <a:pt x="3478" y="424"/>
                  </a:lnTo>
                  <a:lnTo>
                    <a:pt x="3474" y="422"/>
                  </a:lnTo>
                  <a:lnTo>
                    <a:pt x="3472" y="418"/>
                  </a:lnTo>
                  <a:lnTo>
                    <a:pt x="3472" y="394"/>
                  </a:lnTo>
                  <a:lnTo>
                    <a:pt x="3474" y="388"/>
                  </a:lnTo>
                  <a:lnTo>
                    <a:pt x="3478" y="388"/>
                  </a:lnTo>
                  <a:lnTo>
                    <a:pt x="3492" y="388"/>
                  </a:lnTo>
                  <a:lnTo>
                    <a:pt x="3496" y="388"/>
                  </a:lnTo>
                  <a:lnTo>
                    <a:pt x="3498" y="394"/>
                  </a:lnTo>
                  <a:lnTo>
                    <a:pt x="3498" y="418"/>
                  </a:lnTo>
                  <a:close/>
                  <a:moveTo>
                    <a:pt x="3558" y="418"/>
                  </a:moveTo>
                  <a:lnTo>
                    <a:pt x="3558" y="418"/>
                  </a:lnTo>
                  <a:lnTo>
                    <a:pt x="3556" y="422"/>
                  </a:lnTo>
                  <a:lnTo>
                    <a:pt x="3552" y="424"/>
                  </a:lnTo>
                  <a:lnTo>
                    <a:pt x="3540" y="424"/>
                  </a:lnTo>
                  <a:lnTo>
                    <a:pt x="3534" y="422"/>
                  </a:lnTo>
                  <a:lnTo>
                    <a:pt x="3532" y="418"/>
                  </a:lnTo>
                  <a:lnTo>
                    <a:pt x="3532" y="394"/>
                  </a:lnTo>
                  <a:lnTo>
                    <a:pt x="3534" y="388"/>
                  </a:lnTo>
                  <a:lnTo>
                    <a:pt x="3540" y="388"/>
                  </a:lnTo>
                  <a:lnTo>
                    <a:pt x="3552" y="388"/>
                  </a:lnTo>
                  <a:lnTo>
                    <a:pt x="3556" y="388"/>
                  </a:lnTo>
                  <a:lnTo>
                    <a:pt x="3558" y="394"/>
                  </a:lnTo>
                  <a:lnTo>
                    <a:pt x="3558" y="418"/>
                  </a:lnTo>
                  <a:close/>
                  <a:moveTo>
                    <a:pt x="3618" y="418"/>
                  </a:moveTo>
                  <a:lnTo>
                    <a:pt x="3618" y="418"/>
                  </a:lnTo>
                  <a:lnTo>
                    <a:pt x="3618" y="422"/>
                  </a:lnTo>
                  <a:lnTo>
                    <a:pt x="3612" y="424"/>
                  </a:lnTo>
                  <a:lnTo>
                    <a:pt x="3600" y="424"/>
                  </a:lnTo>
                  <a:lnTo>
                    <a:pt x="3596" y="422"/>
                  </a:lnTo>
                  <a:lnTo>
                    <a:pt x="3594" y="418"/>
                  </a:lnTo>
                  <a:lnTo>
                    <a:pt x="3594" y="394"/>
                  </a:lnTo>
                  <a:lnTo>
                    <a:pt x="3596" y="388"/>
                  </a:lnTo>
                  <a:lnTo>
                    <a:pt x="3600" y="388"/>
                  </a:lnTo>
                  <a:lnTo>
                    <a:pt x="3612" y="388"/>
                  </a:lnTo>
                  <a:lnTo>
                    <a:pt x="3618" y="388"/>
                  </a:lnTo>
                  <a:lnTo>
                    <a:pt x="3618" y="394"/>
                  </a:lnTo>
                  <a:lnTo>
                    <a:pt x="3618" y="418"/>
                  </a:lnTo>
                  <a:close/>
                  <a:moveTo>
                    <a:pt x="3680" y="418"/>
                  </a:moveTo>
                  <a:lnTo>
                    <a:pt x="3680" y="418"/>
                  </a:lnTo>
                  <a:lnTo>
                    <a:pt x="3678" y="422"/>
                  </a:lnTo>
                  <a:lnTo>
                    <a:pt x="3672" y="424"/>
                  </a:lnTo>
                  <a:lnTo>
                    <a:pt x="3660" y="424"/>
                  </a:lnTo>
                  <a:lnTo>
                    <a:pt x="3656" y="422"/>
                  </a:lnTo>
                  <a:lnTo>
                    <a:pt x="3654" y="418"/>
                  </a:lnTo>
                  <a:lnTo>
                    <a:pt x="3654" y="394"/>
                  </a:lnTo>
                  <a:lnTo>
                    <a:pt x="3656" y="388"/>
                  </a:lnTo>
                  <a:lnTo>
                    <a:pt x="3660" y="388"/>
                  </a:lnTo>
                  <a:lnTo>
                    <a:pt x="3672" y="388"/>
                  </a:lnTo>
                  <a:lnTo>
                    <a:pt x="3678" y="388"/>
                  </a:lnTo>
                  <a:lnTo>
                    <a:pt x="3680" y="394"/>
                  </a:lnTo>
                  <a:lnTo>
                    <a:pt x="3680" y="418"/>
                  </a:lnTo>
                  <a:close/>
                  <a:moveTo>
                    <a:pt x="3740" y="418"/>
                  </a:moveTo>
                  <a:lnTo>
                    <a:pt x="3740" y="418"/>
                  </a:lnTo>
                  <a:lnTo>
                    <a:pt x="3738" y="422"/>
                  </a:lnTo>
                  <a:lnTo>
                    <a:pt x="3734" y="424"/>
                  </a:lnTo>
                  <a:lnTo>
                    <a:pt x="3720" y="424"/>
                  </a:lnTo>
                  <a:lnTo>
                    <a:pt x="3716" y="422"/>
                  </a:lnTo>
                  <a:lnTo>
                    <a:pt x="3714" y="418"/>
                  </a:lnTo>
                  <a:lnTo>
                    <a:pt x="3714" y="394"/>
                  </a:lnTo>
                  <a:lnTo>
                    <a:pt x="3716" y="388"/>
                  </a:lnTo>
                  <a:lnTo>
                    <a:pt x="3720" y="388"/>
                  </a:lnTo>
                  <a:lnTo>
                    <a:pt x="3734" y="388"/>
                  </a:lnTo>
                  <a:lnTo>
                    <a:pt x="3738" y="388"/>
                  </a:lnTo>
                  <a:lnTo>
                    <a:pt x="3740" y="394"/>
                  </a:lnTo>
                  <a:lnTo>
                    <a:pt x="3740" y="418"/>
                  </a:lnTo>
                  <a:close/>
                  <a:moveTo>
                    <a:pt x="3800" y="418"/>
                  </a:moveTo>
                  <a:lnTo>
                    <a:pt x="3800" y="418"/>
                  </a:lnTo>
                  <a:lnTo>
                    <a:pt x="3798" y="422"/>
                  </a:lnTo>
                  <a:lnTo>
                    <a:pt x="3794" y="424"/>
                  </a:lnTo>
                  <a:lnTo>
                    <a:pt x="3782" y="424"/>
                  </a:lnTo>
                  <a:lnTo>
                    <a:pt x="3776" y="422"/>
                  </a:lnTo>
                  <a:lnTo>
                    <a:pt x="3774" y="418"/>
                  </a:lnTo>
                  <a:lnTo>
                    <a:pt x="3774" y="394"/>
                  </a:lnTo>
                  <a:lnTo>
                    <a:pt x="3776" y="388"/>
                  </a:lnTo>
                  <a:lnTo>
                    <a:pt x="3782" y="388"/>
                  </a:lnTo>
                  <a:lnTo>
                    <a:pt x="3794" y="388"/>
                  </a:lnTo>
                  <a:lnTo>
                    <a:pt x="3798" y="388"/>
                  </a:lnTo>
                  <a:lnTo>
                    <a:pt x="3800" y="394"/>
                  </a:lnTo>
                  <a:lnTo>
                    <a:pt x="3800" y="418"/>
                  </a:lnTo>
                  <a:close/>
                  <a:moveTo>
                    <a:pt x="3856" y="418"/>
                  </a:moveTo>
                  <a:lnTo>
                    <a:pt x="3856" y="418"/>
                  </a:lnTo>
                  <a:lnTo>
                    <a:pt x="3854" y="422"/>
                  </a:lnTo>
                  <a:lnTo>
                    <a:pt x="3850" y="424"/>
                  </a:lnTo>
                  <a:lnTo>
                    <a:pt x="3838" y="424"/>
                  </a:lnTo>
                  <a:lnTo>
                    <a:pt x="3834" y="422"/>
                  </a:lnTo>
                  <a:lnTo>
                    <a:pt x="3832" y="418"/>
                  </a:lnTo>
                  <a:lnTo>
                    <a:pt x="3832" y="394"/>
                  </a:lnTo>
                  <a:lnTo>
                    <a:pt x="3834" y="388"/>
                  </a:lnTo>
                  <a:lnTo>
                    <a:pt x="3838" y="388"/>
                  </a:lnTo>
                  <a:lnTo>
                    <a:pt x="3850" y="388"/>
                  </a:lnTo>
                  <a:lnTo>
                    <a:pt x="3854" y="388"/>
                  </a:lnTo>
                  <a:lnTo>
                    <a:pt x="3856" y="394"/>
                  </a:lnTo>
                  <a:lnTo>
                    <a:pt x="3856" y="418"/>
                  </a:lnTo>
                  <a:close/>
                  <a:moveTo>
                    <a:pt x="3862" y="376"/>
                  </a:moveTo>
                  <a:lnTo>
                    <a:pt x="3862" y="376"/>
                  </a:lnTo>
                  <a:lnTo>
                    <a:pt x="3860" y="378"/>
                  </a:lnTo>
                  <a:lnTo>
                    <a:pt x="3858" y="380"/>
                  </a:lnTo>
                  <a:lnTo>
                    <a:pt x="3404" y="380"/>
                  </a:lnTo>
                  <a:lnTo>
                    <a:pt x="3402" y="378"/>
                  </a:lnTo>
                  <a:lnTo>
                    <a:pt x="3402" y="376"/>
                  </a:lnTo>
                  <a:lnTo>
                    <a:pt x="3402" y="72"/>
                  </a:lnTo>
                  <a:lnTo>
                    <a:pt x="3402" y="70"/>
                  </a:lnTo>
                  <a:lnTo>
                    <a:pt x="3404" y="68"/>
                  </a:lnTo>
                  <a:lnTo>
                    <a:pt x="3858" y="68"/>
                  </a:lnTo>
                  <a:lnTo>
                    <a:pt x="3860" y="70"/>
                  </a:lnTo>
                  <a:lnTo>
                    <a:pt x="3862" y="72"/>
                  </a:lnTo>
                  <a:lnTo>
                    <a:pt x="3862" y="376"/>
                  </a:lnTo>
                  <a:close/>
                  <a:moveTo>
                    <a:pt x="3918" y="418"/>
                  </a:moveTo>
                  <a:lnTo>
                    <a:pt x="3918" y="418"/>
                  </a:lnTo>
                  <a:lnTo>
                    <a:pt x="3916" y="422"/>
                  </a:lnTo>
                  <a:lnTo>
                    <a:pt x="3910" y="424"/>
                  </a:lnTo>
                  <a:lnTo>
                    <a:pt x="3898" y="424"/>
                  </a:lnTo>
                  <a:lnTo>
                    <a:pt x="3894" y="422"/>
                  </a:lnTo>
                  <a:lnTo>
                    <a:pt x="3892" y="418"/>
                  </a:lnTo>
                  <a:lnTo>
                    <a:pt x="3892" y="394"/>
                  </a:lnTo>
                  <a:lnTo>
                    <a:pt x="3894" y="388"/>
                  </a:lnTo>
                  <a:lnTo>
                    <a:pt x="3898" y="388"/>
                  </a:lnTo>
                  <a:lnTo>
                    <a:pt x="3910" y="388"/>
                  </a:lnTo>
                  <a:lnTo>
                    <a:pt x="3916" y="388"/>
                  </a:lnTo>
                  <a:lnTo>
                    <a:pt x="3918" y="394"/>
                  </a:lnTo>
                  <a:lnTo>
                    <a:pt x="3918" y="418"/>
                  </a:lnTo>
                  <a:close/>
                  <a:moveTo>
                    <a:pt x="3978" y="418"/>
                  </a:moveTo>
                  <a:lnTo>
                    <a:pt x="3978" y="418"/>
                  </a:lnTo>
                  <a:lnTo>
                    <a:pt x="3976" y="422"/>
                  </a:lnTo>
                  <a:lnTo>
                    <a:pt x="3972" y="424"/>
                  </a:lnTo>
                  <a:lnTo>
                    <a:pt x="3958" y="424"/>
                  </a:lnTo>
                  <a:lnTo>
                    <a:pt x="3954" y="422"/>
                  </a:lnTo>
                  <a:lnTo>
                    <a:pt x="3952" y="418"/>
                  </a:lnTo>
                  <a:lnTo>
                    <a:pt x="3952" y="394"/>
                  </a:lnTo>
                  <a:lnTo>
                    <a:pt x="3954" y="388"/>
                  </a:lnTo>
                  <a:lnTo>
                    <a:pt x="3958" y="388"/>
                  </a:lnTo>
                  <a:lnTo>
                    <a:pt x="3972" y="388"/>
                  </a:lnTo>
                  <a:lnTo>
                    <a:pt x="3976" y="388"/>
                  </a:lnTo>
                  <a:lnTo>
                    <a:pt x="3978" y="394"/>
                  </a:lnTo>
                  <a:lnTo>
                    <a:pt x="3978" y="418"/>
                  </a:lnTo>
                  <a:close/>
                  <a:moveTo>
                    <a:pt x="4038" y="418"/>
                  </a:moveTo>
                  <a:lnTo>
                    <a:pt x="4038" y="418"/>
                  </a:lnTo>
                  <a:lnTo>
                    <a:pt x="4036" y="422"/>
                  </a:lnTo>
                  <a:lnTo>
                    <a:pt x="4032" y="424"/>
                  </a:lnTo>
                  <a:lnTo>
                    <a:pt x="4020" y="424"/>
                  </a:lnTo>
                  <a:lnTo>
                    <a:pt x="4014" y="422"/>
                  </a:lnTo>
                  <a:lnTo>
                    <a:pt x="4012" y="418"/>
                  </a:lnTo>
                  <a:lnTo>
                    <a:pt x="4012" y="394"/>
                  </a:lnTo>
                  <a:lnTo>
                    <a:pt x="4014" y="388"/>
                  </a:lnTo>
                  <a:lnTo>
                    <a:pt x="4020" y="388"/>
                  </a:lnTo>
                  <a:lnTo>
                    <a:pt x="4032" y="388"/>
                  </a:lnTo>
                  <a:lnTo>
                    <a:pt x="4036" y="388"/>
                  </a:lnTo>
                  <a:lnTo>
                    <a:pt x="4038" y="394"/>
                  </a:lnTo>
                  <a:lnTo>
                    <a:pt x="4038" y="418"/>
                  </a:lnTo>
                  <a:close/>
                  <a:moveTo>
                    <a:pt x="4098" y="418"/>
                  </a:moveTo>
                  <a:lnTo>
                    <a:pt x="4098" y="418"/>
                  </a:lnTo>
                  <a:lnTo>
                    <a:pt x="4096" y="422"/>
                  </a:lnTo>
                  <a:lnTo>
                    <a:pt x="4092" y="424"/>
                  </a:lnTo>
                  <a:lnTo>
                    <a:pt x="4080" y="424"/>
                  </a:lnTo>
                  <a:lnTo>
                    <a:pt x="4076" y="422"/>
                  </a:lnTo>
                  <a:lnTo>
                    <a:pt x="4074" y="418"/>
                  </a:lnTo>
                  <a:lnTo>
                    <a:pt x="4074" y="394"/>
                  </a:lnTo>
                  <a:lnTo>
                    <a:pt x="4076" y="388"/>
                  </a:lnTo>
                  <a:lnTo>
                    <a:pt x="4080" y="388"/>
                  </a:lnTo>
                  <a:lnTo>
                    <a:pt x="4092" y="388"/>
                  </a:lnTo>
                  <a:lnTo>
                    <a:pt x="4096" y="388"/>
                  </a:lnTo>
                  <a:lnTo>
                    <a:pt x="4098" y="394"/>
                  </a:lnTo>
                  <a:lnTo>
                    <a:pt x="4098" y="418"/>
                  </a:lnTo>
                  <a:close/>
                  <a:moveTo>
                    <a:pt x="4160" y="418"/>
                  </a:moveTo>
                  <a:lnTo>
                    <a:pt x="4160" y="418"/>
                  </a:lnTo>
                  <a:lnTo>
                    <a:pt x="4158" y="422"/>
                  </a:lnTo>
                  <a:lnTo>
                    <a:pt x="4152" y="424"/>
                  </a:lnTo>
                  <a:lnTo>
                    <a:pt x="4140" y="424"/>
                  </a:lnTo>
                  <a:lnTo>
                    <a:pt x="4136" y="422"/>
                  </a:lnTo>
                  <a:lnTo>
                    <a:pt x="4134" y="418"/>
                  </a:lnTo>
                  <a:lnTo>
                    <a:pt x="4134" y="394"/>
                  </a:lnTo>
                  <a:lnTo>
                    <a:pt x="4136" y="388"/>
                  </a:lnTo>
                  <a:lnTo>
                    <a:pt x="4140" y="388"/>
                  </a:lnTo>
                  <a:lnTo>
                    <a:pt x="4152" y="388"/>
                  </a:lnTo>
                  <a:lnTo>
                    <a:pt x="4158" y="388"/>
                  </a:lnTo>
                  <a:lnTo>
                    <a:pt x="4160" y="394"/>
                  </a:lnTo>
                  <a:lnTo>
                    <a:pt x="4160" y="418"/>
                  </a:lnTo>
                  <a:close/>
                  <a:moveTo>
                    <a:pt x="4220" y="418"/>
                  </a:moveTo>
                  <a:lnTo>
                    <a:pt x="4220" y="418"/>
                  </a:lnTo>
                  <a:lnTo>
                    <a:pt x="4218" y="422"/>
                  </a:lnTo>
                  <a:lnTo>
                    <a:pt x="4214" y="424"/>
                  </a:lnTo>
                  <a:lnTo>
                    <a:pt x="4200" y="424"/>
                  </a:lnTo>
                  <a:lnTo>
                    <a:pt x="4196" y="422"/>
                  </a:lnTo>
                  <a:lnTo>
                    <a:pt x="4194" y="418"/>
                  </a:lnTo>
                  <a:lnTo>
                    <a:pt x="4194" y="394"/>
                  </a:lnTo>
                  <a:lnTo>
                    <a:pt x="4196" y="388"/>
                  </a:lnTo>
                  <a:lnTo>
                    <a:pt x="4200" y="388"/>
                  </a:lnTo>
                  <a:lnTo>
                    <a:pt x="4214" y="388"/>
                  </a:lnTo>
                  <a:lnTo>
                    <a:pt x="4218" y="388"/>
                  </a:lnTo>
                  <a:lnTo>
                    <a:pt x="4220" y="394"/>
                  </a:lnTo>
                  <a:lnTo>
                    <a:pt x="4220" y="418"/>
                  </a:lnTo>
                  <a:close/>
                  <a:moveTo>
                    <a:pt x="4280" y="418"/>
                  </a:moveTo>
                  <a:lnTo>
                    <a:pt x="4280" y="418"/>
                  </a:lnTo>
                  <a:lnTo>
                    <a:pt x="4278" y="422"/>
                  </a:lnTo>
                  <a:lnTo>
                    <a:pt x="4274" y="424"/>
                  </a:lnTo>
                  <a:lnTo>
                    <a:pt x="4262" y="424"/>
                  </a:lnTo>
                  <a:lnTo>
                    <a:pt x="4256" y="422"/>
                  </a:lnTo>
                  <a:lnTo>
                    <a:pt x="4254" y="418"/>
                  </a:lnTo>
                  <a:lnTo>
                    <a:pt x="4254" y="394"/>
                  </a:lnTo>
                  <a:lnTo>
                    <a:pt x="4256" y="388"/>
                  </a:lnTo>
                  <a:lnTo>
                    <a:pt x="4262" y="388"/>
                  </a:lnTo>
                  <a:lnTo>
                    <a:pt x="4274" y="388"/>
                  </a:lnTo>
                  <a:lnTo>
                    <a:pt x="4278" y="388"/>
                  </a:lnTo>
                  <a:lnTo>
                    <a:pt x="4280" y="394"/>
                  </a:lnTo>
                  <a:lnTo>
                    <a:pt x="4280" y="418"/>
                  </a:lnTo>
                  <a:close/>
                  <a:moveTo>
                    <a:pt x="4340" y="418"/>
                  </a:moveTo>
                  <a:lnTo>
                    <a:pt x="4340" y="418"/>
                  </a:lnTo>
                  <a:lnTo>
                    <a:pt x="4338" y="422"/>
                  </a:lnTo>
                  <a:lnTo>
                    <a:pt x="4334" y="424"/>
                  </a:lnTo>
                  <a:lnTo>
                    <a:pt x="4322" y="424"/>
                  </a:lnTo>
                  <a:lnTo>
                    <a:pt x="4316" y="422"/>
                  </a:lnTo>
                  <a:lnTo>
                    <a:pt x="4316" y="418"/>
                  </a:lnTo>
                  <a:lnTo>
                    <a:pt x="4316" y="394"/>
                  </a:lnTo>
                  <a:lnTo>
                    <a:pt x="4316" y="388"/>
                  </a:lnTo>
                  <a:lnTo>
                    <a:pt x="4322" y="388"/>
                  </a:lnTo>
                  <a:lnTo>
                    <a:pt x="4334" y="388"/>
                  </a:lnTo>
                  <a:lnTo>
                    <a:pt x="4338" y="388"/>
                  </a:lnTo>
                  <a:lnTo>
                    <a:pt x="4340" y="394"/>
                  </a:lnTo>
                  <a:lnTo>
                    <a:pt x="4340" y="418"/>
                  </a:lnTo>
                  <a:close/>
                  <a:moveTo>
                    <a:pt x="4344" y="376"/>
                  </a:moveTo>
                  <a:lnTo>
                    <a:pt x="4344" y="376"/>
                  </a:lnTo>
                  <a:lnTo>
                    <a:pt x="4344" y="378"/>
                  </a:lnTo>
                  <a:lnTo>
                    <a:pt x="4342" y="380"/>
                  </a:lnTo>
                  <a:lnTo>
                    <a:pt x="3888" y="380"/>
                  </a:lnTo>
                  <a:lnTo>
                    <a:pt x="3886" y="378"/>
                  </a:lnTo>
                  <a:lnTo>
                    <a:pt x="3884" y="376"/>
                  </a:lnTo>
                  <a:lnTo>
                    <a:pt x="3884" y="72"/>
                  </a:lnTo>
                  <a:lnTo>
                    <a:pt x="3886" y="70"/>
                  </a:lnTo>
                  <a:lnTo>
                    <a:pt x="3888" y="68"/>
                  </a:lnTo>
                  <a:lnTo>
                    <a:pt x="4342" y="68"/>
                  </a:lnTo>
                  <a:lnTo>
                    <a:pt x="4344" y="70"/>
                  </a:lnTo>
                  <a:lnTo>
                    <a:pt x="4344" y="72"/>
                  </a:lnTo>
                  <a:lnTo>
                    <a:pt x="4344" y="376"/>
                  </a:lnTo>
                  <a:close/>
                  <a:moveTo>
                    <a:pt x="4344" y="54"/>
                  </a:moveTo>
                  <a:lnTo>
                    <a:pt x="4344" y="54"/>
                  </a:lnTo>
                  <a:lnTo>
                    <a:pt x="4342" y="60"/>
                  </a:lnTo>
                  <a:lnTo>
                    <a:pt x="4338" y="60"/>
                  </a:lnTo>
                  <a:lnTo>
                    <a:pt x="4326" y="60"/>
                  </a:lnTo>
                  <a:lnTo>
                    <a:pt x="4320" y="60"/>
                  </a:lnTo>
                  <a:lnTo>
                    <a:pt x="4320" y="54"/>
                  </a:lnTo>
                  <a:lnTo>
                    <a:pt x="4320" y="30"/>
                  </a:lnTo>
                  <a:lnTo>
                    <a:pt x="4320" y="26"/>
                  </a:lnTo>
                  <a:lnTo>
                    <a:pt x="4326" y="24"/>
                  </a:lnTo>
                  <a:lnTo>
                    <a:pt x="4338" y="24"/>
                  </a:lnTo>
                  <a:lnTo>
                    <a:pt x="4342" y="26"/>
                  </a:lnTo>
                  <a:lnTo>
                    <a:pt x="4344" y="30"/>
                  </a:lnTo>
                  <a:lnTo>
                    <a:pt x="4344" y="54"/>
                  </a:lnTo>
                  <a:close/>
                  <a:moveTo>
                    <a:pt x="4402" y="418"/>
                  </a:moveTo>
                  <a:lnTo>
                    <a:pt x="4402" y="418"/>
                  </a:lnTo>
                  <a:lnTo>
                    <a:pt x="4400" y="422"/>
                  </a:lnTo>
                  <a:lnTo>
                    <a:pt x="4394" y="424"/>
                  </a:lnTo>
                  <a:lnTo>
                    <a:pt x="4382" y="424"/>
                  </a:lnTo>
                  <a:lnTo>
                    <a:pt x="4378" y="422"/>
                  </a:lnTo>
                  <a:lnTo>
                    <a:pt x="4376" y="418"/>
                  </a:lnTo>
                  <a:lnTo>
                    <a:pt x="4376" y="394"/>
                  </a:lnTo>
                  <a:lnTo>
                    <a:pt x="4378" y="388"/>
                  </a:lnTo>
                  <a:lnTo>
                    <a:pt x="4382" y="388"/>
                  </a:lnTo>
                  <a:lnTo>
                    <a:pt x="4394" y="388"/>
                  </a:lnTo>
                  <a:lnTo>
                    <a:pt x="4400" y="388"/>
                  </a:lnTo>
                  <a:lnTo>
                    <a:pt x="4402" y="394"/>
                  </a:lnTo>
                  <a:lnTo>
                    <a:pt x="4402" y="418"/>
                  </a:lnTo>
                  <a:close/>
                  <a:moveTo>
                    <a:pt x="4462" y="418"/>
                  </a:moveTo>
                  <a:lnTo>
                    <a:pt x="4462" y="418"/>
                  </a:lnTo>
                  <a:lnTo>
                    <a:pt x="4460" y="422"/>
                  </a:lnTo>
                  <a:lnTo>
                    <a:pt x="4456" y="424"/>
                  </a:lnTo>
                  <a:lnTo>
                    <a:pt x="4442" y="424"/>
                  </a:lnTo>
                  <a:lnTo>
                    <a:pt x="4438" y="422"/>
                  </a:lnTo>
                  <a:lnTo>
                    <a:pt x="4436" y="418"/>
                  </a:lnTo>
                  <a:lnTo>
                    <a:pt x="4436" y="394"/>
                  </a:lnTo>
                  <a:lnTo>
                    <a:pt x="4438" y="388"/>
                  </a:lnTo>
                  <a:lnTo>
                    <a:pt x="4442" y="388"/>
                  </a:lnTo>
                  <a:lnTo>
                    <a:pt x="4456" y="388"/>
                  </a:lnTo>
                  <a:lnTo>
                    <a:pt x="4460" y="388"/>
                  </a:lnTo>
                  <a:lnTo>
                    <a:pt x="4462" y="394"/>
                  </a:lnTo>
                  <a:lnTo>
                    <a:pt x="4462" y="418"/>
                  </a:lnTo>
                  <a:close/>
                  <a:moveTo>
                    <a:pt x="4522" y="418"/>
                  </a:moveTo>
                  <a:lnTo>
                    <a:pt x="4522" y="418"/>
                  </a:lnTo>
                  <a:lnTo>
                    <a:pt x="4520" y="422"/>
                  </a:lnTo>
                  <a:lnTo>
                    <a:pt x="4516" y="424"/>
                  </a:lnTo>
                  <a:lnTo>
                    <a:pt x="4502" y="424"/>
                  </a:lnTo>
                  <a:lnTo>
                    <a:pt x="4498" y="422"/>
                  </a:lnTo>
                  <a:lnTo>
                    <a:pt x="4496" y="418"/>
                  </a:lnTo>
                  <a:lnTo>
                    <a:pt x="4496" y="394"/>
                  </a:lnTo>
                  <a:lnTo>
                    <a:pt x="4498" y="388"/>
                  </a:lnTo>
                  <a:lnTo>
                    <a:pt x="4502" y="388"/>
                  </a:lnTo>
                  <a:lnTo>
                    <a:pt x="4516" y="388"/>
                  </a:lnTo>
                  <a:lnTo>
                    <a:pt x="4520" y="388"/>
                  </a:lnTo>
                  <a:lnTo>
                    <a:pt x="4522" y="394"/>
                  </a:lnTo>
                  <a:lnTo>
                    <a:pt x="4522" y="418"/>
                  </a:lnTo>
                  <a:close/>
                  <a:moveTo>
                    <a:pt x="4582" y="418"/>
                  </a:moveTo>
                  <a:lnTo>
                    <a:pt x="4582" y="418"/>
                  </a:lnTo>
                  <a:lnTo>
                    <a:pt x="4580" y="422"/>
                  </a:lnTo>
                  <a:lnTo>
                    <a:pt x="4576" y="424"/>
                  </a:lnTo>
                  <a:lnTo>
                    <a:pt x="4564" y="424"/>
                  </a:lnTo>
                  <a:lnTo>
                    <a:pt x="4558" y="422"/>
                  </a:lnTo>
                  <a:lnTo>
                    <a:pt x="4556" y="418"/>
                  </a:lnTo>
                  <a:lnTo>
                    <a:pt x="4556" y="394"/>
                  </a:lnTo>
                  <a:lnTo>
                    <a:pt x="4558" y="388"/>
                  </a:lnTo>
                  <a:lnTo>
                    <a:pt x="4564" y="388"/>
                  </a:lnTo>
                  <a:lnTo>
                    <a:pt x="4576" y="388"/>
                  </a:lnTo>
                  <a:lnTo>
                    <a:pt x="4580" y="388"/>
                  </a:lnTo>
                  <a:lnTo>
                    <a:pt x="4582" y="394"/>
                  </a:lnTo>
                  <a:lnTo>
                    <a:pt x="4582" y="418"/>
                  </a:lnTo>
                  <a:close/>
                  <a:moveTo>
                    <a:pt x="4642" y="418"/>
                  </a:moveTo>
                  <a:lnTo>
                    <a:pt x="4642" y="418"/>
                  </a:lnTo>
                  <a:lnTo>
                    <a:pt x="4642" y="422"/>
                  </a:lnTo>
                  <a:lnTo>
                    <a:pt x="4636" y="424"/>
                  </a:lnTo>
                  <a:lnTo>
                    <a:pt x="4624" y="424"/>
                  </a:lnTo>
                  <a:lnTo>
                    <a:pt x="4620" y="422"/>
                  </a:lnTo>
                  <a:lnTo>
                    <a:pt x="4618" y="418"/>
                  </a:lnTo>
                  <a:lnTo>
                    <a:pt x="4618" y="394"/>
                  </a:lnTo>
                  <a:lnTo>
                    <a:pt x="4620" y="388"/>
                  </a:lnTo>
                  <a:lnTo>
                    <a:pt x="4624" y="388"/>
                  </a:lnTo>
                  <a:lnTo>
                    <a:pt x="4636" y="388"/>
                  </a:lnTo>
                  <a:lnTo>
                    <a:pt x="4642" y="388"/>
                  </a:lnTo>
                  <a:lnTo>
                    <a:pt x="4642" y="394"/>
                  </a:lnTo>
                  <a:lnTo>
                    <a:pt x="4642" y="418"/>
                  </a:lnTo>
                  <a:close/>
                  <a:moveTo>
                    <a:pt x="4704" y="418"/>
                  </a:moveTo>
                  <a:lnTo>
                    <a:pt x="4704" y="418"/>
                  </a:lnTo>
                  <a:lnTo>
                    <a:pt x="4702" y="422"/>
                  </a:lnTo>
                  <a:lnTo>
                    <a:pt x="4696" y="424"/>
                  </a:lnTo>
                  <a:lnTo>
                    <a:pt x="4684" y="424"/>
                  </a:lnTo>
                  <a:lnTo>
                    <a:pt x="4680" y="422"/>
                  </a:lnTo>
                  <a:lnTo>
                    <a:pt x="4678" y="418"/>
                  </a:lnTo>
                  <a:lnTo>
                    <a:pt x="4678" y="394"/>
                  </a:lnTo>
                  <a:lnTo>
                    <a:pt x="4680" y="388"/>
                  </a:lnTo>
                  <a:lnTo>
                    <a:pt x="4684" y="388"/>
                  </a:lnTo>
                  <a:lnTo>
                    <a:pt x="4696" y="388"/>
                  </a:lnTo>
                  <a:lnTo>
                    <a:pt x="4702" y="388"/>
                  </a:lnTo>
                  <a:lnTo>
                    <a:pt x="4704" y="394"/>
                  </a:lnTo>
                  <a:lnTo>
                    <a:pt x="4704" y="418"/>
                  </a:lnTo>
                  <a:close/>
                  <a:moveTo>
                    <a:pt x="4764" y="418"/>
                  </a:moveTo>
                  <a:lnTo>
                    <a:pt x="4764" y="418"/>
                  </a:lnTo>
                  <a:lnTo>
                    <a:pt x="4762" y="422"/>
                  </a:lnTo>
                  <a:lnTo>
                    <a:pt x="4758" y="424"/>
                  </a:lnTo>
                  <a:lnTo>
                    <a:pt x="4744" y="424"/>
                  </a:lnTo>
                  <a:lnTo>
                    <a:pt x="4740" y="422"/>
                  </a:lnTo>
                  <a:lnTo>
                    <a:pt x="4738" y="418"/>
                  </a:lnTo>
                  <a:lnTo>
                    <a:pt x="4738" y="394"/>
                  </a:lnTo>
                  <a:lnTo>
                    <a:pt x="4740" y="388"/>
                  </a:lnTo>
                  <a:lnTo>
                    <a:pt x="4744" y="388"/>
                  </a:lnTo>
                  <a:lnTo>
                    <a:pt x="4758" y="388"/>
                  </a:lnTo>
                  <a:lnTo>
                    <a:pt x="4762" y="388"/>
                  </a:lnTo>
                  <a:lnTo>
                    <a:pt x="4764" y="394"/>
                  </a:lnTo>
                  <a:lnTo>
                    <a:pt x="4764" y="418"/>
                  </a:lnTo>
                  <a:close/>
                  <a:moveTo>
                    <a:pt x="4824" y="418"/>
                  </a:moveTo>
                  <a:lnTo>
                    <a:pt x="4824" y="418"/>
                  </a:lnTo>
                  <a:lnTo>
                    <a:pt x="4822" y="422"/>
                  </a:lnTo>
                  <a:lnTo>
                    <a:pt x="4818" y="424"/>
                  </a:lnTo>
                  <a:lnTo>
                    <a:pt x="4806" y="424"/>
                  </a:lnTo>
                  <a:lnTo>
                    <a:pt x="4800" y="422"/>
                  </a:lnTo>
                  <a:lnTo>
                    <a:pt x="4798" y="418"/>
                  </a:lnTo>
                  <a:lnTo>
                    <a:pt x="4798" y="394"/>
                  </a:lnTo>
                  <a:lnTo>
                    <a:pt x="4800" y="388"/>
                  </a:lnTo>
                  <a:lnTo>
                    <a:pt x="4806" y="388"/>
                  </a:lnTo>
                  <a:lnTo>
                    <a:pt x="4818" y="388"/>
                  </a:lnTo>
                  <a:lnTo>
                    <a:pt x="4822" y="388"/>
                  </a:lnTo>
                  <a:lnTo>
                    <a:pt x="4824" y="394"/>
                  </a:lnTo>
                  <a:lnTo>
                    <a:pt x="4824" y="418"/>
                  </a:lnTo>
                  <a:close/>
                  <a:moveTo>
                    <a:pt x="4828" y="376"/>
                  </a:moveTo>
                  <a:lnTo>
                    <a:pt x="4828" y="376"/>
                  </a:lnTo>
                  <a:lnTo>
                    <a:pt x="4826" y="378"/>
                  </a:lnTo>
                  <a:lnTo>
                    <a:pt x="4824" y="380"/>
                  </a:lnTo>
                  <a:lnTo>
                    <a:pt x="4370" y="380"/>
                  </a:lnTo>
                  <a:lnTo>
                    <a:pt x="4368" y="378"/>
                  </a:lnTo>
                  <a:lnTo>
                    <a:pt x="4368" y="376"/>
                  </a:lnTo>
                  <a:lnTo>
                    <a:pt x="4368" y="68"/>
                  </a:lnTo>
                  <a:lnTo>
                    <a:pt x="4368" y="66"/>
                  </a:lnTo>
                  <a:lnTo>
                    <a:pt x="4370" y="64"/>
                  </a:lnTo>
                  <a:lnTo>
                    <a:pt x="4824" y="64"/>
                  </a:lnTo>
                  <a:lnTo>
                    <a:pt x="4826" y="66"/>
                  </a:lnTo>
                  <a:lnTo>
                    <a:pt x="4828" y="68"/>
                  </a:lnTo>
                  <a:lnTo>
                    <a:pt x="4828" y="376"/>
                  </a:lnTo>
                  <a:close/>
                  <a:moveTo>
                    <a:pt x="4828" y="54"/>
                  </a:moveTo>
                  <a:lnTo>
                    <a:pt x="4828" y="54"/>
                  </a:lnTo>
                  <a:lnTo>
                    <a:pt x="4826" y="60"/>
                  </a:lnTo>
                  <a:lnTo>
                    <a:pt x="4822" y="60"/>
                  </a:lnTo>
                  <a:lnTo>
                    <a:pt x="4810" y="60"/>
                  </a:lnTo>
                  <a:lnTo>
                    <a:pt x="4804" y="60"/>
                  </a:lnTo>
                  <a:lnTo>
                    <a:pt x="4802" y="54"/>
                  </a:lnTo>
                  <a:lnTo>
                    <a:pt x="4802" y="30"/>
                  </a:lnTo>
                  <a:lnTo>
                    <a:pt x="4804" y="26"/>
                  </a:lnTo>
                  <a:lnTo>
                    <a:pt x="4810" y="24"/>
                  </a:lnTo>
                  <a:lnTo>
                    <a:pt x="4822" y="24"/>
                  </a:lnTo>
                  <a:lnTo>
                    <a:pt x="4826" y="26"/>
                  </a:lnTo>
                  <a:lnTo>
                    <a:pt x="4828" y="30"/>
                  </a:lnTo>
                  <a:lnTo>
                    <a:pt x="4828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3" name="Gruppe 133"/>
            <p:cNvGrpSpPr>
              <a:grpSpLocks/>
            </p:cNvGrpSpPr>
            <p:nvPr/>
          </p:nvGrpSpPr>
          <p:grpSpPr bwMode="auto">
            <a:xfrm>
              <a:off x="-6185384" y="4851398"/>
              <a:ext cx="20356617" cy="2209800"/>
              <a:chOff x="265113" y="3275012"/>
              <a:chExt cx="8555037" cy="928687"/>
            </a:xfrm>
            <a:gradFill>
              <a:gsLst>
                <a:gs pos="56000">
                  <a:sysClr val="window" lastClr="FFFFFF">
                    <a:alpha val="0"/>
                  </a:sysClr>
                </a:gs>
                <a:gs pos="39000">
                  <a:sysClr val="windowText" lastClr="000000">
                    <a:alpha val="1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</p:grpSpPr>
          <p:sp>
            <p:nvSpPr>
              <p:cNvPr id="219" name="Freeform 917"/>
              <p:cNvSpPr>
                <a:spLocks/>
              </p:cNvSpPr>
              <p:nvPr/>
            </p:nvSpPr>
            <p:spPr bwMode="auto">
              <a:xfrm>
                <a:off x="4564063" y="3411537"/>
                <a:ext cx="811212" cy="649287"/>
              </a:xfrm>
              <a:custGeom>
                <a:avLst/>
                <a:gdLst/>
                <a:ahLst/>
                <a:cxnLst>
                  <a:cxn ang="0">
                    <a:pos x="45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312"/>
                  </a:cxn>
                  <a:cxn ang="0">
                    <a:pos x="0" y="312"/>
                  </a:cxn>
                  <a:cxn ang="0">
                    <a:pos x="2" y="314"/>
                  </a:cxn>
                  <a:cxn ang="0">
                    <a:pos x="4" y="316"/>
                  </a:cxn>
                  <a:cxn ang="0">
                    <a:pos x="458" y="316"/>
                  </a:cxn>
                  <a:cxn ang="0">
                    <a:pos x="458" y="316"/>
                  </a:cxn>
                  <a:cxn ang="0">
                    <a:pos x="460" y="314"/>
                  </a:cxn>
                  <a:cxn ang="0">
                    <a:pos x="460" y="312"/>
                  </a:cxn>
                  <a:cxn ang="0">
                    <a:pos x="460" y="4"/>
                  </a:cxn>
                  <a:cxn ang="0">
                    <a:pos x="460" y="4"/>
                  </a:cxn>
                  <a:cxn ang="0">
                    <a:pos x="460" y="2"/>
                  </a:cxn>
                  <a:cxn ang="0">
                    <a:pos x="458" y="0"/>
                  </a:cxn>
                  <a:cxn ang="0">
                    <a:pos x="458" y="0"/>
                  </a:cxn>
                </a:cxnLst>
                <a:rect l="0" t="0" r="r" b="b"/>
                <a:pathLst>
                  <a:path w="460" h="316">
                    <a:moveTo>
                      <a:pt x="458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312"/>
                    </a:lnTo>
                    <a:lnTo>
                      <a:pt x="0" y="312"/>
                    </a:lnTo>
                    <a:lnTo>
                      <a:pt x="2" y="314"/>
                    </a:lnTo>
                    <a:lnTo>
                      <a:pt x="4" y="316"/>
                    </a:lnTo>
                    <a:lnTo>
                      <a:pt x="458" y="316"/>
                    </a:lnTo>
                    <a:lnTo>
                      <a:pt x="458" y="316"/>
                    </a:lnTo>
                    <a:lnTo>
                      <a:pt x="460" y="314"/>
                    </a:lnTo>
                    <a:lnTo>
                      <a:pt x="460" y="312"/>
                    </a:lnTo>
                    <a:lnTo>
                      <a:pt x="460" y="4"/>
                    </a:lnTo>
                    <a:lnTo>
                      <a:pt x="460" y="4"/>
                    </a:lnTo>
                    <a:lnTo>
                      <a:pt x="460" y="2"/>
                    </a:lnTo>
                    <a:lnTo>
                      <a:pt x="458" y="0"/>
                    </a:lnTo>
                    <a:lnTo>
                      <a:pt x="458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080808"/>
                  </a:solidFill>
                  <a:ea typeface="ＭＳ Ｐゴシック" pitchFamily="-97" charset="-128"/>
                </a:endParaRPr>
              </a:p>
            </p:txBody>
          </p:sp>
          <p:sp>
            <p:nvSpPr>
              <p:cNvPr id="220" name="Freeform 917"/>
              <p:cNvSpPr>
                <a:spLocks/>
              </p:cNvSpPr>
              <p:nvPr/>
            </p:nvSpPr>
            <p:spPr bwMode="auto">
              <a:xfrm>
                <a:off x="3711575" y="3419037"/>
                <a:ext cx="811213" cy="649287"/>
              </a:xfrm>
              <a:custGeom>
                <a:avLst/>
                <a:gdLst/>
                <a:ahLst/>
                <a:cxnLst>
                  <a:cxn ang="0">
                    <a:pos x="45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312"/>
                  </a:cxn>
                  <a:cxn ang="0">
                    <a:pos x="0" y="312"/>
                  </a:cxn>
                  <a:cxn ang="0">
                    <a:pos x="2" y="314"/>
                  </a:cxn>
                  <a:cxn ang="0">
                    <a:pos x="4" y="316"/>
                  </a:cxn>
                  <a:cxn ang="0">
                    <a:pos x="458" y="316"/>
                  </a:cxn>
                  <a:cxn ang="0">
                    <a:pos x="458" y="316"/>
                  </a:cxn>
                  <a:cxn ang="0">
                    <a:pos x="460" y="314"/>
                  </a:cxn>
                  <a:cxn ang="0">
                    <a:pos x="460" y="312"/>
                  </a:cxn>
                  <a:cxn ang="0">
                    <a:pos x="460" y="4"/>
                  </a:cxn>
                  <a:cxn ang="0">
                    <a:pos x="460" y="4"/>
                  </a:cxn>
                  <a:cxn ang="0">
                    <a:pos x="460" y="2"/>
                  </a:cxn>
                  <a:cxn ang="0">
                    <a:pos x="458" y="0"/>
                  </a:cxn>
                  <a:cxn ang="0">
                    <a:pos x="458" y="0"/>
                  </a:cxn>
                </a:cxnLst>
                <a:rect l="0" t="0" r="r" b="b"/>
                <a:pathLst>
                  <a:path w="460" h="316">
                    <a:moveTo>
                      <a:pt x="458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312"/>
                    </a:lnTo>
                    <a:lnTo>
                      <a:pt x="0" y="312"/>
                    </a:lnTo>
                    <a:lnTo>
                      <a:pt x="2" y="314"/>
                    </a:lnTo>
                    <a:lnTo>
                      <a:pt x="4" y="316"/>
                    </a:lnTo>
                    <a:lnTo>
                      <a:pt x="458" y="316"/>
                    </a:lnTo>
                    <a:lnTo>
                      <a:pt x="458" y="316"/>
                    </a:lnTo>
                    <a:lnTo>
                      <a:pt x="460" y="314"/>
                    </a:lnTo>
                    <a:lnTo>
                      <a:pt x="460" y="312"/>
                    </a:lnTo>
                    <a:lnTo>
                      <a:pt x="460" y="4"/>
                    </a:lnTo>
                    <a:lnTo>
                      <a:pt x="460" y="4"/>
                    </a:lnTo>
                    <a:lnTo>
                      <a:pt x="460" y="2"/>
                    </a:lnTo>
                    <a:lnTo>
                      <a:pt x="458" y="0"/>
                    </a:lnTo>
                    <a:lnTo>
                      <a:pt x="458" y="0"/>
                    </a:ln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rgbClr val="080808"/>
                  </a:solidFill>
                  <a:ea typeface="ＭＳ Ｐゴシック" pitchFamily="-97" charset="-128"/>
                </a:endParaRPr>
              </a:p>
            </p:txBody>
          </p:sp>
          <p:grpSp>
            <p:nvGrpSpPr>
              <p:cNvPr id="4" name="Gruppe 137"/>
              <p:cNvGrpSpPr>
                <a:grpSpLocks/>
              </p:cNvGrpSpPr>
              <p:nvPr/>
            </p:nvGrpSpPr>
            <p:grpSpPr bwMode="auto">
              <a:xfrm>
                <a:off x="265113" y="3275012"/>
                <a:ext cx="8555037" cy="928687"/>
                <a:chOff x="265113" y="3275012"/>
                <a:chExt cx="8555037" cy="928687"/>
              </a:xfrm>
              <a:grpFill/>
            </p:grpSpPr>
            <p:sp>
              <p:nvSpPr>
                <p:cNvPr id="222" name="Freeform 942"/>
                <p:cNvSpPr>
                  <a:spLocks/>
                </p:cNvSpPr>
                <p:nvPr/>
              </p:nvSpPr>
              <p:spPr bwMode="auto">
                <a:xfrm>
                  <a:off x="2007871" y="3414726"/>
                  <a:ext cx="811406" cy="641041"/>
                </a:xfrm>
                <a:custGeom>
                  <a:avLst/>
                  <a:gdLst/>
                  <a:ahLst/>
                  <a:cxnLst>
                    <a:cxn ang="0">
                      <a:pos x="458" y="0"/>
                    </a:cxn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308"/>
                    </a:cxn>
                    <a:cxn ang="0">
                      <a:pos x="0" y="308"/>
                    </a:cxn>
                    <a:cxn ang="0">
                      <a:pos x="2" y="310"/>
                    </a:cxn>
                    <a:cxn ang="0">
                      <a:pos x="4" y="312"/>
                    </a:cxn>
                    <a:cxn ang="0">
                      <a:pos x="458" y="312"/>
                    </a:cxn>
                    <a:cxn ang="0">
                      <a:pos x="458" y="312"/>
                    </a:cxn>
                    <a:cxn ang="0">
                      <a:pos x="460" y="310"/>
                    </a:cxn>
                    <a:cxn ang="0">
                      <a:pos x="460" y="308"/>
                    </a:cxn>
                    <a:cxn ang="0">
                      <a:pos x="460" y="4"/>
                    </a:cxn>
                    <a:cxn ang="0">
                      <a:pos x="460" y="4"/>
                    </a:cxn>
                    <a:cxn ang="0">
                      <a:pos x="460" y="2"/>
                    </a:cxn>
                    <a:cxn ang="0">
                      <a:pos x="458" y="0"/>
                    </a:cxn>
                    <a:cxn ang="0">
                      <a:pos x="458" y="0"/>
                    </a:cxn>
                  </a:cxnLst>
                  <a:rect l="0" t="0" r="r" b="b"/>
                  <a:pathLst>
                    <a:path w="460" h="312">
                      <a:moveTo>
                        <a:pt x="458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308"/>
                      </a:lnTo>
                      <a:lnTo>
                        <a:pt x="0" y="308"/>
                      </a:lnTo>
                      <a:lnTo>
                        <a:pt x="2" y="310"/>
                      </a:lnTo>
                      <a:lnTo>
                        <a:pt x="4" y="312"/>
                      </a:lnTo>
                      <a:lnTo>
                        <a:pt x="458" y="312"/>
                      </a:lnTo>
                      <a:lnTo>
                        <a:pt x="458" y="312"/>
                      </a:lnTo>
                      <a:lnTo>
                        <a:pt x="460" y="310"/>
                      </a:lnTo>
                      <a:lnTo>
                        <a:pt x="460" y="308"/>
                      </a:lnTo>
                      <a:lnTo>
                        <a:pt x="460" y="4"/>
                      </a:lnTo>
                      <a:lnTo>
                        <a:pt x="460" y="4"/>
                      </a:lnTo>
                      <a:lnTo>
                        <a:pt x="460" y="2"/>
                      </a:lnTo>
                      <a:lnTo>
                        <a:pt x="458" y="0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ea typeface="ＭＳ Ｐゴシック" pitchFamily="-97" charset="-128"/>
                  </a:endParaRPr>
                </a:p>
              </p:txBody>
            </p:sp>
            <p:sp>
              <p:nvSpPr>
                <p:cNvPr id="223" name="Freeform 941"/>
                <p:cNvSpPr>
                  <a:spLocks/>
                </p:cNvSpPr>
                <p:nvPr/>
              </p:nvSpPr>
              <p:spPr bwMode="auto">
                <a:xfrm>
                  <a:off x="2862263" y="3414712"/>
                  <a:ext cx="806450" cy="641350"/>
                </a:xfrm>
                <a:custGeom>
                  <a:avLst/>
                  <a:gdLst/>
                  <a:ahLst/>
                  <a:cxnLst>
                    <a:cxn ang="0">
                      <a:pos x="456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308"/>
                    </a:cxn>
                    <a:cxn ang="0">
                      <a:pos x="0" y="308"/>
                    </a:cxn>
                    <a:cxn ang="0">
                      <a:pos x="0" y="310"/>
                    </a:cxn>
                    <a:cxn ang="0">
                      <a:pos x="2" y="312"/>
                    </a:cxn>
                    <a:cxn ang="0">
                      <a:pos x="456" y="312"/>
                    </a:cxn>
                    <a:cxn ang="0">
                      <a:pos x="456" y="312"/>
                    </a:cxn>
                    <a:cxn ang="0">
                      <a:pos x="458" y="310"/>
                    </a:cxn>
                    <a:cxn ang="0">
                      <a:pos x="458" y="308"/>
                    </a:cxn>
                    <a:cxn ang="0">
                      <a:pos x="458" y="4"/>
                    </a:cxn>
                    <a:cxn ang="0">
                      <a:pos x="458" y="4"/>
                    </a:cxn>
                    <a:cxn ang="0">
                      <a:pos x="458" y="2"/>
                    </a:cxn>
                    <a:cxn ang="0">
                      <a:pos x="456" y="0"/>
                    </a:cxn>
                    <a:cxn ang="0">
                      <a:pos x="456" y="0"/>
                    </a:cxn>
                  </a:cxnLst>
                  <a:rect l="0" t="0" r="r" b="b"/>
                  <a:pathLst>
                    <a:path w="458" h="312">
                      <a:moveTo>
                        <a:pt x="456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308"/>
                      </a:lnTo>
                      <a:lnTo>
                        <a:pt x="0" y="308"/>
                      </a:lnTo>
                      <a:lnTo>
                        <a:pt x="0" y="310"/>
                      </a:lnTo>
                      <a:lnTo>
                        <a:pt x="2" y="312"/>
                      </a:lnTo>
                      <a:lnTo>
                        <a:pt x="456" y="312"/>
                      </a:lnTo>
                      <a:lnTo>
                        <a:pt x="456" y="312"/>
                      </a:lnTo>
                      <a:lnTo>
                        <a:pt x="458" y="310"/>
                      </a:lnTo>
                      <a:lnTo>
                        <a:pt x="458" y="308"/>
                      </a:lnTo>
                      <a:lnTo>
                        <a:pt x="458" y="4"/>
                      </a:lnTo>
                      <a:lnTo>
                        <a:pt x="458" y="4"/>
                      </a:lnTo>
                      <a:lnTo>
                        <a:pt x="458" y="2"/>
                      </a:lnTo>
                      <a:lnTo>
                        <a:pt x="456" y="0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ea typeface="ＭＳ Ｐゴシック" pitchFamily="-97" charset="-128"/>
                  </a:endParaRPr>
                </a:p>
              </p:txBody>
            </p:sp>
            <p:sp>
              <p:nvSpPr>
                <p:cNvPr id="224" name="Freeform 913"/>
                <p:cNvSpPr>
                  <a:spLocks/>
                </p:cNvSpPr>
                <p:nvPr/>
              </p:nvSpPr>
              <p:spPr bwMode="auto">
                <a:xfrm>
                  <a:off x="7969250" y="3405331"/>
                  <a:ext cx="812800" cy="649287"/>
                </a:xfrm>
                <a:custGeom>
                  <a:avLst/>
                  <a:gdLst/>
                  <a:ahLst/>
                  <a:cxnLst>
                    <a:cxn ang="0">
                      <a:pos x="456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312"/>
                    </a:cxn>
                    <a:cxn ang="0">
                      <a:pos x="0" y="312"/>
                    </a:cxn>
                    <a:cxn ang="0">
                      <a:pos x="0" y="314"/>
                    </a:cxn>
                    <a:cxn ang="0">
                      <a:pos x="2" y="316"/>
                    </a:cxn>
                    <a:cxn ang="0">
                      <a:pos x="456" y="316"/>
                    </a:cxn>
                    <a:cxn ang="0">
                      <a:pos x="456" y="316"/>
                    </a:cxn>
                    <a:cxn ang="0">
                      <a:pos x="458" y="314"/>
                    </a:cxn>
                    <a:cxn ang="0">
                      <a:pos x="460" y="312"/>
                    </a:cxn>
                    <a:cxn ang="0">
                      <a:pos x="460" y="4"/>
                    </a:cxn>
                    <a:cxn ang="0">
                      <a:pos x="460" y="4"/>
                    </a:cxn>
                    <a:cxn ang="0">
                      <a:pos x="458" y="2"/>
                    </a:cxn>
                    <a:cxn ang="0">
                      <a:pos x="456" y="0"/>
                    </a:cxn>
                    <a:cxn ang="0">
                      <a:pos x="456" y="0"/>
                    </a:cxn>
                  </a:cxnLst>
                  <a:rect l="0" t="0" r="r" b="b"/>
                  <a:pathLst>
                    <a:path w="460" h="316">
                      <a:moveTo>
                        <a:pt x="456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0" y="314"/>
                      </a:lnTo>
                      <a:lnTo>
                        <a:pt x="2" y="316"/>
                      </a:lnTo>
                      <a:lnTo>
                        <a:pt x="456" y="316"/>
                      </a:lnTo>
                      <a:lnTo>
                        <a:pt x="456" y="316"/>
                      </a:lnTo>
                      <a:lnTo>
                        <a:pt x="458" y="314"/>
                      </a:lnTo>
                      <a:lnTo>
                        <a:pt x="460" y="312"/>
                      </a:lnTo>
                      <a:lnTo>
                        <a:pt x="460" y="4"/>
                      </a:lnTo>
                      <a:lnTo>
                        <a:pt x="460" y="4"/>
                      </a:lnTo>
                      <a:lnTo>
                        <a:pt x="458" y="2"/>
                      </a:lnTo>
                      <a:lnTo>
                        <a:pt x="456" y="0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ea typeface="ＭＳ Ｐゴシック" pitchFamily="-97" charset="-128"/>
                  </a:endParaRPr>
                </a:p>
              </p:txBody>
            </p:sp>
            <p:sp>
              <p:nvSpPr>
                <p:cNvPr id="225" name="Freeform 914"/>
                <p:cNvSpPr>
                  <a:spLocks/>
                </p:cNvSpPr>
                <p:nvPr/>
              </p:nvSpPr>
              <p:spPr bwMode="auto">
                <a:xfrm>
                  <a:off x="7116198" y="3414726"/>
                  <a:ext cx="811406" cy="649259"/>
                </a:xfrm>
                <a:custGeom>
                  <a:avLst/>
                  <a:gdLst>
                    <a:gd name="T0" fmla="*/ 458 w 460"/>
                    <a:gd name="T1" fmla="*/ 0 h 316"/>
                    <a:gd name="T2" fmla="*/ 4 w 460"/>
                    <a:gd name="T3" fmla="*/ 0 h 316"/>
                    <a:gd name="T4" fmla="*/ 4 w 460"/>
                    <a:gd name="T5" fmla="*/ 0 h 316"/>
                    <a:gd name="T6" fmla="*/ 2 w 460"/>
                    <a:gd name="T7" fmla="*/ 2 h 316"/>
                    <a:gd name="T8" fmla="*/ 0 w 460"/>
                    <a:gd name="T9" fmla="*/ 4 h 316"/>
                    <a:gd name="T10" fmla="*/ 0 w 460"/>
                    <a:gd name="T11" fmla="*/ 312 h 316"/>
                    <a:gd name="T12" fmla="*/ 0 w 460"/>
                    <a:gd name="T13" fmla="*/ 312 h 316"/>
                    <a:gd name="T14" fmla="*/ 2 w 460"/>
                    <a:gd name="T15" fmla="*/ 314 h 316"/>
                    <a:gd name="T16" fmla="*/ 4 w 460"/>
                    <a:gd name="T17" fmla="*/ 316 h 316"/>
                    <a:gd name="T18" fmla="*/ 458 w 460"/>
                    <a:gd name="T19" fmla="*/ 316 h 316"/>
                    <a:gd name="T20" fmla="*/ 458 w 460"/>
                    <a:gd name="T21" fmla="*/ 316 h 316"/>
                    <a:gd name="T22" fmla="*/ 460 w 460"/>
                    <a:gd name="T23" fmla="*/ 314 h 316"/>
                    <a:gd name="T24" fmla="*/ 460 w 460"/>
                    <a:gd name="T25" fmla="*/ 312 h 316"/>
                    <a:gd name="T26" fmla="*/ 460 w 460"/>
                    <a:gd name="T27" fmla="*/ 4 h 316"/>
                    <a:gd name="T28" fmla="*/ 460 w 460"/>
                    <a:gd name="T29" fmla="*/ 4 h 316"/>
                    <a:gd name="T30" fmla="*/ 460 w 460"/>
                    <a:gd name="T31" fmla="*/ 2 h 316"/>
                    <a:gd name="T32" fmla="*/ 458 w 460"/>
                    <a:gd name="T33" fmla="*/ 0 h 316"/>
                    <a:gd name="T34" fmla="*/ 458 w 460"/>
                    <a:gd name="T35" fmla="*/ 0 h 31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460"/>
                    <a:gd name="T55" fmla="*/ 0 h 316"/>
                    <a:gd name="T56" fmla="*/ 460 w 460"/>
                    <a:gd name="T57" fmla="*/ 316 h 31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460" h="316">
                      <a:moveTo>
                        <a:pt x="458" y="0"/>
                      </a:move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312"/>
                      </a:lnTo>
                      <a:lnTo>
                        <a:pt x="2" y="314"/>
                      </a:lnTo>
                      <a:lnTo>
                        <a:pt x="4" y="316"/>
                      </a:lnTo>
                      <a:lnTo>
                        <a:pt x="458" y="316"/>
                      </a:lnTo>
                      <a:lnTo>
                        <a:pt x="460" y="314"/>
                      </a:lnTo>
                      <a:lnTo>
                        <a:pt x="460" y="312"/>
                      </a:lnTo>
                      <a:lnTo>
                        <a:pt x="460" y="4"/>
                      </a:lnTo>
                      <a:lnTo>
                        <a:pt x="460" y="2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latin typeface="+mn-lt"/>
                    <a:ea typeface="ＭＳ Ｐゴシック" pitchFamily="-97" charset="-128"/>
                  </a:endParaRPr>
                </a:p>
              </p:txBody>
            </p:sp>
            <p:sp>
              <p:nvSpPr>
                <p:cNvPr id="226" name="Freeform 915"/>
                <p:cNvSpPr>
                  <a:spLocks/>
                </p:cNvSpPr>
                <p:nvPr/>
              </p:nvSpPr>
              <p:spPr bwMode="auto">
                <a:xfrm>
                  <a:off x="6265986" y="3414726"/>
                  <a:ext cx="811406" cy="649259"/>
                </a:xfrm>
                <a:custGeom>
                  <a:avLst/>
                  <a:gdLst/>
                  <a:ahLst/>
                  <a:cxnLst>
                    <a:cxn ang="0">
                      <a:pos x="456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312"/>
                    </a:cxn>
                    <a:cxn ang="0">
                      <a:pos x="0" y="312"/>
                    </a:cxn>
                    <a:cxn ang="0">
                      <a:pos x="0" y="314"/>
                    </a:cxn>
                    <a:cxn ang="0">
                      <a:pos x="2" y="316"/>
                    </a:cxn>
                    <a:cxn ang="0">
                      <a:pos x="456" y="316"/>
                    </a:cxn>
                    <a:cxn ang="0">
                      <a:pos x="456" y="316"/>
                    </a:cxn>
                    <a:cxn ang="0">
                      <a:pos x="458" y="314"/>
                    </a:cxn>
                    <a:cxn ang="0">
                      <a:pos x="460" y="312"/>
                    </a:cxn>
                    <a:cxn ang="0">
                      <a:pos x="460" y="4"/>
                    </a:cxn>
                    <a:cxn ang="0">
                      <a:pos x="460" y="4"/>
                    </a:cxn>
                    <a:cxn ang="0">
                      <a:pos x="458" y="2"/>
                    </a:cxn>
                    <a:cxn ang="0">
                      <a:pos x="456" y="0"/>
                    </a:cxn>
                    <a:cxn ang="0">
                      <a:pos x="456" y="0"/>
                    </a:cxn>
                  </a:cxnLst>
                  <a:rect l="0" t="0" r="r" b="b"/>
                  <a:pathLst>
                    <a:path w="460" h="316">
                      <a:moveTo>
                        <a:pt x="456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0" y="314"/>
                      </a:lnTo>
                      <a:lnTo>
                        <a:pt x="2" y="316"/>
                      </a:lnTo>
                      <a:lnTo>
                        <a:pt x="456" y="316"/>
                      </a:lnTo>
                      <a:lnTo>
                        <a:pt x="456" y="316"/>
                      </a:lnTo>
                      <a:lnTo>
                        <a:pt x="458" y="314"/>
                      </a:lnTo>
                      <a:lnTo>
                        <a:pt x="460" y="312"/>
                      </a:lnTo>
                      <a:lnTo>
                        <a:pt x="460" y="4"/>
                      </a:lnTo>
                      <a:lnTo>
                        <a:pt x="460" y="4"/>
                      </a:lnTo>
                      <a:lnTo>
                        <a:pt x="458" y="2"/>
                      </a:lnTo>
                      <a:lnTo>
                        <a:pt x="456" y="0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latin typeface="+mn-lt"/>
                    <a:ea typeface="ＭＳ Ｐゴシック" pitchFamily="-97" charset="-128"/>
                  </a:endParaRPr>
                </a:p>
              </p:txBody>
            </p:sp>
            <p:sp>
              <p:nvSpPr>
                <p:cNvPr id="227" name="Freeform 916"/>
                <p:cNvSpPr>
                  <a:spLocks/>
                </p:cNvSpPr>
                <p:nvPr/>
              </p:nvSpPr>
              <p:spPr bwMode="auto">
                <a:xfrm>
                  <a:off x="5415774" y="3414726"/>
                  <a:ext cx="807878" cy="649259"/>
                </a:xfrm>
                <a:custGeom>
                  <a:avLst/>
                  <a:gdLst>
                    <a:gd name="T0" fmla="*/ 456 w 458"/>
                    <a:gd name="T1" fmla="*/ 0 h 316"/>
                    <a:gd name="T2" fmla="*/ 2 w 458"/>
                    <a:gd name="T3" fmla="*/ 0 h 316"/>
                    <a:gd name="T4" fmla="*/ 2 w 458"/>
                    <a:gd name="T5" fmla="*/ 0 h 316"/>
                    <a:gd name="T6" fmla="*/ 0 w 458"/>
                    <a:gd name="T7" fmla="*/ 2 h 316"/>
                    <a:gd name="T8" fmla="*/ 0 w 458"/>
                    <a:gd name="T9" fmla="*/ 4 h 316"/>
                    <a:gd name="T10" fmla="*/ 0 w 458"/>
                    <a:gd name="T11" fmla="*/ 312 h 316"/>
                    <a:gd name="T12" fmla="*/ 0 w 458"/>
                    <a:gd name="T13" fmla="*/ 312 h 316"/>
                    <a:gd name="T14" fmla="*/ 0 w 458"/>
                    <a:gd name="T15" fmla="*/ 314 h 316"/>
                    <a:gd name="T16" fmla="*/ 2 w 458"/>
                    <a:gd name="T17" fmla="*/ 316 h 316"/>
                    <a:gd name="T18" fmla="*/ 456 w 458"/>
                    <a:gd name="T19" fmla="*/ 316 h 316"/>
                    <a:gd name="T20" fmla="*/ 456 w 458"/>
                    <a:gd name="T21" fmla="*/ 316 h 316"/>
                    <a:gd name="T22" fmla="*/ 458 w 458"/>
                    <a:gd name="T23" fmla="*/ 314 h 316"/>
                    <a:gd name="T24" fmla="*/ 458 w 458"/>
                    <a:gd name="T25" fmla="*/ 312 h 316"/>
                    <a:gd name="T26" fmla="*/ 458 w 458"/>
                    <a:gd name="T27" fmla="*/ 4 h 316"/>
                    <a:gd name="T28" fmla="*/ 458 w 458"/>
                    <a:gd name="T29" fmla="*/ 4 h 316"/>
                    <a:gd name="T30" fmla="*/ 458 w 458"/>
                    <a:gd name="T31" fmla="*/ 2 h 316"/>
                    <a:gd name="T32" fmla="*/ 456 w 458"/>
                    <a:gd name="T33" fmla="*/ 0 h 316"/>
                    <a:gd name="T34" fmla="*/ 456 w 458"/>
                    <a:gd name="T35" fmla="*/ 0 h 31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458"/>
                    <a:gd name="T55" fmla="*/ 0 h 316"/>
                    <a:gd name="T56" fmla="*/ 458 w 458"/>
                    <a:gd name="T57" fmla="*/ 316 h 31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458" h="316">
                      <a:moveTo>
                        <a:pt x="456" y="0"/>
                      </a:move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312"/>
                      </a:lnTo>
                      <a:lnTo>
                        <a:pt x="0" y="314"/>
                      </a:lnTo>
                      <a:lnTo>
                        <a:pt x="2" y="316"/>
                      </a:lnTo>
                      <a:lnTo>
                        <a:pt x="456" y="316"/>
                      </a:lnTo>
                      <a:lnTo>
                        <a:pt x="458" y="314"/>
                      </a:lnTo>
                      <a:lnTo>
                        <a:pt x="458" y="312"/>
                      </a:lnTo>
                      <a:lnTo>
                        <a:pt x="458" y="4"/>
                      </a:lnTo>
                      <a:lnTo>
                        <a:pt x="458" y="2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latin typeface="+mn-lt"/>
                    <a:ea typeface="ＭＳ Ｐゴシック" pitchFamily="-97" charset="-128"/>
                  </a:endParaRPr>
                </a:p>
              </p:txBody>
            </p:sp>
            <p:sp>
              <p:nvSpPr>
                <p:cNvPr id="228" name="Freeform 939"/>
                <p:cNvSpPr>
                  <a:spLocks/>
                </p:cNvSpPr>
                <p:nvPr/>
              </p:nvSpPr>
              <p:spPr bwMode="auto">
                <a:xfrm>
                  <a:off x="303213" y="3414712"/>
                  <a:ext cx="812800" cy="641350"/>
                </a:xfrm>
                <a:custGeom>
                  <a:avLst/>
                  <a:gdLst/>
                  <a:ahLst/>
                  <a:cxnLst>
                    <a:cxn ang="0">
                      <a:pos x="458" y="0"/>
                    </a:cxn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308"/>
                    </a:cxn>
                    <a:cxn ang="0">
                      <a:pos x="0" y="308"/>
                    </a:cxn>
                    <a:cxn ang="0">
                      <a:pos x="2" y="310"/>
                    </a:cxn>
                    <a:cxn ang="0">
                      <a:pos x="4" y="312"/>
                    </a:cxn>
                    <a:cxn ang="0">
                      <a:pos x="458" y="312"/>
                    </a:cxn>
                    <a:cxn ang="0">
                      <a:pos x="458" y="312"/>
                    </a:cxn>
                    <a:cxn ang="0">
                      <a:pos x="460" y="310"/>
                    </a:cxn>
                    <a:cxn ang="0">
                      <a:pos x="460" y="308"/>
                    </a:cxn>
                    <a:cxn ang="0">
                      <a:pos x="460" y="4"/>
                    </a:cxn>
                    <a:cxn ang="0">
                      <a:pos x="460" y="4"/>
                    </a:cxn>
                    <a:cxn ang="0">
                      <a:pos x="460" y="2"/>
                    </a:cxn>
                    <a:cxn ang="0">
                      <a:pos x="458" y="0"/>
                    </a:cxn>
                    <a:cxn ang="0">
                      <a:pos x="458" y="0"/>
                    </a:cxn>
                  </a:cxnLst>
                  <a:rect l="0" t="0" r="r" b="b"/>
                  <a:pathLst>
                    <a:path w="460" h="312">
                      <a:moveTo>
                        <a:pt x="458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308"/>
                      </a:lnTo>
                      <a:lnTo>
                        <a:pt x="0" y="308"/>
                      </a:lnTo>
                      <a:lnTo>
                        <a:pt x="2" y="310"/>
                      </a:lnTo>
                      <a:lnTo>
                        <a:pt x="4" y="312"/>
                      </a:lnTo>
                      <a:lnTo>
                        <a:pt x="458" y="312"/>
                      </a:lnTo>
                      <a:lnTo>
                        <a:pt x="458" y="312"/>
                      </a:lnTo>
                      <a:lnTo>
                        <a:pt x="460" y="310"/>
                      </a:lnTo>
                      <a:lnTo>
                        <a:pt x="460" y="308"/>
                      </a:lnTo>
                      <a:lnTo>
                        <a:pt x="460" y="4"/>
                      </a:lnTo>
                      <a:lnTo>
                        <a:pt x="460" y="4"/>
                      </a:lnTo>
                      <a:lnTo>
                        <a:pt x="460" y="2"/>
                      </a:lnTo>
                      <a:lnTo>
                        <a:pt x="458" y="0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ea typeface="ＭＳ Ｐゴシック" pitchFamily="-97" charset="-128"/>
                  </a:endParaRPr>
                </a:p>
              </p:txBody>
            </p:sp>
            <p:sp>
              <p:nvSpPr>
                <p:cNvPr id="229" name="Freeform 943"/>
                <p:cNvSpPr>
                  <a:spLocks/>
                </p:cNvSpPr>
                <p:nvPr/>
              </p:nvSpPr>
              <p:spPr bwMode="auto">
                <a:xfrm>
                  <a:off x="1157288" y="3414712"/>
                  <a:ext cx="811212" cy="641350"/>
                </a:xfrm>
                <a:custGeom>
                  <a:avLst/>
                  <a:gdLst/>
                  <a:ahLst/>
                  <a:cxnLst>
                    <a:cxn ang="0">
                      <a:pos x="456" y="0"/>
                    </a:cxn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0" y="308"/>
                    </a:cxn>
                    <a:cxn ang="0">
                      <a:pos x="0" y="308"/>
                    </a:cxn>
                    <a:cxn ang="0">
                      <a:pos x="0" y="310"/>
                    </a:cxn>
                    <a:cxn ang="0">
                      <a:pos x="2" y="312"/>
                    </a:cxn>
                    <a:cxn ang="0">
                      <a:pos x="456" y="312"/>
                    </a:cxn>
                    <a:cxn ang="0">
                      <a:pos x="456" y="312"/>
                    </a:cxn>
                    <a:cxn ang="0">
                      <a:pos x="458" y="310"/>
                    </a:cxn>
                    <a:cxn ang="0">
                      <a:pos x="460" y="308"/>
                    </a:cxn>
                    <a:cxn ang="0">
                      <a:pos x="460" y="4"/>
                    </a:cxn>
                    <a:cxn ang="0">
                      <a:pos x="460" y="4"/>
                    </a:cxn>
                    <a:cxn ang="0">
                      <a:pos x="458" y="2"/>
                    </a:cxn>
                    <a:cxn ang="0">
                      <a:pos x="456" y="0"/>
                    </a:cxn>
                    <a:cxn ang="0">
                      <a:pos x="456" y="0"/>
                    </a:cxn>
                  </a:cxnLst>
                  <a:rect l="0" t="0" r="r" b="b"/>
                  <a:pathLst>
                    <a:path w="460" h="312">
                      <a:moveTo>
                        <a:pt x="456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0" y="308"/>
                      </a:lnTo>
                      <a:lnTo>
                        <a:pt x="0" y="308"/>
                      </a:lnTo>
                      <a:lnTo>
                        <a:pt x="0" y="310"/>
                      </a:lnTo>
                      <a:lnTo>
                        <a:pt x="2" y="312"/>
                      </a:lnTo>
                      <a:lnTo>
                        <a:pt x="456" y="312"/>
                      </a:lnTo>
                      <a:lnTo>
                        <a:pt x="456" y="312"/>
                      </a:lnTo>
                      <a:lnTo>
                        <a:pt x="458" y="310"/>
                      </a:lnTo>
                      <a:lnTo>
                        <a:pt x="460" y="308"/>
                      </a:lnTo>
                      <a:lnTo>
                        <a:pt x="460" y="4"/>
                      </a:lnTo>
                      <a:lnTo>
                        <a:pt x="460" y="4"/>
                      </a:lnTo>
                      <a:lnTo>
                        <a:pt x="458" y="2"/>
                      </a:lnTo>
                      <a:lnTo>
                        <a:pt x="456" y="0"/>
                      </a:lnTo>
                      <a:lnTo>
                        <a:pt x="456" y="0"/>
                      </a:lnTo>
                      <a:close/>
                    </a:path>
                  </a:pathLst>
                </a:custGeom>
                <a:grpFill/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ea typeface="ＭＳ Ｐゴシック" pitchFamily="-97" charset="-128"/>
                  </a:endParaRPr>
                </a:p>
              </p:txBody>
            </p:sp>
            <p:sp>
              <p:nvSpPr>
                <p:cNvPr id="230" name="Freeform 944"/>
                <p:cNvSpPr>
                  <a:spLocks noEditPoints="1"/>
                </p:cNvSpPr>
                <p:nvPr/>
              </p:nvSpPr>
              <p:spPr bwMode="auto">
                <a:xfrm>
                  <a:off x="265113" y="3275012"/>
                  <a:ext cx="8555037" cy="928687"/>
                </a:xfrm>
                <a:custGeom>
                  <a:avLst/>
                  <a:gdLst>
                    <a:gd name="T0" fmla="*/ 2274 w 4850"/>
                    <a:gd name="T1" fmla="*/ 24 h 452"/>
                    <a:gd name="T2" fmla="*/ 2148 w 4850"/>
                    <a:gd name="T3" fmla="*/ 54 h 452"/>
                    <a:gd name="T4" fmla="*/ 1990 w 4850"/>
                    <a:gd name="T5" fmla="*/ 60 h 452"/>
                    <a:gd name="T6" fmla="*/ 1744 w 4850"/>
                    <a:gd name="T7" fmla="*/ 24 h 452"/>
                    <a:gd name="T8" fmla="*/ 1542 w 4850"/>
                    <a:gd name="T9" fmla="*/ 30 h 452"/>
                    <a:gd name="T10" fmla="*/ 1428 w 4850"/>
                    <a:gd name="T11" fmla="*/ 60 h 452"/>
                    <a:gd name="T12" fmla="*/ 1266 w 4850"/>
                    <a:gd name="T13" fmla="*/ 30 h 452"/>
                    <a:gd name="T14" fmla="*/ 1060 w 4850"/>
                    <a:gd name="T15" fmla="*/ 26 h 452"/>
                    <a:gd name="T16" fmla="*/ 940 w 4850"/>
                    <a:gd name="T17" fmla="*/ 60 h 452"/>
                    <a:gd name="T18" fmla="*/ 782 w 4850"/>
                    <a:gd name="T19" fmla="*/ 54 h 452"/>
                    <a:gd name="T20" fmla="*/ 594 w 4850"/>
                    <a:gd name="T21" fmla="*/ 24 h 452"/>
                    <a:gd name="T22" fmla="*/ 454 w 4850"/>
                    <a:gd name="T23" fmla="*/ 30 h 452"/>
                    <a:gd name="T24" fmla="*/ 292 w 4850"/>
                    <a:gd name="T25" fmla="*/ 60 h 452"/>
                    <a:gd name="T26" fmla="*/ 114 w 4850"/>
                    <a:gd name="T27" fmla="*/ 26 h 452"/>
                    <a:gd name="T28" fmla="*/ 116 w 4850"/>
                    <a:gd name="T29" fmla="*/ 418 h 452"/>
                    <a:gd name="T30" fmla="*/ 230 w 4850"/>
                    <a:gd name="T31" fmla="*/ 388 h 452"/>
                    <a:gd name="T32" fmla="*/ 394 w 4850"/>
                    <a:gd name="T33" fmla="*/ 394 h 452"/>
                    <a:gd name="T34" fmla="*/ 534 w 4850"/>
                    <a:gd name="T35" fmla="*/ 424 h 452"/>
                    <a:gd name="T36" fmla="*/ 660 w 4850"/>
                    <a:gd name="T37" fmla="*/ 394 h 452"/>
                    <a:gd name="T38" fmla="*/ 818 w 4850"/>
                    <a:gd name="T39" fmla="*/ 388 h 452"/>
                    <a:gd name="T40" fmla="*/ 508 w 4850"/>
                    <a:gd name="T41" fmla="*/ 380 h 452"/>
                    <a:gd name="T42" fmla="*/ 1144 w 4850"/>
                    <a:gd name="T43" fmla="*/ 418 h 452"/>
                    <a:gd name="T44" fmla="*/ 1260 w 4850"/>
                    <a:gd name="T45" fmla="*/ 388 h 452"/>
                    <a:gd name="T46" fmla="*/ 1418 w 4850"/>
                    <a:gd name="T47" fmla="*/ 418 h 452"/>
                    <a:gd name="T48" fmla="*/ 1562 w 4850"/>
                    <a:gd name="T49" fmla="*/ 422 h 452"/>
                    <a:gd name="T50" fmla="*/ 1684 w 4850"/>
                    <a:gd name="T51" fmla="*/ 388 h 452"/>
                    <a:gd name="T52" fmla="*/ 1840 w 4850"/>
                    <a:gd name="T53" fmla="*/ 394 h 452"/>
                    <a:gd name="T54" fmla="*/ 1912 w 4850"/>
                    <a:gd name="T55" fmla="*/ 60 h 452"/>
                    <a:gd name="T56" fmla="*/ 2048 w 4850"/>
                    <a:gd name="T57" fmla="*/ 418 h 452"/>
                    <a:gd name="T58" fmla="*/ 2210 w 4850"/>
                    <a:gd name="T59" fmla="*/ 388 h 452"/>
                    <a:gd name="T60" fmla="*/ 2388 w 4850"/>
                    <a:gd name="T61" fmla="*/ 422 h 452"/>
                    <a:gd name="T62" fmla="*/ 4682 w 4850"/>
                    <a:gd name="T63" fmla="*/ 30 h 452"/>
                    <a:gd name="T64" fmla="*/ 4568 w 4850"/>
                    <a:gd name="T65" fmla="*/ 60 h 452"/>
                    <a:gd name="T66" fmla="*/ 4406 w 4850"/>
                    <a:gd name="T67" fmla="*/ 54 h 452"/>
                    <a:gd name="T68" fmla="*/ 4144 w 4850"/>
                    <a:gd name="T69" fmla="*/ 24 h 452"/>
                    <a:gd name="T70" fmla="*/ 4016 w 4850"/>
                    <a:gd name="T71" fmla="*/ 54 h 452"/>
                    <a:gd name="T72" fmla="*/ 3858 w 4850"/>
                    <a:gd name="T73" fmla="*/ 60 h 452"/>
                    <a:gd name="T74" fmla="*/ 3672 w 4850"/>
                    <a:gd name="T75" fmla="*/ 24 h 452"/>
                    <a:gd name="T76" fmla="*/ 3472 w 4850"/>
                    <a:gd name="T77" fmla="*/ 30 h 452"/>
                    <a:gd name="T78" fmla="*/ 3358 w 4850"/>
                    <a:gd name="T79" fmla="*/ 60 h 452"/>
                    <a:gd name="T80" fmla="*/ 3196 w 4850"/>
                    <a:gd name="T81" fmla="*/ 30 h 452"/>
                    <a:gd name="T82" fmla="*/ 2990 w 4850"/>
                    <a:gd name="T83" fmla="*/ 26 h 452"/>
                    <a:gd name="T84" fmla="*/ 2870 w 4850"/>
                    <a:gd name="T85" fmla="*/ 60 h 452"/>
                    <a:gd name="T86" fmla="*/ 2712 w 4850"/>
                    <a:gd name="T87" fmla="*/ 54 h 452"/>
                    <a:gd name="T88" fmla="*/ 2524 w 4850"/>
                    <a:gd name="T89" fmla="*/ 24 h 452"/>
                    <a:gd name="T90" fmla="*/ 2470 w 4850"/>
                    <a:gd name="T91" fmla="*/ 418 h 452"/>
                    <a:gd name="T92" fmla="*/ 2632 w 4850"/>
                    <a:gd name="T93" fmla="*/ 388 h 452"/>
                    <a:gd name="T94" fmla="*/ 2808 w 4850"/>
                    <a:gd name="T95" fmla="*/ 422 h 452"/>
                    <a:gd name="T96" fmla="*/ 2954 w 4850"/>
                    <a:gd name="T97" fmla="*/ 418 h 452"/>
                    <a:gd name="T98" fmla="*/ 3068 w 4850"/>
                    <a:gd name="T99" fmla="*/ 388 h 452"/>
                    <a:gd name="T100" fmla="*/ 3230 w 4850"/>
                    <a:gd name="T101" fmla="*/ 418 h 452"/>
                    <a:gd name="T102" fmla="*/ 3378 w 4850"/>
                    <a:gd name="T103" fmla="*/ 378 h 452"/>
                    <a:gd name="T104" fmla="*/ 3496 w 4850"/>
                    <a:gd name="T105" fmla="*/ 388 h 452"/>
                    <a:gd name="T106" fmla="*/ 3654 w 4850"/>
                    <a:gd name="T107" fmla="*/ 394 h 452"/>
                    <a:gd name="T108" fmla="*/ 3838 w 4850"/>
                    <a:gd name="T109" fmla="*/ 424 h 452"/>
                    <a:gd name="T110" fmla="*/ 3918 w 4850"/>
                    <a:gd name="T111" fmla="*/ 418 h 452"/>
                    <a:gd name="T112" fmla="*/ 4080 w 4850"/>
                    <a:gd name="T113" fmla="*/ 388 h 452"/>
                    <a:gd name="T114" fmla="*/ 4256 w 4850"/>
                    <a:gd name="T115" fmla="*/ 422 h 452"/>
                    <a:gd name="T116" fmla="*/ 4344 w 4850"/>
                    <a:gd name="T117" fmla="*/ 54 h 452"/>
                    <a:gd name="T118" fmla="*/ 4456 w 4850"/>
                    <a:gd name="T119" fmla="*/ 388 h 452"/>
                    <a:gd name="T120" fmla="*/ 4618 w 4850"/>
                    <a:gd name="T121" fmla="*/ 394 h 452"/>
                    <a:gd name="T122" fmla="*/ 4818 w 4850"/>
                    <a:gd name="T123" fmla="*/ 424 h 452"/>
                    <a:gd name="T124" fmla="*/ 4828 w 4850"/>
                    <a:gd name="T125" fmla="*/ 30 h 452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850"/>
                    <a:gd name="T190" fmla="*/ 0 h 452"/>
                    <a:gd name="T191" fmla="*/ 4850 w 4850"/>
                    <a:gd name="T192" fmla="*/ 452 h 452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850" h="452">
                      <a:moveTo>
                        <a:pt x="4850" y="0"/>
                      </a:moveTo>
                      <a:lnTo>
                        <a:pt x="0" y="0"/>
                      </a:lnTo>
                      <a:lnTo>
                        <a:pt x="0" y="452"/>
                      </a:lnTo>
                      <a:lnTo>
                        <a:pt x="4850" y="452"/>
                      </a:lnTo>
                      <a:lnTo>
                        <a:pt x="4850" y="72"/>
                      </a:lnTo>
                      <a:lnTo>
                        <a:pt x="4850" y="0"/>
                      </a:lnTo>
                      <a:close/>
                      <a:moveTo>
                        <a:pt x="2386" y="30"/>
                      </a:moveTo>
                      <a:lnTo>
                        <a:pt x="2386" y="30"/>
                      </a:lnTo>
                      <a:lnTo>
                        <a:pt x="2388" y="26"/>
                      </a:lnTo>
                      <a:lnTo>
                        <a:pt x="2394" y="24"/>
                      </a:lnTo>
                      <a:lnTo>
                        <a:pt x="2406" y="24"/>
                      </a:lnTo>
                      <a:lnTo>
                        <a:pt x="2410" y="26"/>
                      </a:lnTo>
                      <a:lnTo>
                        <a:pt x="2412" y="30"/>
                      </a:lnTo>
                      <a:lnTo>
                        <a:pt x="2412" y="54"/>
                      </a:lnTo>
                      <a:lnTo>
                        <a:pt x="2410" y="60"/>
                      </a:lnTo>
                      <a:lnTo>
                        <a:pt x="2406" y="60"/>
                      </a:lnTo>
                      <a:lnTo>
                        <a:pt x="2394" y="60"/>
                      </a:lnTo>
                      <a:lnTo>
                        <a:pt x="2388" y="60"/>
                      </a:lnTo>
                      <a:lnTo>
                        <a:pt x="2386" y="54"/>
                      </a:lnTo>
                      <a:lnTo>
                        <a:pt x="2386" y="30"/>
                      </a:lnTo>
                      <a:close/>
                      <a:moveTo>
                        <a:pt x="2328" y="30"/>
                      </a:moveTo>
                      <a:lnTo>
                        <a:pt x="2328" y="30"/>
                      </a:lnTo>
                      <a:lnTo>
                        <a:pt x="2330" y="26"/>
                      </a:lnTo>
                      <a:lnTo>
                        <a:pt x="2336" y="24"/>
                      </a:lnTo>
                      <a:lnTo>
                        <a:pt x="2348" y="24"/>
                      </a:lnTo>
                      <a:lnTo>
                        <a:pt x="2352" y="26"/>
                      </a:lnTo>
                      <a:lnTo>
                        <a:pt x="2354" y="30"/>
                      </a:lnTo>
                      <a:lnTo>
                        <a:pt x="2354" y="54"/>
                      </a:lnTo>
                      <a:lnTo>
                        <a:pt x="2352" y="60"/>
                      </a:lnTo>
                      <a:lnTo>
                        <a:pt x="2348" y="60"/>
                      </a:lnTo>
                      <a:lnTo>
                        <a:pt x="2336" y="60"/>
                      </a:lnTo>
                      <a:lnTo>
                        <a:pt x="2330" y="60"/>
                      </a:lnTo>
                      <a:lnTo>
                        <a:pt x="2328" y="54"/>
                      </a:lnTo>
                      <a:lnTo>
                        <a:pt x="2328" y="30"/>
                      </a:lnTo>
                      <a:close/>
                      <a:moveTo>
                        <a:pt x="2268" y="30"/>
                      </a:moveTo>
                      <a:lnTo>
                        <a:pt x="2268" y="30"/>
                      </a:lnTo>
                      <a:lnTo>
                        <a:pt x="2270" y="26"/>
                      </a:lnTo>
                      <a:lnTo>
                        <a:pt x="2274" y="24"/>
                      </a:lnTo>
                      <a:lnTo>
                        <a:pt x="2288" y="24"/>
                      </a:lnTo>
                      <a:lnTo>
                        <a:pt x="2292" y="26"/>
                      </a:lnTo>
                      <a:lnTo>
                        <a:pt x="2294" y="30"/>
                      </a:lnTo>
                      <a:lnTo>
                        <a:pt x="2294" y="54"/>
                      </a:lnTo>
                      <a:lnTo>
                        <a:pt x="2292" y="60"/>
                      </a:lnTo>
                      <a:lnTo>
                        <a:pt x="2288" y="60"/>
                      </a:lnTo>
                      <a:lnTo>
                        <a:pt x="2274" y="60"/>
                      </a:lnTo>
                      <a:lnTo>
                        <a:pt x="2270" y="60"/>
                      </a:lnTo>
                      <a:lnTo>
                        <a:pt x="2268" y="54"/>
                      </a:lnTo>
                      <a:lnTo>
                        <a:pt x="2268" y="30"/>
                      </a:lnTo>
                      <a:close/>
                      <a:moveTo>
                        <a:pt x="2208" y="30"/>
                      </a:moveTo>
                      <a:lnTo>
                        <a:pt x="2208" y="30"/>
                      </a:lnTo>
                      <a:lnTo>
                        <a:pt x="2210" y="26"/>
                      </a:lnTo>
                      <a:lnTo>
                        <a:pt x="2214" y="24"/>
                      </a:lnTo>
                      <a:lnTo>
                        <a:pt x="2226" y="24"/>
                      </a:lnTo>
                      <a:lnTo>
                        <a:pt x="2232" y="26"/>
                      </a:lnTo>
                      <a:lnTo>
                        <a:pt x="2234" y="30"/>
                      </a:lnTo>
                      <a:lnTo>
                        <a:pt x="2234" y="54"/>
                      </a:lnTo>
                      <a:lnTo>
                        <a:pt x="2232" y="60"/>
                      </a:lnTo>
                      <a:lnTo>
                        <a:pt x="2226" y="60"/>
                      </a:lnTo>
                      <a:lnTo>
                        <a:pt x="2214" y="60"/>
                      </a:lnTo>
                      <a:lnTo>
                        <a:pt x="2210" y="60"/>
                      </a:lnTo>
                      <a:lnTo>
                        <a:pt x="2208" y="54"/>
                      </a:lnTo>
                      <a:lnTo>
                        <a:pt x="2208" y="30"/>
                      </a:lnTo>
                      <a:close/>
                      <a:moveTo>
                        <a:pt x="2148" y="30"/>
                      </a:moveTo>
                      <a:lnTo>
                        <a:pt x="2148" y="30"/>
                      </a:lnTo>
                      <a:lnTo>
                        <a:pt x="2150" y="26"/>
                      </a:lnTo>
                      <a:lnTo>
                        <a:pt x="2154" y="24"/>
                      </a:lnTo>
                      <a:lnTo>
                        <a:pt x="2166" y="24"/>
                      </a:lnTo>
                      <a:lnTo>
                        <a:pt x="2170" y="26"/>
                      </a:lnTo>
                      <a:lnTo>
                        <a:pt x="2172" y="30"/>
                      </a:lnTo>
                      <a:lnTo>
                        <a:pt x="2172" y="54"/>
                      </a:lnTo>
                      <a:lnTo>
                        <a:pt x="2170" y="60"/>
                      </a:lnTo>
                      <a:lnTo>
                        <a:pt x="2166" y="60"/>
                      </a:lnTo>
                      <a:lnTo>
                        <a:pt x="2154" y="60"/>
                      </a:lnTo>
                      <a:lnTo>
                        <a:pt x="2150" y="60"/>
                      </a:lnTo>
                      <a:lnTo>
                        <a:pt x="2148" y="54"/>
                      </a:lnTo>
                      <a:lnTo>
                        <a:pt x="2148" y="30"/>
                      </a:lnTo>
                      <a:close/>
                      <a:moveTo>
                        <a:pt x="2086" y="30"/>
                      </a:moveTo>
                      <a:lnTo>
                        <a:pt x="2086" y="30"/>
                      </a:lnTo>
                      <a:lnTo>
                        <a:pt x="2088" y="26"/>
                      </a:lnTo>
                      <a:lnTo>
                        <a:pt x="2094" y="24"/>
                      </a:lnTo>
                      <a:lnTo>
                        <a:pt x="2106" y="24"/>
                      </a:lnTo>
                      <a:lnTo>
                        <a:pt x="2110" y="26"/>
                      </a:lnTo>
                      <a:lnTo>
                        <a:pt x="2112" y="30"/>
                      </a:lnTo>
                      <a:lnTo>
                        <a:pt x="2112" y="54"/>
                      </a:lnTo>
                      <a:lnTo>
                        <a:pt x="2110" y="60"/>
                      </a:lnTo>
                      <a:lnTo>
                        <a:pt x="2106" y="60"/>
                      </a:lnTo>
                      <a:lnTo>
                        <a:pt x="2094" y="60"/>
                      </a:lnTo>
                      <a:lnTo>
                        <a:pt x="2088" y="60"/>
                      </a:lnTo>
                      <a:lnTo>
                        <a:pt x="2086" y="54"/>
                      </a:lnTo>
                      <a:lnTo>
                        <a:pt x="2086" y="30"/>
                      </a:lnTo>
                      <a:close/>
                      <a:moveTo>
                        <a:pt x="2026" y="30"/>
                      </a:moveTo>
                      <a:lnTo>
                        <a:pt x="2026" y="30"/>
                      </a:lnTo>
                      <a:lnTo>
                        <a:pt x="2028" y="26"/>
                      </a:lnTo>
                      <a:lnTo>
                        <a:pt x="2032" y="24"/>
                      </a:lnTo>
                      <a:lnTo>
                        <a:pt x="2046" y="24"/>
                      </a:lnTo>
                      <a:lnTo>
                        <a:pt x="2050" y="26"/>
                      </a:lnTo>
                      <a:lnTo>
                        <a:pt x="2052" y="30"/>
                      </a:lnTo>
                      <a:lnTo>
                        <a:pt x="2052" y="54"/>
                      </a:lnTo>
                      <a:lnTo>
                        <a:pt x="2050" y="60"/>
                      </a:lnTo>
                      <a:lnTo>
                        <a:pt x="2046" y="60"/>
                      </a:lnTo>
                      <a:lnTo>
                        <a:pt x="2032" y="60"/>
                      </a:lnTo>
                      <a:lnTo>
                        <a:pt x="2028" y="60"/>
                      </a:lnTo>
                      <a:lnTo>
                        <a:pt x="2026" y="54"/>
                      </a:lnTo>
                      <a:lnTo>
                        <a:pt x="2026" y="30"/>
                      </a:lnTo>
                      <a:close/>
                      <a:moveTo>
                        <a:pt x="1966" y="30"/>
                      </a:moveTo>
                      <a:lnTo>
                        <a:pt x="1966" y="30"/>
                      </a:lnTo>
                      <a:lnTo>
                        <a:pt x="1968" y="26"/>
                      </a:lnTo>
                      <a:lnTo>
                        <a:pt x="1972" y="24"/>
                      </a:lnTo>
                      <a:lnTo>
                        <a:pt x="1984" y="24"/>
                      </a:lnTo>
                      <a:lnTo>
                        <a:pt x="1990" y="26"/>
                      </a:lnTo>
                      <a:lnTo>
                        <a:pt x="1992" y="30"/>
                      </a:lnTo>
                      <a:lnTo>
                        <a:pt x="1992" y="54"/>
                      </a:lnTo>
                      <a:lnTo>
                        <a:pt x="1990" y="60"/>
                      </a:lnTo>
                      <a:lnTo>
                        <a:pt x="1984" y="60"/>
                      </a:lnTo>
                      <a:lnTo>
                        <a:pt x="1972" y="60"/>
                      </a:lnTo>
                      <a:lnTo>
                        <a:pt x="1968" y="60"/>
                      </a:lnTo>
                      <a:lnTo>
                        <a:pt x="1966" y="54"/>
                      </a:lnTo>
                      <a:lnTo>
                        <a:pt x="1966" y="30"/>
                      </a:lnTo>
                      <a:close/>
                      <a:moveTo>
                        <a:pt x="1844" y="30"/>
                      </a:moveTo>
                      <a:lnTo>
                        <a:pt x="1844" y="30"/>
                      </a:lnTo>
                      <a:lnTo>
                        <a:pt x="1846" y="26"/>
                      </a:lnTo>
                      <a:lnTo>
                        <a:pt x="1852" y="24"/>
                      </a:lnTo>
                      <a:lnTo>
                        <a:pt x="1864" y="24"/>
                      </a:lnTo>
                      <a:lnTo>
                        <a:pt x="1868" y="26"/>
                      </a:lnTo>
                      <a:lnTo>
                        <a:pt x="1870" y="30"/>
                      </a:lnTo>
                      <a:lnTo>
                        <a:pt x="1870" y="54"/>
                      </a:lnTo>
                      <a:lnTo>
                        <a:pt x="1868" y="60"/>
                      </a:lnTo>
                      <a:lnTo>
                        <a:pt x="1864" y="60"/>
                      </a:lnTo>
                      <a:lnTo>
                        <a:pt x="1852" y="60"/>
                      </a:lnTo>
                      <a:lnTo>
                        <a:pt x="1846" y="60"/>
                      </a:lnTo>
                      <a:lnTo>
                        <a:pt x="1844" y="54"/>
                      </a:lnTo>
                      <a:lnTo>
                        <a:pt x="1844" y="30"/>
                      </a:lnTo>
                      <a:close/>
                      <a:moveTo>
                        <a:pt x="1784" y="30"/>
                      </a:moveTo>
                      <a:lnTo>
                        <a:pt x="1784" y="30"/>
                      </a:lnTo>
                      <a:lnTo>
                        <a:pt x="1786" y="26"/>
                      </a:lnTo>
                      <a:lnTo>
                        <a:pt x="1792" y="24"/>
                      </a:lnTo>
                      <a:lnTo>
                        <a:pt x="1804" y="24"/>
                      </a:lnTo>
                      <a:lnTo>
                        <a:pt x="1808" y="26"/>
                      </a:lnTo>
                      <a:lnTo>
                        <a:pt x="1810" y="30"/>
                      </a:lnTo>
                      <a:lnTo>
                        <a:pt x="1810" y="54"/>
                      </a:lnTo>
                      <a:lnTo>
                        <a:pt x="1808" y="60"/>
                      </a:lnTo>
                      <a:lnTo>
                        <a:pt x="1804" y="60"/>
                      </a:lnTo>
                      <a:lnTo>
                        <a:pt x="1792" y="60"/>
                      </a:lnTo>
                      <a:lnTo>
                        <a:pt x="1786" y="60"/>
                      </a:lnTo>
                      <a:lnTo>
                        <a:pt x="1784" y="54"/>
                      </a:lnTo>
                      <a:lnTo>
                        <a:pt x="1784" y="30"/>
                      </a:lnTo>
                      <a:close/>
                      <a:moveTo>
                        <a:pt x="1724" y="30"/>
                      </a:moveTo>
                      <a:lnTo>
                        <a:pt x="1724" y="30"/>
                      </a:lnTo>
                      <a:lnTo>
                        <a:pt x="1726" y="26"/>
                      </a:lnTo>
                      <a:lnTo>
                        <a:pt x="1730" y="24"/>
                      </a:lnTo>
                      <a:lnTo>
                        <a:pt x="1744" y="24"/>
                      </a:lnTo>
                      <a:lnTo>
                        <a:pt x="1748" y="26"/>
                      </a:lnTo>
                      <a:lnTo>
                        <a:pt x="1750" y="30"/>
                      </a:lnTo>
                      <a:lnTo>
                        <a:pt x="1750" y="54"/>
                      </a:lnTo>
                      <a:lnTo>
                        <a:pt x="1748" y="60"/>
                      </a:lnTo>
                      <a:lnTo>
                        <a:pt x="1744" y="60"/>
                      </a:lnTo>
                      <a:lnTo>
                        <a:pt x="1730" y="60"/>
                      </a:lnTo>
                      <a:lnTo>
                        <a:pt x="1726" y="60"/>
                      </a:lnTo>
                      <a:lnTo>
                        <a:pt x="1724" y="54"/>
                      </a:lnTo>
                      <a:lnTo>
                        <a:pt x="1724" y="30"/>
                      </a:lnTo>
                      <a:close/>
                      <a:moveTo>
                        <a:pt x="1664" y="30"/>
                      </a:moveTo>
                      <a:lnTo>
                        <a:pt x="1664" y="30"/>
                      </a:lnTo>
                      <a:lnTo>
                        <a:pt x="1666" y="26"/>
                      </a:lnTo>
                      <a:lnTo>
                        <a:pt x="1670" y="24"/>
                      </a:lnTo>
                      <a:lnTo>
                        <a:pt x="1682" y="24"/>
                      </a:lnTo>
                      <a:lnTo>
                        <a:pt x="1688" y="26"/>
                      </a:lnTo>
                      <a:lnTo>
                        <a:pt x="1690" y="30"/>
                      </a:lnTo>
                      <a:lnTo>
                        <a:pt x="1690" y="54"/>
                      </a:lnTo>
                      <a:lnTo>
                        <a:pt x="1688" y="60"/>
                      </a:lnTo>
                      <a:lnTo>
                        <a:pt x="1682" y="60"/>
                      </a:lnTo>
                      <a:lnTo>
                        <a:pt x="1670" y="60"/>
                      </a:lnTo>
                      <a:lnTo>
                        <a:pt x="1666" y="60"/>
                      </a:lnTo>
                      <a:lnTo>
                        <a:pt x="1664" y="54"/>
                      </a:lnTo>
                      <a:lnTo>
                        <a:pt x="1664" y="30"/>
                      </a:lnTo>
                      <a:close/>
                      <a:moveTo>
                        <a:pt x="1604" y="30"/>
                      </a:moveTo>
                      <a:lnTo>
                        <a:pt x="1604" y="30"/>
                      </a:lnTo>
                      <a:lnTo>
                        <a:pt x="1606" y="26"/>
                      </a:lnTo>
                      <a:lnTo>
                        <a:pt x="1610" y="24"/>
                      </a:lnTo>
                      <a:lnTo>
                        <a:pt x="1622" y="24"/>
                      </a:lnTo>
                      <a:lnTo>
                        <a:pt x="1626" y="26"/>
                      </a:lnTo>
                      <a:lnTo>
                        <a:pt x="1628" y="30"/>
                      </a:lnTo>
                      <a:lnTo>
                        <a:pt x="1628" y="54"/>
                      </a:lnTo>
                      <a:lnTo>
                        <a:pt x="1626" y="60"/>
                      </a:lnTo>
                      <a:lnTo>
                        <a:pt x="1622" y="60"/>
                      </a:lnTo>
                      <a:lnTo>
                        <a:pt x="1610" y="60"/>
                      </a:lnTo>
                      <a:lnTo>
                        <a:pt x="1606" y="60"/>
                      </a:lnTo>
                      <a:lnTo>
                        <a:pt x="1604" y="54"/>
                      </a:lnTo>
                      <a:lnTo>
                        <a:pt x="1604" y="30"/>
                      </a:lnTo>
                      <a:close/>
                      <a:moveTo>
                        <a:pt x="1542" y="30"/>
                      </a:moveTo>
                      <a:lnTo>
                        <a:pt x="1542" y="30"/>
                      </a:lnTo>
                      <a:lnTo>
                        <a:pt x="1544" y="26"/>
                      </a:lnTo>
                      <a:lnTo>
                        <a:pt x="1550" y="24"/>
                      </a:lnTo>
                      <a:lnTo>
                        <a:pt x="1562" y="24"/>
                      </a:lnTo>
                      <a:lnTo>
                        <a:pt x="1566" y="26"/>
                      </a:lnTo>
                      <a:lnTo>
                        <a:pt x="1568" y="30"/>
                      </a:lnTo>
                      <a:lnTo>
                        <a:pt x="1568" y="54"/>
                      </a:lnTo>
                      <a:lnTo>
                        <a:pt x="1566" y="60"/>
                      </a:lnTo>
                      <a:lnTo>
                        <a:pt x="1562" y="60"/>
                      </a:lnTo>
                      <a:lnTo>
                        <a:pt x="1550" y="60"/>
                      </a:lnTo>
                      <a:lnTo>
                        <a:pt x="1544" y="60"/>
                      </a:lnTo>
                      <a:lnTo>
                        <a:pt x="1542" y="54"/>
                      </a:lnTo>
                      <a:lnTo>
                        <a:pt x="1542" y="30"/>
                      </a:lnTo>
                      <a:close/>
                      <a:moveTo>
                        <a:pt x="1482" y="30"/>
                      </a:moveTo>
                      <a:lnTo>
                        <a:pt x="1482" y="30"/>
                      </a:lnTo>
                      <a:lnTo>
                        <a:pt x="1484" y="26"/>
                      </a:lnTo>
                      <a:lnTo>
                        <a:pt x="1488" y="24"/>
                      </a:lnTo>
                      <a:lnTo>
                        <a:pt x="1502" y="24"/>
                      </a:lnTo>
                      <a:lnTo>
                        <a:pt x="1506" y="26"/>
                      </a:lnTo>
                      <a:lnTo>
                        <a:pt x="1508" y="30"/>
                      </a:lnTo>
                      <a:lnTo>
                        <a:pt x="1508" y="54"/>
                      </a:lnTo>
                      <a:lnTo>
                        <a:pt x="1506" y="60"/>
                      </a:lnTo>
                      <a:lnTo>
                        <a:pt x="1502" y="60"/>
                      </a:lnTo>
                      <a:lnTo>
                        <a:pt x="1488" y="60"/>
                      </a:lnTo>
                      <a:lnTo>
                        <a:pt x="1484" y="60"/>
                      </a:lnTo>
                      <a:lnTo>
                        <a:pt x="1482" y="54"/>
                      </a:lnTo>
                      <a:lnTo>
                        <a:pt x="1482" y="30"/>
                      </a:lnTo>
                      <a:close/>
                      <a:moveTo>
                        <a:pt x="1422" y="30"/>
                      </a:moveTo>
                      <a:lnTo>
                        <a:pt x="1422" y="30"/>
                      </a:lnTo>
                      <a:lnTo>
                        <a:pt x="1424" y="26"/>
                      </a:lnTo>
                      <a:lnTo>
                        <a:pt x="1428" y="24"/>
                      </a:lnTo>
                      <a:lnTo>
                        <a:pt x="1440" y="24"/>
                      </a:lnTo>
                      <a:lnTo>
                        <a:pt x="1446" y="26"/>
                      </a:lnTo>
                      <a:lnTo>
                        <a:pt x="1448" y="30"/>
                      </a:lnTo>
                      <a:lnTo>
                        <a:pt x="1448" y="54"/>
                      </a:lnTo>
                      <a:lnTo>
                        <a:pt x="1446" y="60"/>
                      </a:lnTo>
                      <a:lnTo>
                        <a:pt x="1440" y="60"/>
                      </a:lnTo>
                      <a:lnTo>
                        <a:pt x="1428" y="60"/>
                      </a:lnTo>
                      <a:lnTo>
                        <a:pt x="1424" y="60"/>
                      </a:lnTo>
                      <a:lnTo>
                        <a:pt x="1422" y="54"/>
                      </a:lnTo>
                      <a:lnTo>
                        <a:pt x="1422" y="30"/>
                      </a:lnTo>
                      <a:close/>
                      <a:moveTo>
                        <a:pt x="1362" y="30"/>
                      </a:moveTo>
                      <a:lnTo>
                        <a:pt x="1362" y="30"/>
                      </a:lnTo>
                      <a:lnTo>
                        <a:pt x="1364" y="26"/>
                      </a:lnTo>
                      <a:lnTo>
                        <a:pt x="1368" y="24"/>
                      </a:lnTo>
                      <a:lnTo>
                        <a:pt x="1380" y="24"/>
                      </a:lnTo>
                      <a:lnTo>
                        <a:pt x="1384" y="26"/>
                      </a:lnTo>
                      <a:lnTo>
                        <a:pt x="1386" y="30"/>
                      </a:lnTo>
                      <a:lnTo>
                        <a:pt x="1386" y="54"/>
                      </a:lnTo>
                      <a:lnTo>
                        <a:pt x="1384" y="60"/>
                      </a:lnTo>
                      <a:lnTo>
                        <a:pt x="1380" y="60"/>
                      </a:lnTo>
                      <a:lnTo>
                        <a:pt x="1368" y="60"/>
                      </a:lnTo>
                      <a:lnTo>
                        <a:pt x="1364" y="60"/>
                      </a:lnTo>
                      <a:lnTo>
                        <a:pt x="1362" y="54"/>
                      </a:lnTo>
                      <a:lnTo>
                        <a:pt x="1362" y="30"/>
                      </a:lnTo>
                      <a:close/>
                      <a:moveTo>
                        <a:pt x="1300" y="30"/>
                      </a:moveTo>
                      <a:lnTo>
                        <a:pt x="1300" y="30"/>
                      </a:lnTo>
                      <a:lnTo>
                        <a:pt x="1302" y="26"/>
                      </a:lnTo>
                      <a:lnTo>
                        <a:pt x="1308" y="24"/>
                      </a:lnTo>
                      <a:lnTo>
                        <a:pt x="1320" y="24"/>
                      </a:lnTo>
                      <a:lnTo>
                        <a:pt x="1324" y="26"/>
                      </a:lnTo>
                      <a:lnTo>
                        <a:pt x="1326" y="30"/>
                      </a:lnTo>
                      <a:lnTo>
                        <a:pt x="1326" y="54"/>
                      </a:lnTo>
                      <a:lnTo>
                        <a:pt x="1324" y="60"/>
                      </a:lnTo>
                      <a:lnTo>
                        <a:pt x="1320" y="60"/>
                      </a:lnTo>
                      <a:lnTo>
                        <a:pt x="1308" y="60"/>
                      </a:lnTo>
                      <a:lnTo>
                        <a:pt x="1302" y="60"/>
                      </a:lnTo>
                      <a:lnTo>
                        <a:pt x="1300" y="54"/>
                      </a:lnTo>
                      <a:lnTo>
                        <a:pt x="1300" y="30"/>
                      </a:lnTo>
                      <a:close/>
                      <a:moveTo>
                        <a:pt x="1240" y="30"/>
                      </a:moveTo>
                      <a:lnTo>
                        <a:pt x="1240" y="30"/>
                      </a:lnTo>
                      <a:lnTo>
                        <a:pt x="1242" y="26"/>
                      </a:lnTo>
                      <a:lnTo>
                        <a:pt x="1246" y="24"/>
                      </a:lnTo>
                      <a:lnTo>
                        <a:pt x="1260" y="24"/>
                      </a:lnTo>
                      <a:lnTo>
                        <a:pt x="1264" y="26"/>
                      </a:lnTo>
                      <a:lnTo>
                        <a:pt x="1266" y="30"/>
                      </a:lnTo>
                      <a:lnTo>
                        <a:pt x="1266" y="54"/>
                      </a:lnTo>
                      <a:lnTo>
                        <a:pt x="1264" y="60"/>
                      </a:lnTo>
                      <a:lnTo>
                        <a:pt x="1260" y="60"/>
                      </a:lnTo>
                      <a:lnTo>
                        <a:pt x="1246" y="60"/>
                      </a:lnTo>
                      <a:lnTo>
                        <a:pt x="1242" y="60"/>
                      </a:lnTo>
                      <a:lnTo>
                        <a:pt x="1240" y="54"/>
                      </a:lnTo>
                      <a:lnTo>
                        <a:pt x="1240" y="30"/>
                      </a:lnTo>
                      <a:close/>
                      <a:moveTo>
                        <a:pt x="1180" y="30"/>
                      </a:moveTo>
                      <a:lnTo>
                        <a:pt x="1180" y="30"/>
                      </a:lnTo>
                      <a:lnTo>
                        <a:pt x="1182" y="26"/>
                      </a:lnTo>
                      <a:lnTo>
                        <a:pt x="1186" y="24"/>
                      </a:lnTo>
                      <a:lnTo>
                        <a:pt x="1198" y="24"/>
                      </a:lnTo>
                      <a:lnTo>
                        <a:pt x="1204" y="26"/>
                      </a:lnTo>
                      <a:lnTo>
                        <a:pt x="1206" y="30"/>
                      </a:lnTo>
                      <a:lnTo>
                        <a:pt x="1206" y="54"/>
                      </a:lnTo>
                      <a:lnTo>
                        <a:pt x="1204" y="60"/>
                      </a:lnTo>
                      <a:lnTo>
                        <a:pt x="1198" y="60"/>
                      </a:lnTo>
                      <a:lnTo>
                        <a:pt x="1186" y="60"/>
                      </a:lnTo>
                      <a:lnTo>
                        <a:pt x="1182" y="60"/>
                      </a:lnTo>
                      <a:lnTo>
                        <a:pt x="1180" y="54"/>
                      </a:lnTo>
                      <a:lnTo>
                        <a:pt x="1180" y="30"/>
                      </a:lnTo>
                      <a:close/>
                      <a:moveTo>
                        <a:pt x="1120" y="30"/>
                      </a:moveTo>
                      <a:lnTo>
                        <a:pt x="1120" y="30"/>
                      </a:lnTo>
                      <a:lnTo>
                        <a:pt x="1122" y="26"/>
                      </a:lnTo>
                      <a:lnTo>
                        <a:pt x="1126" y="24"/>
                      </a:lnTo>
                      <a:lnTo>
                        <a:pt x="1138" y="24"/>
                      </a:lnTo>
                      <a:lnTo>
                        <a:pt x="1142" y="26"/>
                      </a:lnTo>
                      <a:lnTo>
                        <a:pt x="1144" y="30"/>
                      </a:lnTo>
                      <a:lnTo>
                        <a:pt x="1144" y="54"/>
                      </a:lnTo>
                      <a:lnTo>
                        <a:pt x="1142" y="60"/>
                      </a:lnTo>
                      <a:lnTo>
                        <a:pt x="1138" y="60"/>
                      </a:lnTo>
                      <a:lnTo>
                        <a:pt x="1126" y="60"/>
                      </a:lnTo>
                      <a:lnTo>
                        <a:pt x="1122" y="60"/>
                      </a:lnTo>
                      <a:lnTo>
                        <a:pt x="1120" y="54"/>
                      </a:lnTo>
                      <a:lnTo>
                        <a:pt x="1120" y="30"/>
                      </a:lnTo>
                      <a:close/>
                      <a:moveTo>
                        <a:pt x="1058" y="30"/>
                      </a:moveTo>
                      <a:lnTo>
                        <a:pt x="1058" y="30"/>
                      </a:lnTo>
                      <a:lnTo>
                        <a:pt x="1060" y="26"/>
                      </a:lnTo>
                      <a:lnTo>
                        <a:pt x="1066" y="24"/>
                      </a:lnTo>
                      <a:lnTo>
                        <a:pt x="1078" y="24"/>
                      </a:lnTo>
                      <a:lnTo>
                        <a:pt x="1082" y="26"/>
                      </a:lnTo>
                      <a:lnTo>
                        <a:pt x="1084" y="30"/>
                      </a:lnTo>
                      <a:lnTo>
                        <a:pt x="1084" y="54"/>
                      </a:lnTo>
                      <a:lnTo>
                        <a:pt x="1082" y="60"/>
                      </a:lnTo>
                      <a:lnTo>
                        <a:pt x="1078" y="60"/>
                      </a:lnTo>
                      <a:lnTo>
                        <a:pt x="1066" y="60"/>
                      </a:lnTo>
                      <a:lnTo>
                        <a:pt x="1060" y="60"/>
                      </a:lnTo>
                      <a:lnTo>
                        <a:pt x="1058" y="54"/>
                      </a:lnTo>
                      <a:lnTo>
                        <a:pt x="1058" y="30"/>
                      </a:lnTo>
                      <a:close/>
                      <a:moveTo>
                        <a:pt x="998" y="30"/>
                      </a:moveTo>
                      <a:lnTo>
                        <a:pt x="998" y="30"/>
                      </a:lnTo>
                      <a:lnTo>
                        <a:pt x="1000" y="26"/>
                      </a:lnTo>
                      <a:lnTo>
                        <a:pt x="1004" y="24"/>
                      </a:lnTo>
                      <a:lnTo>
                        <a:pt x="1018" y="24"/>
                      </a:lnTo>
                      <a:lnTo>
                        <a:pt x="1022" y="26"/>
                      </a:lnTo>
                      <a:lnTo>
                        <a:pt x="1024" y="30"/>
                      </a:lnTo>
                      <a:lnTo>
                        <a:pt x="1024" y="54"/>
                      </a:lnTo>
                      <a:lnTo>
                        <a:pt x="1022" y="60"/>
                      </a:lnTo>
                      <a:lnTo>
                        <a:pt x="1018" y="60"/>
                      </a:lnTo>
                      <a:lnTo>
                        <a:pt x="1004" y="60"/>
                      </a:lnTo>
                      <a:lnTo>
                        <a:pt x="1000" y="60"/>
                      </a:lnTo>
                      <a:lnTo>
                        <a:pt x="998" y="54"/>
                      </a:lnTo>
                      <a:lnTo>
                        <a:pt x="998" y="30"/>
                      </a:lnTo>
                      <a:close/>
                      <a:moveTo>
                        <a:pt x="938" y="30"/>
                      </a:moveTo>
                      <a:lnTo>
                        <a:pt x="938" y="30"/>
                      </a:lnTo>
                      <a:lnTo>
                        <a:pt x="940" y="26"/>
                      </a:lnTo>
                      <a:lnTo>
                        <a:pt x="944" y="24"/>
                      </a:lnTo>
                      <a:lnTo>
                        <a:pt x="956" y="24"/>
                      </a:lnTo>
                      <a:lnTo>
                        <a:pt x="962" y="26"/>
                      </a:lnTo>
                      <a:lnTo>
                        <a:pt x="964" y="30"/>
                      </a:lnTo>
                      <a:lnTo>
                        <a:pt x="964" y="54"/>
                      </a:lnTo>
                      <a:lnTo>
                        <a:pt x="962" y="60"/>
                      </a:lnTo>
                      <a:lnTo>
                        <a:pt x="956" y="60"/>
                      </a:lnTo>
                      <a:lnTo>
                        <a:pt x="944" y="60"/>
                      </a:lnTo>
                      <a:lnTo>
                        <a:pt x="940" y="60"/>
                      </a:lnTo>
                      <a:lnTo>
                        <a:pt x="938" y="54"/>
                      </a:lnTo>
                      <a:lnTo>
                        <a:pt x="938" y="30"/>
                      </a:lnTo>
                      <a:close/>
                      <a:moveTo>
                        <a:pt x="878" y="30"/>
                      </a:moveTo>
                      <a:lnTo>
                        <a:pt x="878" y="30"/>
                      </a:lnTo>
                      <a:lnTo>
                        <a:pt x="880" y="26"/>
                      </a:lnTo>
                      <a:lnTo>
                        <a:pt x="884" y="24"/>
                      </a:lnTo>
                      <a:lnTo>
                        <a:pt x="896" y="24"/>
                      </a:lnTo>
                      <a:lnTo>
                        <a:pt x="902" y="26"/>
                      </a:lnTo>
                      <a:lnTo>
                        <a:pt x="902" y="30"/>
                      </a:lnTo>
                      <a:lnTo>
                        <a:pt x="902" y="54"/>
                      </a:lnTo>
                      <a:lnTo>
                        <a:pt x="902" y="60"/>
                      </a:lnTo>
                      <a:lnTo>
                        <a:pt x="896" y="60"/>
                      </a:lnTo>
                      <a:lnTo>
                        <a:pt x="884" y="60"/>
                      </a:lnTo>
                      <a:lnTo>
                        <a:pt x="880" y="60"/>
                      </a:lnTo>
                      <a:lnTo>
                        <a:pt x="878" y="54"/>
                      </a:lnTo>
                      <a:lnTo>
                        <a:pt x="878" y="30"/>
                      </a:lnTo>
                      <a:close/>
                      <a:moveTo>
                        <a:pt x="816" y="30"/>
                      </a:moveTo>
                      <a:lnTo>
                        <a:pt x="816" y="30"/>
                      </a:lnTo>
                      <a:lnTo>
                        <a:pt x="818" y="26"/>
                      </a:lnTo>
                      <a:lnTo>
                        <a:pt x="824" y="24"/>
                      </a:lnTo>
                      <a:lnTo>
                        <a:pt x="836" y="24"/>
                      </a:lnTo>
                      <a:lnTo>
                        <a:pt x="840" y="26"/>
                      </a:lnTo>
                      <a:lnTo>
                        <a:pt x="842" y="30"/>
                      </a:lnTo>
                      <a:lnTo>
                        <a:pt x="842" y="54"/>
                      </a:lnTo>
                      <a:lnTo>
                        <a:pt x="840" y="60"/>
                      </a:lnTo>
                      <a:lnTo>
                        <a:pt x="836" y="60"/>
                      </a:lnTo>
                      <a:lnTo>
                        <a:pt x="824" y="60"/>
                      </a:lnTo>
                      <a:lnTo>
                        <a:pt x="818" y="60"/>
                      </a:lnTo>
                      <a:lnTo>
                        <a:pt x="816" y="54"/>
                      </a:lnTo>
                      <a:lnTo>
                        <a:pt x="816" y="30"/>
                      </a:lnTo>
                      <a:close/>
                      <a:moveTo>
                        <a:pt x="756" y="30"/>
                      </a:moveTo>
                      <a:lnTo>
                        <a:pt x="756" y="30"/>
                      </a:lnTo>
                      <a:lnTo>
                        <a:pt x="758" y="26"/>
                      </a:lnTo>
                      <a:lnTo>
                        <a:pt x="762" y="24"/>
                      </a:lnTo>
                      <a:lnTo>
                        <a:pt x="776" y="24"/>
                      </a:lnTo>
                      <a:lnTo>
                        <a:pt x="780" y="26"/>
                      </a:lnTo>
                      <a:lnTo>
                        <a:pt x="782" y="30"/>
                      </a:lnTo>
                      <a:lnTo>
                        <a:pt x="782" y="54"/>
                      </a:lnTo>
                      <a:lnTo>
                        <a:pt x="780" y="60"/>
                      </a:lnTo>
                      <a:lnTo>
                        <a:pt x="776" y="60"/>
                      </a:lnTo>
                      <a:lnTo>
                        <a:pt x="762" y="60"/>
                      </a:lnTo>
                      <a:lnTo>
                        <a:pt x="758" y="60"/>
                      </a:lnTo>
                      <a:lnTo>
                        <a:pt x="756" y="54"/>
                      </a:lnTo>
                      <a:lnTo>
                        <a:pt x="756" y="30"/>
                      </a:lnTo>
                      <a:close/>
                      <a:moveTo>
                        <a:pt x="696" y="30"/>
                      </a:moveTo>
                      <a:lnTo>
                        <a:pt x="696" y="30"/>
                      </a:lnTo>
                      <a:lnTo>
                        <a:pt x="698" y="26"/>
                      </a:lnTo>
                      <a:lnTo>
                        <a:pt x="702" y="24"/>
                      </a:lnTo>
                      <a:lnTo>
                        <a:pt x="716" y="24"/>
                      </a:lnTo>
                      <a:lnTo>
                        <a:pt x="720" y="26"/>
                      </a:lnTo>
                      <a:lnTo>
                        <a:pt x="722" y="30"/>
                      </a:lnTo>
                      <a:lnTo>
                        <a:pt x="722" y="54"/>
                      </a:lnTo>
                      <a:lnTo>
                        <a:pt x="720" y="60"/>
                      </a:lnTo>
                      <a:lnTo>
                        <a:pt x="716" y="60"/>
                      </a:lnTo>
                      <a:lnTo>
                        <a:pt x="702" y="60"/>
                      </a:lnTo>
                      <a:lnTo>
                        <a:pt x="698" y="60"/>
                      </a:lnTo>
                      <a:lnTo>
                        <a:pt x="696" y="54"/>
                      </a:lnTo>
                      <a:lnTo>
                        <a:pt x="696" y="30"/>
                      </a:lnTo>
                      <a:close/>
                      <a:moveTo>
                        <a:pt x="636" y="30"/>
                      </a:moveTo>
                      <a:lnTo>
                        <a:pt x="636" y="30"/>
                      </a:lnTo>
                      <a:lnTo>
                        <a:pt x="638" y="26"/>
                      </a:lnTo>
                      <a:lnTo>
                        <a:pt x="642" y="24"/>
                      </a:lnTo>
                      <a:lnTo>
                        <a:pt x="654" y="24"/>
                      </a:lnTo>
                      <a:lnTo>
                        <a:pt x="658" y="26"/>
                      </a:lnTo>
                      <a:lnTo>
                        <a:pt x="660" y="30"/>
                      </a:lnTo>
                      <a:lnTo>
                        <a:pt x="660" y="54"/>
                      </a:lnTo>
                      <a:lnTo>
                        <a:pt x="658" y="60"/>
                      </a:lnTo>
                      <a:lnTo>
                        <a:pt x="654" y="60"/>
                      </a:lnTo>
                      <a:lnTo>
                        <a:pt x="642" y="60"/>
                      </a:lnTo>
                      <a:lnTo>
                        <a:pt x="638" y="60"/>
                      </a:lnTo>
                      <a:lnTo>
                        <a:pt x="636" y="54"/>
                      </a:lnTo>
                      <a:lnTo>
                        <a:pt x="636" y="30"/>
                      </a:lnTo>
                      <a:close/>
                      <a:moveTo>
                        <a:pt x="574" y="30"/>
                      </a:moveTo>
                      <a:lnTo>
                        <a:pt x="574" y="30"/>
                      </a:lnTo>
                      <a:lnTo>
                        <a:pt x="576" y="26"/>
                      </a:lnTo>
                      <a:lnTo>
                        <a:pt x="582" y="24"/>
                      </a:lnTo>
                      <a:lnTo>
                        <a:pt x="594" y="24"/>
                      </a:lnTo>
                      <a:lnTo>
                        <a:pt x="598" y="26"/>
                      </a:lnTo>
                      <a:lnTo>
                        <a:pt x="600" y="30"/>
                      </a:lnTo>
                      <a:lnTo>
                        <a:pt x="600" y="54"/>
                      </a:lnTo>
                      <a:lnTo>
                        <a:pt x="598" y="60"/>
                      </a:lnTo>
                      <a:lnTo>
                        <a:pt x="594" y="60"/>
                      </a:lnTo>
                      <a:lnTo>
                        <a:pt x="582" y="60"/>
                      </a:lnTo>
                      <a:lnTo>
                        <a:pt x="576" y="60"/>
                      </a:lnTo>
                      <a:lnTo>
                        <a:pt x="574" y="54"/>
                      </a:lnTo>
                      <a:lnTo>
                        <a:pt x="574" y="30"/>
                      </a:lnTo>
                      <a:close/>
                      <a:moveTo>
                        <a:pt x="514" y="30"/>
                      </a:moveTo>
                      <a:lnTo>
                        <a:pt x="514" y="30"/>
                      </a:lnTo>
                      <a:lnTo>
                        <a:pt x="516" y="26"/>
                      </a:lnTo>
                      <a:lnTo>
                        <a:pt x="520" y="24"/>
                      </a:lnTo>
                      <a:lnTo>
                        <a:pt x="534" y="24"/>
                      </a:lnTo>
                      <a:lnTo>
                        <a:pt x="538" y="26"/>
                      </a:lnTo>
                      <a:lnTo>
                        <a:pt x="540" y="30"/>
                      </a:lnTo>
                      <a:lnTo>
                        <a:pt x="540" y="54"/>
                      </a:lnTo>
                      <a:lnTo>
                        <a:pt x="538" y="60"/>
                      </a:lnTo>
                      <a:lnTo>
                        <a:pt x="534" y="60"/>
                      </a:lnTo>
                      <a:lnTo>
                        <a:pt x="520" y="60"/>
                      </a:lnTo>
                      <a:lnTo>
                        <a:pt x="516" y="60"/>
                      </a:lnTo>
                      <a:lnTo>
                        <a:pt x="514" y="54"/>
                      </a:lnTo>
                      <a:lnTo>
                        <a:pt x="514" y="30"/>
                      </a:lnTo>
                      <a:close/>
                      <a:moveTo>
                        <a:pt x="454" y="30"/>
                      </a:moveTo>
                      <a:lnTo>
                        <a:pt x="454" y="30"/>
                      </a:lnTo>
                      <a:lnTo>
                        <a:pt x="456" y="26"/>
                      </a:lnTo>
                      <a:lnTo>
                        <a:pt x="460" y="24"/>
                      </a:lnTo>
                      <a:lnTo>
                        <a:pt x="472" y="24"/>
                      </a:lnTo>
                      <a:lnTo>
                        <a:pt x="478" y="26"/>
                      </a:lnTo>
                      <a:lnTo>
                        <a:pt x="480" y="30"/>
                      </a:lnTo>
                      <a:lnTo>
                        <a:pt x="480" y="54"/>
                      </a:lnTo>
                      <a:lnTo>
                        <a:pt x="478" y="60"/>
                      </a:lnTo>
                      <a:lnTo>
                        <a:pt x="472" y="60"/>
                      </a:lnTo>
                      <a:lnTo>
                        <a:pt x="460" y="60"/>
                      </a:lnTo>
                      <a:lnTo>
                        <a:pt x="456" y="60"/>
                      </a:lnTo>
                      <a:lnTo>
                        <a:pt x="454" y="54"/>
                      </a:lnTo>
                      <a:lnTo>
                        <a:pt x="454" y="30"/>
                      </a:lnTo>
                      <a:close/>
                      <a:moveTo>
                        <a:pt x="394" y="30"/>
                      </a:moveTo>
                      <a:lnTo>
                        <a:pt x="394" y="30"/>
                      </a:lnTo>
                      <a:lnTo>
                        <a:pt x="396" y="26"/>
                      </a:lnTo>
                      <a:lnTo>
                        <a:pt x="400" y="24"/>
                      </a:lnTo>
                      <a:lnTo>
                        <a:pt x="412" y="24"/>
                      </a:lnTo>
                      <a:lnTo>
                        <a:pt x="416" y="26"/>
                      </a:lnTo>
                      <a:lnTo>
                        <a:pt x="418" y="30"/>
                      </a:lnTo>
                      <a:lnTo>
                        <a:pt x="418" y="54"/>
                      </a:lnTo>
                      <a:lnTo>
                        <a:pt x="416" y="60"/>
                      </a:lnTo>
                      <a:lnTo>
                        <a:pt x="412" y="60"/>
                      </a:lnTo>
                      <a:lnTo>
                        <a:pt x="400" y="60"/>
                      </a:lnTo>
                      <a:lnTo>
                        <a:pt x="396" y="60"/>
                      </a:lnTo>
                      <a:lnTo>
                        <a:pt x="394" y="54"/>
                      </a:lnTo>
                      <a:lnTo>
                        <a:pt x="394" y="30"/>
                      </a:lnTo>
                      <a:close/>
                      <a:moveTo>
                        <a:pt x="332" y="30"/>
                      </a:moveTo>
                      <a:lnTo>
                        <a:pt x="332" y="30"/>
                      </a:lnTo>
                      <a:lnTo>
                        <a:pt x="334" y="26"/>
                      </a:lnTo>
                      <a:lnTo>
                        <a:pt x="340" y="24"/>
                      </a:lnTo>
                      <a:lnTo>
                        <a:pt x="352" y="24"/>
                      </a:lnTo>
                      <a:lnTo>
                        <a:pt x="356" y="26"/>
                      </a:lnTo>
                      <a:lnTo>
                        <a:pt x="358" y="30"/>
                      </a:lnTo>
                      <a:lnTo>
                        <a:pt x="358" y="54"/>
                      </a:lnTo>
                      <a:lnTo>
                        <a:pt x="356" y="60"/>
                      </a:lnTo>
                      <a:lnTo>
                        <a:pt x="352" y="60"/>
                      </a:lnTo>
                      <a:lnTo>
                        <a:pt x="340" y="60"/>
                      </a:lnTo>
                      <a:lnTo>
                        <a:pt x="334" y="60"/>
                      </a:lnTo>
                      <a:lnTo>
                        <a:pt x="332" y="54"/>
                      </a:lnTo>
                      <a:lnTo>
                        <a:pt x="332" y="30"/>
                      </a:lnTo>
                      <a:close/>
                      <a:moveTo>
                        <a:pt x="272" y="30"/>
                      </a:moveTo>
                      <a:lnTo>
                        <a:pt x="272" y="30"/>
                      </a:lnTo>
                      <a:lnTo>
                        <a:pt x="274" y="26"/>
                      </a:lnTo>
                      <a:lnTo>
                        <a:pt x="278" y="24"/>
                      </a:lnTo>
                      <a:lnTo>
                        <a:pt x="292" y="24"/>
                      </a:lnTo>
                      <a:lnTo>
                        <a:pt x="296" y="26"/>
                      </a:lnTo>
                      <a:lnTo>
                        <a:pt x="298" y="30"/>
                      </a:lnTo>
                      <a:lnTo>
                        <a:pt x="298" y="54"/>
                      </a:lnTo>
                      <a:lnTo>
                        <a:pt x="296" y="60"/>
                      </a:lnTo>
                      <a:lnTo>
                        <a:pt x="292" y="60"/>
                      </a:lnTo>
                      <a:lnTo>
                        <a:pt x="278" y="60"/>
                      </a:lnTo>
                      <a:lnTo>
                        <a:pt x="274" y="60"/>
                      </a:lnTo>
                      <a:lnTo>
                        <a:pt x="272" y="54"/>
                      </a:lnTo>
                      <a:lnTo>
                        <a:pt x="272" y="30"/>
                      </a:lnTo>
                      <a:close/>
                      <a:moveTo>
                        <a:pt x="212" y="30"/>
                      </a:moveTo>
                      <a:lnTo>
                        <a:pt x="212" y="30"/>
                      </a:lnTo>
                      <a:lnTo>
                        <a:pt x="214" y="26"/>
                      </a:lnTo>
                      <a:lnTo>
                        <a:pt x="218" y="24"/>
                      </a:lnTo>
                      <a:lnTo>
                        <a:pt x="230" y="24"/>
                      </a:lnTo>
                      <a:lnTo>
                        <a:pt x="236" y="26"/>
                      </a:lnTo>
                      <a:lnTo>
                        <a:pt x="238" y="30"/>
                      </a:lnTo>
                      <a:lnTo>
                        <a:pt x="238" y="54"/>
                      </a:lnTo>
                      <a:lnTo>
                        <a:pt x="236" y="60"/>
                      </a:lnTo>
                      <a:lnTo>
                        <a:pt x="230" y="60"/>
                      </a:lnTo>
                      <a:lnTo>
                        <a:pt x="218" y="60"/>
                      </a:lnTo>
                      <a:lnTo>
                        <a:pt x="214" y="60"/>
                      </a:lnTo>
                      <a:lnTo>
                        <a:pt x="212" y="54"/>
                      </a:lnTo>
                      <a:lnTo>
                        <a:pt x="212" y="30"/>
                      </a:lnTo>
                      <a:close/>
                      <a:moveTo>
                        <a:pt x="152" y="30"/>
                      </a:moveTo>
                      <a:lnTo>
                        <a:pt x="152" y="30"/>
                      </a:lnTo>
                      <a:lnTo>
                        <a:pt x="154" y="26"/>
                      </a:lnTo>
                      <a:lnTo>
                        <a:pt x="158" y="24"/>
                      </a:lnTo>
                      <a:lnTo>
                        <a:pt x="170" y="24"/>
                      </a:lnTo>
                      <a:lnTo>
                        <a:pt x="176" y="26"/>
                      </a:lnTo>
                      <a:lnTo>
                        <a:pt x="176" y="30"/>
                      </a:lnTo>
                      <a:lnTo>
                        <a:pt x="176" y="54"/>
                      </a:lnTo>
                      <a:lnTo>
                        <a:pt x="176" y="60"/>
                      </a:lnTo>
                      <a:lnTo>
                        <a:pt x="170" y="60"/>
                      </a:lnTo>
                      <a:lnTo>
                        <a:pt x="158" y="60"/>
                      </a:lnTo>
                      <a:lnTo>
                        <a:pt x="154" y="60"/>
                      </a:lnTo>
                      <a:lnTo>
                        <a:pt x="152" y="54"/>
                      </a:lnTo>
                      <a:lnTo>
                        <a:pt x="152" y="30"/>
                      </a:lnTo>
                      <a:close/>
                      <a:moveTo>
                        <a:pt x="90" y="30"/>
                      </a:moveTo>
                      <a:lnTo>
                        <a:pt x="90" y="30"/>
                      </a:lnTo>
                      <a:lnTo>
                        <a:pt x="92" y="26"/>
                      </a:lnTo>
                      <a:lnTo>
                        <a:pt x="98" y="24"/>
                      </a:lnTo>
                      <a:lnTo>
                        <a:pt x="110" y="24"/>
                      </a:lnTo>
                      <a:lnTo>
                        <a:pt x="114" y="26"/>
                      </a:lnTo>
                      <a:lnTo>
                        <a:pt x="116" y="30"/>
                      </a:lnTo>
                      <a:lnTo>
                        <a:pt x="116" y="54"/>
                      </a:lnTo>
                      <a:lnTo>
                        <a:pt x="114" y="60"/>
                      </a:lnTo>
                      <a:lnTo>
                        <a:pt x="110" y="60"/>
                      </a:lnTo>
                      <a:lnTo>
                        <a:pt x="98" y="60"/>
                      </a:lnTo>
                      <a:lnTo>
                        <a:pt x="92" y="60"/>
                      </a:lnTo>
                      <a:lnTo>
                        <a:pt x="90" y="54"/>
                      </a:lnTo>
                      <a:lnTo>
                        <a:pt x="90" y="30"/>
                      </a:lnTo>
                      <a:close/>
                      <a:moveTo>
                        <a:pt x="30" y="30"/>
                      </a:moveTo>
                      <a:lnTo>
                        <a:pt x="30" y="30"/>
                      </a:lnTo>
                      <a:lnTo>
                        <a:pt x="32" y="26"/>
                      </a:lnTo>
                      <a:lnTo>
                        <a:pt x="36" y="24"/>
                      </a:lnTo>
                      <a:lnTo>
                        <a:pt x="50" y="24"/>
                      </a:lnTo>
                      <a:lnTo>
                        <a:pt x="54" y="26"/>
                      </a:lnTo>
                      <a:lnTo>
                        <a:pt x="56" y="30"/>
                      </a:lnTo>
                      <a:lnTo>
                        <a:pt x="56" y="54"/>
                      </a:lnTo>
                      <a:lnTo>
                        <a:pt x="54" y="60"/>
                      </a:lnTo>
                      <a:lnTo>
                        <a:pt x="50" y="60"/>
                      </a:lnTo>
                      <a:lnTo>
                        <a:pt x="36" y="60"/>
                      </a:lnTo>
                      <a:lnTo>
                        <a:pt x="32" y="60"/>
                      </a:lnTo>
                      <a:lnTo>
                        <a:pt x="30" y="54"/>
                      </a:lnTo>
                      <a:lnTo>
                        <a:pt x="30" y="30"/>
                      </a:lnTo>
                      <a:close/>
                      <a:moveTo>
                        <a:pt x="56" y="418"/>
                      </a:moveTo>
                      <a:lnTo>
                        <a:pt x="56" y="418"/>
                      </a:lnTo>
                      <a:lnTo>
                        <a:pt x="54" y="422"/>
                      </a:lnTo>
                      <a:lnTo>
                        <a:pt x="50" y="424"/>
                      </a:lnTo>
                      <a:lnTo>
                        <a:pt x="36" y="424"/>
                      </a:lnTo>
                      <a:lnTo>
                        <a:pt x="32" y="422"/>
                      </a:lnTo>
                      <a:lnTo>
                        <a:pt x="30" y="418"/>
                      </a:lnTo>
                      <a:lnTo>
                        <a:pt x="30" y="394"/>
                      </a:lnTo>
                      <a:lnTo>
                        <a:pt x="32" y="388"/>
                      </a:lnTo>
                      <a:lnTo>
                        <a:pt x="36" y="388"/>
                      </a:lnTo>
                      <a:lnTo>
                        <a:pt x="50" y="388"/>
                      </a:lnTo>
                      <a:lnTo>
                        <a:pt x="54" y="388"/>
                      </a:lnTo>
                      <a:lnTo>
                        <a:pt x="56" y="394"/>
                      </a:lnTo>
                      <a:lnTo>
                        <a:pt x="56" y="418"/>
                      </a:lnTo>
                      <a:close/>
                      <a:moveTo>
                        <a:pt x="116" y="418"/>
                      </a:moveTo>
                      <a:lnTo>
                        <a:pt x="116" y="418"/>
                      </a:lnTo>
                      <a:lnTo>
                        <a:pt x="114" y="422"/>
                      </a:lnTo>
                      <a:lnTo>
                        <a:pt x="110" y="424"/>
                      </a:lnTo>
                      <a:lnTo>
                        <a:pt x="98" y="424"/>
                      </a:lnTo>
                      <a:lnTo>
                        <a:pt x="92" y="422"/>
                      </a:lnTo>
                      <a:lnTo>
                        <a:pt x="90" y="418"/>
                      </a:lnTo>
                      <a:lnTo>
                        <a:pt x="90" y="394"/>
                      </a:lnTo>
                      <a:lnTo>
                        <a:pt x="92" y="388"/>
                      </a:lnTo>
                      <a:lnTo>
                        <a:pt x="98" y="388"/>
                      </a:lnTo>
                      <a:lnTo>
                        <a:pt x="110" y="388"/>
                      </a:lnTo>
                      <a:lnTo>
                        <a:pt x="114" y="388"/>
                      </a:lnTo>
                      <a:lnTo>
                        <a:pt x="116" y="394"/>
                      </a:lnTo>
                      <a:lnTo>
                        <a:pt x="116" y="418"/>
                      </a:lnTo>
                      <a:close/>
                      <a:moveTo>
                        <a:pt x="176" y="418"/>
                      </a:moveTo>
                      <a:lnTo>
                        <a:pt x="176" y="418"/>
                      </a:lnTo>
                      <a:lnTo>
                        <a:pt x="176" y="422"/>
                      </a:lnTo>
                      <a:lnTo>
                        <a:pt x="170" y="424"/>
                      </a:lnTo>
                      <a:lnTo>
                        <a:pt x="158" y="424"/>
                      </a:lnTo>
                      <a:lnTo>
                        <a:pt x="154" y="422"/>
                      </a:lnTo>
                      <a:lnTo>
                        <a:pt x="152" y="418"/>
                      </a:lnTo>
                      <a:lnTo>
                        <a:pt x="152" y="394"/>
                      </a:lnTo>
                      <a:lnTo>
                        <a:pt x="154" y="388"/>
                      </a:lnTo>
                      <a:lnTo>
                        <a:pt x="158" y="388"/>
                      </a:lnTo>
                      <a:lnTo>
                        <a:pt x="170" y="388"/>
                      </a:lnTo>
                      <a:lnTo>
                        <a:pt x="176" y="388"/>
                      </a:lnTo>
                      <a:lnTo>
                        <a:pt x="176" y="394"/>
                      </a:lnTo>
                      <a:lnTo>
                        <a:pt x="176" y="418"/>
                      </a:lnTo>
                      <a:close/>
                      <a:moveTo>
                        <a:pt x="238" y="418"/>
                      </a:moveTo>
                      <a:lnTo>
                        <a:pt x="238" y="418"/>
                      </a:lnTo>
                      <a:lnTo>
                        <a:pt x="236" y="422"/>
                      </a:lnTo>
                      <a:lnTo>
                        <a:pt x="230" y="424"/>
                      </a:lnTo>
                      <a:lnTo>
                        <a:pt x="218" y="424"/>
                      </a:lnTo>
                      <a:lnTo>
                        <a:pt x="214" y="422"/>
                      </a:lnTo>
                      <a:lnTo>
                        <a:pt x="212" y="418"/>
                      </a:lnTo>
                      <a:lnTo>
                        <a:pt x="212" y="394"/>
                      </a:lnTo>
                      <a:lnTo>
                        <a:pt x="214" y="388"/>
                      </a:lnTo>
                      <a:lnTo>
                        <a:pt x="218" y="388"/>
                      </a:lnTo>
                      <a:lnTo>
                        <a:pt x="230" y="388"/>
                      </a:lnTo>
                      <a:lnTo>
                        <a:pt x="236" y="388"/>
                      </a:lnTo>
                      <a:lnTo>
                        <a:pt x="238" y="394"/>
                      </a:lnTo>
                      <a:lnTo>
                        <a:pt x="238" y="418"/>
                      </a:lnTo>
                      <a:close/>
                      <a:moveTo>
                        <a:pt x="298" y="418"/>
                      </a:moveTo>
                      <a:lnTo>
                        <a:pt x="298" y="418"/>
                      </a:lnTo>
                      <a:lnTo>
                        <a:pt x="296" y="422"/>
                      </a:lnTo>
                      <a:lnTo>
                        <a:pt x="292" y="424"/>
                      </a:lnTo>
                      <a:lnTo>
                        <a:pt x="278" y="424"/>
                      </a:lnTo>
                      <a:lnTo>
                        <a:pt x="274" y="422"/>
                      </a:lnTo>
                      <a:lnTo>
                        <a:pt x="272" y="418"/>
                      </a:lnTo>
                      <a:lnTo>
                        <a:pt x="272" y="394"/>
                      </a:lnTo>
                      <a:lnTo>
                        <a:pt x="274" y="388"/>
                      </a:lnTo>
                      <a:lnTo>
                        <a:pt x="278" y="388"/>
                      </a:lnTo>
                      <a:lnTo>
                        <a:pt x="292" y="388"/>
                      </a:lnTo>
                      <a:lnTo>
                        <a:pt x="296" y="388"/>
                      </a:lnTo>
                      <a:lnTo>
                        <a:pt x="298" y="394"/>
                      </a:lnTo>
                      <a:lnTo>
                        <a:pt x="298" y="418"/>
                      </a:lnTo>
                      <a:close/>
                      <a:moveTo>
                        <a:pt x="358" y="418"/>
                      </a:moveTo>
                      <a:lnTo>
                        <a:pt x="358" y="418"/>
                      </a:lnTo>
                      <a:lnTo>
                        <a:pt x="356" y="422"/>
                      </a:lnTo>
                      <a:lnTo>
                        <a:pt x="352" y="424"/>
                      </a:lnTo>
                      <a:lnTo>
                        <a:pt x="340" y="424"/>
                      </a:lnTo>
                      <a:lnTo>
                        <a:pt x="334" y="422"/>
                      </a:lnTo>
                      <a:lnTo>
                        <a:pt x="332" y="418"/>
                      </a:lnTo>
                      <a:lnTo>
                        <a:pt x="332" y="394"/>
                      </a:lnTo>
                      <a:lnTo>
                        <a:pt x="334" y="388"/>
                      </a:lnTo>
                      <a:lnTo>
                        <a:pt x="340" y="388"/>
                      </a:lnTo>
                      <a:lnTo>
                        <a:pt x="352" y="388"/>
                      </a:lnTo>
                      <a:lnTo>
                        <a:pt x="356" y="388"/>
                      </a:lnTo>
                      <a:lnTo>
                        <a:pt x="358" y="394"/>
                      </a:lnTo>
                      <a:lnTo>
                        <a:pt x="358" y="418"/>
                      </a:lnTo>
                      <a:close/>
                      <a:moveTo>
                        <a:pt x="418" y="418"/>
                      </a:moveTo>
                      <a:lnTo>
                        <a:pt x="418" y="418"/>
                      </a:lnTo>
                      <a:lnTo>
                        <a:pt x="416" y="422"/>
                      </a:lnTo>
                      <a:lnTo>
                        <a:pt x="412" y="424"/>
                      </a:lnTo>
                      <a:lnTo>
                        <a:pt x="400" y="424"/>
                      </a:lnTo>
                      <a:lnTo>
                        <a:pt x="396" y="422"/>
                      </a:lnTo>
                      <a:lnTo>
                        <a:pt x="394" y="418"/>
                      </a:lnTo>
                      <a:lnTo>
                        <a:pt x="394" y="394"/>
                      </a:lnTo>
                      <a:lnTo>
                        <a:pt x="396" y="388"/>
                      </a:lnTo>
                      <a:lnTo>
                        <a:pt x="400" y="388"/>
                      </a:lnTo>
                      <a:lnTo>
                        <a:pt x="412" y="388"/>
                      </a:lnTo>
                      <a:lnTo>
                        <a:pt x="416" y="388"/>
                      </a:lnTo>
                      <a:lnTo>
                        <a:pt x="418" y="394"/>
                      </a:lnTo>
                      <a:lnTo>
                        <a:pt x="418" y="418"/>
                      </a:lnTo>
                      <a:close/>
                      <a:moveTo>
                        <a:pt x="480" y="418"/>
                      </a:moveTo>
                      <a:lnTo>
                        <a:pt x="480" y="418"/>
                      </a:lnTo>
                      <a:lnTo>
                        <a:pt x="478" y="422"/>
                      </a:lnTo>
                      <a:lnTo>
                        <a:pt x="472" y="424"/>
                      </a:lnTo>
                      <a:lnTo>
                        <a:pt x="460" y="424"/>
                      </a:lnTo>
                      <a:lnTo>
                        <a:pt x="456" y="422"/>
                      </a:lnTo>
                      <a:lnTo>
                        <a:pt x="454" y="418"/>
                      </a:lnTo>
                      <a:lnTo>
                        <a:pt x="454" y="394"/>
                      </a:lnTo>
                      <a:lnTo>
                        <a:pt x="456" y="388"/>
                      </a:lnTo>
                      <a:lnTo>
                        <a:pt x="460" y="388"/>
                      </a:lnTo>
                      <a:lnTo>
                        <a:pt x="472" y="388"/>
                      </a:lnTo>
                      <a:lnTo>
                        <a:pt x="478" y="388"/>
                      </a:lnTo>
                      <a:lnTo>
                        <a:pt x="480" y="394"/>
                      </a:lnTo>
                      <a:lnTo>
                        <a:pt x="480" y="418"/>
                      </a:lnTo>
                      <a:close/>
                      <a:moveTo>
                        <a:pt x="482" y="376"/>
                      </a:moveTo>
                      <a:lnTo>
                        <a:pt x="482" y="376"/>
                      </a:lnTo>
                      <a:lnTo>
                        <a:pt x="482" y="378"/>
                      </a:lnTo>
                      <a:lnTo>
                        <a:pt x="480" y="380"/>
                      </a:lnTo>
                      <a:lnTo>
                        <a:pt x="26" y="380"/>
                      </a:lnTo>
                      <a:lnTo>
                        <a:pt x="24" y="378"/>
                      </a:lnTo>
                      <a:lnTo>
                        <a:pt x="22" y="376"/>
                      </a:lnTo>
                      <a:lnTo>
                        <a:pt x="22" y="72"/>
                      </a:lnTo>
                      <a:lnTo>
                        <a:pt x="24" y="70"/>
                      </a:lnTo>
                      <a:lnTo>
                        <a:pt x="26" y="68"/>
                      </a:lnTo>
                      <a:lnTo>
                        <a:pt x="480" y="68"/>
                      </a:lnTo>
                      <a:lnTo>
                        <a:pt x="482" y="70"/>
                      </a:lnTo>
                      <a:lnTo>
                        <a:pt x="482" y="72"/>
                      </a:lnTo>
                      <a:lnTo>
                        <a:pt x="482" y="376"/>
                      </a:lnTo>
                      <a:close/>
                      <a:moveTo>
                        <a:pt x="540" y="418"/>
                      </a:moveTo>
                      <a:lnTo>
                        <a:pt x="540" y="418"/>
                      </a:lnTo>
                      <a:lnTo>
                        <a:pt x="538" y="422"/>
                      </a:lnTo>
                      <a:lnTo>
                        <a:pt x="534" y="424"/>
                      </a:lnTo>
                      <a:lnTo>
                        <a:pt x="520" y="424"/>
                      </a:lnTo>
                      <a:lnTo>
                        <a:pt x="516" y="422"/>
                      </a:lnTo>
                      <a:lnTo>
                        <a:pt x="514" y="418"/>
                      </a:lnTo>
                      <a:lnTo>
                        <a:pt x="514" y="394"/>
                      </a:lnTo>
                      <a:lnTo>
                        <a:pt x="516" y="388"/>
                      </a:lnTo>
                      <a:lnTo>
                        <a:pt x="520" y="388"/>
                      </a:lnTo>
                      <a:lnTo>
                        <a:pt x="534" y="388"/>
                      </a:lnTo>
                      <a:lnTo>
                        <a:pt x="538" y="388"/>
                      </a:lnTo>
                      <a:lnTo>
                        <a:pt x="540" y="394"/>
                      </a:lnTo>
                      <a:lnTo>
                        <a:pt x="540" y="418"/>
                      </a:lnTo>
                      <a:close/>
                      <a:moveTo>
                        <a:pt x="600" y="418"/>
                      </a:moveTo>
                      <a:lnTo>
                        <a:pt x="600" y="418"/>
                      </a:lnTo>
                      <a:lnTo>
                        <a:pt x="598" y="422"/>
                      </a:lnTo>
                      <a:lnTo>
                        <a:pt x="594" y="424"/>
                      </a:lnTo>
                      <a:lnTo>
                        <a:pt x="582" y="424"/>
                      </a:lnTo>
                      <a:lnTo>
                        <a:pt x="576" y="422"/>
                      </a:lnTo>
                      <a:lnTo>
                        <a:pt x="574" y="418"/>
                      </a:lnTo>
                      <a:lnTo>
                        <a:pt x="574" y="394"/>
                      </a:lnTo>
                      <a:lnTo>
                        <a:pt x="576" y="388"/>
                      </a:lnTo>
                      <a:lnTo>
                        <a:pt x="582" y="388"/>
                      </a:lnTo>
                      <a:lnTo>
                        <a:pt x="594" y="388"/>
                      </a:lnTo>
                      <a:lnTo>
                        <a:pt x="598" y="388"/>
                      </a:lnTo>
                      <a:lnTo>
                        <a:pt x="600" y="394"/>
                      </a:lnTo>
                      <a:lnTo>
                        <a:pt x="600" y="418"/>
                      </a:lnTo>
                      <a:close/>
                      <a:moveTo>
                        <a:pt x="660" y="418"/>
                      </a:moveTo>
                      <a:lnTo>
                        <a:pt x="660" y="418"/>
                      </a:lnTo>
                      <a:lnTo>
                        <a:pt x="658" y="422"/>
                      </a:lnTo>
                      <a:lnTo>
                        <a:pt x="654" y="424"/>
                      </a:lnTo>
                      <a:lnTo>
                        <a:pt x="642" y="424"/>
                      </a:lnTo>
                      <a:lnTo>
                        <a:pt x="638" y="422"/>
                      </a:lnTo>
                      <a:lnTo>
                        <a:pt x="636" y="418"/>
                      </a:lnTo>
                      <a:lnTo>
                        <a:pt x="636" y="394"/>
                      </a:lnTo>
                      <a:lnTo>
                        <a:pt x="638" y="388"/>
                      </a:lnTo>
                      <a:lnTo>
                        <a:pt x="642" y="388"/>
                      </a:lnTo>
                      <a:lnTo>
                        <a:pt x="654" y="388"/>
                      </a:lnTo>
                      <a:lnTo>
                        <a:pt x="658" y="388"/>
                      </a:lnTo>
                      <a:lnTo>
                        <a:pt x="660" y="394"/>
                      </a:lnTo>
                      <a:lnTo>
                        <a:pt x="660" y="418"/>
                      </a:lnTo>
                      <a:close/>
                      <a:moveTo>
                        <a:pt x="722" y="418"/>
                      </a:moveTo>
                      <a:lnTo>
                        <a:pt x="722" y="418"/>
                      </a:lnTo>
                      <a:lnTo>
                        <a:pt x="720" y="422"/>
                      </a:lnTo>
                      <a:lnTo>
                        <a:pt x="716" y="424"/>
                      </a:lnTo>
                      <a:lnTo>
                        <a:pt x="702" y="424"/>
                      </a:lnTo>
                      <a:lnTo>
                        <a:pt x="698" y="422"/>
                      </a:lnTo>
                      <a:lnTo>
                        <a:pt x="696" y="418"/>
                      </a:lnTo>
                      <a:lnTo>
                        <a:pt x="696" y="394"/>
                      </a:lnTo>
                      <a:lnTo>
                        <a:pt x="698" y="388"/>
                      </a:lnTo>
                      <a:lnTo>
                        <a:pt x="702" y="388"/>
                      </a:lnTo>
                      <a:lnTo>
                        <a:pt x="716" y="388"/>
                      </a:lnTo>
                      <a:lnTo>
                        <a:pt x="720" y="388"/>
                      </a:lnTo>
                      <a:lnTo>
                        <a:pt x="722" y="394"/>
                      </a:lnTo>
                      <a:lnTo>
                        <a:pt x="722" y="418"/>
                      </a:lnTo>
                      <a:close/>
                      <a:moveTo>
                        <a:pt x="782" y="418"/>
                      </a:moveTo>
                      <a:lnTo>
                        <a:pt x="782" y="418"/>
                      </a:lnTo>
                      <a:lnTo>
                        <a:pt x="780" y="422"/>
                      </a:lnTo>
                      <a:lnTo>
                        <a:pt x="776" y="424"/>
                      </a:lnTo>
                      <a:lnTo>
                        <a:pt x="762" y="424"/>
                      </a:lnTo>
                      <a:lnTo>
                        <a:pt x="758" y="422"/>
                      </a:lnTo>
                      <a:lnTo>
                        <a:pt x="756" y="418"/>
                      </a:lnTo>
                      <a:lnTo>
                        <a:pt x="756" y="394"/>
                      </a:lnTo>
                      <a:lnTo>
                        <a:pt x="758" y="388"/>
                      </a:lnTo>
                      <a:lnTo>
                        <a:pt x="762" y="388"/>
                      </a:lnTo>
                      <a:lnTo>
                        <a:pt x="776" y="388"/>
                      </a:lnTo>
                      <a:lnTo>
                        <a:pt x="780" y="388"/>
                      </a:lnTo>
                      <a:lnTo>
                        <a:pt x="782" y="394"/>
                      </a:lnTo>
                      <a:lnTo>
                        <a:pt x="782" y="418"/>
                      </a:lnTo>
                      <a:close/>
                      <a:moveTo>
                        <a:pt x="842" y="418"/>
                      </a:moveTo>
                      <a:lnTo>
                        <a:pt x="842" y="418"/>
                      </a:lnTo>
                      <a:lnTo>
                        <a:pt x="840" y="422"/>
                      </a:lnTo>
                      <a:lnTo>
                        <a:pt x="836" y="424"/>
                      </a:lnTo>
                      <a:lnTo>
                        <a:pt x="824" y="424"/>
                      </a:lnTo>
                      <a:lnTo>
                        <a:pt x="818" y="422"/>
                      </a:lnTo>
                      <a:lnTo>
                        <a:pt x="816" y="418"/>
                      </a:lnTo>
                      <a:lnTo>
                        <a:pt x="816" y="394"/>
                      </a:lnTo>
                      <a:lnTo>
                        <a:pt x="818" y="388"/>
                      </a:lnTo>
                      <a:lnTo>
                        <a:pt x="824" y="388"/>
                      </a:lnTo>
                      <a:lnTo>
                        <a:pt x="836" y="388"/>
                      </a:lnTo>
                      <a:lnTo>
                        <a:pt x="840" y="388"/>
                      </a:lnTo>
                      <a:lnTo>
                        <a:pt x="842" y="394"/>
                      </a:lnTo>
                      <a:lnTo>
                        <a:pt x="842" y="418"/>
                      </a:lnTo>
                      <a:close/>
                      <a:moveTo>
                        <a:pt x="902" y="418"/>
                      </a:moveTo>
                      <a:lnTo>
                        <a:pt x="902" y="418"/>
                      </a:lnTo>
                      <a:lnTo>
                        <a:pt x="902" y="422"/>
                      </a:lnTo>
                      <a:lnTo>
                        <a:pt x="896" y="424"/>
                      </a:lnTo>
                      <a:lnTo>
                        <a:pt x="884" y="424"/>
                      </a:lnTo>
                      <a:lnTo>
                        <a:pt x="880" y="422"/>
                      </a:lnTo>
                      <a:lnTo>
                        <a:pt x="878" y="418"/>
                      </a:lnTo>
                      <a:lnTo>
                        <a:pt x="878" y="394"/>
                      </a:lnTo>
                      <a:lnTo>
                        <a:pt x="880" y="388"/>
                      </a:lnTo>
                      <a:lnTo>
                        <a:pt x="884" y="388"/>
                      </a:lnTo>
                      <a:lnTo>
                        <a:pt x="896" y="388"/>
                      </a:lnTo>
                      <a:lnTo>
                        <a:pt x="902" y="388"/>
                      </a:lnTo>
                      <a:lnTo>
                        <a:pt x="902" y="394"/>
                      </a:lnTo>
                      <a:lnTo>
                        <a:pt x="902" y="418"/>
                      </a:lnTo>
                      <a:close/>
                      <a:moveTo>
                        <a:pt x="964" y="418"/>
                      </a:moveTo>
                      <a:lnTo>
                        <a:pt x="964" y="418"/>
                      </a:lnTo>
                      <a:lnTo>
                        <a:pt x="962" y="422"/>
                      </a:lnTo>
                      <a:lnTo>
                        <a:pt x="956" y="424"/>
                      </a:lnTo>
                      <a:lnTo>
                        <a:pt x="944" y="424"/>
                      </a:lnTo>
                      <a:lnTo>
                        <a:pt x="940" y="422"/>
                      </a:lnTo>
                      <a:lnTo>
                        <a:pt x="938" y="418"/>
                      </a:lnTo>
                      <a:lnTo>
                        <a:pt x="938" y="394"/>
                      </a:lnTo>
                      <a:lnTo>
                        <a:pt x="940" y="388"/>
                      </a:lnTo>
                      <a:lnTo>
                        <a:pt x="944" y="388"/>
                      </a:lnTo>
                      <a:lnTo>
                        <a:pt x="956" y="388"/>
                      </a:lnTo>
                      <a:lnTo>
                        <a:pt x="962" y="388"/>
                      </a:lnTo>
                      <a:lnTo>
                        <a:pt x="964" y="394"/>
                      </a:lnTo>
                      <a:lnTo>
                        <a:pt x="964" y="418"/>
                      </a:lnTo>
                      <a:close/>
                      <a:moveTo>
                        <a:pt x="966" y="376"/>
                      </a:moveTo>
                      <a:lnTo>
                        <a:pt x="966" y="376"/>
                      </a:lnTo>
                      <a:lnTo>
                        <a:pt x="964" y="378"/>
                      </a:lnTo>
                      <a:lnTo>
                        <a:pt x="962" y="380"/>
                      </a:lnTo>
                      <a:lnTo>
                        <a:pt x="508" y="380"/>
                      </a:lnTo>
                      <a:lnTo>
                        <a:pt x="506" y="378"/>
                      </a:lnTo>
                      <a:lnTo>
                        <a:pt x="506" y="376"/>
                      </a:lnTo>
                      <a:lnTo>
                        <a:pt x="506" y="72"/>
                      </a:lnTo>
                      <a:lnTo>
                        <a:pt x="506" y="70"/>
                      </a:lnTo>
                      <a:lnTo>
                        <a:pt x="508" y="68"/>
                      </a:lnTo>
                      <a:lnTo>
                        <a:pt x="962" y="68"/>
                      </a:lnTo>
                      <a:lnTo>
                        <a:pt x="964" y="70"/>
                      </a:lnTo>
                      <a:lnTo>
                        <a:pt x="966" y="72"/>
                      </a:lnTo>
                      <a:lnTo>
                        <a:pt x="966" y="376"/>
                      </a:lnTo>
                      <a:close/>
                      <a:moveTo>
                        <a:pt x="1024" y="418"/>
                      </a:moveTo>
                      <a:lnTo>
                        <a:pt x="1024" y="418"/>
                      </a:lnTo>
                      <a:lnTo>
                        <a:pt x="1022" y="422"/>
                      </a:lnTo>
                      <a:lnTo>
                        <a:pt x="1018" y="424"/>
                      </a:lnTo>
                      <a:lnTo>
                        <a:pt x="1004" y="424"/>
                      </a:lnTo>
                      <a:lnTo>
                        <a:pt x="1000" y="422"/>
                      </a:lnTo>
                      <a:lnTo>
                        <a:pt x="998" y="418"/>
                      </a:lnTo>
                      <a:lnTo>
                        <a:pt x="998" y="394"/>
                      </a:lnTo>
                      <a:lnTo>
                        <a:pt x="1000" y="388"/>
                      </a:lnTo>
                      <a:lnTo>
                        <a:pt x="1004" y="388"/>
                      </a:lnTo>
                      <a:lnTo>
                        <a:pt x="1018" y="388"/>
                      </a:lnTo>
                      <a:lnTo>
                        <a:pt x="1022" y="388"/>
                      </a:lnTo>
                      <a:lnTo>
                        <a:pt x="1024" y="394"/>
                      </a:lnTo>
                      <a:lnTo>
                        <a:pt x="1024" y="418"/>
                      </a:lnTo>
                      <a:close/>
                      <a:moveTo>
                        <a:pt x="1084" y="418"/>
                      </a:moveTo>
                      <a:lnTo>
                        <a:pt x="1084" y="418"/>
                      </a:lnTo>
                      <a:lnTo>
                        <a:pt x="1082" y="422"/>
                      </a:lnTo>
                      <a:lnTo>
                        <a:pt x="1078" y="424"/>
                      </a:lnTo>
                      <a:lnTo>
                        <a:pt x="1066" y="424"/>
                      </a:lnTo>
                      <a:lnTo>
                        <a:pt x="1060" y="422"/>
                      </a:lnTo>
                      <a:lnTo>
                        <a:pt x="1058" y="418"/>
                      </a:lnTo>
                      <a:lnTo>
                        <a:pt x="1058" y="394"/>
                      </a:lnTo>
                      <a:lnTo>
                        <a:pt x="1060" y="388"/>
                      </a:lnTo>
                      <a:lnTo>
                        <a:pt x="1066" y="388"/>
                      </a:lnTo>
                      <a:lnTo>
                        <a:pt x="1078" y="388"/>
                      </a:lnTo>
                      <a:lnTo>
                        <a:pt x="1082" y="388"/>
                      </a:lnTo>
                      <a:lnTo>
                        <a:pt x="1084" y="394"/>
                      </a:lnTo>
                      <a:lnTo>
                        <a:pt x="1084" y="418"/>
                      </a:lnTo>
                      <a:close/>
                      <a:moveTo>
                        <a:pt x="1144" y="418"/>
                      </a:moveTo>
                      <a:lnTo>
                        <a:pt x="1144" y="418"/>
                      </a:lnTo>
                      <a:lnTo>
                        <a:pt x="1142" y="422"/>
                      </a:lnTo>
                      <a:lnTo>
                        <a:pt x="1138" y="424"/>
                      </a:lnTo>
                      <a:lnTo>
                        <a:pt x="1126" y="424"/>
                      </a:lnTo>
                      <a:lnTo>
                        <a:pt x="1122" y="422"/>
                      </a:lnTo>
                      <a:lnTo>
                        <a:pt x="1120" y="418"/>
                      </a:lnTo>
                      <a:lnTo>
                        <a:pt x="1120" y="394"/>
                      </a:lnTo>
                      <a:lnTo>
                        <a:pt x="1122" y="388"/>
                      </a:lnTo>
                      <a:lnTo>
                        <a:pt x="1126" y="388"/>
                      </a:lnTo>
                      <a:lnTo>
                        <a:pt x="1138" y="388"/>
                      </a:lnTo>
                      <a:lnTo>
                        <a:pt x="1142" y="388"/>
                      </a:lnTo>
                      <a:lnTo>
                        <a:pt x="1144" y="394"/>
                      </a:lnTo>
                      <a:lnTo>
                        <a:pt x="1144" y="418"/>
                      </a:lnTo>
                      <a:close/>
                      <a:moveTo>
                        <a:pt x="1206" y="418"/>
                      </a:moveTo>
                      <a:lnTo>
                        <a:pt x="1206" y="418"/>
                      </a:lnTo>
                      <a:lnTo>
                        <a:pt x="1204" y="422"/>
                      </a:lnTo>
                      <a:lnTo>
                        <a:pt x="1198" y="424"/>
                      </a:lnTo>
                      <a:lnTo>
                        <a:pt x="1186" y="424"/>
                      </a:lnTo>
                      <a:lnTo>
                        <a:pt x="1182" y="422"/>
                      </a:lnTo>
                      <a:lnTo>
                        <a:pt x="1180" y="418"/>
                      </a:lnTo>
                      <a:lnTo>
                        <a:pt x="1180" y="394"/>
                      </a:lnTo>
                      <a:lnTo>
                        <a:pt x="1182" y="388"/>
                      </a:lnTo>
                      <a:lnTo>
                        <a:pt x="1186" y="388"/>
                      </a:lnTo>
                      <a:lnTo>
                        <a:pt x="1198" y="388"/>
                      </a:lnTo>
                      <a:lnTo>
                        <a:pt x="1204" y="388"/>
                      </a:lnTo>
                      <a:lnTo>
                        <a:pt x="1206" y="394"/>
                      </a:lnTo>
                      <a:lnTo>
                        <a:pt x="1206" y="418"/>
                      </a:lnTo>
                      <a:close/>
                      <a:moveTo>
                        <a:pt x="1266" y="418"/>
                      </a:moveTo>
                      <a:lnTo>
                        <a:pt x="1266" y="418"/>
                      </a:lnTo>
                      <a:lnTo>
                        <a:pt x="1264" y="422"/>
                      </a:lnTo>
                      <a:lnTo>
                        <a:pt x="1260" y="424"/>
                      </a:lnTo>
                      <a:lnTo>
                        <a:pt x="1246" y="424"/>
                      </a:lnTo>
                      <a:lnTo>
                        <a:pt x="1242" y="422"/>
                      </a:lnTo>
                      <a:lnTo>
                        <a:pt x="1240" y="418"/>
                      </a:lnTo>
                      <a:lnTo>
                        <a:pt x="1240" y="394"/>
                      </a:lnTo>
                      <a:lnTo>
                        <a:pt x="1242" y="388"/>
                      </a:lnTo>
                      <a:lnTo>
                        <a:pt x="1246" y="388"/>
                      </a:lnTo>
                      <a:lnTo>
                        <a:pt x="1260" y="388"/>
                      </a:lnTo>
                      <a:lnTo>
                        <a:pt x="1264" y="388"/>
                      </a:lnTo>
                      <a:lnTo>
                        <a:pt x="1266" y="394"/>
                      </a:lnTo>
                      <a:lnTo>
                        <a:pt x="1266" y="418"/>
                      </a:lnTo>
                      <a:close/>
                      <a:moveTo>
                        <a:pt x="1326" y="418"/>
                      </a:moveTo>
                      <a:lnTo>
                        <a:pt x="1326" y="418"/>
                      </a:lnTo>
                      <a:lnTo>
                        <a:pt x="1324" y="422"/>
                      </a:lnTo>
                      <a:lnTo>
                        <a:pt x="1320" y="424"/>
                      </a:lnTo>
                      <a:lnTo>
                        <a:pt x="1308" y="424"/>
                      </a:lnTo>
                      <a:lnTo>
                        <a:pt x="1302" y="422"/>
                      </a:lnTo>
                      <a:lnTo>
                        <a:pt x="1300" y="418"/>
                      </a:lnTo>
                      <a:lnTo>
                        <a:pt x="1300" y="394"/>
                      </a:lnTo>
                      <a:lnTo>
                        <a:pt x="1302" y="388"/>
                      </a:lnTo>
                      <a:lnTo>
                        <a:pt x="1308" y="388"/>
                      </a:lnTo>
                      <a:lnTo>
                        <a:pt x="1320" y="388"/>
                      </a:lnTo>
                      <a:lnTo>
                        <a:pt x="1324" y="388"/>
                      </a:lnTo>
                      <a:lnTo>
                        <a:pt x="1326" y="394"/>
                      </a:lnTo>
                      <a:lnTo>
                        <a:pt x="1326" y="418"/>
                      </a:lnTo>
                      <a:close/>
                      <a:moveTo>
                        <a:pt x="1386" y="418"/>
                      </a:moveTo>
                      <a:lnTo>
                        <a:pt x="1386" y="418"/>
                      </a:lnTo>
                      <a:lnTo>
                        <a:pt x="1384" y="422"/>
                      </a:lnTo>
                      <a:lnTo>
                        <a:pt x="1380" y="424"/>
                      </a:lnTo>
                      <a:lnTo>
                        <a:pt x="1368" y="424"/>
                      </a:lnTo>
                      <a:lnTo>
                        <a:pt x="1364" y="422"/>
                      </a:lnTo>
                      <a:lnTo>
                        <a:pt x="1362" y="418"/>
                      </a:lnTo>
                      <a:lnTo>
                        <a:pt x="1362" y="394"/>
                      </a:lnTo>
                      <a:lnTo>
                        <a:pt x="1364" y="388"/>
                      </a:lnTo>
                      <a:lnTo>
                        <a:pt x="1368" y="388"/>
                      </a:lnTo>
                      <a:lnTo>
                        <a:pt x="1380" y="388"/>
                      </a:lnTo>
                      <a:lnTo>
                        <a:pt x="1384" y="388"/>
                      </a:lnTo>
                      <a:lnTo>
                        <a:pt x="1386" y="394"/>
                      </a:lnTo>
                      <a:lnTo>
                        <a:pt x="1386" y="418"/>
                      </a:lnTo>
                      <a:close/>
                      <a:moveTo>
                        <a:pt x="1444" y="418"/>
                      </a:moveTo>
                      <a:lnTo>
                        <a:pt x="1444" y="418"/>
                      </a:lnTo>
                      <a:lnTo>
                        <a:pt x="1442" y="422"/>
                      </a:lnTo>
                      <a:lnTo>
                        <a:pt x="1436" y="424"/>
                      </a:lnTo>
                      <a:lnTo>
                        <a:pt x="1424" y="424"/>
                      </a:lnTo>
                      <a:lnTo>
                        <a:pt x="1420" y="422"/>
                      </a:lnTo>
                      <a:lnTo>
                        <a:pt x="1418" y="418"/>
                      </a:lnTo>
                      <a:lnTo>
                        <a:pt x="1418" y="394"/>
                      </a:lnTo>
                      <a:lnTo>
                        <a:pt x="1420" y="388"/>
                      </a:lnTo>
                      <a:lnTo>
                        <a:pt x="1424" y="388"/>
                      </a:lnTo>
                      <a:lnTo>
                        <a:pt x="1436" y="388"/>
                      </a:lnTo>
                      <a:lnTo>
                        <a:pt x="1442" y="388"/>
                      </a:lnTo>
                      <a:lnTo>
                        <a:pt x="1444" y="394"/>
                      </a:lnTo>
                      <a:lnTo>
                        <a:pt x="1444" y="418"/>
                      </a:lnTo>
                      <a:close/>
                      <a:moveTo>
                        <a:pt x="1448" y="376"/>
                      </a:moveTo>
                      <a:lnTo>
                        <a:pt x="1448" y="376"/>
                      </a:lnTo>
                      <a:lnTo>
                        <a:pt x="1448" y="378"/>
                      </a:lnTo>
                      <a:lnTo>
                        <a:pt x="1446" y="380"/>
                      </a:lnTo>
                      <a:lnTo>
                        <a:pt x="992" y="380"/>
                      </a:lnTo>
                      <a:lnTo>
                        <a:pt x="990" y="378"/>
                      </a:lnTo>
                      <a:lnTo>
                        <a:pt x="988" y="376"/>
                      </a:lnTo>
                      <a:lnTo>
                        <a:pt x="988" y="72"/>
                      </a:lnTo>
                      <a:lnTo>
                        <a:pt x="990" y="70"/>
                      </a:lnTo>
                      <a:lnTo>
                        <a:pt x="992" y="68"/>
                      </a:lnTo>
                      <a:lnTo>
                        <a:pt x="1446" y="68"/>
                      </a:lnTo>
                      <a:lnTo>
                        <a:pt x="1448" y="70"/>
                      </a:lnTo>
                      <a:lnTo>
                        <a:pt x="1448" y="72"/>
                      </a:lnTo>
                      <a:lnTo>
                        <a:pt x="1448" y="376"/>
                      </a:lnTo>
                      <a:close/>
                      <a:moveTo>
                        <a:pt x="1504" y="418"/>
                      </a:moveTo>
                      <a:lnTo>
                        <a:pt x="1504" y="418"/>
                      </a:lnTo>
                      <a:lnTo>
                        <a:pt x="1502" y="422"/>
                      </a:lnTo>
                      <a:lnTo>
                        <a:pt x="1498" y="424"/>
                      </a:lnTo>
                      <a:lnTo>
                        <a:pt x="1484" y="424"/>
                      </a:lnTo>
                      <a:lnTo>
                        <a:pt x="1480" y="422"/>
                      </a:lnTo>
                      <a:lnTo>
                        <a:pt x="1478" y="418"/>
                      </a:lnTo>
                      <a:lnTo>
                        <a:pt x="1478" y="394"/>
                      </a:lnTo>
                      <a:lnTo>
                        <a:pt x="1480" y="388"/>
                      </a:lnTo>
                      <a:lnTo>
                        <a:pt x="1484" y="388"/>
                      </a:lnTo>
                      <a:lnTo>
                        <a:pt x="1498" y="388"/>
                      </a:lnTo>
                      <a:lnTo>
                        <a:pt x="1502" y="388"/>
                      </a:lnTo>
                      <a:lnTo>
                        <a:pt x="1504" y="394"/>
                      </a:lnTo>
                      <a:lnTo>
                        <a:pt x="1504" y="418"/>
                      </a:lnTo>
                      <a:close/>
                      <a:moveTo>
                        <a:pt x="1564" y="418"/>
                      </a:moveTo>
                      <a:lnTo>
                        <a:pt x="1564" y="418"/>
                      </a:lnTo>
                      <a:lnTo>
                        <a:pt x="1562" y="422"/>
                      </a:lnTo>
                      <a:lnTo>
                        <a:pt x="1558" y="424"/>
                      </a:lnTo>
                      <a:lnTo>
                        <a:pt x="1546" y="424"/>
                      </a:lnTo>
                      <a:lnTo>
                        <a:pt x="1540" y="422"/>
                      </a:lnTo>
                      <a:lnTo>
                        <a:pt x="1538" y="418"/>
                      </a:lnTo>
                      <a:lnTo>
                        <a:pt x="1538" y="394"/>
                      </a:lnTo>
                      <a:lnTo>
                        <a:pt x="1540" y="388"/>
                      </a:lnTo>
                      <a:lnTo>
                        <a:pt x="1546" y="388"/>
                      </a:lnTo>
                      <a:lnTo>
                        <a:pt x="1558" y="388"/>
                      </a:lnTo>
                      <a:lnTo>
                        <a:pt x="1562" y="388"/>
                      </a:lnTo>
                      <a:lnTo>
                        <a:pt x="1564" y="394"/>
                      </a:lnTo>
                      <a:lnTo>
                        <a:pt x="1564" y="418"/>
                      </a:lnTo>
                      <a:close/>
                      <a:moveTo>
                        <a:pt x="1624" y="418"/>
                      </a:moveTo>
                      <a:lnTo>
                        <a:pt x="1624" y="418"/>
                      </a:lnTo>
                      <a:lnTo>
                        <a:pt x="1622" y="422"/>
                      </a:lnTo>
                      <a:lnTo>
                        <a:pt x="1618" y="424"/>
                      </a:lnTo>
                      <a:lnTo>
                        <a:pt x="1606" y="424"/>
                      </a:lnTo>
                      <a:lnTo>
                        <a:pt x="1600" y="422"/>
                      </a:lnTo>
                      <a:lnTo>
                        <a:pt x="1600" y="418"/>
                      </a:lnTo>
                      <a:lnTo>
                        <a:pt x="1600" y="394"/>
                      </a:lnTo>
                      <a:lnTo>
                        <a:pt x="1600" y="388"/>
                      </a:lnTo>
                      <a:lnTo>
                        <a:pt x="1606" y="388"/>
                      </a:lnTo>
                      <a:lnTo>
                        <a:pt x="1618" y="388"/>
                      </a:lnTo>
                      <a:lnTo>
                        <a:pt x="1622" y="388"/>
                      </a:lnTo>
                      <a:lnTo>
                        <a:pt x="1624" y="394"/>
                      </a:lnTo>
                      <a:lnTo>
                        <a:pt x="1624" y="418"/>
                      </a:lnTo>
                      <a:close/>
                      <a:moveTo>
                        <a:pt x="1686" y="418"/>
                      </a:moveTo>
                      <a:lnTo>
                        <a:pt x="1686" y="418"/>
                      </a:lnTo>
                      <a:lnTo>
                        <a:pt x="1684" y="422"/>
                      </a:lnTo>
                      <a:lnTo>
                        <a:pt x="1678" y="424"/>
                      </a:lnTo>
                      <a:lnTo>
                        <a:pt x="1666" y="424"/>
                      </a:lnTo>
                      <a:lnTo>
                        <a:pt x="1662" y="422"/>
                      </a:lnTo>
                      <a:lnTo>
                        <a:pt x="1660" y="418"/>
                      </a:lnTo>
                      <a:lnTo>
                        <a:pt x="1660" y="394"/>
                      </a:lnTo>
                      <a:lnTo>
                        <a:pt x="1662" y="388"/>
                      </a:lnTo>
                      <a:lnTo>
                        <a:pt x="1666" y="388"/>
                      </a:lnTo>
                      <a:lnTo>
                        <a:pt x="1678" y="388"/>
                      </a:lnTo>
                      <a:lnTo>
                        <a:pt x="1684" y="388"/>
                      </a:lnTo>
                      <a:lnTo>
                        <a:pt x="1686" y="394"/>
                      </a:lnTo>
                      <a:lnTo>
                        <a:pt x="1686" y="418"/>
                      </a:lnTo>
                      <a:close/>
                      <a:moveTo>
                        <a:pt x="1746" y="418"/>
                      </a:moveTo>
                      <a:lnTo>
                        <a:pt x="1746" y="418"/>
                      </a:lnTo>
                      <a:lnTo>
                        <a:pt x="1744" y="422"/>
                      </a:lnTo>
                      <a:lnTo>
                        <a:pt x="1740" y="424"/>
                      </a:lnTo>
                      <a:lnTo>
                        <a:pt x="1726" y="424"/>
                      </a:lnTo>
                      <a:lnTo>
                        <a:pt x="1722" y="422"/>
                      </a:lnTo>
                      <a:lnTo>
                        <a:pt x="1720" y="418"/>
                      </a:lnTo>
                      <a:lnTo>
                        <a:pt x="1720" y="394"/>
                      </a:lnTo>
                      <a:lnTo>
                        <a:pt x="1722" y="388"/>
                      </a:lnTo>
                      <a:lnTo>
                        <a:pt x="1726" y="388"/>
                      </a:lnTo>
                      <a:lnTo>
                        <a:pt x="1740" y="388"/>
                      </a:lnTo>
                      <a:lnTo>
                        <a:pt x="1744" y="388"/>
                      </a:lnTo>
                      <a:lnTo>
                        <a:pt x="1746" y="394"/>
                      </a:lnTo>
                      <a:lnTo>
                        <a:pt x="1746" y="418"/>
                      </a:lnTo>
                      <a:close/>
                      <a:moveTo>
                        <a:pt x="1806" y="418"/>
                      </a:moveTo>
                      <a:lnTo>
                        <a:pt x="1806" y="418"/>
                      </a:lnTo>
                      <a:lnTo>
                        <a:pt x="1804" y="422"/>
                      </a:lnTo>
                      <a:lnTo>
                        <a:pt x="1800" y="424"/>
                      </a:lnTo>
                      <a:lnTo>
                        <a:pt x="1788" y="424"/>
                      </a:lnTo>
                      <a:lnTo>
                        <a:pt x="1782" y="422"/>
                      </a:lnTo>
                      <a:lnTo>
                        <a:pt x="1780" y="418"/>
                      </a:lnTo>
                      <a:lnTo>
                        <a:pt x="1780" y="394"/>
                      </a:lnTo>
                      <a:lnTo>
                        <a:pt x="1782" y="388"/>
                      </a:lnTo>
                      <a:lnTo>
                        <a:pt x="1788" y="388"/>
                      </a:lnTo>
                      <a:lnTo>
                        <a:pt x="1800" y="388"/>
                      </a:lnTo>
                      <a:lnTo>
                        <a:pt x="1804" y="388"/>
                      </a:lnTo>
                      <a:lnTo>
                        <a:pt x="1806" y="394"/>
                      </a:lnTo>
                      <a:lnTo>
                        <a:pt x="1806" y="418"/>
                      </a:lnTo>
                      <a:close/>
                      <a:moveTo>
                        <a:pt x="1866" y="418"/>
                      </a:moveTo>
                      <a:lnTo>
                        <a:pt x="1866" y="418"/>
                      </a:lnTo>
                      <a:lnTo>
                        <a:pt x="1864" y="422"/>
                      </a:lnTo>
                      <a:lnTo>
                        <a:pt x="1860" y="424"/>
                      </a:lnTo>
                      <a:lnTo>
                        <a:pt x="1848" y="424"/>
                      </a:lnTo>
                      <a:lnTo>
                        <a:pt x="1842" y="422"/>
                      </a:lnTo>
                      <a:lnTo>
                        <a:pt x="1840" y="418"/>
                      </a:lnTo>
                      <a:lnTo>
                        <a:pt x="1840" y="394"/>
                      </a:lnTo>
                      <a:lnTo>
                        <a:pt x="1842" y="388"/>
                      </a:lnTo>
                      <a:lnTo>
                        <a:pt x="1848" y="388"/>
                      </a:lnTo>
                      <a:lnTo>
                        <a:pt x="1860" y="388"/>
                      </a:lnTo>
                      <a:lnTo>
                        <a:pt x="1864" y="388"/>
                      </a:lnTo>
                      <a:lnTo>
                        <a:pt x="1866" y="394"/>
                      </a:lnTo>
                      <a:lnTo>
                        <a:pt x="1866" y="418"/>
                      </a:lnTo>
                      <a:close/>
                      <a:moveTo>
                        <a:pt x="1926" y="418"/>
                      </a:moveTo>
                      <a:lnTo>
                        <a:pt x="1926" y="418"/>
                      </a:lnTo>
                      <a:lnTo>
                        <a:pt x="1926" y="422"/>
                      </a:lnTo>
                      <a:lnTo>
                        <a:pt x="1920" y="424"/>
                      </a:lnTo>
                      <a:lnTo>
                        <a:pt x="1908" y="424"/>
                      </a:lnTo>
                      <a:lnTo>
                        <a:pt x="1904" y="422"/>
                      </a:lnTo>
                      <a:lnTo>
                        <a:pt x="1902" y="418"/>
                      </a:lnTo>
                      <a:lnTo>
                        <a:pt x="1902" y="394"/>
                      </a:lnTo>
                      <a:lnTo>
                        <a:pt x="1904" y="388"/>
                      </a:lnTo>
                      <a:lnTo>
                        <a:pt x="1908" y="388"/>
                      </a:lnTo>
                      <a:lnTo>
                        <a:pt x="1920" y="388"/>
                      </a:lnTo>
                      <a:lnTo>
                        <a:pt x="1926" y="388"/>
                      </a:lnTo>
                      <a:lnTo>
                        <a:pt x="1926" y="394"/>
                      </a:lnTo>
                      <a:lnTo>
                        <a:pt x="1926" y="418"/>
                      </a:lnTo>
                      <a:close/>
                      <a:moveTo>
                        <a:pt x="1930" y="376"/>
                      </a:moveTo>
                      <a:lnTo>
                        <a:pt x="1930" y="376"/>
                      </a:lnTo>
                      <a:lnTo>
                        <a:pt x="1930" y="378"/>
                      </a:lnTo>
                      <a:lnTo>
                        <a:pt x="1928" y="380"/>
                      </a:lnTo>
                      <a:lnTo>
                        <a:pt x="1474" y="380"/>
                      </a:lnTo>
                      <a:lnTo>
                        <a:pt x="1472" y="378"/>
                      </a:lnTo>
                      <a:lnTo>
                        <a:pt x="1472" y="376"/>
                      </a:lnTo>
                      <a:lnTo>
                        <a:pt x="1472" y="72"/>
                      </a:lnTo>
                      <a:lnTo>
                        <a:pt x="1472" y="70"/>
                      </a:lnTo>
                      <a:lnTo>
                        <a:pt x="1474" y="68"/>
                      </a:lnTo>
                      <a:lnTo>
                        <a:pt x="1928" y="68"/>
                      </a:lnTo>
                      <a:lnTo>
                        <a:pt x="1930" y="70"/>
                      </a:lnTo>
                      <a:lnTo>
                        <a:pt x="1930" y="72"/>
                      </a:lnTo>
                      <a:lnTo>
                        <a:pt x="1930" y="376"/>
                      </a:lnTo>
                      <a:close/>
                      <a:moveTo>
                        <a:pt x="1932" y="54"/>
                      </a:moveTo>
                      <a:lnTo>
                        <a:pt x="1932" y="54"/>
                      </a:lnTo>
                      <a:lnTo>
                        <a:pt x="1930" y="60"/>
                      </a:lnTo>
                      <a:lnTo>
                        <a:pt x="1924" y="60"/>
                      </a:lnTo>
                      <a:lnTo>
                        <a:pt x="1912" y="60"/>
                      </a:lnTo>
                      <a:lnTo>
                        <a:pt x="1908" y="60"/>
                      </a:lnTo>
                      <a:lnTo>
                        <a:pt x="1906" y="54"/>
                      </a:lnTo>
                      <a:lnTo>
                        <a:pt x="1906" y="30"/>
                      </a:lnTo>
                      <a:lnTo>
                        <a:pt x="1908" y="26"/>
                      </a:lnTo>
                      <a:lnTo>
                        <a:pt x="1912" y="24"/>
                      </a:lnTo>
                      <a:lnTo>
                        <a:pt x="1924" y="24"/>
                      </a:lnTo>
                      <a:lnTo>
                        <a:pt x="1930" y="26"/>
                      </a:lnTo>
                      <a:lnTo>
                        <a:pt x="1932" y="30"/>
                      </a:lnTo>
                      <a:lnTo>
                        <a:pt x="1932" y="54"/>
                      </a:lnTo>
                      <a:close/>
                      <a:moveTo>
                        <a:pt x="1988" y="418"/>
                      </a:moveTo>
                      <a:lnTo>
                        <a:pt x="1988" y="418"/>
                      </a:lnTo>
                      <a:lnTo>
                        <a:pt x="1986" y="422"/>
                      </a:lnTo>
                      <a:lnTo>
                        <a:pt x="1980" y="424"/>
                      </a:lnTo>
                      <a:lnTo>
                        <a:pt x="1968" y="424"/>
                      </a:lnTo>
                      <a:lnTo>
                        <a:pt x="1964" y="422"/>
                      </a:lnTo>
                      <a:lnTo>
                        <a:pt x="1962" y="418"/>
                      </a:lnTo>
                      <a:lnTo>
                        <a:pt x="1962" y="394"/>
                      </a:lnTo>
                      <a:lnTo>
                        <a:pt x="1964" y="388"/>
                      </a:lnTo>
                      <a:lnTo>
                        <a:pt x="1968" y="388"/>
                      </a:lnTo>
                      <a:lnTo>
                        <a:pt x="1980" y="388"/>
                      </a:lnTo>
                      <a:lnTo>
                        <a:pt x="1986" y="388"/>
                      </a:lnTo>
                      <a:lnTo>
                        <a:pt x="1988" y="394"/>
                      </a:lnTo>
                      <a:lnTo>
                        <a:pt x="1988" y="418"/>
                      </a:lnTo>
                      <a:close/>
                      <a:moveTo>
                        <a:pt x="2048" y="418"/>
                      </a:moveTo>
                      <a:lnTo>
                        <a:pt x="2048" y="418"/>
                      </a:lnTo>
                      <a:lnTo>
                        <a:pt x="2046" y="422"/>
                      </a:lnTo>
                      <a:lnTo>
                        <a:pt x="2042" y="424"/>
                      </a:lnTo>
                      <a:lnTo>
                        <a:pt x="2028" y="424"/>
                      </a:lnTo>
                      <a:lnTo>
                        <a:pt x="2024" y="422"/>
                      </a:lnTo>
                      <a:lnTo>
                        <a:pt x="2022" y="418"/>
                      </a:lnTo>
                      <a:lnTo>
                        <a:pt x="2022" y="394"/>
                      </a:lnTo>
                      <a:lnTo>
                        <a:pt x="2024" y="388"/>
                      </a:lnTo>
                      <a:lnTo>
                        <a:pt x="2028" y="388"/>
                      </a:lnTo>
                      <a:lnTo>
                        <a:pt x="2042" y="388"/>
                      </a:lnTo>
                      <a:lnTo>
                        <a:pt x="2046" y="388"/>
                      </a:lnTo>
                      <a:lnTo>
                        <a:pt x="2048" y="394"/>
                      </a:lnTo>
                      <a:lnTo>
                        <a:pt x="2048" y="418"/>
                      </a:lnTo>
                      <a:close/>
                      <a:moveTo>
                        <a:pt x="2108" y="418"/>
                      </a:moveTo>
                      <a:lnTo>
                        <a:pt x="2108" y="418"/>
                      </a:lnTo>
                      <a:lnTo>
                        <a:pt x="2106" y="422"/>
                      </a:lnTo>
                      <a:lnTo>
                        <a:pt x="2102" y="424"/>
                      </a:lnTo>
                      <a:lnTo>
                        <a:pt x="2090" y="424"/>
                      </a:lnTo>
                      <a:lnTo>
                        <a:pt x="2084" y="422"/>
                      </a:lnTo>
                      <a:lnTo>
                        <a:pt x="2082" y="418"/>
                      </a:lnTo>
                      <a:lnTo>
                        <a:pt x="2082" y="394"/>
                      </a:lnTo>
                      <a:lnTo>
                        <a:pt x="2084" y="388"/>
                      </a:lnTo>
                      <a:lnTo>
                        <a:pt x="2090" y="388"/>
                      </a:lnTo>
                      <a:lnTo>
                        <a:pt x="2102" y="388"/>
                      </a:lnTo>
                      <a:lnTo>
                        <a:pt x="2106" y="388"/>
                      </a:lnTo>
                      <a:lnTo>
                        <a:pt x="2108" y="394"/>
                      </a:lnTo>
                      <a:lnTo>
                        <a:pt x="2108" y="418"/>
                      </a:lnTo>
                      <a:close/>
                      <a:moveTo>
                        <a:pt x="2168" y="418"/>
                      </a:moveTo>
                      <a:lnTo>
                        <a:pt x="2168" y="418"/>
                      </a:lnTo>
                      <a:lnTo>
                        <a:pt x="2166" y="422"/>
                      </a:lnTo>
                      <a:lnTo>
                        <a:pt x="2162" y="424"/>
                      </a:lnTo>
                      <a:lnTo>
                        <a:pt x="2150" y="424"/>
                      </a:lnTo>
                      <a:lnTo>
                        <a:pt x="2146" y="422"/>
                      </a:lnTo>
                      <a:lnTo>
                        <a:pt x="2144" y="418"/>
                      </a:lnTo>
                      <a:lnTo>
                        <a:pt x="2144" y="394"/>
                      </a:lnTo>
                      <a:lnTo>
                        <a:pt x="2146" y="388"/>
                      </a:lnTo>
                      <a:lnTo>
                        <a:pt x="2150" y="388"/>
                      </a:lnTo>
                      <a:lnTo>
                        <a:pt x="2162" y="388"/>
                      </a:lnTo>
                      <a:lnTo>
                        <a:pt x="2166" y="388"/>
                      </a:lnTo>
                      <a:lnTo>
                        <a:pt x="2168" y="394"/>
                      </a:lnTo>
                      <a:lnTo>
                        <a:pt x="2168" y="418"/>
                      </a:lnTo>
                      <a:close/>
                      <a:moveTo>
                        <a:pt x="2230" y="418"/>
                      </a:moveTo>
                      <a:lnTo>
                        <a:pt x="2230" y="418"/>
                      </a:lnTo>
                      <a:lnTo>
                        <a:pt x="2228" y="422"/>
                      </a:lnTo>
                      <a:lnTo>
                        <a:pt x="2222" y="424"/>
                      </a:lnTo>
                      <a:lnTo>
                        <a:pt x="2210" y="424"/>
                      </a:lnTo>
                      <a:lnTo>
                        <a:pt x="2206" y="422"/>
                      </a:lnTo>
                      <a:lnTo>
                        <a:pt x="2204" y="418"/>
                      </a:lnTo>
                      <a:lnTo>
                        <a:pt x="2204" y="394"/>
                      </a:lnTo>
                      <a:lnTo>
                        <a:pt x="2206" y="388"/>
                      </a:lnTo>
                      <a:lnTo>
                        <a:pt x="2210" y="388"/>
                      </a:lnTo>
                      <a:lnTo>
                        <a:pt x="2222" y="388"/>
                      </a:lnTo>
                      <a:lnTo>
                        <a:pt x="2228" y="388"/>
                      </a:lnTo>
                      <a:lnTo>
                        <a:pt x="2230" y="394"/>
                      </a:lnTo>
                      <a:lnTo>
                        <a:pt x="2230" y="418"/>
                      </a:lnTo>
                      <a:close/>
                      <a:moveTo>
                        <a:pt x="2290" y="418"/>
                      </a:moveTo>
                      <a:lnTo>
                        <a:pt x="2290" y="418"/>
                      </a:lnTo>
                      <a:lnTo>
                        <a:pt x="2288" y="422"/>
                      </a:lnTo>
                      <a:lnTo>
                        <a:pt x="2284" y="424"/>
                      </a:lnTo>
                      <a:lnTo>
                        <a:pt x="2270" y="424"/>
                      </a:lnTo>
                      <a:lnTo>
                        <a:pt x="2266" y="422"/>
                      </a:lnTo>
                      <a:lnTo>
                        <a:pt x="2264" y="418"/>
                      </a:lnTo>
                      <a:lnTo>
                        <a:pt x="2264" y="394"/>
                      </a:lnTo>
                      <a:lnTo>
                        <a:pt x="2266" y="388"/>
                      </a:lnTo>
                      <a:lnTo>
                        <a:pt x="2270" y="388"/>
                      </a:lnTo>
                      <a:lnTo>
                        <a:pt x="2284" y="388"/>
                      </a:lnTo>
                      <a:lnTo>
                        <a:pt x="2288" y="388"/>
                      </a:lnTo>
                      <a:lnTo>
                        <a:pt x="2290" y="394"/>
                      </a:lnTo>
                      <a:lnTo>
                        <a:pt x="2290" y="418"/>
                      </a:lnTo>
                      <a:close/>
                      <a:moveTo>
                        <a:pt x="2350" y="418"/>
                      </a:moveTo>
                      <a:lnTo>
                        <a:pt x="2350" y="418"/>
                      </a:lnTo>
                      <a:lnTo>
                        <a:pt x="2348" y="422"/>
                      </a:lnTo>
                      <a:lnTo>
                        <a:pt x="2344" y="424"/>
                      </a:lnTo>
                      <a:lnTo>
                        <a:pt x="2332" y="424"/>
                      </a:lnTo>
                      <a:lnTo>
                        <a:pt x="2326" y="422"/>
                      </a:lnTo>
                      <a:lnTo>
                        <a:pt x="2324" y="418"/>
                      </a:lnTo>
                      <a:lnTo>
                        <a:pt x="2324" y="394"/>
                      </a:lnTo>
                      <a:lnTo>
                        <a:pt x="2326" y="388"/>
                      </a:lnTo>
                      <a:lnTo>
                        <a:pt x="2332" y="388"/>
                      </a:lnTo>
                      <a:lnTo>
                        <a:pt x="2344" y="388"/>
                      </a:lnTo>
                      <a:lnTo>
                        <a:pt x="2348" y="388"/>
                      </a:lnTo>
                      <a:lnTo>
                        <a:pt x="2350" y="394"/>
                      </a:lnTo>
                      <a:lnTo>
                        <a:pt x="2350" y="418"/>
                      </a:lnTo>
                      <a:close/>
                      <a:moveTo>
                        <a:pt x="2410" y="418"/>
                      </a:moveTo>
                      <a:lnTo>
                        <a:pt x="2410" y="418"/>
                      </a:lnTo>
                      <a:lnTo>
                        <a:pt x="2408" y="422"/>
                      </a:lnTo>
                      <a:lnTo>
                        <a:pt x="2404" y="424"/>
                      </a:lnTo>
                      <a:lnTo>
                        <a:pt x="2392" y="424"/>
                      </a:lnTo>
                      <a:lnTo>
                        <a:pt x="2388" y="422"/>
                      </a:lnTo>
                      <a:lnTo>
                        <a:pt x="2386" y="418"/>
                      </a:lnTo>
                      <a:lnTo>
                        <a:pt x="2386" y="394"/>
                      </a:lnTo>
                      <a:lnTo>
                        <a:pt x="2388" y="388"/>
                      </a:lnTo>
                      <a:lnTo>
                        <a:pt x="2392" y="388"/>
                      </a:lnTo>
                      <a:lnTo>
                        <a:pt x="2404" y="388"/>
                      </a:lnTo>
                      <a:lnTo>
                        <a:pt x="2408" y="388"/>
                      </a:lnTo>
                      <a:lnTo>
                        <a:pt x="2410" y="394"/>
                      </a:lnTo>
                      <a:lnTo>
                        <a:pt x="2410" y="418"/>
                      </a:lnTo>
                      <a:close/>
                      <a:moveTo>
                        <a:pt x="2414" y="376"/>
                      </a:moveTo>
                      <a:lnTo>
                        <a:pt x="2414" y="376"/>
                      </a:lnTo>
                      <a:lnTo>
                        <a:pt x="2412" y="378"/>
                      </a:lnTo>
                      <a:lnTo>
                        <a:pt x="2410" y="380"/>
                      </a:lnTo>
                      <a:lnTo>
                        <a:pt x="1956" y="380"/>
                      </a:lnTo>
                      <a:lnTo>
                        <a:pt x="1954" y="378"/>
                      </a:lnTo>
                      <a:lnTo>
                        <a:pt x="1954" y="376"/>
                      </a:lnTo>
                      <a:lnTo>
                        <a:pt x="1954" y="72"/>
                      </a:lnTo>
                      <a:lnTo>
                        <a:pt x="1954" y="70"/>
                      </a:lnTo>
                      <a:lnTo>
                        <a:pt x="1956" y="68"/>
                      </a:lnTo>
                      <a:lnTo>
                        <a:pt x="2410" y="68"/>
                      </a:lnTo>
                      <a:lnTo>
                        <a:pt x="2412" y="70"/>
                      </a:lnTo>
                      <a:lnTo>
                        <a:pt x="2414" y="72"/>
                      </a:lnTo>
                      <a:lnTo>
                        <a:pt x="2414" y="376"/>
                      </a:lnTo>
                      <a:close/>
                      <a:moveTo>
                        <a:pt x="4742" y="30"/>
                      </a:moveTo>
                      <a:lnTo>
                        <a:pt x="4742" y="30"/>
                      </a:lnTo>
                      <a:lnTo>
                        <a:pt x="4744" y="26"/>
                      </a:lnTo>
                      <a:lnTo>
                        <a:pt x="4748" y="24"/>
                      </a:lnTo>
                      <a:lnTo>
                        <a:pt x="4762" y="24"/>
                      </a:lnTo>
                      <a:lnTo>
                        <a:pt x="4766" y="26"/>
                      </a:lnTo>
                      <a:lnTo>
                        <a:pt x="4768" y="30"/>
                      </a:lnTo>
                      <a:lnTo>
                        <a:pt x="4768" y="54"/>
                      </a:lnTo>
                      <a:lnTo>
                        <a:pt x="4766" y="60"/>
                      </a:lnTo>
                      <a:lnTo>
                        <a:pt x="4762" y="60"/>
                      </a:lnTo>
                      <a:lnTo>
                        <a:pt x="4748" y="60"/>
                      </a:lnTo>
                      <a:lnTo>
                        <a:pt x="4744" y="60"/>
                      </a:lnTo>
                      <a:lnTo>
                        <a:pt x="4742" y="54"/>
                      </a:lnTo>
                      <a:lnTo>
                        <a:pt x="4742" y="30"/>
                      </a:lnTo>
                      <a:close/>
                      <a:moveTo>
                        <a:pt x="4682" y="30"/>
                      </a:moveTo>
                      <a:lnTo>
                        <a:pt x="4682" y="30"/>
                      </a:lnTo>
                      <a:lnTo>
                        <a:pt x="4684" y="26"/>
                      </a:lnTo>
                      <a:lnTo>
                        <a:pt x="4688" y="24"/>
                      </a:lnTo>
                      <a:lnTo>
                        <a:pt x="4700" y="24"/>
                      </a:lnTo>
                      <a:lnTo>
                        <a:pt x="4706" y="26"/>
                      </a:lnTo>
                      <a:lnTo>
                        <a:pt x="4708" y="30"/>
                      </a:lnTo>
                      <a:lnTo>
                        <a:pt x="4708" y="54"/>
                      </a:lnTo>
                      <a:lnTo>
                        <a:pt x="4706" y="60"/>
                      </a:lnTo>
                      <a:lnTo>
                        <a:pt x="4700" y="60"/>
                      </a:lnTo>
                      <a:lnTo>
                        <a:pt x="4688" y="60"/>
                      </a:lnTo>
                      <a:lnTo>
                        <a:pt x="4684" y="60"/>
                      </a:lnTo>
                      <a:lnTo>
                        <a:pt x="4682" y="54"/>
                      </a:lnTo>
                      <a:lnTo>
                        <a:pt x="4682" y="30"/>
                      </a:lnTo>
                      <a:close/>
                      <a:moveTo>
                        <a:pt x="4622" y="30"/>
                      </a:moveTo>
                      <a:lnTo>
                        <a:pt x="4622" y="30"/>
                      </a:lnTo>
                      <a:lnTo>
                        <a:pt x="4624" y="26"/>
                      </a:lnTo>
                      <a:lnTo>
                        <a:pt x="4628" y="24"/>
                      </a:lnTo>
                      <a:lnTo>
                        <a:pt x="4640" y="24"/>
                      </a:lnTo>
                      <a:lnTo>
                        <a:pt x="4646" y="26"/>
                      </a:lnTo>
                      <a:lnTo>
                        <a:pt x="4646" y="30"/>
                      </a:lnTo>
                      <a:lnTo>
                        <a:pt x="4646" y="54"/>
                      </a:lnTo>
                      <a:lnTo>
                        <a:pt x="4646" y="60"/>
                      </a:lnTo>
                      <a:lnTo>
                        <a:pt x="4640" y="60"/>
                      </a:lnTo>
                      <a:lnTo>
                        <a:pt x="4628" y="60"/>
                      </a:lnTo>
                      <a:lnTo>
                        <a:pt x="4624" y="60"/>
                      </a:lnTo>
                      <a:lnTo>
                        <a:pt x="4622" y="54"/>
                      </a:lnTo>
                      <a:lnTo>
                        <a:pt x="4622" y="30"/>
                      </a:lnTo>
                      <a:close/>
                      <a:moveTo>
                        <a:pt x="4560" y="30"/>
                      </a:moveTo>
                      <a:lnTo>
                        <a:pt x="4560" y="30"/>
                      </a:lnTo>
                      <a:lnTo>
                        <a:pt x="4562" y="26"/>
                      </a:lnTo>
                      <a:lnTo>
                        <a:pt x="4568" y="24"/>
                      </a:lnTo>
                      <a:lnTo>
                        <a:pt x="4580" y="24"/>
                      </a:lnTo>
                      <a:lnTo>
                        <a:pt x="4584" y="26"/>
                      </a:lnTo>
                      <a:lnTo>
                        <a:pt x="4586" y="30"/>
                      </a:lnTo>
                      <a:lnTo>
                        <a:pt x="4586" y="54"/>
                      </a:lnTo>
                      <a:lnTo>
                        <a:pt x="4584" y="60"/>
                      </a:lnTo>
                      <a:lnTo>
                        <a:pt x="4580" y="60"/>
                      </a:lnTo>
                      <a:lnTo>
                        <a:pt x="4568" y="60"/>
                      </a:lnTo>
                      <a:lnTo>
                        <a:pt x="4562" y="60"/>
                      </a:lnTo>
                      <a:lnTo>
                        <a:pt x="4560" y="54"/>
                      </a:lnTo>
                      <a:lnTo>
                        <a:pt x="4560" y="30"/>
                      </a:lnTo>
                      <a:close/>
                      <a:moveTo>
                        <a:pt x="4500" y="30"/>
                      </a:moveTo>
                      <a:lnTo>
                        <a:pt x="4500" y="30"/>
                      </a:lnTo>
                      <a:lnTo>
                        <a:pt x="4502" y="26"/>
                      </a:lnTo>
                      <a:lnTo>
                        <a:pt x="4506" y="24"/>
                      </a:lnTo>
                      <a:lnTo>
                        <a:pt x="4520" y="24"/>
                      </a:lnTo>
                      <a:lnTo>
                        <a:pt x="4524" y="26"/>
                      </a:lnTo>
                      <a:lnTo>
                        <a:pt x="4526" y="30"/>
                      </a:lnTo>
                      <a:lnTo>
                        <a:pt x="4526" y="54"/>
                      </a:lnTo>
                      <a:lnTo>
                        <a:pt x="4524" y="60"/>
                      </a:lnTo>
                      <a:lnTo>
                        <a:pt x="4520" y="60"/>
                      </a:lnTo>
                      <a:lnTo>
                        <a:pt x="4506" y="60"/>
                      </a:lnTo>
                      <a:lnTo>
                        <a:pt x="4502" y="60"/>
                      </a:lnTo>
                      <a:lnTo>
                        <a:pt x="4500" y="54"/>
                      </a:lnTo>
                      <a:lnTo>
                        <a:pt x="4500" y="30"/>
                      </a:lnTo>
                      <a:close/>
                      <a:moveTo>
                        <a:pt x="4440" y="30"/>
                      </a:moveTo>
                      <a:lnTo>
                        <a:pt x="4440" y="30"/>
                      </a:lnTo>
                      <a:lnTo>
                        <a:pt x="4442" y="26"/>
                      </a:lnTo>
                      <a:lnTo>
                        <a:pt x="4446" y="24"/>
                      </a:lnTo>
                      <a:lnTo>
                        <a:pt x="4460" y="24"/>
                      </a:lnTo>
                      <a:lnTo>
                        <a:pt x="4464" y="26"/>
                      </a:lnTo>
                      <a:lnTo>
                        <a:pt x="4466" y="30"/>
                      </a:lnTo>
                      <a:lnTo>
                        <a:pt x="4466" y="54"/>
                      </a:lnTo>
                      <a:lnTo>
                        <a:pt x="4464" y="60"/>
                      </a:lnTo>
                      <a:lnTo>
                        <a:pt x="4460" y="60"/>
                      </a:lnTo>
                      <a:lnTo>
                        <a:pt x="4446" y="60"/>
                      </a:lnTo>
                      <a:lnTo>
                        <a:pt x="4442" y="60"/>
                      </a:lnTo>
                      <a:lnTo>
                        <a:pt x="4440" y="54"/>
                      </a:lnTo>
                      <a:lnTo>
                        <a:pt x="4440" y="30"/>
                      </a:lnTo>
                      <a:close/>
                      <a:moveTo>
                        <a:pt x="4380" y="30"/>
                      </a:moveTo>
                      <a:lnTo>
                        <a:pt x="4380" y="30"/>
                      </a:lnTo>
                      <a:lnTo>
                        <a:pt x="4382" y="26"/>
                      </a:lnTo>
                      <a:lnTo>
                        <a:pt x="4386" y="24"/>
                      </a:lnTo>
                      <a:lnTo>
                        <a:pt x="4398" y="24"/>
                      </a:lnTo>
                      <a:lnTo>
                        <a:pt x="4404" y="26"/>
                      </a:lnTo>
                      <a:lnTo>
                        <a:pt x="4406" y="30"/>
                      </a:lnTo>
                      <a:lnTo>
                        <a:pt x="4406" y="54"/>
                      </a:lnTo>
                      <a:lnTo>
                        <a:pt x="4404" y="60"/>
                      </a:lnTo>
                      <a:lnTo>
                        <a:pt x="4398" y="60"/>
                      </a:lnTo>
                      <a:lnTo>
                        <a:pt x="4386" y="60"/>
                      </a:lnTo>
                      <a:lnTo>
                        <a:pt x="4382" y="60"/>
                      </a:lnTo>
                      <a:lnTo>
                        <a:pt x="4380" y="54"/>
                      </a:lnTo>
                      <a:lnTo>
                        <a:pt x="4380" y="30"/>
                      </a:lnTo>
                      <a:close/>
                      <a:moveTo>
                        <a:pt x="4258" y="30"/>
                      </a:moveTo>
                      <a:lnTo>
                        <a:pt x="4258" y="30"/>
                      </a:lnTo>
                      <a:lnTo>
                        <a:pt x="4260" y="26"/>
                      </a:lnTo>
                      <a:lnTo>
                        <a:pt x="4266" y="24"/>
                      </a:lnTo>
                      <a:lnTo>
                        <a:pt x="4278" y="24"/>
                      </a:lnTo>
                      <a:lnTo>
                        <a:pt x="4282" y="26"/>
                      </a:lnTo>
                      <a:lnTo>
                        <a:pt x="4284" y="30"/>
                      </a:lnTo>
                      <a:lnTo>
                        <a:pt x="4284" y="54"/>
                      </a:lnTo>
                      <a:lnTo>
                        <a:pt x="4282" y="60"/>
                      </a:lnTo>
                      <a:lnTo>
                        <a:pt x="4278" y="60"/>
                      </a:lnTo>
                      <a:lnTo>
                        <a:pt x="4266" y="60"/>
                      </a:lnTo>
                      <a:lnTo>
                        <a:pt x="4260" y="60"/>
                      </a:lnTo>
                      <a:lnTo>
                        <a:pt x="4258" y="54"/>
                      </a:lnTo>
                      <a:lnTo>
                        <a:pt x="4258" y="30"/>
                      </a:lnTo>
                      <a:close/>
                      <a:moveTo>
                        <a:pt x="4198" y="30"/>
                      </a:moveTo>
                      <a:lnTo>
                        <a:pt x="4198" y="30"/>
                      </a:lnTo>
                      <a:lnTo>
                        <a:pt x="4200" y="26"/>
                      </a:lnTo>
                      <a:lnTo>
                        <a:pt x="4204" y="24"/>
                      </a:lnTo>
                      <a:lnTo>
                        <a:pt x="4218" y="24"/>
                      </a:lnTo>
                      <a:lnTo>
                        <a:pt x="4222" y="26"/>
                      </a:lnTo>
                      <a:lnTo>
                        <a:pt x="4224" y="30"/>
                      </a:lnTo>
                      <a:lnTo>
                        <a:pt x="4224" y="54"/>
                      </a:lnTo>
                      <a:lnTo>
                        <a:pt x="4222" y="60"/>
                      </a:lnTo>
                      <a:lnTo>
                        <a:pt x="4218" y="60"/>
                      </a:lnTo>
                      <a:lnTo>
                        <a:pt x="4204" y="60"/>
                      </a:lnTo>
                      <a:lnTo>
                        <a:pt x="4200" y="60"/>
                      </a:lnTo>
                      <a:lnTo>
                        <a:pt x="4198" y="54"/>
                      </a:lnTo>
                      <a:lnTo>
                        <a:pt x="4198" y="30"/>
                      </a:lnTo>
                      <a:close/>
                      <a:moveTo>
                        <a:pt x="4138" y="30"/>
                      </a:moveTo>
                      <a:lnTo>
                        <a:pt x="4138" y="30"/>
                      </a:lnTo>
                      <a:lnTo>
                        <a:pt x="4140" y="26"/>
                      </a:lnTo>
                      <a:lnTo>
                        <a:pt x="4144" y="24"/>
                      </a:lnTo>
                      <a:lnTo>
                        <a:pt x="4156" y="24"/>
                      </a:lnTo>
                      <a:lnTo>
                        <a:pt x="4162" y="26"/>
                      </a:lnTo>
                      <a:lnTo>
                        <a:pt x="4164" y="30"/>
                      </a:lnTo>
                      <a:lnTo>
                        <a:pt x="4164" y="54"/>
                      </a:lnTo>
                      <a:lnTo>
                        <a:pt x="4162" y="60"/>
                      </a:lnTo>
                      <a:lnTo>
                        <a:pt x="4156" y="60"/>
                      </a:lnTo>
                      <a:lnTo>
                        <a:pt x="4144" y="60"/>
                      </a:lnTo>
                      <a:lnTo>
                        <a:pt x="4140" y="60"/>
                      </a:lnTo>
                      <a:lnTo>
                        <a:pt x="4138" y="54"/>
                      </a:lnTo>
                      <a:lnTo>
                        <a:pt x="4138" y="30"/>
                      </a:lnTo>
                      <a:close/>
                      <a:moveTo>
                        <a:pt x="4078" y="30"/>
                      </a:moveTo>
                      <a:lnTo>
                        <a:pt x="4078" y="30"/>
                      </a:lnTo>
                      <a:lnTo>
                        <a:pt x="4080" y="26"/>
                      </a:lnTo>
                      <a:lnTo>
                        <a:pt x="4084" y="24"/>
                      </a:lnTo>
                      <a:lnTo>
                        <a:pt x="4096" y="24"/>
                      </a:lnTo>
                      <a:lnTo>
                        <a:pt x="4100" y="26"/>
                      </a:lnTo>
                      <a:lnTo>
                        <a:pt x="4102" y="30"/>
                      </a:lnTo>
                      <a:lnTo>
                        <a:pt x="4102" y="54"/>
                      </a:lnTo>
                      <a:lnTo>
                        <a:pt x="4100" y="60"/>
                      </a:lnTo>
                      <a:lnTo>
                        <a:pt x="4096" y="60"/>
                      </a:lnTo>
                      <a:lnTo>
                        <a:pt x="4084" y="60"/>
                      </a:lnTo>
                      <a:lnTo>
                        <a:pt x="4080" y="60"/>
                      </a:lnTo>
                      <a:lnTo>
                        <a:pt x="4078" y="54"/>
                      </a:lnTo>
                      <a:lnTo>
                        <a:pt x="4078" y="30"/>
                      </a:lnTo>
                      <a:close/>
                      <a:moveTo>
                        <a:pt x="4016" y="30"/>
                      </a:moveTo>
                      <a:lnTo>
                        <a:pt x="4016" y="30"/>
                      </a:lnTo>
                      <a:lnTo>
                        <a:pt x="4018" y="26"/>
                      </a:lnTo>
                      <a:lnTo>
                        <a:pt x="4024" y="24"/>
                      </a:lnTo>
                      <a:lnTo>
                        <a:pt x="4036" y="24"/>
                      </a:lnTo>
                      <a:lnTo>
                        <a:pt x="4040" y="26"/>
                      </a:lnTo>
                      <a:lnTo>
                        <a:pt x="4042" y="30"/>
                      </a:lnTo>
                      <a:lnTo>
                        <a:pt x="4042" y="54"/>
                      </a:lnTo>
                      <a:lnTo>
                        <a:pt x="4040" y="60"/>
                      </a:lnTo>
                      <a:lnTo>
                        <a:pt x="4036" y="60"/>
                      </a:lnTo>
                      <a:lnTo>
                        <a:pt x="4024" y="60"/>
                      </a:lnTo>
                      <a:lnTo>
                        <a:pt x="4018" y="60"/>
                      </a:lnTo>
                      <a:lnTo>
                        <a:pt x="4016" y="54"/>
                      </a:lnTo>
                      <a:lnTo>
                        <a:pt x="4016" y="30"/>
                      </a:lnTo>
                      <a:close/>
                      <a:moveTo>
                        <a:pt x="3956" y="30"/>
                      </a:moveTo>
                      <a:lnTo>
                        <a:pt x="3956" y="30"/>
                      </a:lnTo>
                      <a:lnTo>
                        <a:pt x="3958" y="26"/>
                      </a:lnTo>
                      <a:lnTo>
                        <a:pt x="3962" y="24"/>
                      </a:lnTo>
                      <a:lnTo>
                        <a:pt x="3976" y="24"/>
                      </a:lnTo>
                      <a:lnTo>
                        <a:pt x="3980" y="26"/>
                      </a:lnTo>
                      <a:lnTo>
                        <a:pt x="3982" y="30"/>
                      </a:lnTo>
                      <a:lnTo>
                        <a:pt x="3982" y="54"/>
                      </a:lnTo>
                      <a:lnTo>
                        <a:pt x="3980" y="60"/>
                      </a:lnTo>
                      <a:lnTo>
                        <a:pt x="3976" y="60"/>
                      </a:lnTo>
                      <a:lnTo>
                        <a:pt x="3962" y="60"/>
                      </a:lnTo>
                      <a:lnTo>
                        <a:pt x="3958" y="60"/>
                      </a:lnTo>
                      <a:lnTo>
                        <a:pt x="3956" y="54"/>
                      </a:lnTo>
                      <a:lnTo>
                        <a:pt x="3956" y="30"/>
                      </a:lnTo>
                      <a:close/>
                      <a:moveTo>
                        <a:pt x="3896" y="30"/>
                      </a:moveTo>
                      <a:lnTo>
                        <a:pt x="3896" y="30"/>
                      </a:lnTo>
                      <a:lnTo>
                        <a:pt x="3898" y="26"/>
                      </a:lnTo>
                      <a:lnTo>
                        <a:pt x="3902" y="24"/>
                      </a:lnTo>
                      <a:lnTo>
                        <a:pt x="3914" y="24"/>
                      </a:lnTo>
                      <a:lnTo>
                        <a:pt x="3920" y="26"/>
                      </a:lnTo>
                      <a:lnTo>
                        <a:pt x="3922" y="30"/>
                      </a:lnTo>
                      <a:lnTo>
                        <a:pt x="3922" y="54"/>
                      </a:lnTo>
                      <a:lnTo>
                        <a:pt x="3920" y="60"/>
                      </a:lnTo>
                      <a:lnTo>
                        <a:pt x="3914" y="60"/>
                      </a:lnTo>
                      <a:lnTo>
                        <a:pt x="3902" y="60"/>
                      </a:lnTo>
                      <a:lnTo>
                        <a:pt x="3898" y="60"/>
                      </a:lnTo>
                      <a:lnTo>
                        <a:pt x="3896" y="54"/>
                      </a:lnTo>
                      <a:lnTo>
                        <a:pt x="3896" y="30"/>
                      </a:lnTo>
                      <a:close/>
                      <a:moveTo>
                        <a:pt x="3836" y="30"/>
                      </a:moveTo>
                      <a:lnTo>
                        <a:pt x="3836" y="30"/>
                      </a:lnTo>
                      <a:lnTo>
                        <a:pt x="3838" y="26"/>
                      </a:lnTo>
                      <a:lnTo>
                        <a:pt x="3842" y="24"/>
                      </a:lnTo>
                      <a:lnTo>
                        <a:pt x="3854" y="24"/>
                      </a:lnTo>
                      <a:lnTo>
                        <a:pt x="3858" y="26"/>
                      </a:lnTo>
                      <a:lnTo>
                        <a:pt x="3860" y="30"/>
                      </a:lnTo>
                      <a:lnTo>
                        <a:pt x="3860" y="54"/>
                      </a:lnTo>
                      <a:lnTo>
                        <a:pt x="3858" y="60"/>
                      </a:lnTo>
                      <a:lnTo>
                        <a:pt x="3854" y="60"/>
                      </a:lnTo>
                      <a:lnTo>
                        <a:pt x="3842" y="60"/>
                      </a:lnTo>
                      <a:lnTo>
                        <a:pt x="3838" y="60"/>
                      </a:lnTo>
                      <a:lnTo>
                        <a:pt x="3836" y="54"/>
                      </a:lnTo>
                      <a:lnTo>
                        <a:pt x="3836" y="30"/>
                      </a:lnTo>
                      <a:close/>
                      <a:moveTo>
                        <a:pt x="3774" y="30"/>
                      </a:moveTo>
                      <a:lnTo>
                        <a:pt x="3774" y="30"/>
                      </a:lnTo>
                      <a:lnTo>
                        <a:pt x="3776" y="26"/>
                      </a:lnTo>
                      <a:lnTo>
                        <a:pt x="3782" y="24"/>
                      </a:lnTo>
                      <a:lnTo>
                        <a:pt x="3794" y="24"/>
                      </a:lnTo>
                      <a:lnTo>
                        <a:pt x="3798" y="26"/>
                      </a:lnTo>
                      <a:lnTo>
                        <a:pt x="3800" y="30"/>
                      </a:lnTo>
                      <a:lnTo>
                        <a:pt x="3800" y="54"/>
                      </a:lnTo>
                      <a:lnTo>
                        <a:pt x="3798" y="60"/>
                      </a:lnTo>
                      <a:lnTo>
                        <a:pt x="3794" y="60"/>
                      </a:lnTo>
                      <a:lnTo>
                        <a:pt x="3782" y="60"/>
                      </a:lnTo>
                      <a:lnTo>
                        <a:pt x="3776" y="60"/>
                      </a:lnTo>
                      <a:lnTo>
                        <a:pt x="3774" y="54"/>
                      </a:lnTo>
                      <a:lnTo>
                        <a:pt x="3774" y="30"/>
                      </a:lnTo>
                      <a:close/>
                      <a:moveTo>
                        <a:pt x="3714" y="30"/>
                      </a:moveTo>
                      <a:lnTo>
                        <a:pt x="3714" y="30"/>
                      </a:lnTo>
                      <a:lnTo>
                        <a:pt x="3716" y="26"/>
                      </a:lnTo>
                      <a:lnTo>
                        <a:pt x="3720" y="24"/>
                      </a:lnTo>
                      <a:lnTo>
                        <a:pt x="3734" y="24"/>
                      </a:lnTo>
                      <a:lnTo>
                        <a:pt x="3738" y="26"/>
                      </a:lnTo>
                      <a:lnTo>
                        <a:pt x="3740" y="30"/>
                      </a:lnTo>
                      <a:lnTo>
                        <a:pt x="3740" y="54"/>
                      </a:lnTo>
                      <a:lnTo>
                        <a:pt x="3738" y="60"/>
                      </a:lnTo>
                      <a:lnTo>
                        <a:pt x="3734" y="60"/>
                      </a:lnTo>
                      <a:lnTo>
                        <a:pt x="3720" y="60"/>
                      </a:lnTo>
                      <a:lnTo>
                        <a:pt x="3716" y="60"/>
                      </a:lnTo>
                      <a:lnTo>
                        <a:pt x="3714" y="54"/>
                      </a:lnTo>
                      <a:lnTo>
                        <a:pt x="3714" y="30"/>
                      </a:lnTo>
                      <a:close/>
                      <a:moveTo>
                        <a:pt x="3654" y="30"/>
                      </a:moveTo>
                      <a:lnTo>
                        <a:pt x="3654" y="30"/>
                      </a:lnTo>
                      <a:lnTo>
                        <a:pt x="3656" y="26"/>
                      </a:lnTo>
                      <a:lnTo>
                        <a:pt x="3660" y="24"/>
                      </a:lnTo>
                      <a:lnTo>
                        <a:pt x="3672" y="24"/>
                      </a:lnTo>
                      <a:lnTo>
                        <a:pt x="3678" y="26"/>
                      </a:lnTo>
                      <a:lnTo>
                        <a:pt x="3680" y="30"/>
                      </a:lnTo>
                      <a:lnTo>
                        <a:pt x="3680" y="54"/>
                      </a:lnTo>
                      <a:lnTo>
                        <a:pt x="3678" y="60"/>
                      </a:lnTo>
                      <a:lnTo>
                        <a:pt x="3672" y="60"/>
                      </a:lnTo>
                      <a:lnTo>
                        <a:pt x="3660" y="60"/>
                      </a:lnTo>
                      <a:lnTo>
                        <a:pt x="3656" y="60"/>
                      </a:lnTo>
                      <a:lnTo>
                        <a:pt x="3654" y="54"/>
                      </a:lnTo>
                      <a:lnTo>
                        <a:pt x="3654" y="30"/>
                      </a:lnTo>
                      <a:close/>
                      <a:moveTo>
                        <a:pt x="3594" y="30"/>
                      </a:moveTo>
                      <a:lnTo>
                        <a:pt x="3594" y="30"/>
                      </a:lnTo>
                      <a:lnTo>
                        <a:pt x="3596" y="26"/>
                      </a:lnTo>
                      <a:lnTo>
                        <a:pt x="3600" y="24"/>
                      </a:lnTo>
                      <a:lnTo>
                        <a:pt x="3612" y="24"/>
                      </a:lnTo>
                      <a:lnTo>
                        <a:pt x="3618" y="26"/>
                      </a:lnTo>
                      <a:lnTo>
                        <a:pt x="3618" y="30"/>
                      </a:lnTo>
                      <a:lnTo>
                        <a:pt x="3618" y="54"/>
                      </a:lnTo>
                      <a:lnTo>
                        <a:pt x="3618" y="60"/>
                      </a:lnTo>
                      <a:lnTo>
                        <a:pt x="3612" y="60"/>
                      </a:lnTo>
                      <a:lnTo>
                        <a:pt x="3600" y="60"/>
                      </a:lnTo>
                      <a:lnTo>
                        <a:pt x="3596" y="60"/>
                      </a:lnTo>
                      <a:lnTo>
                        <a:pt x="3594" y="54"/>
                      </a:lnTo>
                      <a:lnTo>
                        <a:pt x="3594" y="30"/>
                      </a:lnTo>
                      <a:close/>
                      <a:moveTo>
                        <a:pt x="3532" y="30"/>
                      </a:moveTo>
                      <a:lnTo>
                        <a:pt x="3532" y="30"/>
                      </a:lnTo>
                      <a:lnTo>
                        <a:pt x="3534" y="26"/>
                      </a:lnTo>
                      <a:lnTo>
                        <a:pt x="3540" y="24"/>
                      </a:lnTo>
                      <a:lnTo>
                        <a:pt x="3552" y="24"/>
                      </a:lnTo>
                      <a:lnTo>
                        <a:pt x="3556" y="26"/>
                      </a:lnTo>
                      <a:lnTo>
                        <a:pt x="3558" y="30"/>
                      </a:lnTo>
                      <a:lnTo>
                        <a:pt x="3558" y="54"/>
                      </a:lnTo>
                      <a:lnTo>
                        <a:pt x="3556" y="60"/>
                      </a:lnTo>
                      <a:lnTo>
                        <a:pt x="3552" y="60"/>
                      </a:lnTo>
                      <a:lnTo>
                        <a:pt x="3540" y="60"/>
                      </a:lnTo>
                      <a:lnTo>
                        <a:pt x="3534" y="60"/>
                      </a:lnTo>
                      <a:lnTo>
                        <a:pt x="3532" y="54"/>
                      </a:lnTo>
                      <a:lnTo>
                        <a:pt x="3532" y="30"/>
                      </a:lnTo>
                      <a:close/>
                      <a:moveTo>
                        <a:pt x="3472" y="30"/>
                      </a:moveTo>
                      <a:lnTo>
                        <a:pt x="3472" y="30"/>
                      </a:lnTo>
                      <a:lnTo>
                        <a:pt x="3474" y="26"/>
                      </a:lnTo>
                      <a:lnTo>
                        <a:pt x="3478" y="24"/>
                      </a:lnTo>
                      <a:lnTo>
                        <a:pt x="3492" y="24"/>
                      </a:lnTo>
                      <a:lnTo>
                        <a:pt x="3496" y="26"/>
                      </a:lnTo>
                      <a:lnTo>
                        <a:pt x="3498" y="30"/>
                      </a:lnTo>
                      <a:lnTo>
                        <a:pt x="3498" y="54"/>
                      </a:lnTo>
                      <a:lnTo>
                        <a:pt x="3496" y="60"/>
                      </a:lnTo>
                      <a:lnTo>
                        <a:pt x="3492" y="60"/>
                      </a:lnTo>
                      <a:lnTo>
                        <a:pt x="3478" y="60"/>
                      </a:lnTo>
                      <a:lnTo>
                        <a:pt x="3474" y="60"/>
                      </a:lnTo>
                      <a:lnTo>
                        <a:pt x="3472" y="54"/>
                      </a:lnTo>
                      <a:lnTo>
                        <a:pt x="3472" y="30"/>
                      </a:lnTo>
                      <a:close/>
                      <a:moveTo>
                        <a:pt x="3412" y="30"/>
                      </a:moveTo>
                      <a:lnTo>
                        <a:pt x="3412" y="30"/>
                      </a:lnTo>
                      <a:lnTo>
                        <a:pt x="3414" y="26"/>
                      </a:lnTo>
                      <a:lnTo>
                        <a:pt x="3418" y="24"/>
                      </a:lnTo>
                      <a:lnTo>
                        <a:pt x="3430" y="24"/>
                      </a:lnTo>
                      <a:lnTo>
                        <a:pt x="3436" y="26"/>
                      </a:lnTo>
                      <a:lnTo>
                        <a:pt x="3438" y="30"/>
                      </a:lnTo>
                      <a:lnTo>
                        <a:pt x="3438" y="54"/>
                      </a:lnTo>
                      <a:lnTo>
                        <a:pt x="3436" y="60"/>
                      </a:lnTo>
                      <a:lnTo>
                        <a:pt x="3430" y="60"/>
                      </a:lnTo>
                      <a:lnTo>
                        <a:pt x="3418" y="60"/>
                      </a:lnTo>
                      <a:lnTo>
                        <a:pt x="3414" y="60"/>
                      </a:lnTo>
                      <a:lnTo>
                        <a:pt x="3412" y="54"/>
                      </a:lnTo>
                      <a:lnTo>
                        <a:pt x="3412" y="30"/>
                      </a:lnTo>
                      <a:close/>
                      <a:moveTo>
                        <a:pt x="3352" y="30"/>
                      </a:moveTo>
                      <a:lnTo>
                        <a:pt x="3352" y="30"/>
                      </a:lnTo>
                      <a:lnTo>
                        <a:pt x="3354" y="26"/>
                      </a:lnTo>
                      <a:lnTo>
                        <a:pt x="3358" y="24"/>
                      </a:lnTo>
                      <a:lnTo>
                        <a:pt x="3370" y="24"/>
                      </a:lnTo>
                      <a:lnTo>
                        <a:pt x="3376" y="26"/>
                      </a:lnTo>
                      <a:lnTo>
                        <a:pt x="3378" y="30"/>
                      </a:lnTo>
                      <a:lnTo>
                        <a:pt x="3378" y="54"/>
                      </a:lnTo>
                      <a:lnTo>
                        <a:pt x="3376" y="60"/>
                      </a:lnTo>
                      <a:lnTo>
                        <a:pt x="3370" y="60"/>
                      </a:lnTo>
                      <a:lnTo>
                        <a:pt x="3358" y="60"/>
                      </a:lnTo>
                      <a:lnTo>
                        <a:pt x="3354" y="60"/>
                      </a:lnTo>
                      <a:lnTo>
                        <a:pt x="3352" y="54"/>
                      </a:lnTo>
                      <a:lnTo>
                        <a:pt x="3352" y="30"/>
                      </a:lnTo>
                      <a:close/>
                      <a:moveTo>
                        <a:pt x="3292" y="30"/>
                      </a:moveTo>
                      <a:lnTo>
                        <a:pt x="3292" y="30"/>
                      </a:lnTo>
                      <a:lnTo>
                        <a:pt x="3292" y="26"/>
                      </a:lnTo>
                      <a:lnTo>
                        <a:pt x="3298" y="24"/>
                      </a:lnTo>
                      <a:lnTo>
                        <a:pt x="3310" y="24"/>
                      </a:lnTo>
                      <a:lnTo>
                        <a:pt x="3314" y="26"/>
                      </a:lnTo>
                      <a:lnTo>
                        <a:pt x="3316" y="30"/>
                      </a:lnTo>
                      <a:lnTo>
                        <a:pt x="3316" y="54"/>
                      </a:lnTo>
                      <a:lnTo>
                        <a:pt x="3314" y="60"/>
                      </a:lnTo>
                      <a:lnTo>
                        <a:pt x="3310" y="60"/>
                      </a:lnTo>
                      <a:lnTo>
                        <a:pt x="3298" y="60"/>
                      </a:lnTo>
                      <a:lnTo>
                        <a:pt x="3292" y="60"/>
                      </a:lnTo>
                      <a:lnTo>
                        <a:pt x="3292" y="54"/>
                      </a:lnTo>
                      <a:lnTo>
                        <a:pt x="3292" y="30"/>
                      </a:lnTo>
                      <a:close/>
                      <a:moveTo>
                        <a:pt x="3230" y="30"/>
                      </a:moveTo>
                      <a:lnTo>
                        <a:pt x="3230" y="30"/>
                      </a:lnTo>
                      <a:lnTo>
                        <a:pt x="3232" y="26"/>
                      </a:lnTo>
                      <a:lnTo>
                        <a:pt x="3238" y="24"/>
                      </a:lnTo>
                      <a:lnTo>
                        <a:pt x="3250" y="24"/>
                      </a:lnTo>
                      <a:lnTo>
                        <a:pt x="3254" y="26"/>
                      </a:lnTo>
                      <a:lnTo>
                        <a:pt x="3256" y="30"/>
                      </a:lnTo>
                      <a:lnTo>
                        <a:pt x="3256" y="54"/>
                      </a:lnTo>
                      <a:lnTo>
                        <a:pt x="3254" y="60"/>
                      </a:lnTo>
                      <a:lnTo>
                        <a:pt x="3250" y="60"/>
                      </a:lnTo>
                      <a:lnTo>
                        <a:pt x="3238" y="60"/>
                      </a:lnTo>
                      <a:lnTo>
                        <a:pt x="3232" y="60"/>
                      </a:lnTo>
                      <a:lnTo>
                        <a:pt x="3230" y="54"/>
                      </a:lnTo>
                      <a:lnTo>
                        <a:pt x="3230" y="30"/>
                      </a:lnTo>
                      <a:close/>
                      <a:moveTo>
                        <a:pt x="3170" y="30"/>
                      </a:moveTo>
                      <a:lnTo>
                        <a:pt x="3170" y="30"/>
                      </a:lnTo>
                      <a:lnTo>
                        <a:pt x="3172" y="26"/>
                      </a:lnTo>
                      <a:lnTo>
                        <a:pt x="3176" y="24"/>
                      </a:lnTo>
                      <a:lnTo>
                        <a:pt x="3190" y="24"/>
                      </a:lnTo>
                      <a:lnTo>
                        <a:pt x="3194" y="26"/>
                      </a:lnTo>
                      <a:lnTo>
                        <a:pt x="3196" y="30"/>
                      </a:lnTo>
                      <a:lnTo>
                        <a:pt x="3196" y="54"/>
                      </a:lnTo>
                      <a:lnTo>
                        <a:pt x="3194" y="60"/>
                      </a:lnTo>
                      <a:lnTo>
                        <a:pt x="3190" y="60"/>
                      </a:lnTo>
                      <a:lnTo>
                        <a:pt x="3176" y="60"/>
                      </a:lnTo>
                      <a:lnTo>
                        <a:pt x="3172" y="60"/>
                      </a:lnTo>
                      <a:lnTo>
                        <a:pt x="3170" y="54"/>
                      </a:lnTo>
                      <a:lnTo>
                        <a:pt x="3170" y="30"/>
                      </a:lnTo>
                      <a:close/>
                      <a:moveTo>
                        <a:pt x="3110" y="30"/>
                      </a:moveTo>
                      <a:lnTo>
                        <a:pt x="3110" y="30"/>
                      </a:lnTo>
                      <a:lnTo>
                        <a:pt x="3112" y="26"/>
                      </a:lnTo>
                      <a:lnTo>
                        <a:pt x="3116" y="24"/>
                      </a:lnTo>
                      <a:lnTo>
                        <a:pt x="3128" y="24"/>
                      </a:lnTo>
                      <a:lnTo>
                        <a:pt x="3134" y="26"/>
                      </a:lnTo>
                      <a:lnTo>
                        <a:pt x="3136" y="30"/>
                      </a:lnTo>
                      <a:lnTo>
                        <a:pt x="3136" y="54"/>
                      </a:lnTo>
                      <a:lnTo>
                        <a:pt x="3134" y="60"/>
                      </a:lnTo>
                      <a:lnTo>
                        <a:pt x="3128" y="60"/>
                      </a:lnTo>
                      <a:lnTo>
                        <a:pt x="3116" y="60"/>
                      </a:lnTo>
                      <a:lnTo>
                        <a:pt x="3112" y="60"/>
                      </a:lnTo>
                      <a:lnTo>
                        <a:pt x="3110" y="54"/>
                      </a:lnTo>
                      <a:lnTo>
                        <a:pt x="3110" y="30"/>
                      </a:lnTo>
                      <a:close/>
                      <a:moveTo>
                        <a:pt x="3048" y="30"/>
                      </a:moveTo>
                      <a:lnTo>
                        <a:pt x="3048" y="30"/>
                      </a:lnTo>
                      <a:lnTo>
                        <a:pt x="3050" y="26"/>
                      </a:lnTo>
                      <a:lnTo>
                        <a:pt x="3056" y="24"/>
                      </a:lnTo>
                      <a:lnTo>
                        <a:pt x="3068" y="24"/>
                      </a:lnTo>
                      <a:lnTo>
                        <a:pt x="3072" y="26"/>
                      </a:lnTo>
                      <a:lnTo>
                        <a:pt x="3074" y="30"/>
                      </a:lnTo>
                      <a:lnTo>
                        <a:pt x="3074" y="54"/>
                      </a:lnTo>
                      <a:lnTo>
                        <a:pt x="3072" y="60"/>
                      </a:lnTo>
                      <a:lnTo>
                        <a:pt x="3068" y="60"/>
                      </a:lnTo>
                      <a:lnTo>
                        <a:pt x="3056" y="60"/>
                      </a:lnTo>
                      <a:lnTo>
                        <a:pt x="3050" y="60"/>
                      </a:lnTo>
                      <a:lnTo>
                        <a:pt x="3048" y="54"/>
                      </a:lnTo>
                      <a:lnTo>
                        <a:pt x="3048" y="30"/>
                      </a:lnTo>
                      <a:close/>
                      <a:moveTo>
                        <a:pt x="2988" y="30"/>
                      </a:moveTo>
                      <a:lnTo>
                        <a:pt x="2988" y="30"/>
                      </a:lnTo>
                      <a:lnTo>
                        <a:pt x="2990" y="26"/>
                      </a:lnTo>
                      <a:lnTo>
                        <a:pt x="2994" y="24"/>
                      </a:lnTo>
                      <a:lnTo>
                        <a:pt x="3008" y="24"/>
                      </a:lnTo>
                      <a:lnTo>
                        <a:pt x="3012" y="26"/>
                      </a:lnTo>
                      <a:lnTo>
                        <a:pt x="3014" y="30"/>
                      </a:lnTo>
                      <a:lnTo>
                        <a:pt x="3014" y="54"/>
                      </a:lnTo>
                      <a:lnTo>
                        <a:pt x="3012" y="60"/>
                      </a:lnTo>
                      <a:lnTo>
                        <a:pt x="3008" y="60"/>
                      </a:lnTo>
                      <a:lnTo>
                        <a:pt x="2994" y="60"/>
                      </a:lnTo>
                      <a:lnTo>
                        <a:pt x="2990" y="60"/>
                      </a:lnTo>
                      <a:lnTo>
                        <a:pt x="2988" y="54"/>
                      </a:lnTo>
                      <a:lnTo>
                        <a:pt x="2988" y="30"/>
                      </a:lnTo>
                      <a:close/>
                      <a:moveTo>
                        <a:pt x="2928" y="30"/>
                      </a:moveTo>
                      <a:lnTo>
                        <a:pt x="2928" y="30"/>
                      </a:lnTo>
                      <a:lnTo>
                        <a:pt x="2930" y="26"/>
                      </a:lnTo>
                      <a:lnTo>
                        <a:pt x="2934" y="24"/>
                      </a:lnTo>
                      <a:lnTo>
                        <a:pt x="2946" y="24"/>
                      </a:lnTo>
                      <a:lnTo>
                        <a:pt x="2952" y="26"/>
                      </a:lnTo>
                      <a:lnTo>
                        <a:pt x="2954" y="30"/>
                      </a:lnTo>
                      <a:lnTo>
                        <a:pt x="2954" y="54"/>
                      </a:lnTo>
                      <a:lnTo>
                        <a:pt x="2952" y="60"/>
                      </a:lnTo>
                      <a:lnTo>
                        <a:pt x="2946" y="60"/>
                      </a:lnTo>
                      <a:lnTo>
                        <a:pt x="2934" y="60"/>
                      </a:lnTo>
                      <a:lnTo>
                        <a:pt x="2930" y="60"/>
                      </a:lnTo>
                      <a:lnTo>
                        <a:pt x="2928" y="54"/>
                      </a:lnTo>
                      <a:lnTo>
                        <a:pt x="2928" y="30"/>
                      </a:lnTo>
                      <a:close/>
                      <a:moveTo>
                        <a:pt x="2868" y="30"/>
                      </a:moveTo>
                      <a:lnTo>
                        <a:pt x="2868" y="30"/>
                      </a:lnTo>
                      <a:lnTo>
                        <a:pt x="2870" y="26"/>
                      </a:lnTo>
                      <a:lnTo>
                        <a:pt x="2874" y="24"/>
                      </a:lnTo>
                      <a:lnTo>
                        <a:pt x="2886" y="24"/>
                      </a:lnTo>
                      <a:lnTo>
                        <a:pt x="2890" y="26"/>
                      </a:lnTo>
                      <a:lnTo>
                        <a:pt x="2892" y="30"/>
                      </a:lnTo>
                      <a:lnTo>
                        <a:pt x="2892" y="54"/>
                      </a:lnTo>
                      <a:lnTo>
                        <a:pt x="2890" y="60"/>
                      </a:lnTo>
                      <a:lnTo>
                        <a:pt x="2886" y="60"/>
                      </a:lnTo>
                      <a:lnTo>
                        <a:pt x="2874" y="60"/>
                      </a:lnTo>
                      <a:lnTo>
                        <a:pt x="2870" y="60"/>
                      </a:lnTo>
                      <a:lnTo>
                        <a:pt x="2868" y="54"/>
                      </a:lnTo>
                      <a:lnTo>
                        <a:pt x="2868" y="30"/>
                      </a:lnTo>
                      <a:close/>
                      <a:moveTo>
                        <a:pt x="2806" y="30"/>
                      </a:moveTo>
                      <a:lnTo>
                        <a:pt x="2806" y="30"/>
                      </a:lnTo>
                      <a:lnTo>
                        <a:pt x="2808" y="26"/>
                      </a:lnTo>
                      <a:lnTo>
                        <a:pt x="2814" y="24"/>
                      </a:lnTo>
                      <a:lnTo>
                        <a:pt x="2826" y="24"/>
                      </a:lnTo>
                      <a:lnTo>
                        <a:pt x="2830" y="26"/>
                      </a:lnTo>
                      <a:lnTo>
                        <a:pt x="2832" y="30"/>
                      </a:lnTo>
                      <a:lnTo>
                        <a:pt x="2832" y="54"/>
                      </a:lnTo>
                      <a:lnTo>
                        <a:pt x="2830" y="60"/>
                      </a:lnTo>
                      <a:lnTo>
                        <a:pt x="2826" y="60"/>
                      </a:lnTo>
                      <a:lnTo>
                        <a:pt x="2814" y="60"/>
                      </a:lnTo>
                      <a:lnTo>
                        <a:pt x="2808" y="60"/>
                      </a:lnTo>
                      <a:lnTo>
                        <a:pt x="2806" y="54"/>
                      </a:lnTo>
                      <a:lnTo>
                        <a:pt x="2806" y="30"/>
                      </a:lnTo>
                      <a:close/>
                      <a:moveTo>
                        <a:pt x="2746" y="30"/>
                      </a:moveTo>
                      <a:lnTo>
                        <a:pt x="2746" y="30"/>
                      </a:lnTo>
                      <a:lnTo>
                        <a:pt x="2748" y="26"/>
                      </a:lnTo>
                      <a:lnTo>
                        <a:pt x="2752" y="24"/>
                      </a:lnTo>
                      <a:lnTo>
                        <a:pt x="2766" y="24"/>
                      </a:lnTo>
                      <a:lnTo>
                        <a:pt x="2770" y="26"/>
                      </a:lnTo>
                      <a:lnTo>
                        <a:pt x="2772" y="30"/>
                      </a:lnTo>
                      <a:lnTo>
                        <a:pt x="2772" y="54"/>
                      </a:lnTo>
                      <a:lnTo>
                        <a:pt x="2770" y="60"/>
                      </a:lnTo>
                      <a:lnTo>
                        <a:pt x="2766" y="60"/>
                      </a:lnTo>
                      <a:lnTo>
                        <a:pt x="2752" y="60"/>
                      </a:lnTo>
                      <a:lnTo>
                        <a:pt x="2748" y="60"/>
                      </a:lnTo>
                      <a:lnTo>
                        <a:pt x="2746" y="54"/>
                      </a:lnTo>
                      <a:lnTo>
                        <a:pt x="2746" y="30"/>
                      </a:lnTo>
                      <a:close/>
                      <a:moveTo>
                        <a:pt x="2686" y="30"/>
                      </a:moveTo>
                      <a:lnTo>
                        <a:pt x="2686" y="30"/>
                      </a:lnTo>
                      <a:lnTo>
                        <a:pt x="2688" y="26"/>
                      </a:lnTo>
                      <a:lnTo>
                        <a:pt x="2692" y="24"/>
                      </a:lnTo>
                      <a:lnTo>
                        <a:pt x="2704" y="24"/>
                      </a:lnTo>
                      <a:lnTo>
                        <a:pt x="2710" y="26"/>
                      </a:lnTo>
                      <a:lnTo>
                        <a:pt x="2712" y="30"/>
                      </a:lnTo>
                      <a:lnTo>
                        <a:pt x="2712" y="54"/>
                      </a:lnTo>
                      <a:lnTo>
                        <a:pt x="2710" y="60"/>
                      </a:lnTo>
                      <a:lnTo>
                        <a:pt x="2704" y="60"/>
                      </a:lnTo>
                      <a:lnTo>
                        <a:pt x="2692" y="60"/>
                      </a:lnTo>
                      <a:lnTo>
                        <a:pt x="2688" y="60"/>
                      </a:lnTo>
                      <a:lnTo>
                        <a:pt x="2686" y="54"/>
                      </a:lnTo>
                      <a:lnTo>
                        <a:pt x="2686" y="30"/>
                      </a:lnTo>
                      <a:close/>
                      <a:moveTo>
                        <a:pt x="2626" y="30"/>
                      </a:moveTo>
                      <a:lnTo>
                        <a:pt x="2626" y="30"/>
                      </a:lnTo>
                      <a:lnTo>
                        <a:pt x="2628" y="26"/>
                      </a:lnTo>
                      <a:lnTo>
                        <a:pt x="2632" y="24"/>
                      </a:lnTo>
                      <a:lnTo>
                        <a:pt x="2644" y="24"/>
                      </a:lnTo>
                      <a:lnTo>
                        <a:pt x="2650" y="26"/>
                      </a:lnTo>
                      <a:lnTo>
                        <a:pt x="2652" y="30"/>
                      </a:lnTo>
                      <a:lnTo>
                        <a:pt x="2652" y="54"/>
                      </a:lnTo>
                      <a:lnTo>
                        <a:pt x="2650" y="60"/>
                      </a:lnTo>
                      <a:lnTo>
                        <a:pt x="2644" y="60"/>
                      </a:lnTo>
                      <a:lnTo>
                        <a:pt x="2632" y="60"/>
                      </a:lnTo>
                      <a:lnTo>
                        <a:pt x="2628" y="60"/>
                      </a:lnTo>
                      <a:lnTo>
                        <a:pt x="2626" y="54"/>
                      </a:lnTo>
                      <a:lnTo>
                        <a:pt x="2626" y="30"/>
                      </a:lnTo>
                      <a:close/>
                      <a:moveTo>
                        <a:pt x="2564" y="30"/>
                      </a:moveTo>
                      <a:lnTo>
                        <a:pt x="2564" y="30"/>
                      </a:lnTo>
                      <a:lnTo>
                        <a:pt x="2566" y="26"/>
                      </a:lnTo>
                      <a:lnTo>
                        <a:pt x="2572" y="24"/>
                      </a:lnTo>
                      <a:lnTo>
                        <a:pt x="2584" y="24"/>
                      </a:lnTo>
                      <a:lnTo>
                        <a:pt x="2588" y="26"/>
                      </a:lnTo>
                      <a:lnTo>
                        <a:pt x="2590" y="30"/>
                      </a:lnTo>
                      <a:lnTo>
                        <a:pt x="2590" y="54"/>
                      </a:lnTo>
                      <a:lnTo>
                        <a:pt x="2588" y="60"/>
                      </a:lnTo>
                      <a:lnTo>
                        <a:pt x="2584" y="60"/>
                      </a:lnTo>
                      <a:lnTo>
                        <a:pt x="2572" y="60"/>
                      </a:lnTo>
                      <a:lnTo>
                        <a:pt x="2566" y="60"/>
                      </a:lnTo>
                      <a:lnTo>
                        <a:pt x="2564" y="54"/>
                      </a:lnTo>
                      <a:lnTo>
                        <a:pt x="2564" y="30"/>
                      </a:lnTo>
                      <a:close/>
                      <a:moveTo>
                        <a:pt x="2504" y="30"/>
                      </a:moveTo>
                      <a:lnTo>
                        <a:pt x="2504" y="30"/>
                      </a:lnTo>
                      <a:lnTo>
                        <a:pt x="2506" y="26"/>
                      </a:lnTo>
                      <a:lnTo>
                        <a:pt x="2512" y="24"/>
                      </a:lnTo>
                      <a:lnTo>
                        <a:pt x="2524" y="24"/>
                      </a:lnTo>
                      <a:lnTo>
                        <a:pt x="2528" y="26"/>
                      </a:lnTo>
                      <a:lnTo>
                        <a:pt x="2530" y="30"/>
                      </a:lnTo>
                      <a:lnTo>
                        <a:pt x="2530" y="54"/>
                      </a:lnTo>
                      <a:lnTo>
                        <a:pt x="2528" y="60"/>
                      </a:lnTo>
                      <a:lnTo>
                        <a:pt x="2524" y="60"/>
                      </a:lnTo>
                      <a:lnTo>
                        <a:pt x="2512" y="60"/>
                      </a:lnTo>
                      <a:lnTo>
                        <a:pt x="2506" y="60"/>
                      </a:lnTo>
                      <a:lnTo>
                        <a:pt x="2504" y="54"/>
                      </a:lnTo>
                      <a:lnTo>
                        <a:pt x="2504" y="30"/>
                      </a:lnTo>
                      <a:close/>
                      <a:moveTo>
                        <a:pt x="2444" y="30"/>
                      </a:moveTo>
                      <a:lnTo>
                        <a:pt x="2444" y="30"/>
                      </a:lnTo>
                      <a:lnTo>
                        <a:pt x="2446" y="26"/>
                      </a:lnTo>
                      <a:lnTo>
                        <a:pt x="2450" y="24"/>
                      </a:lnTo>
                      <a:lnTo>
                        <a:pt x="2464" y="24"/>
                      </a:lnTo>
                      <a:lnTo>
                        <a:pt x="2468" y="26"/>
                      </a:lnTo>
                      <a:lnTo>
                        <a:pt x="2470" y="30"/>
                      </a:lnTo>
                      <a:lnTo>
                        <a:pt x="2470" y="54"/>
                      </a:lnTo>
                      <a:lnTo>
                        <a:pt x="2468" y="60"/>
                      </a:lnTo>
                      <a:lnTo>
                        <a:pt x="2464" y="60"/>
                      </a:lnTo>
                      <a:lnTo>
                        <a:pt x="2450" y="60"/>
                      </a:lnTo>
                      <a:lnTo>
                        <a:pt x="2446" y="60"/>
                      </a:lnTo>
                      <a:lnTo>
                        <a:pt x="2444" y="54"/>
                      </a:lnTo>
                      <a:lnTo>
                        <a:pt x="2444" y="30"/>
                      </a:lnTo>
                      <a:close/>
                      <a:moveTo>
                        <a:pt x="2470" y="418"/>
                      </a:moveTo>
                      <a:lnTo>
                        <a:pt x="2470" y="418"/>
                      </a:lnTo>
                      <a:lnTo>
                        <a:pt x="2468" y="422"/>
                      </a:lnTo>
                      <a:lnTo>
                        <a:pt x="2464" y="424"/>
                      </a:lnTo>
                      <a:lnTo>
                        <a:pt x="2450" y="424"/>
                      </a:lnTo>
                      <a:lnTo>
                        <a:pt x="2446" y="422"/>
                      </a:lnTo>
                      <a:lnTo>
                        <a:pt x="2444" y="418"/>
                      </a:lnTo>
                      <a:lnTo>
                        <a:pt x="2444" y="394"/>
                      </a:lnTo>
                      <a:lnTo>
                        <a:pt x="2446" y="388"/>
                      </a:lnTo>
                      <a:lnTo>
                        <a:pt x="2450" y="388"/>
                      </a:lnTo>
                      <a:lnTo>
                        <a:pt x="2464" y="388"/>
                      </a:lnTo>
                      <a:lnTo>
                        <a:pt x="2468" y="388"/>
                      </a:lnTo>
                      <a:lnTo>
                        <a:pt x="2470" y="394"/>
                      </a:lnTo>
                      <a:lnTo>
                        <a:pt x="2470" y="418"/>
                      </a:lnTo>
                      <a:close/>
                      <a:moveTo>
                        <a:pt x="2530" y="418"/>
                      </a:moveTo>
                      <a:lnTo>
                        <a:pt x="2530" y="418"/>
                      </a:lnTo>
                      <a:lnTo>
                        <a:pt x="2528" y="422"/>
                      </a:lnTo>
                      <a:lnTo>
                        <a:pt x="2524" y="424"/>
                      </a:lnTo>
                      <a:lnTo>
                        <a:pt x="2512" y="424"/>
                      </a:lnTo>
                      <a:lnTo>
                        <a:pt x="2506" y="422"/>
                      </a:lnTo>
                      <a:lnTo>
                        <a:pt x="2504" y="418"/>
                      </a:lnTo>
                      <a:lnTo>
                        <a:pt x="2504" y="394"/>
                      </a:lnTo>
                      <a:lnTo>
                        <a:pt x="2506" y="388"/>
                      </a:lnTo>
                      <a:lnTo>
                        <a:pt x="2512" y="388"/>
                      </a:lnTo>
                      <a:lnTo>
                        <a:pt x="2524" y="388"/>
                      </a:lnTo>
                      <a:lnTo>
                        <a:pt x="2528" y="388"/>
                      </a:lnTo>
                      <a:lnTo>
                        <a:pt x="2530" y="394"/>
                      </a:lnTo>
                      <a:lnTo>
                        <a:pt x="2530" y="418"/>
                      </a:lnTo>
                      <a:close/>
                      <a:moveTo>
                        <a:pt x="2590" y="418"/>
                      </a:moveTo>
                      <a:lnTo>
                        <a:pt x="2590" y="418"/>
                      </a:lnTo>
                      <a:lnTo>
                        <a:pt x="2588" y="422"/>
                      </a:lnTo>
                      <a:lnTo>
                        <a:pt x="2584" y="424"/>
                      </a:lnTo>
                      <a:lnTo>
                        <a:pt x="2572" y="424"/>
                      </a:lnTo>
                      <a:lnTo>
                        <a:pt x="2566" y="422"/>
                      </a:lnTo>
                      <a:lnTo>
                        <a:pt x="2564" y="418"/>
                      </a:lnTo>
                      <a:lnTo>
                        <a:pt x="2564" y="394"/>
                      </a:lnTo>
                      <a:lnTo>
                        <a:pt x="2566" y="388"/>
                      </a:lnTo>
                      <a:lnTo>
                        <a:pt x="2572" y="388"/>
                      </a:lnTo>
                      <a:lnTo>
                        <a:pt x="2584" y="388"/>
                      </a:lnTo>
                      <a:lnTo>
                        <a:pt x="2588" y="388"/>
                      </a:lnTo>
                      <a:lnTo>
                        <a:pt x="2590" y="394"/>
                      </a:lnTo>
                      <a:lnTo>
                        <a:pt x="2590" y="418"/>
                      </a:lnTo>
                      <a:close/>
                      <a:moveTo>
                        <a:pt x="2652" y="418"/>
                      </a:moveTo>
                      <a:lnTo>
                        <a:pt x="2652" y="418"/>
                      </a:lnTo>
                      <a:lnTo>
                        <a:pt x="2650" y="422"/>
                      </a:lnTo>
                      <a:lnTo>
                        <a:pt x="2644" y="424"/>
                      </a:lnTo>
                      <a:lnTo>
                        <a:pt x="2632" y="424"/>
                      </a:lnTo>
                      <a:lnTo>
                        <a:pt x="2628" y="422"/>
                      </a:lnTo>
                      <a:lnTo>
                        <a:pt x="2626" y="418"/>
                      </a:lnTo>
                      <a:lnTo>
                        <a:pt x="2626" y="394"/>
                      </a:lnTo>
                      <a:lnTo>
                        <a:pt x="2628" y="388"/>
                      </a:lnTo>
                      <a:lnTo>
                        <a:pt x="2632" y="388"/>
                      </a:lnTo>
                      <a:lnTo>
                        <a:pt x="2644" y="388"/>
                      </a:lnTo>
                      <a:lnTo>
                        <a:pt x="2650" y="388"/>
                      </a:lnTo>
                      <a:lnTo>
                        <a:pt x="2652" y="394"/>
                      </a:lnTo>
                      <a:lnTo>
                        <a:pt x="2652" y="418"/>
                      </a:lnTo>
                      <a:close/>
                      <a:moveTo>
                        <a:pt x="2712" y="418"/>
                      </a:moveTo>
                      <a:lnTo>
                        <a:pt x="2712" y="418"/>
                      </a:lnTo>
                      <a:lnTo>
                        <a:pt x="2710" y="422"/>
                      </a:lnTo>
                      <a:lnTo>
                        <a:pt x="2704" y="424"/>
                      </a:lnTo>
                      <a:lnTo>
                        <a:pt x="2692" y="424"/>
                      </a:lnTo>
                      <a:lnTo>
                        <a:pt x="2688" y="422"/>
                      </a:lnTo>
                      <a:lnTo>
                        <a:pt x="2686" y="418"/>
                      </a:lnTo>
                      <a:lnTo>
                        <a:pt x="2686" y="394"/>
                      </a:lnTo>
                      <a:lnTo>
                        <a:pt x="2688" y="388"/>
                      </a:lnTo>
                      <a:lnTo>
                        <a:pt x="2692" y="388"/>
                      </a:lnTo>
                      <a:lnTo>
                        <a:pt x="2704" y="388"/>
                      </a:lnTo>
                      <a:lnTo>
                        <a:pt x="2710" y="388"/>
                      </a:lnTo>
                      <a:lnTo>
                        <a:pt x="2712" y="394"/>
                      </a:lnTo>
                      <a:lnTo>
                        <a:pt x="2712" y="418"/>
                      </a:lnTo>
                      <a:close/>
                      <a:moveTo>
                        <a:pt x="2772" y="418"/>
                      </a:moveTo>
                      <a:lnTo>
                        <a:pt x="2772" y="418"/>
                      </a:lnTo>
                      <a:lnTo>
                        <a:pt x="2770" y="422"/>
                      </a:lnTo>
                      <a:lnTo>
                        <a:pt x="2766" y="424"/>
                      </a:lnTo>
                      <a:lnTo>
                        <a:pt x="2752" y="424"/>
                      </a:lnTo>
                      <a:lnTo>
                        <a:pt x="2748" y="422"/>
                      </a:lnTo>
                      <a:lnTo>
                        <a:pt x="2746" y="418"/>
                      </a:lnTo>
                      <a:lnTo>
                        <a:pt x="2746" y="394"/>
                      </a:lnTo>
                      <a:lnTo>
                        <a:pt x="2748" y="388"/>
                      </a:lnTo>
                      <a:lnTo>
                        <a:pt x="2752" y="388"/>
                      </a:lnTo>
                      <a:lnTo>
                        <a:pt x="2766" y="388"/>
                      </a:lnTo>
                      <a:lnTo>
                        <a:pt x="2770" y="388"/>
                      </a:lnTo>
                      <a:lnTo>
                        <a:pt x="2772" y="394"/>
                      </a:lnTo>
                      <a:lnTo>
                        <a:pt x="2772" y="418"/>
                      </a:lnTo>
                      <a:close/>
                      <a:moveTo>
                        <a:pt x="2832" y="418"/>
                      </a:moveTo>
                      <a:lnTo>
                        <a:pt x="2832" y="418"/>
                      </a:lnTo>
                      <a:lnTo>
                        <a:pt x="2830" y="422"/>
                      </a:lnTo>
                      <a:lnTo>
                        <a:pt x="2826" y="424"/>
                      </a:lnTo>
                      <a:lnTo>
                        <a:pt x="2814" y="424"/>
                      </a:lnTo>
                      <a:lnTo>
                        <a:pt x="2808" y="422"/>
                      </a:lnTo>
                      <a:lnTo>
                        <a:pt x="2806" y="418"/>
                      </a:lnTo>
                      <a:lnTo>
                        <a:pt x="2806" y="394"/>
                      </a:lnTo>
                      <a:lnTo>
                        <a:pt x="2808" y="388"/>
                      </a:lnTo>
                      <a:lnTo>
                        <a:pt x="2814" y="388"/>
                      </a:lnTo>
                      <a:lnTo>
                        <a:pt x="2826" y="388"/>
                      </a:lnTo>
                      <a:lnTo>
                        <a:pt x="2830" y="388"/>
                      </a:lnTo>
                      <a:lnTo>
                        <a:pt x="2832" y="394"/>
                      </a:lnTo>
                      <a:lnTo>
                        <a:pt x="2832" y="418"/>
                      </a:lnTo>
                      <a:close/>
                      <a:moveTo>
                        <a:pt x="2892" y="418"/>
                      </a:moveTo>
                      <a:lnTo>
                        <a:pt x="2892" y="418"/>
                      </a:lnTo>
                      <a:lnTo>
                        <a:pt x="2890" y="422"/>
                      </a:lnTo>
                      <a:lnTo>
                        <a:pt x="2886" y="424"/>
                      </a:lnTo>
                      <a:lnTo>
                        <a:pt x="2874" y="424"/>
                      </a:lnTo>
                      <a:lnTo>
                        <a:pt x="2870" y="422"/>
                      </a:lnTo>
                      <a:lnTo>
                        <a:pt x="2868" y="418"/>
                      </a:lnTo>
                      <a:lnTo>
                        <a:pt x="2868" y="394"/>
                      </a:lnTo>
                      <a:lnTo>
                        <a:pt x="2870" y="388"/>
                      </a:lnTo>
                      <a:lnTo>
                        <a:pt x="2874" y="388"/>
                      </a:lnTo>
                      <a:lnTo>
                        <a:pt x="2886" y="388"/>
                      </a:lnTo>
                      <a:lnTo>
                        <a:pt x="2890" y="388"/>
                      </a:lnTo>
                      <a:lnTo>
                        <a:pt x="2892" y="394"/>
                      </a:lnTo>
                      <a:lnTo>
                        <a:pt x="2892" y="418"/>
                      </a:lnTo>
                      <a:close/>
                      <a:moveTo>
                        <a:pt x="2896" y="376"/>
                      </a:moveTo>
                      <a:lnTo>
                        <a:pt x="2896" y="376"/>
                      </a:lnTo>
                      <a:lnTo>
                        <a:pt x="2896" y="378"/>
                      </a:lnTo>
                      <a:lnTo>
                        <a:pt x="2894" y="380"/>
                      </a:lnTo>
                      <a:lnTo>
                        <a:pt x="2440" y="380"/>
                      </a:lnTo>
                      <a:lnTo>
                        <a:pt x="2436" y="378"/>
                      </a:lnTo>
                      <a:lnTo>
                        <a:pt x="2436" y="72"/>
                      </a:lnTo>
                      <a:lnTo>
                        <a:pt x="2436" y="70"/>
                      </a:lnTo>
                      <a:lnTo>
                        <a:pt x="2440" y="68"/>
                      </a:lnTo>
                      <a:lnTo>
                        <a:pt x="2894" y="68"/>
                      </a:lnTo>
                      <a:lnTo>
                        <a:pt x="2896" y="70"/>
                      </a:lnTo>
                      <a:lnTo>
                        <a:pt x="2896" y="72"/>
                      </a:lnTo>
                      <a:lnTo>
                        <a:pt x="2896" y="376"/>
                      </a:lnTo>
                      <a:close/>
                      <a:moveTo>
                        <a:pt x="2954" y="418"/>
                      </a:moveTo>
                      <a:lnTo>
                        <a:pt x="2954" y="418"/>
                      </a:lnTo>
                      <a:lnTo>
                        <a:pt x="2952" y="422"/>
                      </a:lnTo>
                      <a:lnTo>
                        <a:pt x="2946" y="424"/>
                      </a:lnTo>
                      <a:lnTo>
                        <a:pt x="2934" y="424"/>
                      </a:lnTo>
                      <a:lnTo>
                        <a:pt x="2930" y="422"/>
                      </a:lnTo>
                      <a:lnTo>
                        <a:pt x="2928" y="418"/>
                      </a:lnTo>
                      <a:lnTo>
                        <a:pt x="2928" y="394"/>
                      </a:lnTo>
                      <a:lnTo>
                        <a:pt x="2930" y="388"/>
                      </a:lnTo>
                      <a:lnTo>
                        <a:pt x="2934" y="388"/>
                      </a:lnTo>
                      <a:lnTo>
                        <a:pt x="2946" y="388"/>
                      </a:lnTo>
                      <a:lnTo>
                        <a:pt x="2952" y="388"/>
                      </a:lnTo>
                      <a:lnTo>
                        <a:pt x="2954" y="394"/>
                      </a:lnTo>
                      <a:lnTo>
                        <a:pt x="2954" y="418"/>
                      </a:lnTo>
                      <a:close/>
                      <a:moveTo>
                        <a:pt x="3014" y="418"/>
                      </a:moveTo>
                      <a:lnTo>
                        <a:pt x="3014" y="418"/>
                      </a:lnTo>
                      <a:lnTo>
                        <a:pt x="3012" y="422"/>
                      </a:lnTo>
                      <a:lnTo>
                        <a:pt x="3008" y="424"/>
                      </a:lnTo>
                      <a:lnTo>
                        <a:pt x="2994" y="424"/>
                      </a:lnTo>
                      <a:lnTo>
                        <a:pt x="2990" y="422"/>
                      </a:lnTo>
                      <a:lnTo>
                        <a:pt x="2988" y="418"/>
                      </a:lnTo>
                      <a:lnTo>
                        <a:pt x="2988" y="394"/>
                      </a:lnTo>
                      <a:lnTo>
                        <a:pt x="2990" y="388"/>
                      </a:lnTo>
                      <a:lnTo>
                        <a:pt x="2994" y="388"/>
                      </a:lnTo>
                      <a:lnTo>
                        <a:pt x="3008" y="388"/>
                      </a:lnTo>
                      <a:lnTo>
                        <a:pt x="3012" y="388"/>
                      </a:lnTo>
                      <a:lnTo>
                        <a:pt x="3014" y="394"/>
                      </a:lnTo>
                      <a:lnTo>
                        <a:pt x="3014" y="418"/>
                      </a:lnTo>
                      <a:close/>
                      <a:moveTo>
                        <a:pt x="3074" y="418"/>
                      </a:moveTo>
                      <a:lnTo>
                        <a:pt x="3074" y="418"/>
                      </a:lnTo>
                      <a:lnTo>
                        <a:pt x="3072" y="422"/>
                      </a:lnTo>
                      <a:lnTo>
                        <a:pt x="3068" y="424"/>
                      </a:lnTo>
                      <a:lnTo>
                        <a:pt x="3056" y="424"/>
                      </a:lnTo>
                      <a:lnTo>
                        <a:pt x="3050" y="422"/>
                      </a:lnTo>
                      <a:lnTo>
                        <a:pt x="3048" y="418"/>
                      </a:lnTo>
                      <a:lnTo>
                        <a:pt x="3048" y="394"/>
                      </a:lnTo>
                      <a:lnTo>
                        <a:pt x="3050" y="388"/>
                      </a:lnTo>
                      <a:lnTo>
                        <a:pt x="3056" y="388"/>
                      </a:lnTo>
                      <a:lnTo>
                        <a:pt x="3068" y="388"/>
                      </a:lnTo>
                      <a:lnTo>
                        <a:pt x="3072" y="388"/>
                      </a:lnTo>
                      <a:lnTo>
                        <a:pt x="3074" y="394"/>
                      </a:lnTo>
                      <a:lnTo>
                        <a:pt x="3074" y="418"/>
                      </a:lnTo>
                      <a:close/>
                      <a:moveTo>
                        <a:pt x="3136" y="418"/>
                      </a:moveTo>
                      <a:lnTo>
                        <a:pt x="3136" y="418"/>
                      </a:lnTo>
                      <a:lnTo>
                        <a:pt x="3134" y="422"/>
                      </a:lnTo>
                      <a:lnTo>
                        <a:pt x="3128" y="424"/>
                      </a:lnTo>
                      <a:lnTo>
                        <a:pt x="3116" y="424"/>
                      </a:lnTo>
                      <a:lnTo>
                        <a:pt x="3112" y="422"/>
                      </a:lnTo>
                      <a:lnTo>
                        <a:pt x="3110" y="418"/>
                      </a:lnTo>
                      <a:lnTo>
                        <a:pt x="3110" y="394"/>
                      </a:lnTo>
                      <a:lnTo>
                        <a:pt x="3112" y="388"/>
                      </a:lnTo>
                      <a:lnTo>
                        <a:pt x="3116" y="388"/>
                      </a:lnTo>
                      <a:lnTo>
                        <a:pt x="3128" y="388"/>
                      </a:lnTo>
                      <a:lnTo>
                        <a:pt x="3134" y="388"/>
                      </a:lnTo>
                      <a:lnTo>
                        <a:pt x="3136" y="394"/>
                      </a:lnTo>
                      <a:lnTo>
                        <a:pt x="3136" y="418"/>
                      </a:lnTo>
                      <a:close/>
                      <a:moveTo>
                        <a:pt x="3196" y="418"/>
                      </a:moveTo>
                      <a:lnTo>
                        <a:pt x="3196" y="418"/>
                      </a:lnTo>
                      <a:lnTo>
                        <a:pt x="3194" y="422"/>
                      </a:lnTo>
                      <a:lnTo>
                        <a:pt x="3190" y="424"/>
                      </a:lnTo>
                      <a:lnTo>
                        <a:pt x="3176" y="424"/>
                      </a:lnTo>
                      <a:lnTo>
                        <a:pt x="3172" y="422"/>
                      </a:lnTo>
                      <a:lnTo>
                        <a:pt x="3170" y="418"/>
                      </a:lnTo>
                      <a:lnTo>
                        <a:pt x="3170" y="394"/>
                      </a:lnTo>
                      <a:lnTo>
                        <a:pt x="3172" y="388"/>
                      </a:lnTo>
                      <a:lnTo>
                        <a:pt x="3176" y="388"/>
                      </a:lnTo>
                      <a:lnTo>
                        <a:pt x="3190" y="388"/>
                      </a:lnTo>
                      <a:lnTo>
                        <a:pt x="3194" y="388"/>
                      </a:lnTo>
                      <a:lnTo>
                        <a:pt x="3196" y="394"/>
                      </a:lnTo>
                      <a:lnTo>
                        <a:pt x="3196" y="418"/>
                      </a:lnTo>
                      <a:close/>
                      <a:moveTo>
                        <a:pt x="3256" y="418"/>
                      </a:moveTo>
                      <a:lnTo>
                        <a:pt x="3256" y="418"/>
                      </a:lnTo>
                      <a:lnTo>
                        <a:pt x="3254" y="422"/>
                      </a:lnTo>
                      <a:lnTo>
                        <a:pt x="3250" y="424"/>
                      </a:lnTo>
                      <a:lnTo>
                        <a:pt x="3238" y="424"/>
                      </a:lnTo>
                      <a:lnTo>
                        <a:pt x="3232" y="422"/>
                      </a:lnTo>
                      <a:lnTo>
                        <a:pt x="3230" y="418"/>
                      </a:lnTo>
                      <a:lnTo>
                        <a:pt x="3230" y="394"/>
                      </a:lnTo>
                      <a:lnTo>
                        <a:pt x="3232" y="388"/>
                      </a:lnTo>
                      <a:lnTo>
                        <a:pt x="3238" y="388"/>
                      </a:lnTo>
                      <a:lnTo>
                        <a:pt x="3250" y="388"/>
                      </a:lnTo>
                      <a:lnTo>
                        <a:pt x="3254" y="388"/>
                      </a:lnTo>
                      <a:lnTo>
                        <a:pt x="3256" y="394"/>
                      </a:lnTo>
                      <a:lnTo>
                        <a:pt x="3256" y="418"/>
                      </a:lnTo>
                      <a:close/>
                      <a:moveTo>
                        <a:pt x="3316" y="418"/>
                      </a:moveTo>
                      <a:lnTo>
                        <a:pt x="3316" y="418"/>
                      </a:lnTo>
                      <a:lnTo>
                        <a:pt x="3314" y="422"/>
                      </a:lnTo>
                      <a:lnTo>
                        <a:pt x="3310" y="424"/>
                      </a:lnTo>
                      <a:lnTo>
                        <a:pt x="3298" y="424"/>
                      </a:lnTo>
                      <a:lnTo>
                        <a:pt x="3292" y="422"/>
                      </a:lnTo>
                      <a:lnTo>
                        <a:pt x="3292" y="418"/>
                      </a:lnTo>
                      <a:lnTo>
                        <a:pt x="3292" y="394"/>
                      </a:lnTo>
                      <a:lnTo>
                        <a:pt x="3292" y="388"/>
                      </a:lnTo>
                      <a:lnTo>
                        <a:pt x="3298" y="388"/>
                      </a:lnTo>
                      <a:lnTo>
                        <a:pt x="3310" y="388"/>
                      </a:lnTo>
                      <a:lnTo>
                        <a:pt x="3314" y="388"/>
                      </a:lnTo>
                      <a:lnTo>
                        <a:pt x="3316" y="394"/>
                      </a:lnTo>
                      <a:lnTo>
                        <a:pt x="3316" y="418"/>
                      </a:lnTo>
                      <a:close/>
                      <a:moveTo>
                        <a:pt x="3378" y="418"/>
                      </a:moveTo>
                      <a:lnTo>
                        <a:pt x="3378" y="418"/>
                      </a:lnTo>
                      <a:lnTo>
                        <a:pt x="3376" y="422"/>
                      </a:lnTo>
                      <a:lnTo>
                        <a:pt x="3370" y="424"/>
                      </a:lnTo>
                      <a:lnTo>
                        <a:pt x="3358" y="424"/>
                      </a:lnTo>
                      <a:lnTo>
                        <a:pt x="3354" y="422"/>
                      </a:lnTo>
                      <a:lnTo>
                        <a:pt x="3352" y="418"/>
                      </a:lnTo>
                      <a:lnTo>
                        <a:pt x="3352" y="394"/>
                      </a:lnTo>
                      <a:lnTo>
                        <a:pt x="3354" y="388"/>
                      </a:lnTo>
                      <a:lnTo>
                        <a:pt x="3358" y="388"/>
                      </a:lnTo>
                      <a:lnTo>
                        <a:pt x="3370" y="388"/>
                      </a:lnTo>
                      <a:lnTo>
                        <a:pt x="3376" y="388"/>
                      </a:lnTo>
                      <a:lnTo>
                        <a:pt x="3378" y="394"/>
                      </a:lnTo>
                      <a:lnTo>
                        <a:pt x="3378" y="418"/>
                      </a:lnTo>
                      <a:close/>
                      <a:moveTo>
                        <a:pt x="3378" y="376"/>
                      </a:moveTo>
                      <a:lnTo>
                        <a:pt x="3378" y="376"/>
                      </a:lnTo>
                      <a:lnTo>
                        <a:pt x="3378" y="378"/>
                      </a:lnTo>
                      <a:lnTo>
                        <a:pt x="3376" y="380"/>
                      </a:lnTo>
                      <a:lnTo>
                        <a:pt x="2922" y="380"/>
                      </a:lnTo>
                      <a:lnTo>
                        <a:pt x="2920" y="378"/>
                      </a:lnTo>
                      <a:lnTo>
                        <a:pt x="2920" y="376"/>
                      </a:lnTo>
                      <a:lnTo>
                        <a:pt x="2920" y="72"/>
                      </a:lnTo>
                      <a:lnTo>
                        <a:pt x="2920" y="70"/>
                      </a:lnTo>
                      <a:lnTo>
                        <a:pt x="2922" y="68"/>
                      </a:lnTo>
                      <a:lnTo>
                        <a:pt x="3376" y="68"/>
                      </a:lnTo>
                      <a:lnTo>
                        <a:pt x="3378" y="70"/>
                      </a:lnTo>
                      <a:lnTo>
                        <a:pt x="3378" y="72"/>
                      </a:lnTo>
                      <a:lnTo>
                        <a:pt x="3378" y="376"/>
                      </a:lnTo>
                      <a:close/>
                      <a:moveTo>
                        <a:pt x="3438" y="418"/>
                      </a:moveTo>
                      <a:lnTo>
                        <a:pt x="3438" y="418"/>
                      </a:lnTo>
                      <a:lnTo>
                        <a:pt x="3436" y="422"/>
                      </a:lnTo>
                      <a:lnTo>
                        <a:pt x="3430" y="424"/>
                      </a:lnTo>
                      <a:lnTo>
                        <a:pt x="3418" y="424"/>
                      </a:lnTo>
                      <a:lnTo>
                        <a:pt x="3414" y="422"/>
                      </a:lnTo>
                      <a:lnTo>
                        <a:pt x="3412" y="418"/>
                      </a:lnTo>
                      <a:lnTo>
                        <a:pt x="3412" y="394"/>
                      </a:lnTo>
                      <a:lnTo>
                        <a:pt x="3414" y="388"/>
                      </a:lnTo>
                      <a:lnTo>
                        <a:pt x="3418" y="388"/>
                      </a:lnTo>
                      <a:lnTo>
                        <a:pt x="3430" y="388"/>
                      </a:lnTo>
                      <a:lnTo>
                        <a:pt x="3436" y="388"/>
                      </a:lnTo>
                      <a:lnTo>
                        <a:pt x="3438" y="394"/>
                      </a:lnTo>
                      <a:lnTo>
                        <a:pt x="3438" y="418"/>
                      </a:lnTo>
                      <a:close/>
                      <a:moveTo>
                        <a:pt x="3498" y="418"/>
                      </a:moveTo>
                      <a:lnTo>
                        <a:pt x="3498" y="418"/>
                      </a:lnTo>
                      <a:lnTo>
                        <a:pt x="3496" y="422"/>
                      </a:lnTo>
                      <a:lnTo>
                        <a:pt x="3492" y="424"/>
                      </a:lnTo>
                      <a:lnTo>
                        <a:pt x="3478" y="424"/>
                      </a:lnTo>
                      <a:lnTo>
                        <a:pt x="3474" y="422"/>
                      </a:lnTo>
                      <a:lnTo>
                        <a:pt x="3472" y="418"/>
                      </a:lnTo>
                      <a:lnTo>
                        <a:pt x="3472" y="394"/>
                      </a:lnTo>
                      <a:lnTo>
                        <a:pt x="3474" y="388"/>
                      </a:lnTo>
                      <a:lnTo>
                        <a:pt x="3478" y="388"/>
                      </a:lnTo>
                      <a:lnTo>
                        <a:pt x="3492" y="388"/>
                      </a:lnTo>
                      <a:lnTo>
                        <a:pt x="3496" y="388"/>
                      </a:lnTo>
                      <a:lnTo>
                        <a:pt x="3498" y="394"/>
                      </a:lnTo>
                      <a:lnTo>
                        <a:pt x="3498" y="418"/>
                      </a:lnTo>
                      <a:close/>
                      <a:moveTo>
                        <a:pt x="3558" y="418"/>
                      </a:moveTo>
                      <a:lnTo>
                        <a:pt x="3558" y="418"/>
                      </a:lnTo>
                      <a:lnTo>
                        <a:pt x="3556" y="422"/>
                      </a:lnTo>
                      <a:lnTo>
                        <a:pt x="3552" y="424"/>
                      </a:lnTo>
                      <a:lnTo>
                        <a:pt x="3540" y="424"/>
                      </a:lnTo>
                      <a:lnTo>
                        <a:pt x="3534" y="422"/>
                      </a:lnTo>
                      <a:lnTo>
                        <a:pt x="3532" y="418"/>
                      </a:lnTo>
                      <a:lnTo>
                        <a:pt x="3532" y="394"/>
                      </a:lnTo>
                      <a:lnTo>
                        <a:pt x="3534" y="388"/>
                      </a:lnTo>
                      <a:lnTo>
                        <a:pt x="3540" y="388"/>
                      </a:lnTo>
                      <a:lnTo>
                        <a:pt x="3552" y="388"/>
                      </a:lnTo>
                      <a:lnTo>
                        <a:pt x="3556" y="388"/>
                      </a:lnTo>
                      <a:lnTo>
                        <a:pt x="3558" y="394"/>
                      </a:lnTo>
                      <a:lnTo>
                        <a:pt x="3558" y="418"/>
                      </a:lnTo>
                      <a:close/>
                      <a:moveTo>
                        <a:pt x="3618" y="418"/>
                      </a:moveTo>
                      <a:lnTo>
                        <a:pt x="3618" y="418"/>
                      </a:lnTo>
                      <a:lnTo>
                        <a:pt x="3618" y="422"/>
                      </a:lnTo>
                      <a:lnTo>
                        <a:pt x="3612" y="424"/>
                      </a:lnTo>
                      <a:lnTo>
                        <a:pt x="3600" y="424"/>
                      </a:lnTo>
                      <a:lnTo>
                        <a:pt x="3596" y="422"/>
                      </a:lnTo>
                      <a:lnTo>
                        <a:pt x="3594" y="418"/>
                      </a:lnTo>
                      <a:lnTo>
                        <a:pt x="3594" y="394"/>
                      </a:lnTo>
                      <a:lnTo>
                        <a:pt x="3596" y="388"/>
                      </a:lnTo>
                      <a:lnTo>
                        <a:pt x="3600" y="388"/>
                      </a:lnTo>
                      <a:lnTo>
                        <a:pt x="3612" y="388"/>
                      </a:lnTo>
                      <a:lnTo>
                        <a:pt x="3618" y="388"/>
                      </a:lnTo>
                      <a:lnTo>
                        <a:pt x="3618" y="394"/>
                      </a:lnTo>
                      <a:lnTo>
                        <a:pt x="3618" y="418"/>
                      </a:lnTo>
                      <a:close/>
                      <a:moveTo>
                        <a:pt x="3680" y="418"/>
                      </a:moveTo>
                      <a:lnTo>
                        <a:pt x="3680" y="418"/>
                      </a:lnTo>
                      <a:lnTo>
                        <a:pt x="3678" y="422"/>
                      </a:lnTo>
                      <a:lnTo>
                        <a:pt x="3672" y="424"/>
                      </a:lnTo>
                      <a:lnTo>
                        <a:pt x="3660" y="424"/>
                      </a:lnTo>
                      <a:lnTo>
                        <a:pt x="3656" y="422"/>
                      </a:lnTo>
                      <a:lnTo>
                        <a:pt x="3654" y="418"/>
                      </a:lnTo>
                      <a:lnTo>
                        <a:pt x="3654" y="394"/>
                      </a:lnTo>
                      <a:lnTo>
                        <a:pt x="3656" y="388"/>
                      </a:lnTo>
                      <a:lnTo>
                        <a:pt x="3660" y="388"/>
                      </a:lnTo>
                      <a:lnTo>
                        <a:pt x="3672" y="388"/>
                      </a:lnTo>
                      <a:lnTo>
                        <a:pt x="3678" y="388"/>
                      </a:lnTo>
                      <a:lnTo>
                        <a:pt x="3680" y="394"/>
                      </a:lnTo>
                      <a:lnTo>
                        <a:pt x="3680" y="418"/>
                      </a:lnTo>
                      <a:close/>
                      <a:moveTo>
                        <a:pt x="3740" y="418"/>
                      </a:moveTo>
                      <a:lnTo>
                        <a:pt x="3740" y="418"/>
                      </a:lnTo>
                      <a:lnTo>
                        <a:pt x="3738" y="422"/>
                      </a:lnTo>
                      <a:lnTo>
                        <a:pt x="3734" y="424"/>
                      </a:lnTo>
                      <a:lnTo>
                        <a:pt x="3720" y="424"/>
                      </a:lnTo>
                      <a:lnTo>
                        <a:pt x="3716" y="422"/>
                      </a:lnTo>
                      <a:lnTo>
                        <a:pt x="3714" y="418"/>
                      </a:lnTo>
                      <a:lnTo>
                        <a:pt x="3714" y="394"/>
                      </a:lnTo>
                      <a:lnTo>
                        <a:pt x="3716" y="388"/>
                      </a:lnTo>
                      <a:lnTo>
                        <a:pt x="3720" y="388"/>
                      </a:lnTo>
                      <a:lnTo>
                        <a:pt x="3734" y="388"/>
                      </a:lnTo>
                      <a:lnTo>
                        <a:pt x="3738" y="388"/>
                      </a:lnTo>
                      <a:lnTo>
                        <a:pt x="3740" y="394"/>
                      </a:lnTo>
                      <a:lnTo>
                        <a:pt x="3740" y="418"/>
                      </a:lnTo>
                      <a:close/>
                      <a:moveTo>
                        <a:pt x="3800" y="418"/>
                      </a:moveTo>
                      <a:lnTo>
                        <a:pt x="3800" y="418"/>
                      </a:lnTo>
                      <a:lnTo>
                        <a:pt x="3798" y="422"/>
                      </a:lnTo>
                      <a:lnTo>
                        <a:pt x="3794" y="424"/>
                      </a:lnTo>
                      <a:lnTo>
                        <a:pt x="3782" y="424"/>
                      </a:lnTo>
                      <a:lnTo>
                        <a:pt x="3776" y="422"/>
                      </a:lnTo>
                      <a:lnTo>
                        <a:pt x="3774" y="418"/>
                      </a:lnTo>
                      <a:lnTo>
                        <a:pt x="3774" y="394"/>
                      </a:lnTo>
                      <a:lnTo>
                        <a:pt x="3776" y="388"/>
                      </a:lnTo>
                      <a:lnTo>
                        <a:pt x="3782" y="388"/>
                      </a:lnTo>
                      <a:lnTo>
                        <a:pt x="3794" y="388"/>
                      </a:lnTo>
                      <a:lnTo>
                        <a:pt x="3798" y="388"/>
                      </a:lnTo>
                      <a:lnTo>
                        <a:pt x="3800" y="394"/>
                      </a:lnTo>
                      <a:lnTo>
                        <a:pt x="3800" y="418"/>
                      </a:lnTo>
                      <a:close/>
                      <a:moveTo>
                        <a:pt x="3856" y="418"/>
                      </a:moveTo>
                      <a:lnTo>
                        <a:pt x="3856" y="418"/>
                      </a:lnTo>
                      <a:lnTo>
                        <a:pt x="3854" y="422"/>
                      </a:lnTo>
                      <a:lnTo>
                        <a:pt x="3850" y="424"/>
                      </a:lnTo>
                      <a:lnTo>
                        <a:pt x="3838" y="424"/>
                      </a:lnTo>
                      <a:lnTo>
                        <a:pt x="3834" y="422"/>
                      </a:lnTo>
                      <a:lnTo>
                        <a:pt x="3832" y="418"/>
                      </a:lnTo>
                      <a:lnTo>
                        <a:pt x="3832" y="394"/>
                      </a:lnTo>
                      <a:lnTo>
                        <a:pt x="3834" y="388"/>
                      </a:lnTo>
                      <a:lnTo>
                        <a:pt x="3838" y="388"/>
                      </a:lnTo>
                      <a:lnTo>
                        <a:pt x="3850" y="388"/>
                      </a:lnTo>
                      <a:lnTo>
                        <a:pt x="3854" y="388"/>
                      </a:lnTo>
                      <a:lnTo>
                        <a:pt x="3856" y="394"/>
                      </a:lnTo>
                      <a:lnTo>
                        <a:pt x="3856" y="418"/>
                      </a:lnTo>
                      <a:close/>
                      <a:moveTo>
                        <a:pt x="3862" y="376"/>
                      </a:moveTo>
                      <a:lnTo>
                        <a:pt x="3862" y="376"/>
                      </a:lnTo>
                      <a:lnTo>
                        <a:pt x="3860" y="378"/>
                      </a:lnTo>
                      <a:lnTo>
                        <a:pt x="3858" y="380"/>
                      </a:lnTo>
                      <a:lnTo>
                        <a:pt x="3404" y="380"/>
                      </a:lnTo>
                      <a:lnTo>
                        <a:pt x="3402" y="378"/>
                      </a:lnTo>
                      <a:lnTo>
                        <a:pt x="3402" y="376"/>
                      </a:lnTo>
                      <a:lnTo>
                        <a:pt x="3402" y="72"/>
                      </a:lnTo>
                      <a:lnTo>
                        <a:pt x="3402" y="70"/>
                      </a:lnTo>
                      <a:lnTo>
                        <a:pt x="3404" y="68"/>
                      </a:lnTo>
                      <a:lnTo>
                        <a:pt x="3858" y="68"/>
                      </a:lnTo>
                      <a:lnTo>
                        <a:pt x="3860" y="70"/>
                      </a:lnTo>
                      <a:lnTo>
                        <a:pt x="3862" y="72"/>
                      </a:lnTo>
                      <a:lnTo>
                        <a:pt x="3862" y="376"/>
                      </a:lnTo>
                      <a:close/>
                      <a:moveTo>
                        <a:pt x="3918" y="418"/>
                      </a:moveTo>
                      <a:lnTo>
                        <a:pt x="3918" y="418"/>
                      </a:lnTo>
                      <a:lnTo>
                        <a:pt x="3916" y="422"/>
                      </a:lnTo>
                      <a:lnTo>
                        <a:pt x="3910" y="424"/>
                      </a:lnTo>
                      <a:lnTo>
                        <a:pt x="3898" y="424"/>
                      </a:lnTo>
                      <a:lnTo>
                        <a:pt x="3894" y="422"/>
                      </a:lnTo>
                      <a:lnTo>
                        <a:pt x="3892" y="418"/>
                      </a:lnTo>
                      <a:lnTo>
                        <a:pt x="3892" y="394"/>
                      </a:lnTo>
                      <a:lnTo>
                        <a:pt x="3894" y="388"/>
                      </a:lnTo>
                      <a:lnTo>
                        <a:pt x="3898" y="388"/>
                      </a:lnTo>
                      <a:lnTo>
                        <a:pt x="3910" y="388"/>
                      </a:lnTo>
                      <a:lnTo>
                        <a:pt x="3916" y="388"/>
                      </a:lnTo>
                      <a:lnTo>
                        <a:pt x="3918" y="394"/>
                      </a:lnTo>
                      <a:lnTo>
                        <a:pt x="3918" y="418"/>
                      </a:lnTo>
                      <a:close/>
                      <a:moveTo>
                        <a:pt x="3978" y="418"/>
                      </a:moveTo>
                      <a:lnTo>
                        <a:pt x="3978" y="418"/>
                      </a:lnTo>
                      <a:lnTo>
                        <a:pt x="3976" y="422"/>
                      </a:lnTo>
                      <a:lnTo>
                        <a:pt x="3972" y="424"/>
                      </a:lnTo>
                      <a:lnTo>
                        <a:pt x="3958" y="424"/>
                      </a:lnTo>
                      <a:lnTo>
                        <a:pt x="3954" y="422"/>
                      </a:lnTo>
                      <a:lnTo>
                        <a:pt x="3952" y="418"/>
                      </a:lnTo>
                      <a:lnTo>
                        <a:pt x="3952" y="394"/>
                      </a:lnTo>
                      <a:lnTo>
                        <a:pt x="3954" y="388"/>
                      </a:lnTo>
                      <a:lnTo>
                        <a:pt x="3958" y="388"/>
                      </a:lnTo>
                      <a:lnTo>
                        <a:pt x="3972" y="388"/>
                      </a:lnTo>
                      <a:lnTo>
                        <a:pt x="3976" y="388"/>
                      </a:lnTo>
                      <a:lnTo>
                        <a:pt x="3978" y="394"/>
                      </a:lnTo>
                      <a:lnTo>
                        <a:pt x="3978" y="418"/>
                      </a:lnTo>
                      <a:close/>
                      <a:moveTo>
                        <a:pt x="4038" y="418"/>
                      </a:moveTo>
                      <a:lnTo>
                        <a:pt x="4038" y="418"/>
                      </a:lnTo>
                      <a:lnTo>
                        <a:pt x="4036" y="422"/>
                      </a:lnTo>
                      <a:lnTo>
                        <a:pt x="4032" y="424"/>
                      </a:lnTo>
                      <a:lnTo>
                        <a:pt x="4020" y="424"/>
                      </a:lnTo>
                      <a:lnTo>
                        <a:pt x="4014" y="422"/>
                      </a:lnTo>
                      <a:lnTo>
                        <a:pt x="4012" y="418"/>
                      </a:lnTo>
                      <a:lnTo>
                        <a:pt x="4012" y="394"/>
                      </a:lnTo>
                      <a:lnTo>
                        <a:pt x="4014" y="388"/>
                      </a:lnTo>
                      <a:lnTo>
                        <a:pt x="4020" y="388"/>
                      </a:lnTo>
                      <a:lnTo>
                        <a:pt x="4032" y="388"/>
                      </a:lnTo>
                      <a:lnTo>
                        <a:pt x="4036" y="388"/>
                      </a:lnTo>
                      <a:lnTo>
                        <a:pt x="4038" y="394"/>
                      </a:lnTo>
                      <a:lnTo>
                        <a:pt x="4038" y="418"/>
                      </a:lnTo>
                      <a:close/>
                      <a:moveTo>
                        <a:pt x="4098" y="418"/>
                      </a:moveTo>
                      <a:lnTo>
                        <a:pt x="4098" y="418"/>
                      </a:lnTo>
                      <a:lnTo>
                        <a:pt x="4096" y="422"/>
                      </a:lnTo>
                      <a:lnTo>
                        <a:pt x="4092" y="424"/>
                      </a:lnTo>
                      <a:lnTo>
                        <a:pt x="4080" y="424"/>
                      </a:lnTo>
                      <a:lnTo>
                        <a:pt x="4076" y="422"/>
                      </a:lnTo>
                      <a:lnTo>
                        <a:pt x="4074" y="418"/>
                      </a:lnTo>
                      <a:lnTo>
                        <a:pt x="4074" y="394"/>
                      </a:lnTo>
                      <a:lnTo>
                        <a:pt x="4076" y="388"/>
                      </a:lnTo>
                      <a:lnTo>
                        <a:pt x="4080" y="388"/>
                      </a:lnTo>
                      <a:lnTo>
                        <a:pt x="4092" y="388"/>
                      </a:lnTo>
                      <a:lnTo>
                        <a:pt x="4096" y="388"/>
                      </a:lnTo>
                      <a:lnTo>
                        <a:pt x="4098" y="394"/>
                      </a:lnTo>
                      <a:lnTo>
                        <a:pt x="4098" y="418"/>
                      </a:lnTo>
                      <a:close/>
                      <a:moveTo>
                        <a:pt x="4160" y="418"/>
                      </a:moveTo>
                      <a:lnTo>
                        <a:pt x="4160" y="418"/>
                      </a:lnTo>
                      <a:lnTo>
                        <a:pt x="4158" y="422"/>
                      </a:lnTo>
                      <a:lnTo>
                        <a:pt x="4152" y="424"/>
                      </a:lnTo>
                      <a:lnTo>
                        <a:pt x="4140" y="424"/>
                      </a:lnTo>
                      <a:lnTo>
                        <a:pt x="4136" y="422"/>
                      </a:lnTo>
                      <a:lnTo>
                        <a:pt x="4134" y="418"/>
                      </a:lnTo>
                      <a:lnTo>
                        <a:pt x="4134" y="394"/>
                      </a:lnTo>
                      <a:lnTo>
                        <a:pt x="4136" y="388"/>
                      </a:lnTo>
                      <a:lnTo>
                        <a:pt x="4140" y="388"/>
                      </a:lnTo>
                      <a:lnTo>
                        <a:pt x="4152" y="388"/>
                      </a:lnTo>
                      <a:lnTo>
                        <a:pt x="4158" y="388"/>
                      </a:lnTo>
                      <a:lnTo>
                        <a:pt x="4160" y="394"/>
                      </a:lnTo>
                      <a:lnTo>
                        <a:pt x="4160" y="418"/>
                      </a:lnTo>
                      <a:close/>
                      <a:moveTo>
                        <a:pt x="4220" y="418"/>
                      </a:moveTo>
                      <a:lnTo>
                        <a:pt x="4220" y="418"/>
                      </a:lnTo>
                      <a:lnTo>
                        <a:pt x="4218" y="422"/>
                      </a:lnTo>
                      <a:lnTo>
                        <a:pt x="4214" y="424"/>
                      </a:lnTo>
                      <a:lnTo>
                        <a:pt x="4200" y="424"/>
                      </a:lnTo>
                      <a:lnTo>
                        <a:pt x="4196" y="422"/>
                      </a:lnTo>
                      <a:lnTo>
                        <a:pt x="4194" y="418"/>
                      </a:lnTo>
                      <a:lnTo>
                        <a:pt x="4194" y="394"/>
                      </a:lnTo>
                      <a:lnTo>
                        <a:pt x="4196" y="388"/>
                      </a:lnTo>
                      <a:lnTo>
                        <a:pt x="4200" y="388"/>
                      </a:lnTo>
                      <a:lnTo>
                        <a:pt x="4214" y="388"/>
                      </a:lnTo>
                      <a:lnTo>
                        <a:pt x="4218" y="388"/>
                      </a:lnTo>
                      <a:lnTo>
                        <a:pt x="4220" y="394"/>
                      </a:lnTo>
                      <a:lnTo>
                        <a:pt x="4220" y="418"/>
                      </a:lnTo>
                      <a:close/>
                      <a:moveTo>
                        <a:pt x="4280" y="418"/>
                      </a:moveTo>
                      <a:lnTo>
                        <a:pt x="4280" y="418"/>
                      </a:lnTo>
                      <a:lnTo>
                        <a:pt x="4278" y="422"/>
                      </a:lnTo>
                      <a:lnTo>
                        <a:pt x="4274" y="424"/>
                      </a:lnTo>
                      <a:lnTo>
                        <a:pt x="4262" y="424"/>
                      </a:lnTo>
                      <a:lnTo>
                        <a:pt x="4256" y="422"/>
                      </a:lnTo>
                      <a:lnTo>
                        <a:pt x="4254" y="418"/>
                      </a:lnTo>
                      <a:lnTo>
                        <a:pt x="4254" y="394"/>
                      </a:lnTo>
                      <a:lnTo>
                        <a:pt x="4256" y="388"/>
                      </a:lnTo>
                      <a:lnTo>
                        <a:pt x="4262" y="388"/>
                      </a:lnTo>
                      <a:lnTo>
                        <a:pt x="4274" y="388"/>
                      </a:lnTo>
                      <a:lnTo>
                        <a:pt x="4278" y="388"/>
                      </a:lnTo>
                      <a:lnTo>
                        <a:pt x="4280" y="394"/>
                      </a:lnTo>
                      <a:lnTo>
                        <a:pt x="4280" y="418"/>
                      </a:lnTo>
                      <a:close/>
                      <a:moveTo>
                        <a:pt x="4340" y="418"/>
                      </a:moveTo>
                      <a:lnTo>
                        <a:pt x="4340" y="418"/>
                      </a:lnTo>
                      <a:lnTo>
                        <a:pt x="4338" y="422"/>
                      </a:lnTo>
                      <a:lnTo>
                        <a:pt x="4334" y="424"/>
                      </a:lnTo>
                      <a:lnTo>
                        <a:pt x="4322" y="424"/>
                      </a:lnTo>
                      <a:lnTo>
                        <a:pt x="4316" y="422"/>
                      </a:lnTo>
                      <a:lnTo>
                        <a:pt x="4316" y="418"/>
                      </a:lnTo>
                      <a:lnTo>
                        <a:pt x="4316" y="394"/>
                      </a:lnTo>
                      <a:lnTo>
                        <a:pt x="4316" y="388"/>
                      </a:lnTo>
                      <a:lnTo>
                        <a:pt x="4322" y="388"/>
                      </a:lnTo>
                      <a:lnTo>
                        <a:pt x="4334" y="388"/>
                      </a:lnTo>
                      <a:lnTo>
                        <a:pt x="4338" y="388"/>
                      </a:lnTo>
                      <a:lnTo>
                        <a:pt x="4340" y="394"/>
                      </a:lnTo>
                      <a:lnTo>
                        <a:pt x="4340" y="418"/>
                      </a:lnTo>
                      <a:close/>
                      <a:moveTo>
                        <a:pt x="4344" y="376"/>
                      </a:moveTo>
                      <a:lnTo>
                        <a:pt x="4344" y="376"/>
                      </a:lnTo>
                      <a:lnTo>
                        <a:pt x="4344" y="378"/>
                      </a:lnTo>
                      <a:lnTo>
                        <a:pt x="4342" y="380"/>
                      </a:lnTo>
                      <a:lnTo>
                        <a:pt x="3888" y="380"/>
                      </a:lnTo>
                      <a:lnTo>
                        <a:pt x="3886" y="378"/>
                      </a:lnTo>
                      <a:lnTo>
                        <a:pt x="3884" y="376"/>
                      </a:lnTo>
                      <a:lnTo>
                        <a:pt x="3884" y="72"/>
                      </a:lnTo>
                      <a:lnTo>
                        <a:pt x="3886" y="70"/>
                      </a:lnTo>
                      <a:lnTo>
                        <a:pt x="3888" y="68"/>
                      </a:lnTo>
                      <a:lnTo>
                        <a:pt x="4342" y="68"/>
                      </a:lnTo>
                      <a:lnTo>
                        <a:pt x="4344" y="70"/>
                      </a:lnTo>
                      <a:lnTo>
                        <a:pt x="4344" y="72"/>
                      </a:lnTo>
                      <a:lnTo>
                        <a:pt x="4344" y="376"/>
                      </a:lnTo>
                      <a:close/>
                      <a:moveTo>
                        <a:pt x="4344" y="54"/>
                      </a:moveTo>
                      <a:lnTo>
                        <a:pt x="4344" y="54"/>
                      </a:lnTo>
                      <a:lnTo>
                        <a:pt x="4342" y="60"/>
                      </a:lnTo>
                      <a:lnTo>
                        <a:pt x="4338" y="60"/>
                      </a:lnTo>
                      <a:lnTo>
                        <a:pt x="4326" y="60"/>
                      </a:lnTo>
                      <a:lnTo>
                        <a:pt x="4320" y="60"/>
                      </a:lnTo>
                      <a:lnTo>
                        <a:pt x="4320" y="54"/>
                      </a:lnTo>
                      <a:lnTo>
                        <a:pt x="4320" y="30"/>
                      </a:lnTo>
                      <a:lnTo>
                        <a:pt x="4320" y="26"/>
                      </a:lnTo>
                      <a:lnTo>
                        <a:pt x="4326" y="24"/>
                      </a:lnTo>
                      <a:lnTo>
                        <a:pt x="4338" y="24"/>
                      </a:lnTo>
                      <a:lnTo>
                        <a:pt x="4342" y="26"/>
                      </a:lnTo>
                      <a:lnTo>
                        <a:pt x="4344" y="30"/>
                      </a:lnTo>
                      <a:lnTo>
                        <a:pt x="4344" y="54"/>
                      </a:lnTo>
                      <a:close/>
                      <a:moveTo>
                        <a:pt x="4402" y="418"/>
                      </a:moveTo>
                      <a:lnTo>
                        <a:pt x="4402" y="418"/>
                      </a:lnTo>
                      <a:lnTo>
                        <a:pt x="4400" y="422"/>
                      </a:lnTo>
                      <a:lnTo>
                        <a:pt x="4394" y="424"/>
                      </a:lnTo>
                      <a:lnTo>
                        <a:pt x="4382" y="424"/>
                      </a:lnTo>
                      <a:lnTo>
                        <a:pt x="4378" y="422"/>
                      </a:lnTo>
                      <a:lnTo>
                        <a:pt x="4376" y="418"/>
                      </a:lnTo>
                      <a:lnTo>
                        <a:pt x="4376" y="394"/>
                      </a:lnTo>
                      <a:lnTo>
                        <a:pt x="4378" y="388"/>
                      </a:lnTo>
                      <a:lnTo>
                        <a:pt x="4382" y="388"/>
                      </a:lnTo>
                      <a:lnTo>
                        <a:pt x="4394" y="388"/>
                      </a:lnTo>
                      <a:lnTo>
                        <a:pt x="4400" y="388"/>
                      </a:lnTo>
                      <a:lnTo>
                        <a:pt x="4402" y="394"/>
                      </a:lnTo>
                      <a:lnTo>
                        <a:pt x="4402" y="418"/>
                      </a:lnTo>
                      <a:close/>
                      <a:moveTo>
                        <a:pt x="4462" y="418"/>
                      </a:moveTo>
                      <a:lnTo>
                        <a:pt x="4462" y="418"/>
                      </a:lnTo>
                      <a:lnTo>
                        <a:pt x="4460" y="422"/>
                      </a:lnTo>
                      <a:lnTo>
                        <a:pt x="4456" y="424"/>
                      </a:lnTo>
                      <a:lnTo>
                        <a:pt x="4442" y="424"/>
                      </a:lnTo>
                      <a:lnTo>
                        <a:pt x="4438" y="422"/>
                      </a:lnTo>
                      <a:lnTo>
                        <a:pt x="4436" y="418"/>
                      </a:lnTo>
                      <a:lnTo>
                        <a:pt x="4436" y="394"/>
                      </a:lnTo>
                      <a:lnTo>
                        <a:pt x="4438" y="388"/>
                      </a:lnTo>
                      <a:lnTo>
                        <a:pt x="4442" y="388"/>
                      </a:lnTo>
                      <a:lnTo>
                        <a:pt x="4456" y="388"/>
                      </a:lnTo>
                      <a:lnTo>
                        <a:pt x="4460" y="388"/>
                      </a:lnTo>
                      <a:lnTo>
                        <a:pt x="4462" y="394"/>
                      </a:lnTo>
                      <a:lnTo>
                        <a:pt x="4462" y="418"/>
                      </a:lnTo>
                      <a:close/>
                      <a:moveTo>
                        <a:pt x="4522" y="418"/>
                      </a:moveTo>
                      <a:lnTo>
                        <a:pt x="4522" y="418"/>
                      </a:lnTo>
                      <a:lnTo>
                        <a:pt x="4520" y="422"/>
                      </a:lnTo>
                      <a:lnTo>
                        <a:pt x="4516" y="424"/>
                      </a:lnTo>
                      <a:lnTo>
                        <a:pt x="4502" y="424"/>
                      </a:lnTo>
                      <a:lnTo>
                        <a:pt x="4498" y="422"/>
                      </a:lnTo>
                      <a:lnTo>
                        <a:pt x="4496" y="418"/>
                      </a:lnTo>
                      <a:lnTo>
                        <a:pt x="4496" y="394"/>
                      </a:lnTo>
                      <a:lnTo>
                        <a:pt x="4498" y="388"/>
                      </a:lnTo>
                      <a:lnTo>
                        <a:pt x="4502" y="388"/>
                      </a:lnTo>
                      <a:lnTo>
                        <a:pt x="4516" y="388"/>
                      </a:lnTo>
                      <a:lnTo>
                        <a:pt x="4520" y="388"/>
                      </a:lnTo>
                      <a:lnTo>
                        <a:pt x="4522" y="394"/>
                      </a:lnTo>
                      <a:lnTo>
                        <a:pt x="4522" y="418"/>
                      </a:lnTo>
                      <a:close/>
                      <a:moveTo>
                        <a:pt x="4582" y="418"/>
                      </a:moveTo>
                      <a:lnTo>
                        <a:pt x="4582" y="418"/>
                      </a:lnTo>
                      <a:lnTo>
                        <a:pt x="4580" y="422"/>
                      </a:lnTo>
                      <a:lnTo>
                        <a:pt x="4576" y="424"/>
                      </a:lnTo>
                      <a:lnTo>
                        <a:pt x="4564" y="424"/>
                      </a:lnTo>
                      <a:lnTo>
                        <a:pt x="4558" y="422"/>
                      </a:lnTo>
                      <a:lnTo>
                        <a:pt x="4556" y="418"/>
                      </a:lnTo>
                      <a:lnTo>
                        <a:pt x="4556" y="394"/>
                      </a:lnTo>
                      <a:lnTo>
                        <a:pt x="4558" y="388"/>
                      </a:lnTo>
                      <a:lnTo>
                        <a:pt x="4564" y="388"/>
                      </a:lnTo>
                      <a:lnTo>
                        <a:pt x="4576" y="388"/>
                      </a:lnTo>
                      <a:lnTo>
                        <a:pt x="4580" y="388"/>
                      </a:lnTo>
                      <a:lnTo>
                        <a:pt x="4582" y="394"/>
                      </a:lnTo>
                      <a:lnTo>
                        <a:pt x="4582" y="418"/>
                      </a:lnTo>
                      <a:close/>
                      <a:moveTo>
                        <a:pt x="4642" y="418"/>
                      </a:moveTo>
                      <a:lnTo>
                        <a:pt x="4642" y="418"/>
                      </a:lnTo>
                      <a:lnTo>
                        <a:pt x="4642" y="422"/>
                      </a:lnTo>
                      <a:lnTo>
                        <a:pt x="4636" y="424"/>
                      </a:lnTo>
                      <a:lnTo>
                        <a:pt x="4624" y="424"/>
                      </a:lnTo>
                      <a:lnTo>
                        <a:pt x="4620" y="422"/>
                      </a:lnTo>
                      <a:lnTo>
                        <a:pt x="4618" y="418"/>
                      </a:lnTo>
                      <a:lnTo>
                        <a:pt x="4618" y="394"/>
                      </a:lnTo>
                      <a:lnTo>
                        <a:pt x="4620" y="388"/>
                      </a:lnTo>
                      <a:lnTo>
                        <a:pt x="4624" y="388"/>
                      </a:lnTo>
                      <a:lnTo>
                        <a:pt x="4636" y="388"/>
                      </a:lnTo>
                      <a:lnTo>
                        <a:pt x="4642" y="388"/>
                      </a:lnTo>
                      <a:lnTo>
                        <a:pt x="4642" y="394"/>
                      </a:lnTo>
                      <a:lnTo>
                        <a:pt x="4642" y="418"/>
                      </a:lnTo>
                      <a:close/>
                      <a:moveTo>
                        <a:pt x="4704" y="418"/>
                      </a:moveTo>
                      <a:lnTo>
                        <a:pt x="4704" y="418"/>
                      </a:lnTo>
                      <a:lnTo>
                        <a:pt x="4702" y="422"/>
                      </a:lnTo>
                      <a:lnTo>
                        <a:pt x="4696" y="424"/>
                      </a:lnTo>
                      <a:lnTo>
                        <a:pt x="4684" y="424"/>
                      </a:lnTo>
                      <a:lnTo>
                        <a:pt x="4680" y="422"/>
                      </a:lnTo>
                      <a:lnTo>
                        <a:pt x="4678" y="418"/>
                      </a:lnTo>
                      <a:lnTo>
                        <a:pt x="4678" y="394"/>
                      </a:lnTo>
                      <a:lnTo>
                        <a:pt x="4680" y="388"/>
                      </a:lnTo>
                      <a:lnTo>
                        <a:pt x="4684" y="388"/>
                      </a:lnTo>
                      <a:lnTo>
                        <a:pt x="4696" y="388"/>
                      </a:lnTo>
                      <a:lnTo>
                        <a:pt x="4702" y="388"/>
                      </a:lnTo>
                      <a:lnTo>
                        <a:pt x="4704" y="394"/>
                      </a:lnTo>
                      <a:lnTo>
                        <a:pt x="4704" y="418"/>
                      </a:lnTo>
                      <a:close/>
                      <a:moveTo>
                        <a:pt x="4764" y="418"/>
                      </a:moveTo>
                      <a:lnTo>
                        <a:pt x="4764" y="418"/>
                      </a:lnTo>
                      <a:lnTo>
                        <a:pt x="4762" y="422"/>
                      </a:lnTo>
                      <a:lnTo>
                        <a:pt x="4758" y="424"/>
                      </a:lnTo>
                      <a:lnTo>
                        <a:pt x="4744" y="424"/>
                      </a:lnTo>
                      <a:lnTo>
                        <a:pt x="4740" y="422"/>
                      </a:lnTo>
                      <a:lnTo>
                        <a:pt x="4738" y="418"/>
                      </a:lnTo>
                      <a:lnTo>
                        <a:pt x="4738" y="394"/>
                      </a:lnTo>
                      <a:lnTo>
                        <a:pt x="4740" y="388"/>
                      </a:lnTo>
                      <a:lnTo>
                        <a:pt x="4744" y="388"/>
                      </a:lnTo>
                      <a:lnTo>
                        <a:pt x="4758" y="388"/>
                      </a:lnTo>
                      <a:lnTo>
                        <a:pt x="4762" y="388"/>
                      </a:lnTo>
                      <a:lnTo>
                        <a:pt x="4764" y="394"/>
                      </a:lnTo>
                      <a:lnTo>
                        <a:pt x="4764" y="418"/>
                      </a:lnTo>
                      <a:close/>
                      <a:moveTo>
                        <a:pt x="4824" y="418"/>
                      </a:moveTo>
                      <a:lnTo>
                        <a:pt x="4824" y="418"/>
                      </a:lnTo>
                      <a:lnTo>
                        <a:pt x="4822" y="422"/>
                      </a:lnTo>
                      <a:lnTo>
                        <a:pt x="4818" y="424"/>
                      </a:lnTo>
                      <a:lnTo>
                        <a:pt x="4806" y="424"/>
                      </a:lnTo>
                      <a:lnTo>
                        <a:pt x="4800" y="422"/>
                      </a:lnTo>
                      <a:lnTo>
                        <a:pt x="4798" y="418"/>
                      </a:lnTo>
                      <a:lnTo>
                        <a:pt x="4798" y="394"/>
                      </a:lnTo>
                      <a:lnTo>
                        <a:pt x="4800" y="388"/>
                      </a:lnTo>
                      <a:lnTo>
                        <a:pt x="4806" y="388"/>
                      </a:lnTo>
                      <a:lnTo>
                        <a:pt x="4818" y="388"/>
                      </a:lnTo>
                      <a:lnTo>
                        <a:pt x="4822" y="388"/>
                      </a:lnTo>
                      <a:lnTo>
                        <a:pt x="4824" y="394"/>
                      </a:lnTo>
                      <a:lnTo>
                        <a:pt x="4824" y="418"/>
                      </a:lnTo>
                      <a:close/>
                      <a:moveTo>
                        <a:pt x="4828" y="376"/>
                      </a:moveTo>
                      <a:lnTo>
                        <a:pt x="4828" y="376"/>
                      </a:lnTo>
                      <a:lnTo>
                        <a:pt x="4826" y="378"/>
                      </a:lnTo>
                      <a:lnTo>
                        <a:pt x="4824" y="380"/>
                      </a:lnTo>
                      <a:lnTo>
                        <a:pt x="4370" y="380"/>
                      </a:lnTo>
                      <a:lnTo>
                        <a:pt x="4368" y="378"/>
                      </a:lnTo>
                      <a:lnTo>
                        <a:pt x="4368" y="376"/>
                      </a:lnTo>
                      <a:lnTo>
                        <a:pt x="4368" y="68"/>
                      </a:lnTo>
                      <a:lnTo>
                        <a:pt x="4368" y="66"/>
                      </a:lnTo>
                      <a:lnTo>
                        <a:pt x="4370" y="64"/>
                      </a:lnTo>
                      <a:lnTo>
                        <a:pt x="4824" y="64"/>
                      </a:lnTo>
                      <a:lnTo>
                        <a:pt x="4826" y="66"/>
                      </a:lnTo>
                      <a:lnTo>
                        <a:pt x="4828" y="68"/>
                      </a:lnTo>
                      <a:lnTo>
                        <a:pt x="4828" y="376"/>
                      </a:lnTo>
                      <a:close/>
                      <a:moveTo>
                        <a:pt x="4828" y="54"/>
                      </a:moveTo>
                      <a:lnTo>
                        <a:pt x="4828" y="54"/>
                      </a:lnTo>
                      <a:lnTo>
                        <a:pt x="4826" y="60"/>
                      </a:lnTo>
                      <a:lnTo>
                        <a:pt x="4822" y="60"/>
                      </a:lnTo>
                      <a:lnTo>
                        <a:pt x="4810" y="60"/>
                      </a:lnTo>
                      <a:lnTo>
                        <a:pt x="4804" y="60"/>
                      </a:lnTo>
                      <a:lnTo>
                        <a:pt x="4802" y="54"/>
                      </a:lnTo>
                      <a:lnTo>
                        <a:pt x="4802" y="30"/>
                      </a:lnTo>
                      <a:lnTo>
                        <a:pt x="4804" y="26"/>
                      </a:lnTo>
                      <a:lnTo>
                        <a:pt x="4810" y="24"/>
                      </a:lnTo>
                      <a:lnTo>
                        <a:pt x="4822" y="24"/>
                      </a:lnTo>
                      <a:lnTo>
                        <a:pt x="4826" y="26"/>
                      </a:lnTo>
                      <a:lnTo>
                        <a:pt x="4828" y="30"/>
                      </a:lnTo>
                      <a:lnTo>
                        <a:pt x="4828" y="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 kern="0" dirty="0">
                    <a:solidFill>
                      <a:srgbClr val="080808"/>
                    </a:solidFill>
                    <a:latin typeface="+mn-lt"/>
                    <a:ea typeface="ＭＳ Ｐゴシック" pitchFamily="-97" charset="-128"/>
                  </a:endParaRPr>
                </a:p>
              </p:txBody>
            </p:sp>
          </p:grpSp>
        </p:grpSp>
      </p:grpSp>
      <p:sp>
        <p:nvSpPr>
          <p:cNvPr id="7171" name="Rektangel 242"/>
          <p:cNvSpPr>
            <a:spLocks noChangeArrowheads="1"/>
          </p:cNvSpPr>
          <p:nvPr/>
        </p:nvSpPr>
        <p:spPr bwMode="auto">
          <a:xfrm>
            <a:off x="82327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7172" name="Rektangel 244"/>
          <p:cNvSpPr>
            <a:spLocks noChangeArrowheads="1"/>
          </p:cNvSpPr>
          <p:nvPr/>
        </p:nvSpPr>
        <p:spPr bwMode="auto">
          <a:xfrm>
            <a:off x="65055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2010</a:t>
            </a:r>
          </a:p>
        </p:txBody>
      </p:sp>
      <p:sp>
        <p:nvSpPr>
          <p:cNvPr id="7173" name="Rektangel 245"/>
          <p:cNvSpPr>
            <a:spLocks noChangeArrowheads="1"/>
          </p:cNvSpPr>
          <p:nvPr/>
        </p:nvSpPr>
        <p:spPr bwMode="auto">
          <a:xfrm>
            <a:off x="56165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7174" name="Rektangel 246"/>
          <p:cNvSpPr>
            <a:spLocks noChangeArrowheads="1"/>
          </p:cNvSpPr>
          <p:nvPr/>
        </p:nvSpPr>
        <p:spPr bwMode="auto">
          <a:xfrm>
            <a:off x="47529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2008</a:t>
            </a:r>
          </a:p>
        </p:txBody>
      </p:sp>
      <p:sp>
        <p:nvSpPr>
          <p:cNvPr id="7175" name="Rektangel 304"/>
          <p:cNvSpPr>
            <a:spLocks noChangeArrowheads="1"/>
          </p:cNvSpPr>
          <p:nvPr/>
        </p:nvSpPr>
        <p:spPr bwMode="auto">
          <a:xfrm>
            <a:off x="30130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2006</a:t>
            </a:r>
          </a:p>
        </p:txBody>
      </p:sp>
      <p:sp>
        <p:nvSpPr>
          <p:cNvPr id="7176" name="Rektangel 305"/>
          <p:cNvSpPr>
            <a:spLocks noChangeArrowheads="1"/>
          </p:cNvSpPr>
          <p:nvPr/>
        </p:nvSpPr>
        <p:spPr bwMode="auto">
          <a:xfrm>
            <a:off x="21367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2005</a:t>
            </a:r>
          </a:p>
        </p:txBody>
      </p:sp>
      <p:sp>
        <p:nvSpPr>
          <p:cNvPr id="7177" name="Rektangel 306"/>
          <p:cNvSpPr>
            <a:spLocks noChangeArrowheads="1"/>
          </p:cNvSpPr>
          <p:nvPr/>
        </p:nvSpPr>
        <p:spPr bwMode="auto">
          <a:xfrm>
            <a:off x="12350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2004</a:t>
            </a:r>
          </a:p>
        </p:txBody>
      </p:sp>
      <p:sp>
        <p:nvSpPr>
          <p:cNvPr id="7178" name="Rektangel 307"/>
          <p:cNvSpPr>
            <a:spLocks noChangeArrowheads="1"/>
          </p:cNvSpPr>
          <p:nvPr/>
        </p:nvSpPr>
        <p:spPr bwMode="auto">
          <a:xfrm>
            <a:off x="3079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2005</a:t>
            </a:r>
          </a:p>
        </p:txBody>
      </p:sp>
      <p:sp>
        <p:nvSpPr>
          <p:cNvPr id="7179" name="Rektangel 308"/>
          <p:cNvSpPr>
            <a:spLocks noChangeArrowheads="1"/>
          </p:cNvSpPr>
          <p:nvPr/>
        </p:nvSpPr>
        <p:spPr bwMode="auto">
          <a:xfrm>
            <a:off x="3851275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2007</a:t>
            </a:r>
          </a:p>
        </p:txBody>
      </p:sp>
      <p:sp>
        <p:nvSpPr>
          <p:cNvPr id="7180" name="Freeform 917"/>
          <p:cNvSpPr>
            <a:spLocks/>
          </p:cNvSpPr>
          <p:nvPr/>
        </p:nvSpPr>
        <p:spPr bwMode="auto">
          <a:xfrm>
            <a:off x="4619625" y="5035550"/>
            <a:ext cx="838200" cy="669925"/>
          </a:xfrm>
          <a:custGeom>
            <a:avLst/>
            <a:gdLst>
              <a:gd name="T0" fmla="*/ 2147483647 w 460"/>
              <a:gd name="T1" fmla="*/ 0 h 316"/>
              <a:gd name="T2" fmla="*/ 2147483647 w 460"/>
              <a:gd name="T3" fmla="*/ 0 h 316"/>
              <a:gd name="T4" fmla="*/ 2147483647 w 460"/>
              <a:gd name="T5" fmla="*/ 0 h 316"/>
              <a:gd name="T6" fmla="*/ 2147483647 w 460"/>
              <a:gd name="T7" fmla="*/ 2147483647 h 316"/>
              <a:gd name="T8" fmla="*/ 0 w 460"/>
              <a:gd name="T9" fmla="*/ 2147483647 h 316"/>
              <a:gd name="T10" fmla="*/ 0 w 460"/>
              <a:gd name="T11" fmla="*/ 2147483647 h 316"/>
              <a:gd name="T12" fmla="*/ 0 w 460"/>
              <a:gd name="T13" fmla="*/ 2147483647 h 316"/>
              <a:gd name="T14" fmla="*/ 2147483647 w 460"/>
              <a:gd name="T15" fmla="*/ 2147483647 h 316"/>
              <a:gd name="T16" fmla="*/ 2147483647 w 460"/>
              <a:gd name="T17" fmla="*/ 2147483647 h 316"/>
              <a:gd name="T18" fmla="*/ 2147483647 w 460"/>
              <a:gd name="T19" fmla="*/ 2147483647 h 316"/>
              <a:gd name="T20" fmla="*/ 2147483647 w 460"/>
              <a:gd name="T21" fmla="*/ 2147483647 h 316"/>
              <a:gd name="T22" fmla="*/ 2147483647 w 460"/>
              <a:gd name="T23" fmla="*/ 2147483647 h 316"/>
              <a:gd name="T24" fmla="*/ 2147483647 w 460"/>
              <a:gd name="T25" fmla="*/ 2147483647 h 316"/>
              <a:gd name="T26" fmla="*/ 2147483647 w 460"/>
              <a:gd name="T27" fmla="*/ 2147483647 h 316"/>
              <a:gd name="T28" fmla="*/ 2147483647 w 460"/>
              <a:gd name="T29" fmla="*/ 2147483647 h 316"/>
              <a:gd name="T30" fmla="*/ 2147483647 w 460"/>
              <a:gd name="T31" fmla="*/ 2147483647 h 316"/>
              <a:gd name="T32" fmla="*/ 2147483647 w 460"/>
              <a:gd name="T33" fmla="*/ 0 h 316"/>
              <a:gd name="T34" fmla="*/ 2147483647 w 460"/>
              <a:gd name="T35" fmla="*/ 0 h 3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60"/>
              <a:gd name="T55" fmla="*/ 0 h 316"/>
              <a:gd name="T56" fmla="*/ 460 w 460"/>
              <a:gd name="T57" fmla="*/ 316 h 3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60" h="316">
                <a:moveTo>
                  <a:pt x="458" y="0"/>
                </a:move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312"/>
                </a:lnTo>
                <a:lnTo>
                  <a:pt x="2" y="314"/>
                </a:lnTo>
                <a:lnTo>
                  <a:pt x="4" y="316"/>
                </a:lnTo>
                <a:lnTo>
                  <a:pt x="458" y="316"/>
                </a:lnTo>
                <a:lnTo>
                  <a:pt x="460" y="314"/>
                </a:lnTo>
                <a:lnTo>
                  <a:pt x="460" y="312"/>
                </a:lnTo>
                <a:lnTo>
                  <a:pt x="460" y="4"/>
                </a:lnTo>
                <a:lnTo>
                  <a:pt x="460" y="2"/>
                </a:lnTo>
                <a:lnTo>
                  <a:pt x="458" y="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5" name="Freeform 917"/>
          <p:cNvSpPr>
            <a:spLocks/>
          </p:cNvSpPr>
          <p:nvPr/>
        </p:nvSpPr>
        <p:spPr bwMode="auto">
          <a:xfrm>
            <a:off x="3738740" y="5032043"/>
            <a:ext cx="838158" cy="670843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312"/>
              </a:cxn>
              <a:cxn ang="0">
                <a:pos x="0" y="312"/>
              </a:cxn>
              <a:cxn ang="0">
                <a:pos x="2" y="314"/>
              </a:cxn>
              <a:cxn ang="0">
                <a:pos x="4" y="316"/>
              </a:cxn>
              <a:cxn ang="0">
                <a:pos x="458" y="316"/>
              </a:cxn>
              <a:cxn ang="0">
                <a:pos x="458" y="316"/>
              </a:cxn>
              <a:cxn ang="0">
                <a:pos x="460" y="314"/>
              </a:cxn>
              <a:cxn ang="0">
                <a:pos x="460" y="312"/>
              </a:cxn>
              <a:cxn ang="0">
                <a:pos x="460" y="4"/>
              </a:cxn>
              <a:cxn ang="0">
                <a:pos x="460" y="4"/>
              </a:cxn>
              <a:cxn ang="0">
                <a:pos x="460" y="2"/>
              </a:cxn>
              <a:cxn ang="0">
                <a:pos x="458" y="0"/>
              </a:cxn>
              <a:cxn ang="0">
                <a:pos x="458" y="0"/>
              </a:cxn>
            </a:cxnLst>
            <a:rect l="0" t="0" r="r" b="b"/>
            <a:pathLst>
              <a:path w="460" h="316">
                <a:moveTo>
                  <a:pt x="458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312"/>
                </a:lnTo>
                <a:lnTo>
                  <a:pt x="0" y="312"/>
                </a:lnTo>
                <a:lnTo>
                  <a:pt x="2" y="314"/>
                </a:lnTo>
                <a:lnTo>
                  <a:pt x="4" y="316"/>
                </a:lnTo>
                <a:lnTo>
                  <a:pt x="458" y="316"/>
                </a:lnTo>
                <a:lnTo>
                  <a:pt x="458" y="316"/>
                </a:lnTo>
                <a:lnTo>
                  <a:pt x="460" y="314"/>
                </a:lnTo>
                <a:lnTo>
                  <a:pt x="460" y="312"/>
                </a:lnTo>
                <a:lnTo>
                  <a:pt x="460" y="4"/>
                </a:lnTo>
                <a:lnTo>
                  <a:pt x="460" y="4"/>
                </a:lnTo>
                <a:lnTo>
                  <a:pt x="460" y="2"/>
                </a:lnTo>
                <a:lnTo>
                  <a:pt x="458" y="0"/>
                </a:lnTo>
                <a:lnTo>
                  <a:pt x="458" y="0"/>
                </a:lnTo>
                <a:close/>
              </a:path>
            </a:pathLst>
          </a:custGeom>
          <a:blipFill dpi="0" rotWithShape="0">
            <a:blip r:embed="rId3" cstate="print"/>
            <a:srcRect/>
            <a:stretch>
              <a:fillRect l="-20000" r="-20000"/>
            </a:stretch>
          </a:blipFill>
          <a:ln w="38100">
            <a:solidFill>
              <a:srgbClr val="08080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altLang="zh-CN">
              <a:solidFill>
                <a:srgbClr val="080808"/>
              </a:solidFill>
            </a:endParaRPr>
          </a:p>
        </p:txBody>
      </p:sp>
      <p:sp>
        <p:nvSpPr>
          <p:cNvPr id="316" name="Freeform 942"/>
          <p:cNvSpPr>
            <a:spLocks/>
          </p:cNvSpPr>
          <p:nvPr/>
        </p:nvSpPr>
        <p:spPr bwMode="auto">
          <a:xfrm>
            <a:off x="1978446" y="5038618"/>
            <a:ext cx="838358" cy="662323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308"/>
              </a:cxn>
              <a:cxn ang="0">
                <a:pos x="0" y="308"/>
              </a:cxn>
              <a:cxn ang="0">
                <a:pos x="2" y="310"/>
              </a:cxn>
              <a:cxn ang="0">
                <a:pos x="4" y="312"/>
              </a:cxn>
              <a:cxn ang="0">
                <a:pos x="458" y="312"/>
              </a:cxn>
              <a:cxn ang="0">
                <a:pos x="458" y="312"/>
              </a:cxn>
              <a:cxn ang="0">
                <a:pos x="460" y="310"/>
              </a:cxn>
              <a:cxn ang="0">
                <a:pos x="460" y="308"/>
              </a:cxn>
              <a:cxn ang="0">
                <a:pos x="460" y="4"/>
              </a:cxn>
              <a:cxn ang="0">
                <a:pos x="460" y="4"/>
              </a:cxn>
              <a:cxn ang="0">
                <a:pos x="460" y="2"/>
              </a:cxn>
              <a:cxn ang="0">
                <a:pos x="458" y="0"/>
              </a:cxn>
              <a:cxn ang="0">
                <a:pos x="458" y="0"/>
              </a:cxn>
            </a:cxnLst>
            <a:rect l="0" t="0" r="r" b="b"/>
            <a:pathLst>
              <a:path w="460" h="312">
                <a:moveTo>
                  <a:pt x="458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308"/>
                </a:lnTo>
                <a:lnTo>
                  <a:pt x="0" y="308"/>
                </a:lnTo>
                <a:lnTo>
                  <a:pt x="2" y="310"/>
                </a:lnTo>
                <a:lnTo>
                  <a:pt x="4" y="312"/>
                </a:lnTo>
                <a:lnTo>
                  <a:pt x="458" y="312"/>
                </a:lnTo>
                <a:lnTo>
                  <a:pt x="458" y="312"/>
                </a:lnTo>
                <a:lnTo>
                  <a:pt x="460" y="310"/>
                </a:lnTo>
                <a:lnTo>
                  <a:pt x="460" y="308"/>
                </a:lnTo>
                <a:lnTo>
                  <a:pt x="460" y="4"/>
                </a:lnTo>
                <a:lnTo>
                  <a:pt x="460" y="4"/>
                </a:lnTo>
                <a:lnTo>
                  <a:pt x="460" y="2"/>
                </a:lnTo>
                <a:lnTo>
                  <a:pt x="458" y="0"/>
                </a:lnTo>
                <a:lnTo>
                  <a:pt x="458" y="0"/>
                </a:lnTo>
                <a:close/>
              </a:path>
            </a:pathLst>
          </a:custGeom>
          <a:blipFill dpi="0" rotWithShape="0">
            <a:blip r:embed="rId4" cstate="print"/>
            <a:srcRect/>
            <a:stretch>
              <a:fillRect r="-14000"/>
            </a:stretch>
          </a:blipFill>
          <a:ln w="38100">
            <a:solidFill>
              <a:srgbClr val="08080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altLang="zh-CN">
              <a:solidFill>
                <a:srgbClr val="080808"/>
              </a:solidFill>
            </a:endParaRPr>
          </a:p>
        </p:txBody>
      </p:sp>
      <p:sp>
        <p:nvSpPr>
          <p:cNvPr id="317" name="Freeform 941"/>
          <p:cNvSpPr>
            <a:spLocks/>
          </p:cNvSpPr>
          <p:nvPr/>
        </p:nvSpPr>
        <p:spPr bwMode="auto">
          <a:xfrm>
            <a:off x="2861217" y="5038604"/>
            <a:ext cx="833237" cy="662643"/>
          </a:xfrm>
          <a:custGeom>
            <a:avLst/>
            <a:gdLst/>
            <a:ahLst/>
            <a:cxnLst>
              <a:cxn ang="0">
                <a:pos x="456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308"/>
              </a:cxn>
              <a:cxn ang="0">
                <a:pos x="0" y="308"/>
              </a:cxn>
              <a:cxn ang="0">
                <a:pos x="0" y="310"/>
              </a:cxn>
              <a:cxn ang="0">
                <a:pos x="2" y="312"/>
              </a:cxn>
              <a:cxn ang="0">
                <a:pos x="456" y="312"/>
              </a:cxn>
              <a:cxn ang="0">
                <a:pos x="456" y="312"/>
              </a:cxn>
              <a:cxn ang="0">
                <a:pos x="458" y="310"/>
              </a:cxn>
              <a:cxn ang="0">
                <a:pos x="458" y="308"/>
              </a:cxn>
              <a:cxn ang="0">
                <a:pos x="458" y="4"/>
              </a:cxn>
              <a:cxn ang="0">
                <a:pos x="458" y="4"/>
              </a:cxn>
              <a:cxn ang="0">
                <a:pos x="458" y="2"/>
              </a:cxn>
              <a:cxn ang="0">
                <a:pos x="456" y="0"/>
              </a:cxn>
              <a:cxn ang="0">
                <a:pos x="456" y="0"/>
              </a:cxn>
            </a:cxnLst>
            <a:rect l="0" t="0" r="r" b="b"/>
            <a:pathLst>
              <a:path w="458" h="312">
                <a:moveTo>
                  <a:pt x="456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308"/>
                </a:lnTo>
                <a:lnTo>
                  <a:pt x="0" y="308"/>
                </a:lnTo>
                <a:lnTo>
                  <a:pt x="0" y="310"/>
                </a:lnTo>
                <a:lnTo>
                  <a:pt x="2" y="312"/>
                </a:lnTo>
                <a:lnTo>
                  <a:pt x="456" y="312"/>
                </a:lnTo>
                <a:lnTo>
                  <a:pt x="456" y="312"/>
                </a:lnTo>
                <a:lnTo>
                  <a:pt x="458" y="310"/>
                </a:lnTo>
                <a:lnTo>
                  <a:pt x="458" y="308"/>
                </a:lnTo>
                <a:lnTo>
                  <a:pt x="458" y="4"/>
                </a:lnTo>
                <a:lnTo>
                  <a:pt x="458" y="4"/>
                </a:lnTo>
                <a:lnTo>
                  <a:pt x="458" y="2"/>
                </a:lnTo>
                <a:lnTo>
                  <a:pt x="456" y="0"/>
                </a:lnTo>
                <a:lnTo>
                  <a:pt x="456" y="0"/>
                </a:lnTo>
                <a:close/>
              </a:path>
            </a:pathLst>
          </a:custGeom>
          <a:blipFill dpi="0" rotWithShape="0">
            <a:blip r:embed="rId5" cstate="print"/>
            <a:srcRect/>
            <a:stretch>
              <a:fillRect r="-30000"/>
            </a:stretch>
          </a:blipFill>
          <a:ln w="38100">
            <a:solidFill>
              <a:srgbClr val="08080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altLang="zh-CN">
              <a:solidFill>
                <a:srgbClr val="080808"/>
              </a:solidFill>
            </a:endParaRPr>
          </a:p>
        </p:txBody>
      </p:sp>
      <p:sp>
        <p:nvSpPr>
          <p:cNvPr id="7190" name="Freeform 913"/>
          <p:cNvSpPr>
            <a:spLocks/>
          </p:cNvSpPr>
          <p:nvPr/>
        </p:nvSpPr>
        <p:spPr bwMode="auto">
          <a:xfrm>
            <a:off x="8137525" y="5029200"/>
            <a:ext cx="839788" cy="669925"/>
          </a:xfrm>
          <a:custGeom>
            <a:avLst/>
            <a:gdLst>
              <a:gd name="T0" fmla="*/ 2147483647 w 460"/>
              <a:gd name="T1" fmla="*/ 0 h 316"/>
              <a:gd name="T2" fmla="*/ 2147483647 w 460"/>
              <a:gd name="T3" fmla="*/ 0 h 316"/>
              <a:gd name="T4" fmla="*/ 2147483647 w 460"/>
              <a:gd name="T5" fmla="*/ 0 h 316"/>
              <a:gd name="T6" fmla="*/ 0 w 460"/>
              <a:gd name="T7" fmla="*/ 2147483647 h 316"/>
              <a:gd name="T8" fmla="*/ 0 w 460"/>
              <a:gd name="T9" fmla="*/ 2147483647 h 316"/>
              <a:gd name="T10" fmla="*/ 0 w 460"/>
              <a:gd name="T11" fmla="*/ 2147483647 h 316"/>
              <a:gd name="T12" fmla="*/ 0 w 460"/>
              <a:gd name="T13" fmla="*/ 2147483647 h 316"/>
              <a:gd name="T14" fmla="*/ 0 w 460"/>
              <a:gd name="T15" fmla="*/ 2147483647 h 316"/>
              <a:gd name="T16" fmla="*/ 2147483647 w 460"/>
              <a:gd name="T17" fmla="*/ 2147483647 h 316"/>
              <a:gd name="T18" fmla="*/ 2147483647 w 460"/>
              <a:gd name="T19" fmla="*/ 2147483647 h 316"/>
              <a:gd name="T20" fmla="*/ 2147483647 w 460"/>
              <a:gd name="T21" fmla="*/ 2147483647 h 316"/>
              <a:gd name="T22" fmla="*/ 2147483647 w 460"/>
              <a:gd name="T23" fmla="*/ 2147483647 h 316"/>
              <a:gd name="T24" fmla="*/ 2147483647 w 460"/>
              <a:gd name="T25" fmla="*/ 2147483647 h 316"/>
              <a:gd name="T26" fmla="*/ 2147483647 w 460"/>
              <a:gd name="T27" fmla="*/ 2147483647 h 316"/>
              <a:gd name="T28" fmla="*/ 2147483647 w 460"/>
              <a:gd name="T29" fmla="*/ 2147483647 h 316"/>
              <a:gd name="T30" fmla="*/ 2147483647 w 460"/>
              <a:gd name="T31" fmla="*/ 2147483647 h 316"/>
              <a:gd name="T32" fmla="*/ 2147483647 w 460"/>
              <a:gd name="T33" fmla="*/ 0 h 316"/>
              <a:gd name="T34" fmla="*/ 2147483647 w 460"/>
              <a:gd name="T35" fmla="*/ 0 h 3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60"/>
              <a:gd name="T55" fmla="*/ 0 h 316"/>
              <a:gd name="T56" fmla="*/ 460 w 460"/>
              <a:gd name="T57" fmla="*/ 316 h 3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60" h="316">
                <a:moveTo>
                  <a:pt x="456" y="0"/>
                </a:move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312"/>
                </a:lnTo>
                <a:lnTo>
                  <a:pt x="0" y="314"/>
                </a:lnTo>
                <a:lnTo>
                  <a:pt x="2" y="316"/>
                </a:lnTo>
                <a:lnTo>
                  <a:pt x="456" y="316"/>
                </a:lnTo>
                <a:lnTo>
                  <a:pt x="458" y="314"/>
                </a:lnTo>
                <a:lnTo>
                  <a:pt x="460" y="312"/>
                </a:lnTo>
                <a:lnTo>
                  <a:pt x="460" y="4"/>
                </a:lnTo>
                <a:lnTo>
                  <a:pt x="458" y="2"/>
                </a:lnTo>
                <a:lnTo>
                  <a:pt x="456" y="0"/>
                </a:lnTo>
                <a:close/>
              </a:path>
            </a:pathLst>
          </a:custGeom>
          <a:blipFill dpi="0" rotWithShape="0">
            <a:blip r:embed="rId6"/>
            <a:srcRect/>
            <a:stretch>
              <a:fillRect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91" name="Freeform 914"/>
          <p:cNvSpPr>
            <a:spLocks/>
          </p:cNvSpPr>
          <p:nvPr/>
        </p:nvSpPr>
        <p:spPr bwMode="auto">
          <a:xfrm>
            <a:off x="7256463" y="5038725"/>
            <a:ext cx="838200" cy="669925"/>
          </a:xfrm>
          <a:custGeom>
            <a:avLst/>
            <a:gdLst>
              <a:gd name="T0" fmla="*/ 2147483647 w 460"/>
              <a:gd name="T1" fmla="*/ 0 h 316"/>
              <a:gd name="T2" fmla="*/ 2147483647 w 460"/>
              <a:gd name="T3" fmla="*/ 0 h 316"/>
              <a:gd name="T4" fmla="*/ 2147483647 w 460"/>
              <a:gd name="T5" fmla="*/ 0 h 316"/>
              <a:gd name="T6" fmla="*/ 2147483647 w 460"/>
              <a:gd name="T7" fmla="*/ 2147483647 h 316"/>
              <a:gd name="T8" fmla="*/ 0 w 460"/>
              <a:gd name="T9" fmla="*/ 2147483647 h 316"/>
              <a:gd name="T10" fmla="*/ 0 w 460"/>
              <a:gd name="T11" fmla="*/ 2147483647 h 316"/>
              <a:gd name="T12" fmla="*/ 0 w 460"/>
              <a:gd name="T13" fmla="*/ 2147483647 h 316"/>
              <a:gd name="T14" fmla="*/ 2147483647 w 460"/>
              <a:gd name="T15" fmla="*/ 2147483647 h 316"/>
              <a:gd name="T16" fmla="*/ 2147483647 w 460"/>
              <a:gd name="T17" fmla="*/ 2147483647 h 316"/>
              <a:gd name="T18" fmla="*/ 2147483647 w 460"/>
              <a:gd name="T19" fmla="*/ 2147483647 h 316"/>
              <a:gd name="T20" fmla="*/ 2147483647 w 460"/>
              <a:gd name="T21" fmla="*/ 2147483647 h 316"/>
              <a:gd name="T22" fmla="*/ 2147483647 w 460"/>
              <a:gd name="T23" fmla="*/ 2147483647 h 316"/>
              <a:gd name="T24" fmla="*/ 2147483647 w 460"/>
              <a:gd name="T25" fmla="*/ 2147483647 h 316"/>
              <a:gd name="T26" fmla="*/ 2147483647 w 460"/>
              <a:gd name="T27" fmla="*/ 2147483647 h 316"/>
              <a:gd name="T28" fmla="*/ 2147483647 w 460"/>
              <a:gd name="T29" fmla="*/ 2147483647 h 316"/>
              <a:gd name="T30" fmla="*/ 2147483647 w 460"/>
              <a:gd name="T31" fmla="*/ 2147483647 h 316"/>
              <a:gd name="T32" fmla="*/ 2147483647 w 460"/>
              <a:gd name="T33" fmla="*/ 0 h 316"/>
              <a:gd name="T34" fmla="*/ 2147483647 w 460"/>
              <a:gd name="T35" fmla="*/ 0 h 3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60"/>
              <a:gd name="T55" fmla="*/ 0 h 316"/>
              <a:gd name="T56" fmla="*/ 460 w 460"/>
              <a:gd name="T57" fmla="*/ 316 h 3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60" h="316">
                <a:moveTo>
                  <a:pt x="458" y="0"/>
                </a:move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312"/>
                </a:lnTo>
                <a:lnTo>
                  <a:pt x="2" y="314"/>
                </a:lnTo>
                <a:lnTo>
                  <a:pt x="4" y="316"/>
                </a:lnTo>
                <a:lnTo>
                  <a:pt x="458" y="316"/>
                </a:lnTo>
                <a:lnTo>
                  <a:pt x="460" y="314"/>
                </a:lnTo>
                <a:lnTo>
                  <a:pt x="460" y="312"/>
                </a:lnTo>
                <a:lnTo>
                  <a:pt x="460" y="4"/>
                </a:lnTo>
                <a:lnTo>
                  <a:pt x="460" y="2"/>
                </a:lnTo>
                <a:lnTo>
                  <a:pt x="458" y="0"/>
                </a:lnTo>
                <a:close/>
              </a:path>
            </a:pathLst>
          </a:custGeom>
          <a:blipFill dpi="0" rotWithShape="1">
            <a:blip r:embed="rId7"/>
            <a:srcRect/>
            <a:stretch>
              <a:fillRect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0" name="Freeform 915"/>
          <p:cNvSpPr>
            <a:spLocks/>
          </p:cNvSpPr>
          <p:nvPr/>
        </p:nvSpPr>
        <p:spPr bwMode="auto">
          <a:xfrm>
            <a:off x="6377999" y="5038618"/>
            <a:ext cx="838358" cy="670814"/>
          </a:xfrm>
          <a:custGeom>
            <a:avLst/>
            <a:gdLst/>
            <a:ahLst/>
            <a:cxnLst>
              <a:cxn ang="0">
                <a:pos x="456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0" y="4"/>
              </a:cxn>
              <a:cxn ang="0">
                <a:pos x="0" y="312"/>
              </a:cxn>
              <a:cxn ang="0">
                <a:pos x="0" y="312"/>
              </a:cxn>
              <a:cxn ang="0">
                <a:pos x="0" y="314"/>
              </a:cxn>
              <a:cxn ang="0">
                <a:pos x="2" y="316"/>
              </a:cxn>
              <a:cxn ang="0">
                <a:pos x="456" y="316"/>
              </a:cxn>
              <a:cxn ang="0">
                <a:pos x="456" y="316"/>
              </a:cxn>
              <a:cxn ang="0">
                <a:pos x="458" y="314"/>
              </a:cxn>
              <a:cxn ang="0">
                <a:pos x="460" y="312"/>
              </a:cxn>
              <a:cxn ang="0">
                <a:pos x="460" y="4"/>
              </a:cxn>
              <a:cxn ang="0">
                <a:pos x="460" y="4"/>
              </a:cxn>
              <a:cxn ang="0">
                <a:pos x="458" y="2"/>
              </a:cxn>
              <a:cxn ang="0">
                <a:pos x="456" y="0"/>
              </a:cxn>
              <a:cxn ang="0">
                <a:pos x="456" y="0"/>
              </a:cxn>
            </a:cxnLst>
            <a:rect l="0" t="0" r="r" b="b"/>
            <a:pathLst>
              <a:path w="460" h="316">
                <a:moveTo>
                  <a:pt x="456" y="0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312"/>
                </a:lnTo>
                <a:lnTo>
                  <a:pt x="0" y="312"/>
                </a:lnTo>
                <a:lnTo>
                  <a:pt x="0" y="314"/>
                </a:lnTo>
                <a:lnTo>
                  <a:pt x="2" y="316"/>
                </a:lnTo>
                <a:lnTo>
                  <a:pt x="456" y="316"/>
                </a:lnTo>
                <a:lnTo>
                  <a:pt x="456" y="316"/>
                </a:lnTo>
                <a:lnTo>
                  <a:pt x="458" y="314"/>
                </a:lnTo>
                <a:lnTo>
                  <a:pt x="460" y="312"/>
                </a:lnTo>
                <a:lnTo>
                  <a:pt x="460" y="4"/>
                </a:lnTo>
                <a:lnTo>
                  <a:pt x="460" y="4"/>
                </a:lnTo>
                <a:lnTo>
                  <a:pt x="458" y="2"/>
                </a:lnTo>
                <a:lnTo>
                  <a:pt x="456" y="0"/>
                </a:lnTo>
                <a:lnTo>
                  <a:pt x="456" y="0"/>
                </a:lnTo>
                <a:close/>
              </a:path>
            </a:pathLst>
          </a:custGeom>
          <a:blipFill dpi="0" rotWithShape="1">
            <a:blip r:embed="rId8" cstate="print">
              <a:lum bright="3000"/>
            </a:blip>
            <a:srcRect/>
            <a:stretch>
              <a:fillRect l="-3000" r="-16000"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zh-CN">
              <a:solidFill>
                <a:srgbClr val="080808"/>
              </a:solidFill>
              <a:latin typeface="Calibri" pitchFamily="34" charset="0"/>
            </a:endParaRPr>
          </a:p>
        </p:txBody>
      </p:sp>
      <p:sp>
        <p:nvSpPr>
          <p:cNvPr id="321" name="Freeform 916"/>
          <p:cNvSpPr>
            <a:spLocks/>
          </p:cNvSpPr>
          <p:nvPr/>
        </p:nvSpPr>
        <p:spPr bwMode="auto">
          <a:xfrm>
            <a:off x="5499546" y="5038618"/>
            <a:ext cx="834713" cy="670814"/>
          </a:xfrm>
          <a:custGeom>
            <a:avLst/>
            <a:gdLst>
              <a:gd name="T0" fmla="*/ 456 w 458"/>
              <a:gd name="T1" fmla="*/ 0 h 316"/>
              <a:gd name="T2" fmla="*/ 2 w 458"/>
              <a:gd name="T3" fmla="*/ 0 h 316"/>
              <a:gd name="T4" fmla="*/ 2 w 458"/>
              <a:gd name="T5" fmla="*/ 0 h 316"/>
              <a:gd name="T6" fmla="*/ 0 w 458"/>
              <a:gd name="T7" fmla="*/ 2 h 316"/>
              <a:gd name="T8" fmla="*/ 0 w 458"/>
              <a:gd name="T9" fmla="*/ 4 h 316"/>
              <a:gd name="T10" fmla="*/ 0 w 458"/>
              <a:gd name="T11" fmla="*/ 312 h 316"/>
              <a:gd name="T12" fmla="*/ 0 w 458"/>
              <a:gd name="T13" fmla="*/ 312 h 316"/>
              <a:gd name="T14" fmla="*/ 0 w 458"/>
              <a:gd name="T15" fmla="*/ 314 h 316"/>
              <a:gd name="T16" fmla="*/ 2 w 458"/>
              <a:gd name="T17" fmla="*/ 316 h 316"/>
              <a:gd name="T18" fmla="*/ 456 w 458"/>
              <a:gd name="T19" fmla="*/ 316 h 316"/>
              <a:gd name="T20" fmla="*/ 456 w 458"/>
              <a:gd name="T21" fmla="*/ 316 h 316"/>
              <a:gd name="T22" fmla="*/ 458 w 458"/>
              <a:gd name="T23" fmla="*/ 314 h 316"/>
              <a:gd name="T24" fmla="*/ 458 w 458"/>
              <a:gd name="T25" fmla="*/ 312 h 316"/>
              <a:gd name="T26" fmla="*/ 458 w 458"/>
              <a:gd name="T27" fmla="*/ 4 h 316"/>
              <a:gd name="T28" fmla="*/ 458 w 458"/>
              <a:gd name="T29" fmla="*/ 4 h 316"/>
              <a:gd name="T30" fmla="*/ 458 w 458"/>
              <a:gd name="T31" fmla="*/ 2 h 316"/>
              <a:gd name="T32" fmla="*/ 456 w 458"/>
              <a:gd name="T33" fmla="*/ 0 h 316"/>
              <a:gd name="T34" fmla="*/ 456 w 458"/>
              <a:gd name="T35" fmla="*/ 0 h 31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58"/>
              <a:gd name="T55" fmla="*/ 0 h 316"/>
              <a:gd name="T56" fmla="*/ 458 w 458"/>
              <a:gd name="T57" fmla="*/ 316 h 31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58" h="316">
                <a:moveTo>
                  <a:pt x="456" y="0"/>
                </a:move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312"/>
                </a:lnTo>
                <a:lnTo>
                  <a:pt x="0" y="314"/>
                </a:lnTo>
                <a:lnTo>
                  <a:pt x="2" y="316"/>
                </a:lnTo>
                <a:lnTo>
                  <a:pt x="456" y="316"/>
                </a:lnTo>
                <a:lnTo>
                  <a:pt x="458" y="314"/>
                </a:lnTo>
                <a:lnTo>
                  <a:pt x="458" y="312"/>
                </a:lnTo>
                <a:lnTo>
                  <a:pt x="458" y="4"/>
                </a:lnTo>
                <a:lnTo>
                  <a:pt x="458" y="2"/>
                </a:lnTo>
                <a:lnTo>
                  <a:pt x="456" y="0"/>
                </a:lnTo>
                <a:close/>
              </a:path>
            </a:pathLst>
          </a:custGeom>
          <a:blipFill dpi="0" rotWithShape="1">
            <a:blip r:embed="rId9" cstate="print"/>
            <a:srcRect/>
            <a:stretch>
              <a:fillRect r="-30000"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zh-CN">
              <a:solidFill>
                <a:srgbClr val="080808"/>
              </a:solidFill>
              <a:latin typeface="Calibri" pitchFamily="34" charset="0"/>
            </a:endParaRPr>
          </a:p>
        </p:txBody>
      </p:sp>
      <p:sp>
        <p:nvSpPr>
          <p:cNvPr id="322" name="Freeform 939"/>
          <p:cNvSpPr>
            <a:spLocks/>
          </p:cNvSpPr>
          <p:nvPr/>
        </p:nvSpPr>
        <p:spPr bwMode="auto">
          <a:xfrm>
            <a:off x="217166" y="5038604"/>
            <a:ext cx="839798" cy="662643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4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308"/>
              </a:cxn>
              <a:cxn ang="0">
                <a:pos x="0" y="308"/>
              </a:cxn>
              <a:cxn ang="0">
                <a:pos x="2" y="310"/>
              </a:cxn>
              <a:cxn ang="0">
                <a:pos x="4" y="312"/>
              </a:cxn>
              <a:cxn ang="0">
                <a:pos x="458" y="312"/>
              </a:cxn>
              <a:cxn ang="0">
                <a:pos x="458" y="312"/>
              </a:cxn>
              <a:cxn ang="0">
                <a:pos x="460" y="310"/>
              </a:cxn>
              <a:cxn ang="0">
                <a:pos x="460" y="308"/>
              </a:cxn>
              <a:cxn ang="0">
                <a:pos x="460" y="4"/>
              </a:cxn>
              <a:cxn ang="0">
                <a:pos x="460" y="4"/>
              </a:cxn>
              <a:cxn ang="0">
                <a:pos x="460" y="2"/>
              </a:cxn>
              <a:cxn ang="0">
                <a:pos x="458" y="0"/>
              </a:cxn>
              <a:cxn ang="0">
                <a:pos x="458" y="0"/>
              </a:cxn>
            </a:cxnLst>
            <a:rect l="0" t="0" r="r" b="b"/>
            <a:pathLst>
              <a:path w="460" h="312">
                <a:moveTo>
                  <a:pt x="458" y="0"/>
                </a:moveTo>
                <a:lnTo>
                  <a:pt x="4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308"/>
                </a:lnTo>
                <a:lnTo>
                  <a:pt x="0" y="308"/>
                </a:lnTo>
                <a:lnTo>
                  <a:pt x="2" y="310"/>
                </a:lnTo>
                <a:lnTo>
                  <a:pt x="4" y="312"/>
                </a:lnTo>
                <a:lnTo>
                  <a:pt x="458" y="312"/>
                </a:lnTo>
                <a:lnTo>
                  <a:pt x="458" y="312"/>
                </a:lnTo>
                <a:lnTo>
                  <a:pt x="460" y="310"/>
                </a:lnTo>
                <a:lnTo>
                  <a:pt x="460" y="308"/>
                </a:lnTo>
                <a:lnTo>
                  <a:pt x="460" y="4"/>
                </a:lnTo>
                <a:lnTo>
                  <a:pt x="460" y="4"/>
                </a:lnTo>
                <a:lnTo>
                  <a:pt x="460" y="2"/>
                </a:lnTo>
                <a:lnTo>
                  <a:pt x="458" y="0"/>
                </a:lnTo>
                <a:lnTo>
                  <a:pt x="458" y="0"/>
                </a:lnTo>
                <a:close/>
              </a:path>
            </a:pathLst>
          </a:custGeom>
          <a:blipFill dpi="0" rotWithShape="0">
            <a:blip r:embed="rId10" cstate="print"/>
            <a:srcRect/>
            <a:stretch>
              <a:fillRect l="-25000" r="-100000"/>
            </a:stretch>
          </a:blipFill>
          <a:ln w="38100">
            <a:solidFill>
              <a:srgbClr val="08080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altLang="zh-CN">
              <a:solidFill>
                <a:srgbClr val="080808"/>
              </a:solidFill>
            </a:endParaRPr>
          </a:p>
        </p:txBody>
      </p:sp>
      <p:sp>
        <p:nvSpPr>
          <p:cNvPr id="7201" name="Freeform 943"/>
          <p:cNvSpPr>
            <a:spLocks/>
          </p:cNvSpPr>
          <p:nvPr/>
        </p:nvSpPr>
        <p:spPr bwMode="auto">
          <a:xfrm>
            <a:off x="1100138" y="5038725"/>
            <a:ext cx="838200" cy="661988"/>
          </a:xfrm>
          <a:custGeom>
            <a:avLst/>
            <a:gdLst>
              <a:gd name="T0" fmla="*/ 2147483647 w 460"/>
              <a:gd name="T1" fmla="*/ 0 h 312"/>
              <a:gd name="T2" fmla="*/ 2147483647 w 460"/>
              <a:gd name="T3" fmla="*/ 0 h 312"/>
              <a:gd name="T4" fmla="*/ 2147483647 w 460"/>
              <a:gd name="T5" fmla="*/ 0 h 312"/>
              <a:gd name="T6" fmla="*/ 0 w 460"/>
              <a:gd name="T7" fmla="*/ 2147483647 h 312"/>
              <a:gd name="T8" fmla="*/ 0 w 460"/>
              <a:gd name="T9" fmla="*/ 2147483647 h 312"/>
              <a:gd name="T10" fmla="*/ 0 w 460"/>
              <a:gd name="T11" fmla="*/ 2147483647 h 312"/>
              <a:gd name="T12" fmla="*/ 0 w 460"/>
              <a:gd name="T13" fmla="*/ 2147483647 h 312"/>
              <a:gd name="T14" fmla="*/ 0 w 460"/>
              <a:gd name="T15" fmla="*/ 2147483647 h 312"/>
              <a:gd name="T16" fmla="*/ 2147483647 w 460"/>
              <a:gd name="T17" fmla="*/ 2147483647 h 312"/>
              <a:gd name="T18" fmla="*/ 2147483647 w 460"/>
              <a:gd name="T19" fmla="*/ 2147483647 h 312"/>
              <a:gd name="T20" fmla="*/ 2147483647 w 460"/>
              <a:gd name="T21" fmla="*/ 2147483647 h 312"/>
              <a:gd name="T22" fmla="*/ 2147483647 w 460"/>
              <a:gd name="T23" fmla="*/ 2147483647 h 312"/>
              <a:gd name="T24" fmla="*/ 2147483647 w 460"/>
              <a:gd name="T25" fmla="*/ 2147483647 h 312"/>
              <a:gd name="T26" fmla="*/ 2147483647 w 460"/>
              <a:gd name="T27" fmla="*/ 2147483647 h 312"/>
              <a:gd name="T28" fmla="*/ 2147483647 w 460"/>
              <a:gd name="T29" fmla="*/ 2147483647 h 312"/>
              <a:gd name="T30" fmla="*/ 2147483647 w 460"/>
              <a:gd name="T31" fmla="*/ 2147483647 h 312"/>
              <a:gd name="T32" fmla="*/ 2147483647 w 460"/>
              <a:gd name="T33" fmla="*/ 0 h 312"/>
              <a:gd name="T34" fmla="*/ 2147483647 w 460"/>
              <a:gd name="T35" fmla="*/ 0 h 3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60"/>
              <a:gd name="T55" fmla="*/ 0 h 312"/>
              <a:gd name="T56" fmla="*/ 460 w 460"/>
              <a:gd name="T57" fmla="*/ 312 h 3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60" h="312">
                <a:moveTo>
                  <a:pt x="456" y="0"/>
                </a:move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308"/>
                </a:lnTo>
                <a:lnTo>
                  <a:pt x="0" y="310"/>
                </a:lnTo>
                <a:lnTo>
                  <a:pt x="2" y="312"/>
                </a:lnTo>
                <a:lnTo>
                  <a:pt x="456" y="312"/>
                </a:lnTo>
                <a:lnTo>
                  <a:pt x="458" y="310"/>
                </a:lnTo>
                <a:lnTo>
                  <a:pt x="460" y="308"/>
                </a:lnTo>
                <a:lnTo>
                  <a:pt x="460" y="4"/>
                </a:lnTo>
                <a:lnTo>
                  <a:pt x="458" y="2"/>
                </a:lnTo>
                <a:lnTo>
                  <a:pt x="456" y="0"/>
                </a:lnTo>
                <a:close/>
              </a:path>
            </a:pathLst>
          </a:custGeom>
          <a:blipFill dpi="0" rotWithShape="0">
            <a:blip r:embed="rId11"/>
            <a:srcRect/>
            <a:stretch>
              <a:fillRect/>
            </a:stretch>
          </a:blipFill>
          <a:ln w="38100">
            <a:solidFill>
              <a:srgbClr val="080808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81" name="Rektangulær billedforklaring 380"/>
          <p:cNvSpPr>
            <a:spLocks noChangeArrowheads="1"/>
          </p:cNvSpPr>
          <p:nvPr/>
        </p:nvSpPr>
        <p:spPr bwMode="auto">
          <a:xfrm>
            <a:off x="5791200" y="3098800"/>
            <a:ext cx="2692400" cy="1270000"/>
          </a:xfrm>
          <a:prstGeom prst="wedgeRectCallout">
            <a:avLst>
              <a:gd name="adj1" fmla="val 12403"/>
              <a:gd name="adj2" fmla="val 119551"/>
            </a:avLst>
          </a:prstGeom>
          <a:gradFill rotWithShape="1">
            <a:gsLst>
              <a:gs pos="0">
                <a:srgbClr val="000000"/>
              </a:gs>
              <a:gs pos="39000">
                <a:srgbClr val="000000"/>
              </a:gs>
              <a:gs pos="100000">
                <a:srgbClr val="3A3A3A"/>
              </a:gs>
            </a:gsLst>
            <a:lin ang="16200000" scaled="1"/>
          </a:gradFill>
          <a:ln w="9525">
            <a:noFill/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altLang="zh-CN">
              <a:solidFill>
                <a:srgbClr val="000000"/>
              </a:solidFill>
              <a:latin typeface="Calibri" pitchFamily="34" charset="0"/>
            </a:endParaRPr>
          </a:p>
        </p:txBody>
      </p:sp>
      <p:grpSp>
        <p:nvGrpSpPr>
          <p:cNvPr id="5" name="Gruppe 122"/>
          <p:cNvGrpSpPr/>
          <p:nvPr/>
        </p:nvGrpSpPr>
        <p:grpSpPr>
          <a:xfrm>
            <a:off x="5776913" y="1321386"/>
            <a:ext cx="2706688" cy="2412413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3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4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5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6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7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8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89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0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1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2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39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2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3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4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5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6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7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8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09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0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1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2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3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4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5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6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7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8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19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0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1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2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3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4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5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6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7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8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29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0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1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  <p:sp>
          <p:nvSpPr>
            <p:cNvPr id="43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Text" lastClr="000000"/>
                </a:solidFill>
                <a:latin typeface="+mn-lt"/>
                <a:ea typeface="ＭＳ Ｐゴシック" pitchFamily="-97" charset="-128"/>
              </a:endParaRPr>
            </a:p>
          </p:txBody>
        </p:sp>
      </p:grpSp>
      <p:sp>
        <p:nvSpPr>
          <p:cNvPr id="7204" name="Rektangel 435"/>
          <p:cNvSpPr>
            <a:spLocks noChangeArrowheads="1"/>
          </p:cNvSpPr>
          <p:nvPr/>
        </p:nvSpPr>
        <p:spPr bwMode="auto">
          <a:xfrm>
            <a:off x="6096000" y="377190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zh-CN" sz="2800" b="1" noProof="1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7205" name="Freeform 1075"/>
          <p:cNvSpPr>
            <a:spLocks/>
          </p:cNvSpPr>
          <p:nvPr/>
        </p:nvSpPr>
        <p:spPr bwMode="auto">
          <a:xfrm>
            <a:off x="5899150" y="1679575"/>
            <a:ext cx="2465388" cy="1685925"/>
          </a:xfrm>
          <a:custGeom>
            <a:avLst/>
            <a:gdLst>
              <a:gd name="T0" fmla="*/ 2147483647 w 1524"/>
              <a:gd name="T1" fmla="*/ 2147483647 h 1042"/>
              <a:gd name="T2" fmla="*/ 2147483647 w 1524"/>
              <a:gd name="T3" fmla="*/ 2147483647 h 1042"/>
              <a:gd name="T4" fmla="*/ 2147483647 w 1524"/>
              <a:gd name="T5" fmla="*/ 2147483647 h 1042"/>
              <a:gd name="T6" fmla="*/ 2147483647 w 1524"/>
              <a:gd name="T7" fmla="*/ 2147483647 h 1042"/>
              <a:gd name="T8" fmla="*/ 2147483647 w 1524"/>
              <a:gd name="T9" fmla="*/ 2147483647 h 1042"/>
              <a:gd name="T10" fmla="*/ 2147483647 w 1524"/>
              <a:gd name="T11" fmla="*/ 2147483647 h 1042"/>
              <a:gd name="T12" fmla="*/ 2147483647 w 1524"/>
              <a:gd name="T13" fmla="*/ 2147483647 h 1042"/>
              <a:gd name="T14" fmla="*/ 2147483647 w 1524"/>
              <a:gd name="T15" fmla="*/ 2147483647 h 1042"/>
              <a:gd name="T16" fmla="*/ 2147483647 w 1524"/>
              <a:gd name="T17" fmla="*/ 2147483647 h 1042"/>
              <a:gd name="T18" fmla="*/ 2147483647 w 1524"/>
              <a:gd name="T19" fmla="*/ 2147483647 h 1042"/>
              <a:gd name="T20" fmla="*/ 2147483647 w 1524"/>
              <a:gd name="T21" fmla="*/ 2147483647 h 1042"/>
              <a:gd name="T22" fmla="*/ 0 w 1524"/>
              <a:gd name="T23" fmla="*/ 2147483647 h 1042"/>
              <a:gd name="T24" fmla="*/ 0 w 1524"/>
              <a:gd name="T25" fmla="*/ 2147483647 h 1042"/>
              <a:gd name="T26" fmla="*/ 0 w 1524"/>
              <a:gd name="T27" fmla="*/ 2147483647 h 1042"/>
              <a:gd name="T28" fmla="*/ 0 w 1524"/>
              <a:gd name="T29" fmla="*/ 2147483647 h 1042"/>
              <a:gd name="T30" fmla="*/ 0 w 1524"/>
              <a:gd name="T31" fmla="*/ 2147483647 h 1042"/>
              <a:gd name="T32" fmla="*/ 0 w 1524"/>
              <a:gd name="T33" fmla="*/ 2147483647 h 1042"/>
              <a:gd name="T34" fmla="*/ 0 w 1524"/>
              <a:gd name="T35" fmla="*/ 2147483647 h 1042"/>
              <a:gd name="T36" fmla="*/ 2147483647 w 1524"/>
              <a:gd name="T37" fmla="*/ 2147483647 h 1042"/>
              <a:gd name="T38" fmla="*/ 2147483647 w 1524"/>
              <a:gd name="T39" fmla="*/ 2147483647 h 1042"/>
              <a:gd name="T40" fmla="*/ 2147483647 w 1524"/>
              <a:gd name="T41" fmla="*/ 0 h 1042"/>
              <a:gd name="T42" fmla="*/ 2147483647 w 1524"/>
              <a:gd name="T43" fmla="*/ 0 h 1042"/>
              <a:gd name="T44" fmla="*/ 2147483647 w 1524"/>
              <a:gd name="T45" fmla="*/ 0 h 1042"/>
              <a:gd name="T46" fmla="*/ 2147483647 w 1524"/>
              <a:gd name="T47" fmla="*/ 0 h 1042"/>
              <a:gd name="T48" fmla="*/ 2147483647 w 1524"/>
              <a:gd name="T49" fmla="*/ 0 h 1042"/>
              <a:gd name="T50" fmla="*/ 2147483647 w 1524"/>
              <a:gd name="T51" fmla="*/ 2147483647 h 1042"/>
              <a:gd name="T52" fmla="*/ 2147483647 w 1524"/>
              <a:gd name="T53" fmla="*/ 2147483647 h 1042"/>
              <a:gd name="T54" fmla="*/ 2147483647 w 1524"/>
              <a:gd name="T55" fmla="*/ 2147483647 h 1042"/>
              <a:gd name="T56" fmla="*/ 2147483647 w 1524"/>
              <a:gd name="T57" fmla="*/ 2147483647 h 1042"/>
              <a:gd name="T58" fmla="*/ 2147483647 w 1524"/>
              <a:gd name="T59" fmla="*/ 2147483647 h 1042"/>
              <a:gd name="T60" fmla="*/ 2147483647 w 1524"/>
              <a:gd name="T61" fmla="*/ 2147483647 h 104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1524"/>
              <a:gd name="T94" fmla="*/ 0 h 1042"/>
              <a:gd name="T95" fmla="*/ 1524 w 1524"/>
              <a:gd name="T96" fmla="*/ 1042 h 104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1524" h="1042">
                <a:moveTo>
                  <a:pt x="1524" y="1020"/>
                </a:moveTo>
                <a:lnTo>
                  <a:pt x="1524" y="1032"/>
                </a:lnTo>
                <a:lnTo>
                  <a:pt x="1524" y="1036"/>
                </a:lnTo>
                <a:lnTo>
                  <a:pt x="1522" y="1040"/>
                </a:lnTo>
                <a:lnTo>
                  <a:pt x="1518" y="1042"/>
                </a:lnTo>
                <a:lnTo>
                  <a:pt x="1514" y="1042"/>
                </a:lnTo>
                <a:lnTo>
                  <a:pt x="8" y="1042"/>
                </a:lnTo>
                <a:lnTo>
                  <a:pt x="6" y="1042"/>
                </a:lnTo>
                <a:lnTo>
                  <a:pt x="2" y="1040"/>
                </a:lnTo>
                <a:lnTo>
                  <a:pt x="0" y="1036"/>
                </a:lnTo>
                <a:lnTo>
                  <a:pt x="0" y="1032"/>
                </a:lnTo>
                <a:lnTo>
                  <a:pt x="0" y="1020"/>
                </a:lnTo>
                <a:lnTo>
                  <a:pt x="0" y="10"/>
                </a:lnTo>
                <a:lnTo>
                  <a:pt x="0" y="6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lnTo>
                  <a:pt x="1514" y="0"/>
                </a:lnTo>
                <a:lnTo>
                  <a:pt x="1518" y="0"/>
                </a:lnTo>
                <a:lnTo>
                  <a:pt x="1522" y="4"/>
                </a:lnTo>
                <a:lnTo>
                  <a:pt x="1524" y="6"/>
                </a:lnTo>
                <a:lnTo>
                  <a:pt x="1524" y="10"/>
                </a:lnTo>
                <a:lnTo>
                  <a:pt x="1524" y="1020"/>
                </a:lnTo>
                <a:close/>
              </a:path>
            </a:pathLst>
          </a:custGeom>
          <a:blipFill dpi="0" rotWithShape="0">
            <a:blip r:embed="rId12"/>
            <a:srcRect/>
            <a:stretch>
              <a:fillRect/>
            </a:stretch>
          </a:blipFill>
          <a:ln w="12700">
            <a:solidFill>
              <a:srgbClr val="171717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206" name="Rektangel 437"/>
          <p:cNvSpPr>
            <a:spLocks noChangeArrowheads="1"/>
          </p:cNvSpPr>
          <p:nvPr/>
        </p:nvSpPr>
        <p:spPr bwMode="auto">
          <a:xfrm>
            <a:off x="7289800" y="4495800"/>
            <a:ext cx="631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6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931863" y="254000"/>
            <a:ext cx="7351712" cy="8191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7208" name="Rectangle 102"/>
          <p:cNvSpPr>
            <a:spLocks noChangeArrowheads="1"/>
          </p:cNvSpPr>
          <p:nvPr/>
        </p:nvSpPr>
        <p:spPr bwMode="auto">
          <a:xfrm>
            <a:off x="1835150" y="407988"/>
            <a:ext cx="5411788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500" b="1">
                <a:solidFill>
                  <a:srgbClr val="7F7F7F"/>
                </a:solidFill>
                <a:cs typeface="Arial" panose="020B0604020202020204" pitchFamily="34" charset="0"/>
              </a:rPr>
              <a:t>Visualize activities with timelines!</a:t>
            </a:r>
            <a:endParaRPr lang="de-DE" altLang="zh-CN" sz="30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104" name="Freeform 7"/>
          <p:cNvSpPr>
            <a:spLocks/>
          </p:cNvSpPr>
          <p:nvPr/>
        </p:nvSpPr>
        <p:spPr bwMode="auto">
          <a:xfrm rot="1273863">
            <a:off x="527050" y="1811338"/>
            <a:ext cx="2027238" cy="1966912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7210" name="Group 111"/>
          <p:cNvGrpSpPr>
            <a:grpSpLocks/>
          </p:cNvGrpSpPr>
          <p:nvPr/>
        </p:nvGrpSpPr>
        <p:grpSpPr bwMode="auto">
          <a:xfrm>
            <a:off x="1274763" y="1735138"/>
            <a:ext cx="428625" cy="373062"/>
            <a:chOff x="4678361" y="1274769"/>
            <a:chExt cx="4795838" cy="4159135"/>
          </a:xfrm>
        </p:grpSpPr>
        <p:pic>
          <p:nvPicPr>
            <p:cNvPr id="7217" name="Picture 115" descr="pin3.png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218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108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09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7225" name="Ellipse 103"/>
              <p:cNvSpPr>
                <a:spLocks noChangeArrowheads="1"/>
              </p:cNvSpPr>
              <p:nvPr/>
            </p:nvSpPr>
            <p:spPr bwMode="auto">
              <a:xfrm>
                <a:off x="7169801" y="4788850"/>
                <a:ext cx="984879" cy="718148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7211" name="Rektangel 153"/>
          <p:cNvSpPr>
            <a:spLocks noChangeArrowheads="1"/>
          </p:cNvSpPr>
          <p:nvPr/>
        </p:nvSpPr>
        <p:spPr bwMode="auto">
          <a:xfrm rot="413760">
            <a:off x="682625" y="1808163"/>
            <a:ext cx="1822450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b="1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</a:t>
            </a: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add your own images: right-click an image, choose format shape, select ”fill” and choose the picture tab</a:t>
            </a:r>
            <a:endParaRPr lang="da-DK" altLang="zh-CN" sz="1400">
              <a:cs typeface="Arial" panose="020B0604020202020204" pitchFamily="34" charset="0"/>
            </a:endParaRPr>
          </a:p>
        </p:txBody>
      </p:sp>
      <p:grpSp>
        <p:nvGrpSpPr>
          <p:cNvPr id="7212" name="Gruppe 182"/>
          <p:cNvGrpSpPr>
            <a:grpSpLocks/>
          </p:cNvGrpSpPr>
          <p:nvPr/>
        </p:nvGrpSpPr>
        <p:grpSpPr bwMode="auto">
          <a:xfrm>
            <a:off x="1876425" y="3249613"/>
            <a:ext cx="358775" cy="357187"/>
            <a:chOff x="4422370" y="3949383"/>
            <a:chExt cx="327025" cy="327025"/>
          </a:xfrm>
        </p:grpSpPr>
        <p:sp>
          <p:nvSpPr>
            <p:cNvPr id="7213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14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15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16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75"/>
          <p:cNvGrpSpPr>
            <a:grpSpLocks/>
          </p:cNvGrpSpPr>
          <p:nvPr/>
        </p:nvGrpSpPr>
        <p:grpSpPr bwMode="auto">
          <a:xfrm>
            <a:off x="363538" y="3671888"/>
            <a:ext cx="5702300" cy="1920875"/>
            <a:chOff x="3155950" y="4022725"/>
            <a:chExt cx="5702300" cy="1920875"/>
          </a:xfrm>
        </p:grpSpPr>
        <p:sp>
          <p:nvSpPr>
            <p:cNvPr id="8259" name="Ellipse 160"/>
            <p:cNvSpPr>
              <a:spLocks noChangeArrowheads="1"/>
            </p:cNvSpPr>
            <p:nvPr/>
          </p:nvSpPr>
          <p:spPr bwMode="auto">
            <a:xfrm>
              <a:off x="3155950" y="4022725"/>
              <a:ext cx="5702300" cy="1920875"/>
            </a:xfrm>
            <a:prstGeom prst="ellipse">
              <a:avLst/>
            </a:prstGeom>
            <a:gradFill rotWithShape="1">
              <a:gsLst>
                <a:gs pos="0">
                  <a:srgbClr val="3A3A3A"/>
                </a:gs>
                <a:gs pos="100000">
                  <a:srgbClr val="171717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60" name="Ellipse 161"/>
            <p:cNvSpPr>
              <a:spLocks noChangeArrowheads="1"/>
            </p:cNvSpPr>
            <p:nvPr/>
          </p:nvSpPr>
          <p:spPr bwMode="auto">
            <a:xfrm>
              <a:off x="3484562" y="4124325"/>
              <a:ext cx="5086350" cy="162718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8D9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195" name="Group 75"/>
          <p:cNvGrpSpPr>
            <a:grpSpLocks/>
          </p:cNvGrpSpPr>
          <p:nvPr/>
        </p:nvGrpSpPr>
        <p:grpSpPr bwMode="auto">
          <a:xfrm>
            <a:off x="5545138" y="2744788"/>
            <a:ext cx="3160712" cy="1065212"/>
            <a:chOff x="3155950" y="4022725"/>
            <a:chExt cx="5702300" cy="1920875"/>
          </a:xfrm>
        </p:grpSpPr>
        <p:sp>
          <p:nvSpPr>
            <p:cNvPr id="8257" name="Ellipse 50"/>
            <p:cNvSpPr>
              <a:spLocks noChangeArrowheads="1"/>
            </p:cNvSpPr>
            <p:nvPr/>
          </p:nvSpPr>
          <p:spPr bwMode="auto">
            <a:xfrm>
              <a:off x="3155950" y="4022725"/>
              <a:ext cx="5702300" cy="1920875"/>
            </a:xfrm>
            <a:prstGeom prst="ellipse">
              <a:avLst/>
            </a:prstGeom>
            <a:gradFill rotWithShape="1">
              <a:gsLst>
                <a:gs pos="0">
                  <a:srgbClr val="3A3A3A"/>
                </a:gs>
                <a:gs pos="100000">
                  <a:srgbClr val="171717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58" name="Ellipse 51"/>
            <p:cNvSpPr>
              <a:spLocks noChangeArrowheads="1"/>
            </p:cNvSpPr>
            <p:nvPr/>
          </p:nvSpPr>
          <p:spPr bwMode="auto">
            <a:xfrm>
              <a:off x="3485314" y="4122919"/>
              <a:ext cx="5083669" cy="162888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7D8D9"/>
                </a:gs>
              </a:gsLst>
              <a:lin ang="5400000"/>
            </a:gradFill>
            <a:ln w="9525">
              <a:solidFill>
                <a:srgbClr val="C1C2C4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196" name="Gruppe 88"/>
          <p:cNvGrpSpPr>
            <a:grpSpLocks/>
          </p:cNvGrpSpPr>
          <p:nvPr/>
        </p:nvGrpSpPr>
        <p:grpSpPr bwMode="auto">
          <a:xfrm>
            <a:off x="7042150" y="2395538"/>
            <a:ext cx="985838" cy="1071562"/>
            <a:chOff x="473201" y="2942956"/>
            <a:chExt cx="953523" cy="1036016"/>
          </a:xfrm>
        </p:grpSpPr>
        <p:sp>
          <p:nvSpPr>
            <p:cNvPr id="90" name="Ellipse 89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1" name="Ellipse 90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55000">
                  <a:srgbClr val="9BBB59">
                    <a:shade val="51000"/>
                    <a:satMod val="130000"/>
                  </a:srgbClr>
                </a:gs>
                <a:gs pos="83000">
                  <a:srgbClr val="C0FF4D"/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rgbClr val="92D050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txBody>
            <a:bodyPr anchor="ctr"/>
            <a:lstStyle/>
            <a:p>
              <a:pPr indent="-342900" algn="ctr">
                <a:buFont typeface="Calibri" pitchFamily="34" charset="0"/>
                <a:buAutoNum type="arabicPeriod"/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56" name="Ellipse 91"/>
            <p:cNvSpPr>
              <a:spLocks noChangeArrowheads="1"/>
            </p:cNvSpPr>
            <p:nvPr/>
          </p:nvSpPr>
          <p:spPr bwMode="auto">
            <a:xfrm>
              <a:off x="589896" y="2965978"/>
              <a:ext cx="698636" cy="51724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197" name="Gruppe 72"/>
          <p:cNvGrpSpPr>
            <a:grpSpLocks/>
          </p:cNvGrpSpPr>
          <p:nvPr/>
        </p:nvGrpSpPr>
        <p:grpSpPr bwMode="auto">
          <a:xfrm>
            <a:off x="1819275" y="3130550"/>
            <a:ext cx="1857375" cy="2020888"/>
            <a:chOff x="6736239" y="307975"/>
            <a:chExt cx="1336199" cy="1454438"/>
          </a:xfrm>
        </p:grpSpPr>
        <p:grpSp>
          <p:nvGrpSpPr>
            <p:cNvPr id="8242" name="Gruppe 69"/>
            <p:cNvGrpSpPr>
              <a:grpSpLocks/>
            </p:cNvGrpSpPr>
            <p:nvPr/>
          </p:nvGrpSpPr>
          <p:grpSpPr bwMode="auto">
            <a:xfrm>
              <a:off x="6736239" y="307975"/>
              <a:ext cx="1336199" cy="1335088"/>
              <a:chOff x="6990733" y="4742888"/>
              <a:chExt cx="1335699" cy="1335810"/>
            </a:xfrm>
          </p:grpSpPr>
          <p:sp>
            <p:nvSpPr>
              <p:cNvPr id="100" name="Ellipse 99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74F4FF"/>
                  </a:gs>
                  <a:gs pos="100000">
                    <a:srgbClr val="208ECD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0081BE">
                    <a:lumMod val="75000"/>
                  </a:srgbClr>
                </a:solidFill>
                <a:prstDash val="solid"/>
              </a:ln>
              <a:effectLst>
                <a:innerShdw blurRad="190500" dist="114300" dir="564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8249" name="Ellipse 100"/>
              <p:cNvSpPr>
                <a:spLocks noChangeArrowheads="1"/>
              </p:cNvSpPr>
              <p:nvPr/>
            </p:nvSpPr>
            <p:spPr bwMode="auto">
              <a:xfrm>
                <a:off x="7169968" y="4786328"/>
                <a:ext cx="982937" cy="72132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76999"/>
                    </a:srgbClr>
                  </a:gs>
                  <a:gs pos="100000">
                    <a:srgbClr val="8EB4E3">
                      <a:alpha val="0"/>
                    </a:srgbClr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99" name="Ellipse 98"/>
            <p:cNvSpPr/>
            <p:nvPr/>
          </p:nvSpPr>
          <p:spPr bwMode="auto">
            <a:xfrm>
              <a:off x="6786578" y="1500174"/>
              <a:ext cx="1198946" cy="262239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8198" name="Tekstboks 86"/>
          <p:cNvSpPr txBox="1">
            <a:spLocks noChangeArrowheads="1"/>
          </p:cNvSpPr>
          <p:nvPr/>
        </p:nvSpPr>
        <p:spPr bwMode="auto">
          <a:xfrm>
            <a:off x="1987550" y="3694113"/>
            <a:ext cx="1409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400">
                <a:solidFill>
                  <a:srgbClr val="0070C0"/>
                </a:solidFill>
                <a:latin typeface="Verdana" panose="020B0604030504040204" pitchFamily="34" charset="0"/>
              </a:rPr>
              <a:t>MAKE A DIFFERENCE</a:t>
            </a:r>
          </a:p>
        </p:txBody>
      </p:sp>
      <p:grpSp>
        <p:nvGrpSpPr>
          <p:cNvPr id="8199" name="Gruppe 129"/>
          <p:cNvGrpSpPr>
            <a:grpSpLocks/>
          </p:cNvGrpSpPr>
          <p:nvPr/>
        </p:nvGrpSpPr>
        <p:grpSpPr bwMode="auto">
          <a:xfrm>
            <a:off x="6180138" y="2509838"/>
            <a:ext cx="865187" cy="941387"/>
            <a:chOff x="473201" y="2942956"/>
            <a:chExt cx="953523" cy="1036016"/>
          </a:xfrm>
        </p:grpSpPr>
        <p:sp>
          <p:nvSpPr>
            <p:cNvPr id="131" name="Ellipse 130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32" name="Ellipse 131"/>
            <p:cNvSpPr/>
            <p:nvPr/>
          </p:nvSpPr>
          <p:spPr bwMode="auto">
            <a:xfrm>
              <a:off x="473201" y="2942956"/>
              <a:ext cx="953523" cy="953523"/>
            </a:xfrm>
            <a:prstGeom prst="ellipse">
              <a:avLst/>
            </a:prstGeom>
            <a:gradFill flip="none" rotWithShape="1">
              <a:gsLst>
                <a:gs pos="100000">
                  <a:srgbClr val="E6E6E6"/>
                </a:gs>
                <a:gs pos="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D7D8D9"/>
              </a:solidFill>
              <a:prstDash val="solid"/>
            </a:ln>
            <a:effectLst>
              <a:innerShdw blurRad="269875" dist="114300" dir="5640000">
                <a:srgbClr val="000000">
                  <a:alpha val="13000"/>
                </a:srgbClr>
              </a:innerShdw>
            </a:effectLst>
          </p:spPr>
          <p:txBody>
            <a:bodyPr anchor="ctr"/>
            <a:lstStyle/>
            <a:p>
              <a:pPr marL="342900" indent="-342900" algn="ctr">
                <a:buFont typeface="Calibri" pitchFamily="34" charset="0"/>
                <a:buAutoNum type="arabicPeriod"/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41" name="Ellipse 132"/>
            <p:cNvSpPr>
              <a:spLocks noChangeArrowheads="1"/>
            </p:cNvSpPr>
            <p:nvPr/>
          </p:nvSpPr>
          <p:spPr bwMode="auto">
            <a:xfrm>
              <a:off x="590423" y="2965667"/>
              <a:ext cx="698085" cy="517135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200" name="Gruppe 137"/>
          <p:cNvGrpSpPr>
            <a:grpSpLocks/>
          </p:cNvGrpSpPr>
          <p:nvPr/>
        </p:nvGrpSpPr>
        <p:grpSpPr bwMode="auto">
          <a:xfrm>
            <a:off x="6724650" y="2593975"/>
            <a:ext cx="985838" cy="1069975"/>
            <a:chOff x="473201" y="2942956"/>
            <a:chExt cx="953523" cy="1036016"/>
          </a:xfrm>
        </p:grpSpPr>
        <p:sp>
          <p:nvSpPr>
            <p:cNvPr id="139" name="Ellipse 138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33" name="Ellipse 139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012"/>
            </a:xfrm>
            <a:prstGeom prst="ellipse">
              <a:avLst/>
            </a:prstGeom>
            <a:gradFill rotWithShape="1">
              <a:gsLst>
                <a:gs pos="0">
                  <a:srgbClr val="FFC000"/>
                </a:gs>
                <a:gs pos="70000">
                  <a:srgbClr val="FFFF00"/>
                </a:gs>
                <a:gs pos="100000">
                  <a:srgbClr val="FFFF00"/>
                </a:gs>
              </a:gsLst>
              <a:lin ang="5400000" scaled="1"/>
            </a:gradFill>
            <a:ln w="3175">
              <a:solidFill>
                <a:srgbClr val="FFCC00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34" name="Ellipse 140"/>
            <p:cNvSpPr>
              <a:spLocks noChangeArrowheads="1"/>
            </p:cNvSpPr>
            <p:nvPr/>
          </p:nvSpPr>
          <p:spPr bwMode="auto">
            <a:xfrm>
              <a:off x="589896" y="2966013"/>
              <a:ext cx="698636" cy="516471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8201" name="Gruppe 141"/>
          <p:cNvGrpSpPr>
            <a:grpSpLocks/>
          </p:cNvGrpSpPr>
          <p:nvPr/>
        </p:nvGrpSpPr>
        <p:grpSpPr bwMode="auto">
          <a:xfrm>
            <a:off x="3259138" y="3748088"/>
            <a:ext cx="1303337" cy="1416050"/>
            <a:chOff x="473201" y="2942956"/>
            <a:chExt cx="953523" cy="1036016"/>
          </a:xfrm>
        </p:grpSpPr>
        <p:sp>
          <p:nvSpPr>
            <p:cNvPr id="143" name="Ellipse 142"/>
            <p:cNvSpPr/>
            <p:nvPr/>
          </p:nvSpPr>
          <p:spPr bwMode="auto">
            <a:xfrm>
              <a:off x="517728" y="3793752"/>
              <a:ext cx="846720" cy="185220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rgbClr val="E6E6E6">
                    <a:lumMod val="10000"/>
                    <a:alpha val="76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28" name="Ellipse 143"/>
            <p:cNvSpPr>
              <a:spLocks noChangeArrowheads="1"/>
            </p:cNvSpPr>
            <p:nvPr/>
          </p:nvSpPr>
          <p:spPr bwMode="auto">
            <a:xfrm>
              <a:off x="473201" y="2942956"/>
              <a:ext cx="953523" cy="95355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8B8B8B"/>
                </a:gs>
                <a:gs pos="100000">
                  <a:srgbClr val="A6A6A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29" name="Ellipse 144"/>
            <p:cNvSpPr>
              <a:spLocks noChangeArrowheads="1"/>
            </p:cNvSpPr>
            <p:nvPr/>
          </p:nvSpPr>
          <p:spPr bwMode="auto">
            <a:xfrm>
              <a:off x="590504" y="2966185"/>
              <a:ext cx="698012" cy="516846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buFont typeface="Calibri" panose="020F0502020204030204" pitchFamily="34" charset="0"/>
                <a:buAutoNum type="arabicPeriod"/>
              </a:pPr>
              <a:endParaRPr lang="en-US" altLang="zh-CN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8202" name="Tekstboks 86"/>
          <p:cNvSpPr txBox="1">
            <a:spLocks noChangeArrowheads="1"/>
          </p:cNvSpPr>
          <p:nvPr/>
        </p:nvSpPr>
        <p:spPr bwMode="auto">
          <a:xfrm>
            <a:off x="2043113" y="5607050"/>
            <a:ext cx="2373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400">
                <a:latin typeface="Verdana" panose="020B0604030504040204" pitchFamily="34" charset="0"/>
              </a:rPr>
              <a:t>BRAND CORE VALUES</a:t>
            </a:r>
          </a:p>
        </p:txBody>
      </p:sp>
      <p:sp>
        <p:nvSpPr>
          <p:cNvPr id="8203" name="Tekstboks 86"/>
          <p:cNvSpPr txBox="1">
            <a:spLocks noChangeArrowheads="1"/>
          </p:cNvSpPr>
          <p:nvPr/>
        </p:nvSpPr>
        <p:spPr bwMode="auto">
          <a:xfrm>
            <a:off x="6445250" y="3843338"/>
            <a:ext cx="18875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>
                <a:latin typeface="Verdana" panose="020B0604030504040204" pitchFamily="34" charset="0"/>
              </a:rPr>
              <a:t>BRAND VISION</a:t>
            </a:r>
          </a:p>
        </p:txBody>
      </p:sp>
      <p:sp>
        <p:nvSpPr>
          <p:cNvPr id="8204" name="Tekstboks 86"/>
          <p:cNvSpPr txBox="1">
            <a:spLocks noChangeArrowheads="1"/>
          </p:cNvSpPr>
          <p:nvPr/>
        </p:nvSpPr>
        <p:spPr bwMode="auto">
          <a:xfrm>
            <a:off x="3190875" y="4187825"/>
            <a:ext cx="1409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>
                <a:solidFill>
                  <a:schemeClr val="bg1"/>
                </a:solidFill>
                <a:latin typeface="Verdana" panose="020B0604030504040204" pitchFamily="34" charset="0"/>
              </a:rPr>
              <a:t>TRUST WORTHY</a:t>
            </a:r>
          </a:p>
        </p:txBody>
      </p:sp>
      <p:sp>
        <p:nvSpPr>
          <p:cNvPr id="8205" name="Tekstboks 86"/>
          <p:cNvSpPr txBox="1">
            <a:spLocks noChangeArrowheads="1"/>
          </p:cNvSpPr>
          <p:nvPr/>
        </p:nvSpPr>
        <p:spPr bwMode="auto">
          <a:xfrm>
            <a:off x="5837238" y="1246188"/>
            <a:ext cx="30734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da-DK" altLang="zh-CN" sz="900">
                <a:solidFill>
                  <a:srgbClr val="7F7F7F"/>
                </a:solidFill>
                <a:latin typeface="Verdana" panose="020B0604030504040204" pitchFamily="34" charset="0"/>
              </a:rPr>
              <a:t>Expand the art of powerful presentations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endParaRPr lang="da-DK" altLang="zh-CN" sz="90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da-DK" altLang="zh-CN" sz="900">
                <a:solidFill>
                  <a:srgbClr val="7F7F7F"/>
                </a:solidFill>
                <a:latin typeface="Verdana" panose="020B0604030504040204" pitchFamily="34" charset="0"/>
              </a:rPr>
              <a:t>Create outstanding products that meet customers needs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endParaRPr lang="da-DK" altLang="zh-CN" sz="90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da-DK" altLang="zh-CN" sz="900">
                <a:solidFill>
                  <a:srgbClr val="7F7F7F"/>
                </a:solidFill>
                <a:latin typeface="Verdana" panose="020B0604030504040204" pitchFamily="34" charset="0"/>
              </a:rPr>
              <a:t>Be the preferred  supplier of PowerPoint templates online</a:t>
            </a:r>
          </a:p>
        </p:txBody>
      </p:sp>
      <p:sp>
        <p:nvSpPr>
          <p:cNvPr id="38" name="Freeform 7"/>
          <p:cNvSpPr>
            <a:spLocks/>
          </p:cNvSpPr>
          <p:nvPr/>
        </p:nvSpPr>
        <p:spPr bwMode="auto">
          <a:xfrm rot="1273863">
            <a:off x="6829425" y="4421188"/>
            <a:ext cx="2027238" cy="1966912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pitchFamily="-108" charset="-128"/>
            </a:endParaRPr>
          </a:p>
        </p:txBody>
      </p:sp>
      <p:grpSp>
        <p:nvGrpSpPr>
          <p:cNvPr id="8207" name="Group 111"/>
          <p:cNvGrpSpPr>
            <a:grpSpLocks/>
          </p:cNvGrpSpPr>
          <p:nvPr/>
        </p:nvGrpSpPr>
        <p:grpSpPr bwMode="auto">
          <a:xfrm>
            <a:off x="7689850" y="4402138"/>
            <a:ext cx="428625" cy="373062"/>
            <a:chOff x="4678361" y="1274769"/>
            <a:chExt cx="4795838" cy="4159135"/>
          </a:xfrm>
        </p:grpSpPr>
        <p:pic>
          <p:nvPicPr>
            <p:cNvPr id="8216" name="Picture 115" descr="pin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17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42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43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8224" name="Ellipse 103"/>
              <p:cNvSpPr>
                <a:spLocks noChangeArrowheads="1"/>
              </p:cNvSpPr>
              <p:nvPr/>
            </p:nvSpPr>
            <p:spPr bwMode="auto">
              <a:xfrm>
                <a:off x="7169801" y="4788850"/>
                <a:ext cx="984882" cy="718148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8208" name="Rektangel 153"/>
          <p:cNvSpPr>
            <a:spLocks noChangeArrowheads="1"/>
          </p:cNvSpPr>
          <p:nvPr/>
        </p:nvSpPr>
        <p:spPr bwMode="auto">
          <a:xfrm rot="413760">
            <a:off x="7069138" y="4525963"/>
            <a:ext cx="18224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TIP: right-click and ungroup the graphics to change colors. Regroup when done </a:t>
            </a:r>
            <a:endParaRPr lang="da-DK" altLang="zh-CN" sz="1400">
              <a:cs typeface="Arial" panose="020B0604020202020204" pitchFamily="34" charset="0"/>
            </a:endParaRPr>
          </a:p>
        </p:txBody>
      </p:sp>
      <p:grpSp>
        <p:nvGrpSpPr>
          <p:cNvPr id="8209" name="Gruppe 182"/>
          <p:cNvGrpSpPr>
            <a:grpSpLocks/>
          </p:cNvGrpSpPr>
          <p:nvPr/>
        </p:nvGrpSpPr>
        <p:grpSpPr bwMode="auto">
          <a:xfrm>
            <a:off x="8005763" y="5729288"/>
            <a:ext cx="488950" cy="488950"/>
            <a:chOff x="4422370" y="3949383"/>
            <a:chExt cx="327025" cy="327025"/>
          </a:xfrm>
        </p:grpSpPr>
        <p:sp>
          <p:nvSpPr>
            <p:cNvPr id="8212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3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4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15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53" name="Rounded Rectangle 52"/>
          <p:cNvSpPr/>
          <p:nvPr/>
        </p:nvSpPr>
        <p:spPr>
          <a:xfrm>
            <a:off x="931863" y="254000"/>
            <a:ext cx="7351712" cy="8191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8211" name="Rectangle 53"/>
          <p:cNvSpPr>
            <a:spLocks noChangeArrowheads="1"/>
          </p:cNvSpPr>
          <p:nvPr/>
        </p:nvSpPr>
        <p:spPr bwMode="auto">
          <a:xfrm>
            <a:off x="1835150" y="407988"/>
            <a:ext cx="5332413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500" b="1">
                <a:solidFill>
                  <a:srgbClr val="7F7F7F"/>
                </a:solidFill>
                <a:cs typeface="Arial" panose="020B0604020202020204" pitchFamily="34" charset="0"/>
              </a:rPr>
              <a:t>Illustrate your point with spheres!</a:t>
            </a:r>
            <a:endParaRPr lang="de-DE" altLang="zh-CN" sz="30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ktangel 7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1F88C8"/>
              </a:gs>
              <a:gs pos="100000">
                <a:srgbClr val="002060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zh-CN" altLang="zh-CN" sz="1400" b="1" noProof="1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9219" name="Rectangle 8"/>
          <p:cNvSpPr>
            <a:spLocks noChangeArrowheads="1"/>
          </p:cNvSpPr>
          <p:nvPr/>
        </p:nvSpPr>
        <p:spPr bwMode="gray">
          <a:xfrm>
            <a:off x="2857500" y="3176588"/>
            <a:ext cx="33909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zh-CN" sz="2600" b="1">
                <a:solidFill>
                  <a:schemeClr val="bg1"/>
                </a:solidFill>
                <a:cs typeface="Arial" panose="020B0604020202020204" pitchFamily="34" charset="0"/>
              </a:rPr>
              <a:t>MAPS</a:t>
            </a:r>
          </a:p>
        </p:txBody>
      </p:sp>
      <p:sp>
        <p:nvSpPr>
          <p:cNvPr id="9220" name="Tekstboks 168"/>
          <p:cNvSpPr txBox="1">
            <a:spLocks noChangeArrowheads="1"/>
          </p:cNvSpPr>
          <p:nvPr/>
        </p:nvSpPr>
        <p:spPr bwMode="auto">
          <a:xfrm>
            <a:off x="2565400" y="3819525"/>
            <a:ext cx="4075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Editable maps from all major regions </a:t>
            </a:r>
            <a:r>
              <a:rPr lang="en-US" altLang="zh-CN" sz="1200">
                <a:solidFill>
                  <a:schemeClr val="bg1"/>
                </a:solidFill>
                <a:cs typeface="Arial" panose="020B0604020202020204" pitchFamily="34" charset="0"/>
              </a:rPr>
              <a:t>–</a:t>
            </a:r>
            <a:r>
              <a:rPr lang="da-DK" altLang="zh-CN" sz="1200">
                <a:solidFill>
                  <a:schemeClr val="bg1"/>
                </a:solidFill>
                <a:cs typeface="Arial" panose="020B0604020202020204" pitchFamily="34" charset="0"/>
              </a:rPr>
              <a:t> 18 slides included</a:t>
            </a:r>
          </a:p>
        </p:txBody>
      </p:sp>
      <p:pic>
        <p:nvPicPr>
          <p:cNvPr id="9221" name="Picture 5" descr="map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3322638"/>
            <a:ext cx="814387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882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381</Words>
  <Application>Microsoft Office PowerPoint</Application>
  <PresentationFormat>全屏显示(4:3)</PresentationFormat>
  <Paragraphs>143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Adobe 명조 Std M</vt:lpstr>
      <vt:lpstr>Handwriting - Dakota</vt:lpstr>
      <vt:lpstr>MS PGothic</vt:lpstr>
      <vt:lpstr>MS PGothic</vt:lpstr>
      <vt:lpstr>Arial</vt:lpstr>
      <vt:lpstr>Arial Narrow</vt:lpstr>
      <vt:lpstr>Calibri</vt:lpstr>
      <vt:lpstr>Impact</vt:lpstr>
      <vt:lpstr>Verdana</vt:lpstr>
      <vt:lpstr>Kontortema</vt:lpstr>
      <vt:lpstr>1_Kontortema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camilla</dc:creator>
  <cp:lastModifiedBy>Sky123.Org</cp:lastModifiedBy>
  <cp:revision>27</cp:revision>
  <dcterms:created xsi:type="dcterms:W3CDTF">2009-09-03T10:37:17Z</dcterms:created>
  <dcterms:modified xsi:type="dcterms:W3CDTF">2015-07-24T06:33:28Z</dcterms:modified>
</cp:coreProperties>
</file>