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0693400" cy="7559675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1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23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jpe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774839" y="348995"/>
            <a:ext cx="9144000" cy="6858000"/>
          </a:xfrm>
          <a:custGeom>
            <a:avLst/>
            <a:gdLst>
              <a:gd name="connsiteX0" fmla="*/ 0 w 9144000"/>
              <a:gd name="connsiteY0" fmla="*/ 0 h 6858000"/>
              <a:gd name="connsiteX1" fmla="*/ 0 w 9144000"/>
              <a:gd name="connsiteY1" fmla="*/ 6857999 h 6858000"/>
              <a:gd name="connsiteX2" fmla="*/ 9143999 w 9144000"/>
              <a:gd name="connsiteY2" fmla="*/ 6857999 h 6858000"/>
              <a:gd name="connsiteX3" fmla="*/ 9143999 w 9144000"/>
              <a:gd name="connsiteY3" fmla="*/ 0 h 6858000"/>
              <a:gd name="connsiteX4" fmla="*/ 0 w 9144000"/>
              <a:gd name="connsiteY4" fmla="*/ 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0" y="6857999"/>
                </a:lnTo>
                <a:lnTo>
                  <a:pt x="9143999" y="6857999"/>
                </a:lnTo>
                <a:lnTo>
                  <a:pt x="9143999" y="0"/>
                </a:lnTo>
                <a:lnTo>
                  <a:pt x="0" y="0"/>
                </a:lnTo>
              </a:path>
            </a:pathLst>
          </a:custGeom>
          <a:solidFill>
            <a:srgbClr val="00B0F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3726053" y="2923032"/>
            <a:ext cx="3240023" cy="1707641"/>
          </a:xfrm>
          <a:custGeom>
            <a:avLst/>
            <a:gdLst>
              <a:gd name="connsiteX0" fmla="*/ 3240023 w 3240023"/>
              <a:gd name="connsiteY0" fmla="*/ 0 h 1707641"/>
              <a:gd name="connsiteX1" fmla="*/ 3240023 w 3240023"/>
              <a:gd name="connsiteY1" fmla="*/ 1707641 h 1707641"/>
              <a:gd name="connsiteX2" fmla="*/ 0 w 3240023"/>
              <a:gd name="connsiteY2" fmla="*/ 1707641 h 1707641"/>
              <a:gd name="connsiteX3" fmla="*/ 0 w 3240023"/>
              <a:gd name="connsiteY3" fmla="*/ 0 h 1707641"/>
              <a:gd name="connsiteX4" fmla="*/ 3240023 w 3240023"/>
              <a:gd name="connsiteY4" fmla="*/ 0 h 170764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240023" h="1707641">
                <a:moveTo>
                  <a:pt x="3240023" y="0"/>
                </a:moveTo>
                <a:lnTo>
                  <a:pt x="3240023" y="1707641"/>
                </a:lnTo>
                <a:lnTo>
                  <a:pt x="0" y="1707641"/>
                </a:lnTo>
                <a:lnTo>
                  <a:pt x="0" y="0"/>
                </a:lnTo>
                <a:lnTo>
                  <a:pt x="3240023" y="0"/>
                </a:lnTo>
              </a:path>
            </a:pathLst>
          </a:custGeom>
          <a:solidFill>
            <a:srgbClr val="00B0F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3642245" y="3776471"/>
            <a:ext cx="26670" cy="835152"/>
          </a:xfrm>
          <a:custGeom>
            <a:avLst/>
            <a:gdLst>
              <a:gd name="connsiteX0" fmla="*/ 13335 w 26670"/>
              <a:gd name="connsiteY0" fmla="*/ 0 h 835152"/>
              <a:gd name="connsiteX1" fmla="*/ 13335 w 26670"/>
              <a:gd name="connsiteY1" fmla="*/ 835152 h 83515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26670" h="835152">
                <a:moveTo>
                  <a:pt x="13335" y="0"/>
                </a:moveTo>
                <a:lnTo>
                  <a:pt x="13335" y="835152"/>
                </a:lnTo>
              </a:path>
            </a:pathLst>
          </a:custGeom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3642245" y="4610100"/>
            <a:ext cx="3408426" cy="105155"/>
          </a:xfrm>
          <a:custGeom>
            <a:avLst/>
            <a:gdLst>
              <a:gd name="connsiteX0" fmla="*/ 3408426 w 3408426"/>
              <a:gd name="connsiteY0" fmla="*/ 0 h 105155"/>
              <a:gd name="connsiteX1" fmla="*/ 3398520 w 3408426"/>
              <a:gd name="connsiteY1" fmla="*/ 60197 h 105155"/>
              <a:gd name="connsiteX2" fmla="*/ 3349752 w 3408426"/>
              <a:gd name="connsiteY2" fmla="*/ 100584 h 105155"/>
              <a:gd name="connsiteX3" fmla="*/ 3341370 w 3408426"/>
              <a:gd name="connsiteY3" fmla="*/ 102870 h 105155"/>
              <a:gd name="connsiteX4" fmla="*/ 3332975 w 3408426"/>
              <a:gd name="connsiteY4" fmla="*/ 104394 h 105155"/>
              <a:gd name="connsiteX5" fmla="*/ 3324593 w 3408426"/>
              <a:gd name="connsiteY5" fmla="*/ 105155 h 105155"/>
              <a:gd name="connsiteX6" fmla="*/ 3249155 w 3408426"/>
              <a:gd name="connsiteY6" fmla="*/ 105155 h 105155"/>
              <a:gd name="connsiteX7" fmla="*/ 2889491 w 3408426"/>
              <a:gd name="connsiteY7" fmla="*/ 105155 h 105155"/>
              <a:gd name="connsiteX8" fmla="*/ 1136904 w 3408426"/>
              <a:gd name="connsiteY8" fmla="*/ 105155 h 105155"/>
              <a:gd name="connsiteX9" fmla="*/ 111252 w 3408426"/>
              <a:gd name="connsiteY9" fmla="*/ 105155 h 105155"/>
              <a:gd name="connsiteX10" fmla="*/ 0 w 3408426"/>
              <a:gd name="connsiteY10" fmla="*/ 0 h 105155"/>
              <a:gd name="connsiteX11" fmla="*/ 25146 w 3408426"/>
              <a:gd name="connsiteY11" fmla="*/ 0 h 105155"/>
              <a:gd name="connsiteX12" fmla="*/ 25146 w 3408426"/>
              <a:gd name="connsiteY12" fmla="*/ 20573 h 105155"/>
              <a:gd name="connsiteX13" fmla="*/ 25146 w 3408426"/>
              <a:gd name="connsiteY13" fmla="*/ 19811 h 105155"/>
              <a:gd name="connsiteX14" fmla="*/ 25908 w 3408426"/>
              <a:gd name="connsiteY14" fmla="*/ 26670 h 105155"/>
              <a:gd name="connsiteX15" fmla="*/ 25908 w 3408426"/>
              <a:gd name="connsiteY15" fmla="*/ 25908 h 105155"/>
              <a:gd name="connsiteX16" fmla="*/ 26670 w 3408426"/>
              <a:gd name="connsiteY16" fmla="*/ 32765 h 105155"/>
              <a:gd name="connsiteX17" fmla="*/ 26670 w 3408426"/>
              <a:gd name="connsiteY17" fmla="*/ 31241 h 105155"/>
              <a:gd name="connsiteX18" fmla="*/ 28194 w 3408426"/>
              <a:gd name="connsiteY18" fmla="*/ 38100 h 105155"/>
              <a:gd name="connsiteX19" fmla="*/ 27432 w 3408426"/>
              <a:gd name="connsiteY19" fmla="*/ 36576 h 105155"/>
              <a:gd name="connsiteX20" fmla="*/ 30480 w 3408426"/>
              <a:gd name="connsiteY20" fmla="*/ 43434 h 105155"/>
              <a:gd name="connsiteX21" fmla="*/ 29718 w 3408426"/>
              <a:gd name="connsiteY21" fmla="*/ 41909 h 105155"/>
              <a:gd name="connsiteX22" fmla="*/ 32766 w 3408426"/>
              <a:gd name="connsiteY22" fmla="*/ 48767 h 105155"/>
              <a:gd name="connsiteX23" fmla="*/ 32004 w 3408426"/>
              <a:gd name="connsiteY23" fmla="*/ 47244 h 105155"/>
              <a:gd name="connsiteX24" fmla="*/ 35814 w 3408426"/>
              <a:gd name="connsiteY24" fmla="*/ 53340 h 105155"/>
              <a:gd name="connsiteX25" fmla="*/ 35052 w 3408426"/>
              <a:gd name="connsiteY25" fmla="*/ 52578 h 105155"/>
              <a:gd name="connsiteX26" fmla="*/ 38862 w 3408426"/>
              <a:gd name="connsiteY26" fmla="*/ 57911 h 105155"/>
              <a:gd name="connsiteX27" fmla="*/ 38100 w 3408426"/>
              <a:gd name="connsiteY27" fmla="*/ 57150 h 105155"/>
              <a:gd name="connsiteX28" fmla="*/ 42672 w 3408426"/>
              <a:gd name="connsiteY28" fmla="*/ 62484 h 105155"/>
              <a:gd name="connsiteX29" fmla="*/ 41910 w 3408426"/>
              <a:gd name="connsiteY29" fmla="*/ 60959 h 105155"/>
              <a:gd name="connsiteX30" fmla="*/ 47244 w 3408426"/>
              <a:gd name="connsiteY30" fmla="*/ 66294 h 105155"/>
              <a:gd name="connsiteX31" fmla="*/ 45720 w 3408426"/>
              <a:gd name="connsiteY31" fmla="*/ 65532 h 105155"/>
              <a:gd name="connsiteX32" fmla="*/ 51816 w 3408426"/>
              <a:gd name="connsiteY32" fmla="*/ 69341 h 105155"/>
              <a:gd name="connsiteX33" fmla="*/ 50292 w 3408426"/>
              <a:gd name="connsiteY33" fmla="*/ 68579 h 105155"/>
              <a:gd name="connsiteX34" fmla="*/ 56388 w 3408426"/>
              <a:gd name="connsiteY34" fmla="*/ 72390 h 105155"/>
              <a:gd name="connsiteX35" fmla="*/ 55626 w 3408426"/>
              <a:gd name="connsiteY35" fmla="*/ 71628 h 105155"/>
              <a:gd name="connsiteX36" fmla="*/ 61722 w 3408426"/>
              <a:gd name="connsiteY36" fmla="*/ 74676 h 105155"/>
              <a:gd name="connsiteX37" fmla="*/ 60198 w 3408426"/>
              <a:gd name="connsiteY37" fmla="*/ 74676 h 105155"/>
              <a:gd name="connsiteX38" fmla="*/ 67056 w 3408426"/>
              <a:gd name="connsiteY38" fmla="*/ 76961 h 105155"/>
              <a:gd name="connsiteX39" fmla="*/ 65532 w 3408426"/>
              <a:gd name="connsiteY39" fmla="*/ 76200 h 105155"/>
              <a:gd name="connsiteX40" fmla="*/ 72390 w 3408426"/>
              <a:gd name="connsiteY40" fmla="*/ 78485 h 105155"/>
              <a:gd name="connsiteX41" fmla="*/ 71628 w 3408426"/>
              <a:gd name="connsiteY41" fmla="*/ 78485 h 105155"/>
              <a:gd name="connsiteX42" fmla="*/ 78486 w 3408426"/>
              <a:gd name="connsiteY42" fmla="*/ 79247 h 105155"/>
              <a:gd name="connsiteX43" fmla="*/ 76962 w 3408426"/>
              <a:gd name="connsiteY43" fmla="*/ 79247 h 105155"/>
              <a:gd name="connsiteX44" fmla="*/ 84582 w 3408426"/>
              <a:gd name="connsiteY44" fmla="*/ 79247 h 105155"/>
              <a:gd name="connsiteX45" fmla="*/ 83820 w 3408426"/>
              <a:gd name="connsiteY45" fmla="*/ 79247 h 105155"/>
              <a:gd name="connsiteX46" fmla="*/ 3324593 w 3408426"/>
              <a:gd name="connsiteY46" fmla="*/ 79247 h 105155"/>
              <a:gd name="connsiteX47" fmla="*/ 3323831 w 3408426"/>
              <a:gd name="connsiteY47" fmla="*/ 79247 h 105155"/>
              <a:gd name="connsiteX48" fmla="*/ 3331451 w 3408426"/>
              <a:gd name="connsiteY48" fmla="*/ 79247 h 105155"/>
              <a:gd name="connsiteX49" fmla="*/ 3329927 w 3408426"/>
              <a:gd name="connsiteY49" fmla="*/ 79247 h 105155"/>
              <a:gd name="connsiteX50" fmla="*/ 3336798 w 3408426"/>
              <a:gd name="connsiteY50" fmla="*/ 78485 h 105155"/>
              <a:gd name="connsiteX51" fmla="*/ 3336036 w 3408426"/>
              <a:gd name="connsiteY51" fmla="*/ 78485 h 105155"/>
              <a:gd name="connsiteX52" fmla="*/ 3342881 w 3408426"/>
              <a:gd name="connsiteY52" fmla="*/ 76200 h 105155"/>
              <a:gd name="connsiteX53" fmla="*/ 3341370 w 3408426"/>
              <a:gd name="connsiteY53" fmla="*/ 76961 h 105155"/>
              <a:gd name="connsiteX54" fmla="*/ 3348215 w 3408426"/>
              <a:gd name="connsiteY54" fmla="*/ 74676 h 105155"/>
              <a:gd name="connsiteX55" fmla="*/ 3346691 w 3408426"/>
              <a:gd name="connsiteY55" fmla="*/ 74676 h 105155"/>
              <a:gd name="connsiteX56" fmla="*/ 3352800 w 3408426"/>
              <a:gd name="connsiteY56" fmla="*/ 71628 h 105155"/>
              <a:gd name="connsiteX57" fmla="*/ 3352025 w 3408426"/>
              <a:gd name="connsiteY57" fmla="*/ 72390 h 105155"/>
              <a:gd name="connsiteX58" fmla="*/ 3358134 w 3408426"/>
              <a:gd name="connsiteY58" fmla="*/ 68579 h 105155"/>
              <a:gd name="connsiteX59" fmla="*/ 3356610 w 3408426"/>
              <a:gd name="connsiteY59" fmla="*/ 69341 h 105155"/>
              <a:gd name="connsiteX60" fmla="*/ 3361931 w 3408426"/>
              <a:gd name="connsiteY60" fmla="*/ 65532 h 105155"/>
              <a:gd name="connsiteX61" fmla="*/ 3361182 w 3408426"/>
              <a:gd name="connsiteY61" fmla="*/ 66294 h 105155"/>
              <a:gd name="connsiteX62" fmla="*/ 3366503 w 3408426"/>
              <a:gd name="connsiteY62" fmla="*/ 60959 h 105155"/>
              <a:gd name="connsiteX63" fmla="*/ 3365741 w 3408426"/>
              <a:gd name="connsiteY63" fmla="*/ 62484 h 105155"/>
              <a:gd name="connsiteX64" fmla="*/ 3370326 w 3408426"/>
              <a:gd name="connsiteY64" fmla="*/ 57150 h 105155"/>
              <a:gd name="connsiteX65" fmla="*/ 3369551 w 3408426"/>
              <a:gd name="connsiteY65" fmla="*/ 57911 h 105155"/>
              <a:gd name="connsiteX66" fmla="*/ 3373374 w 3408426"/>
              <a:gd name="connsiteY66" fmla="*/ 52578 h 105155"/>
              <a:gd name="connsiteX67" fmla="*/ 3372612 w 3408426"/>
              <a:gd name="connsiteY67" fmla="*/ 53340 h 105155"/>
              <a:gd name="connsiteX68" fmla="*/ 3376422 w 3408426"/>
              <a:gd name="connsiteY68" fmla="*/ 47244 h 105155"/>
              <a:gd name="connsiteX69" fmla="*/ 3375660 w 3408426"/>
              <a:gd name="connsiteY69" fmla="*/ 48767 h 105155"/>
              <a:gd name="connsiteX70" fmla="*/ 3378708 w 3408426"/>
              <a:gd name="connsiteY70" fmla="*/ 41909 h 105155"/>
              <a:gd name="connsiteX71" fmla="*/ 3377946 w 3408426"/>
              <a:gd name="connsiteY71" fmla="*/ 43434 h 105155"/>
              <a:gd name="connsiteX72" fmla="*/ 3380232 w 3408426"/>
              <a:gd name="connsiteY72" fmla="*/ 36576 h 105155"/>
              <a:gd name="connsiteX73" fmla="*/ 3380232 w 3408426"/>
              <a:gd name="connsiteY73" fmla="*/ 38100 h 105155"/>
              <a:gd name="connsiteX74" fmla="*/ 3381743 w 3408426"/>
              <a:gd name="connsiteY74" fmla="*/ 31241 h 105155"/>
              <a:gd name="connsiteX75" fmla="*/ 3381743 w 3408426"/>
              <a:gd name="connsiteY75" fmla="*/ 32765 h 105155"/>
              <a:gd name="connsiteX76" fmla="*/ 3382505 w 3408426"/>
              <a:gd name="connsiteY76" fmla="*/ 25908 h 105155"/>
              <a:gd name="connsiteX77" fmla="*/ 3382505 w 3408426"/>
              <a:gd name="connsiteY77" fmla="*/ 26670 h 105155"/>
              <a:gd name="connsiteX78" fmla="*/ 3383267 w 3408426"/>
              <a:gd name="connsiteY78" fmla="*/ 19811 h 105155"/>
              <a:gd name="connsiteX79" fmla="*/ 3383267 w 3408426"/>
              <a:gd name="connsiteY79" fmla="*/ 20573 h 105155"/>
              <a:gd name="connsiteX80" fmla="*/ 3383267 w 3408426"/>
              <a:gd name="connsiteY80" fmla="*/ 0 h 105155"/>
              <a:gd name="connsiteX81" fmla="*/ 3408426 w 3408426"/>
              <a:gd name="connsiteY81" fmla="*/ 0 h 10515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  <a:cxn ang="61">
                <a:pos x="connsiteX61" y="connsiteY61"/>
              </a:cxn>
              <a:cxn ang="62">
                <a:pos x="connsiteX62" y="connsiteY62"/>
              </a:cxn>
              <a:cxn ang="63">
                <a:pos x="connsiteX63" y="connsiteY63"/>
              </a:cxn>
              <a:cxn ang="64">
                <a:pos x="connsiteX64" y="connsiteY64"/>
              </a:cxn>
              <a:cxn ang="65">
                <a:pos x="connsiteX65" y="connsiteY65"/>
              </a:cxn>
              <a:cxn ang="66">
                <a:pos x="connsiteX66" y="connsiteY66"/>
              </a:cxn>
              <a:cxn ang="67">
                <a:pos x="connsiteX67" y="connsiteY67"/>
              </a:cxn>
              <a:cxn ang="68">
                <a:pos x="connsiteX68" y="connsiteY68"/>
              </a:cxn>
              <a:cxn ang="69">
                <a:pos x="connsiteX69" y="connsiteY69"/>
              </a:cxn>
              <a:cxn ang="70">
                <a:pos x="connsiteX70" y="connsiteY70"/>
              </a:cxn>
              <a:cxn ang="71">
                <a:pos x="connsiteX71" y="connsiteY71"/>
              </a:cxn>
              <a:cxn ang="72">
                <a:pos x="connsiteX72" y="connsiteY72"/>
              </a:cxn>
              <a:cxn ang="73">
                <a:pos x="connsiteX73" y="connsiteY73"/>
              </a:cxn>
              <a:cxn ang="74">
                <a:pos x="connsiteX74" y="connsiteY74"/>
              </a:cxn>
              <a:cxn ang="75">
                <a:pos x="connsiteX75" y="connsiteY75"/>
              </a:cxn>
              <a:cxn ang="76">
                <a:pos x="connsiteX76" y="connsiteY76"/>
              </a:cxn>
              <a:cxn ang="77">
                <a:pos x="connsiteX77" y="connsiteY77"/>
              </a:cxn>
              <a:cxn ang="78">
                <a:pos x="connsiteX78" y="connsiteY78"/>
              </a:cxn>
              <a:cxn ang="79">
                <a:pos x="connsiteX79" y="connsiteY79"/>
              </a:cxn>
              <a:cxn ang="80">
                <a:pos x="connsiteX80" y="connsiteY80"/>
              </a:cxn>
              <a:cxn ang="81">
                <a:pos x="connsiteX81" y="connsiteY81"/>
              </a:cxn>
            </a:cxnLst>
            <a:rect l="l" t="t" r="r" b="b"/>
            <a:pathLst>
              <a:path w="3408426" h="105155">
                <a:moveTo>
                  <a:pt x="3408426" y="0"/>
                </a:moveTo>
                <a:cubicBezTo>
                  <a:pt x="3408324" y="23596"/>
                  <a:pt x="3409937" y="36067"/>
                  <a:pt x="3398520" y="60197"/>
                </a:cubicBezTo>
                <a:cubicBezTo>
                  <a:pt x="3389173" y="76314"/>
                  <a:pt x="3368535" y="97040"/>
                  <a:pt x="3349752" y="100584"/>
                </a:cubicBezTo>
                <a:lnTo>
                  <a:pt x="3341370" y="102870"/>
                </a:lnTo>
                <a:lnTo>
                  <a:pt x="3332975" y="104394"/>
                </a:lnTo>
                <a:lnTo>
                  <a:pt x="3324593" y="105155"/>
                </a:lnTo>
                <a:lnTo>
                  <a:pt x="3249155" y="105155"/>
                </a:lnTo>
                <a:cubicBezTo>
                  <a:pt x="3129267" y="105155"/>
                  <a:pt x="3009379" y="105155"/>
                  <a:pt x="2889491" y="105155"/>
                </a:cubicBezTo>
                <a:cubicBezTo>
                  <a:pt x="2305291" y="105155"/>
                  <a:pt x="1721104" y="105155"/>
                  <a:pt x="1136904" y="105155"/>
                </a:cubicBezTo>
                <a:cubicBezTo>
                  <a:pt x="795020" y="105155"/>
                  <a:pt x="453136" y="105155"/>
                  <a:pt x="111252" y="105155"/>
                </a:cubicBezTo>
                <a:cubicBezTo>
                  <a:pt x="39624" y="110820"/>
                  <a:pt x="-4914" y="74320"/>
                  <a:pt x="0" y="0"/>
                </a:cubicBezTo>
                <a:lnTo>
                  <a:pt x="25146" y="0"/>
                </a:lnTo>
                <a:cubicBezTo>
                  <a:pt x="25146" y="6858"/>
                  <a:pt x="25146" y="13715"/>
                  <a:pt x="25146" y="20573"/>
                </a:cubicBezTo>
                <a:lnTo>
                  <a:pt x="25146" y="19811"/>
                </a:lnTo>
                <a:lnTo>
                  <a:pt x="25908" y="26670"/>
                </a:lnTo>
                <a:lnTo>
                  <a:pt x="25908" y="25908"/>
                </a:lnTo>
                <a:lnTo>
                  <a:pt x="26670" y="32765"/>
                </a:lnTo>
                <a:lnTo>
                  <a:pt x="26670" y="31241"/>
                </a:lnTo>
                <a:lnTo>
                  <a:pt x="28194" y="38100"/>
                </a:lnTo>
                <a:lnTo>
                  <a:pt x="27432" y="36576"/>
                </a:lnTo>
                <a:lnTo>
                  <a:pt x="30480" y="43434"/>
                </a:lnTo>
                <a:lnTo>
                  <a:pt x="29718" y="41909"/>
                </a:lnTo>
                <a:lnTo>
                  <a:pt x="32766" y="48767"/>
                </a:lnTo>
                <a:lnTo>
                  <a:pt x="32004" y="47244"/>
                </a:lnTo>
                <a:lnTo>
                  <a:pt x="35814" y="53340"/>
                </a:lnTo>
                <a:lnTo>
                  <a:pt x="35052" y="52578"/>
                </a:lnTo>
                <a:lnTo>
                  <a:pt x="38862" y="57911"/>
                </a:lnTo>
                <a:lnTo>
                  <a:pt x="38100" y="57150"/>
                </a:lnTo>
                <a:lnTo>
                  <a:pt x="42672" y="62484"/>
                </a:lnTo>
                <a:lnTo>
                  <a:pt x="41910" y="60959"/>
                </a:lnTo>
                <a:lnTo>
                  <a:pt x="47244" y="66294"/>
                </a:lnTo>
                <a:lnTo>
                  <a:pt x="45720" y="65532"/>
                </a:lnTo>
                <a:lnTo>
                  <a:pt x="51816" y="69341"/>
                </a:lnTo>
                <a:lnTo>
                  <a:pt x="50292" y="68579"/>
                </a:lnTo>
                <a:lnTo>
                  <a:pt x="56388" y="72390"/>
                </a:lnTo>
                <a:lnTo>
                  <a:pt x="55626" y="71628"/>
                </a:lnTo>
                <a:lnTo>
                  <a:pt x="61722" y="74676"/>
                </a:lnTo>
                <a:lnTo>
                  <a:pt x="60198" y="74676"/>
                </a:lnTo>
                <a:lnTo>
                  <a:pt x="67056" y="76961"/>
                </a:lnTo>
                <a:lnTo>
                  <a:pt x="65532" y="76200"/>
                </a:lnTo>
                <a:lnTo>
                  <a:pt x="72390" y="78485"/>
                </a:lnTo>
                <a:lnTo>
                  <a:pt x="71628" y="78485"/>
                </a:lnTo>
                <a:lnTo>
                  <a:pt x="78486" y="79247"/>
                </a:lnTo>
                <a:lnTo>
                  <a:pt x="76962" y="79247"/>
                </a:lnTo>
                <a:lnTo>
                  <a:pt x="84582" y="79247"/>
                </a:lnTo>
                <a:lnTo>
                  <a:pt x="83820" y="79247"/>
                </a:lnTo>
                <a:cubicBezTo>
                  <a:pt x="1164082" y="79247"/>
                  <a:pt x="2244331" y="79247"/>
                  <a:pt x="3324593" y="79247"/>
                </a:cubicBezTo>
                <a:lnTo>
                  <a:pt x="3323831" y="79247"/>
                </a:lnTo>
                <a:lnTo>
                  <a:pt x="3331451" y="79247"/>
                </a:lnTo>
                <a:lnTo>
                  <a:pt x="3329927" y="79247"/>
                </a:lnTo>
                <a:lnTo>
                  <a:pt x="3336798" y="78485"/>
                </a:lnTo>
                <a:lnTo>
                  <a:pt x="3336036" y="78485"/>
                </a:lnTo>
                <a:lnTo>
                  <a:pt x="3342881" y="76200"/>
                </a:lnTo>
                <a:lnTo>
                  <a:pt x="3341370" y="76961"/>
                </a:lnTo>
                <a:lnTo>
                  <a:pt x="3348215" y="74676"/>
                </a:lnTo>
                <a:lnTo>
                  <a:pt x="3346691" y="74676"/>
                </a:lnTo>
                <a:lnTo>
                  <a:pt x="3352800" y="71628"/>
                </a:lnTo>
                <a:lnTo>
                  <a:pt x="3352025" y="72390"/>
                </a:lnTo>
                <a:lnTo>
                  <a:pt x="3358134" y="68579"/>
                </a:lnTo>
                <a:lnTo>
                  <a:pt x="3356610" y="69341"/>
                </a:lnTo>
                <a:lnTo>
                  <a:pt x="3361931" y="65532"/>
                </a:lnTo>
                <a:lnTo>
                  <a:pt x="3361182" y="66294"/>
                </a:lnTo>
                <a:lnTo>
                  <a:pt x="3366503" y="60959"/>
                </a:lnTo>
                <a:lnTo>
                  <a:pt x="3365741" y="62484"/>
                </a:lnTo>
                <a:lnTo>
                  <a:pt x="3370326" y="57150"/>
                </a:lnTo>
                <a:lnTo>
                  <a:pt x="3369551" y="57911"/>
                </a:lnTo>
                <a:lnTo>
                  <a:pt x="3373374" y="52578"/>
                </a:lnTo>
                <a:lnTo>
                  <a:pt x="3372612" y="53340"/>
                </a:lnTo>
                <a:lnTo>
                  <a:pt x="3376422" y="47244"/>
                </a:lnTo>
                <a:lnTo>
                  <a:pt x="3375660" y="48767"/>
                </a:lnTo>
                <a:lnTo>
                  <a:pt x="3378708" y="41909"/>
                </a:lnTo>
                <a:lnTo>
                  <a:pt x="3377946" y="43434"/>
                </a:lnTo>
                <a:lnTo>
                  <a:pt x="3380232" y="36576"/>
                </a:lnTo>
                <a:lnTo>
                  <a:pt x="3380232" y="38100"/>
                </a:lnTo>
                <a:lnTo>
                  <a:pt x="3381743" y="31241"/>
                </a:lnTo>
                <a:lnTo>
                  <a:pt x="3381743" y="32765"/>
                </a:lnTo>
                <a:lnTo>
                  <a:pt x="3382505" y="25908"/>
                </a:lnTo>
                <a:lnTo>
                  <a:pt x="3382505" y="26670"/>
                </a:lnTo>
                <a:lnTo>
                  <a:pt x="3383267" y="19811"/>
                </a:lnTo>
                <a:lnTo>
                  <a:pt x="3383267" y="20573"/>
                </a:lnTo>
                <a:cubicBezTo>
                  <a:pt x="3383267" y="13715"/>
                  <a:pt x="3383267" y="6858"/>
                  <a:pt x="3383267" y="0"/>
                </a:cubicBezTo>
                <a:lnTo>
                  <a:pt x="3408426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3742067" y="2838450"/>
            <a:ext cx="3310128" cy="1792223"/>
          </a:xfrm>
          <a:custGeom>
            <a:avLst/>
            <a:gdLst>
              <a:gd name="connsiteX0" fmla="*/ 0 w 3310128"/>
              <a:gd name="connsiteY0" fmla="*/ 0 h 1792223"/>
              <a:gd name="connsiteX1" fmla="*/ 3203447 w 3310128"/>
              <a:gd name="connsiteY1" fmla="*/ 0 h 1792223"/>
              <a:gd name="connsiteX2" fmla="*/ 3298697 w 3310128"/>
              <a:gd name="connsiteY2" fmla="*/ 44195 h 1792223"/>
              <a:gd name="connsiteX3" fmla="*/ 3304781 w 3310128"/>
              <a:gd name="connsiteY3" fmla="*/ 59435 h 1792223"/>
              <a:gd name="connsiteX4" fmla="*/ 3307080 w 3310128"/>
              <a:gd name="connsiteY4" fmla="*/ 67055 h 1792223"/>
              <a:gd name="connsiteX5" fmla="*/ 3307829 w 3310128"/>
              <a:gd name="connsiteY5" fmla="*/ 75438 h 1792223"/>
              <a:gd name="connsiteX6" fmla="*/ 3308604 w 3310128"/>
              <a:gd name="connsiteY6" fmla="*/ 381761 h 1792223"/>
              <a:gd name="connsiteX7" fmla="*/ 3308604 w 3310128"/>
              <a:gd name="connsiteY7" fmla="*/ 969264 h 1792223"/>
              <a:gd name="connsiteX8" fmla="*/ 3310128 w 3310128"/>
              <a:gd name="connsiteY8" fmla="*/ 1790700 h 1792223"/>
              <a:gd name="connsiteX9" fmla="*/ 3310128 w 3310128"/>
              <a:gd name="connsiteY9" fmla="*/ 1789938 h 1792223"/>
              <a:gd name="connsiteX10" fmla="*/ 3310128 w 3310128"/>
              <a:gd name="connsiteY10" fmla="*/ 1792223 h 1792223"/>
              <a:gd name="connsiteX11" fmla="*/ 3284969 w 3310128"/>
              <a:gd name="connsiteY11" fmla="*/ 1792223 h 1792223"/>
              <a:gd name="connsiteX12" fmla="*/ 3284969 w 3310128"/>
              <a:gd name="connsiteY12" fmla="*/ 1791461 h 1792223"/>
              <a:gd name="connsiteX13" fmla="*/ 3284969 w 3310128"/>
              <a:gd name="connsiteY13" fmla="*/ 1792223 h 1792223"/>
              <a:gd name="connsiteX14" fmla="*/ 3282683 w 3310128"/>
              <a:gd name="connsiteY14" fmla="*/ 77723 h 1792223"/>
              <a:gd name="connsiteX15" fmla="*/ 3282683 w 3310128"/>
              <a:gd name="connsiteY15" fmla="*/ 78485 h 1792223"/>
              <a:gd name="connsiteX16" fmla="*/ 3281921 w 3310128"/>
              <a:gd name="connsiteY16" fmla="*/ 71627 h 1792223"/>
              <a:gd name="connsiteX17" fmla="*/ 3281921 w 3310128"/>
              <a:gd name="connsiteY17" fmla="*/ 73151 h 1792223"/>
              <a:gd name="connsiteX18" fmla="*/ 3280409 w 3310128"/>
              <a:gd name="connsiteY18" fmla="*/ 66294 h 1792223"/>
              <a:gd name="connsiteX19" fmla="*/ 3280409 w 3310128"/>
              <a:gd name="connsiteY19" fmla="*/ 67055 h 1792223"/>
              <a:gd name="connsiteX20" fmla="*/ 3278123 w 3310128"/>
              <a:gd name="connsiteY20" fmla="*/ 60960 h 1792223"/>
              <a:gd name="connsiteX21" fmla="*/ 3278885 w 3310128"/>
              <a:gd name="connsiteY21" fmla="*/ 61722 h 1792223"/>
              <a:gd name="connsiteX22" fmla="*/ 3275838 w 3310128"/>
              <a:gd name="connsiteY22" fmla="*/ 55626 h 1792223"/>
              <a:gd name="connsiteX23" fmla="*/ 3276600 w 3310128"/>
              <a:gd name="connsiteY23" fmla="*/ 56388 h 1792223"/>
              <a:gd name="connsiteX24" fmla="*/ 3272790 w 3310128"/>
              <a:gd name="connsiteY24" fmla="*/ 51054 h 1792223"/>
              <a:gd name="connsiteX25" fmla="*/ 3273552 w 3310128"/>
              <a:gd name="connsiteY25" fmla="*/ 51816 h 1792223"/>
              <a:gd name="connsiteX26" fmla="*/ 3269729 w 3310128"/>
              <a:gd name="connsiteY26" fmla="*/ 46482 h 1792223"/>
              <a:gd name="connsiteX27" fmla="*/ 3269729 w 3310128"/>
              <a:gd name="connsiteY27" fmla="*/ 47244 h 1792223"/>
              <a:gd name="connsiteX28" fmla="*/ 3265157 w 3310128"/>
              <a:gd name="connsiteY28" fmla="*/ 41910 h 1792223"/>
              <a:gd name="connsiteX29" fmla="*/ 3266681 w 3310128"/>
              <a:gd name="connsiteY29" fmla="*/ 43433 h 1792223"/>
              <a:gd name="connsiteX30" fmla="*/ 3261359 w 3310128"/>
              <a:gd name="connsiteY30" fmla="*/ 38861 h 1792223"/>
              <a:gd name="connsiteX31" fmla="*/ 3262109 w 3310128"/>
              <a:gd name="connsiteY31" fmla="*/ 39623 h 1792223"/>
              <a:gd name="connsiteX32" fmla="*/ 3256788 w 3310128"/>
              <a:gd name="connsiteY32" fmla="*/ 35051 h 1792223"/>
              <a:gd name="connsiteX33" fmla="*/ 3257550 w 3310128"/>
              <a:gd name="connsiteY33" fmla="*/ 35814 h 1792223"/>
              <a:gd name="connsiteX34" fmla="*/ 3252203 w 3310128"/>
              <a:gd name="connsiteY34" fmla="*/ 32004 h 1792223"/>
              <a:gd name="connsiteX35" fmla="*/ 3252978 w 3310128"/>
              <a:gd name="connsiteY35" fmla="*/ 32766 h 1792223"/>
              <a:gd name="connsiteX36" fmla="*/ 3246869 w 3310128"/>
              <a:gd name="connsiteY36" fmla="*/ 29717 h 1792223"/>
              <a:gd name="connsiteX37" fmla="*/ 3247631 w 3310128"/>
              <a:gd name="connsiteY37" fmla="*/ 30479 h 1792223"/>
              <a:gd name="connsiteX38" fmla="*/ 3241547 w 3310128"/>
              <a:gd name="connsiteY38" fmla="*/ 28194 h 1792223"/>
              <a:gd name="connsiteX39" fmla="*/ 3242309 w 3310128"/>
              <a:gd name="connsiteY39" fmla="*/ 28194 h 1792223"/>
              <a:gd name="connsiteX40" fmla="*/ 3235452 w 3310128"/>
              <a:gd name="connsiteY40" fmla="*/ 26670 h 1792223"/>
              <a:gd name="connsiteX41" fmla="*/ 3236976 w 3310128"/>
              <a:gd name="connsiteY41" fmla="*/ 26670 h 1792223"/>
              <a:gd name="connsiteX42" fmla="*/ 3230105 w 3310128"/>
              <a:gd name="connsiteY42" fmla="*/ 25907 h 1792223"/>
              <a:gd name="connsiteX43" fmla="*/ 3230880 w 3310128"/>
              <a:gd name="connsiteY43" fmla="*/ 25907 h 1792223"/>
              <a:gd name="connsiteX44" fmla="*/ 3224009 w 3310128"/>
              <a:gd name="connsiteY44" fmla="*/ 25145 h 1792223"/>
              <a:gd name="connsiteX45" fmla="*/ 3224009 w 3310128"/>
              <a:gd name="connsiteY45" fmla="*/ 25907 h 1792223"/>
              <a:gd name="connsiteX46" fmla="*/ 0 w 3310128"/>
              <a:gd name="connsiteY46" fmla="*/ 25907 h 1792223"/>
              <a:gd name="connsiteX47" fmla="*/ 0 w 3310128"/>
              <a:gd name="connsiteY47" fmla="*/ 0 h 179222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</a:cxnLst>
            <a:rect l="l" t="t" r="r" b="b"/>
            <a:pathLst>
              <a:path w="3310128" h="1792223">
                <a:moveTo>
                  <a:pt x="0" y="0"/>
                </a:moveTo>
                <a:cubicBezTo>
                  <a:pt x="1067803" y="0"/>
                  <a:pt x="2135632" y="0"/>
                  <a:pt x="3203447" y="0"/>
                </a:cubicBezTo>
                <a:cubicBezTo>
                  <a:pt x="3244570" y="-1803"/>
                  <a:pt x="3275901" y="5448"/>
                  <a:pt x="3298697" y="44195"/>
                </a:cubicBezTo>
                <a:lnTo>
                  <a:pt x="3304781" y="59435"/>
                </a:lnTo>
                <a:lnTo>
                  <a:pt x="3307080" y="67055"/>
                </a:lnTo>
                <a:lnTo>
                  <a:pt x="3307829" y="75438"/>
                </a:lnTo>
                <a:cubicBezTo>
                  <a:pt x="3309632" y="176961"/>
                  <a:pt x="3308057" y="280060"/>
                  <a:pt x="3308604" y="381761"/>
                </a:cubicBezTo>
                <a:cubicBezTo>
                  <a:pt x="3308604" y="577596"/>
                  <a:pt x="3308604" y="773429"/>
                  <a:pt x="3308604" y="969264"/>
                </a:cubicBezTo>
                <a:cubicBezTo>
                  <a:pt x="3309137" y="1243025"/>
                  <a:pt x="3308781" y="1517002"/>
                  <a:pt x="3310128" y="1790700"/>
                </a:cubicBezTo>
                <a:lnTo>
                  <a:pt x="3310128" y="1789938"/>
                </a:lnTo>
                <a:lnTo>
                  <a:pt x="3310128" y="1792223"/>
                </a:lnTo>
                <a:lnTo>
                  <a:pt x="3284969" y="1792223"/>
                </a:lnTo>
                <a:lnTo>
                  <a:pt x="3284969" y="1791461"/>
                </a:lnTo>
                <a:lnTo>
                  <a:pt x="3284969" y="1792223"/>
                </a:lnTo>
                <a:cubicBezTo>
                  <a:pt x="3281286" y="1220978"/>
                  <a:pt x="3285248" y="649008"/>
                  <a:pt x="3282683" y="77723"/>
                </a:cubicBezTo>
                <a:lnTo>
                  <a:pt x="3282683" y="78485"/>
                </a:lnTo>
                <a:lnTo>
                  <a:pt x="3281921" y="71627"/>
                </a:lnTo>
                <a:lnTo>
                  <a:pt x="3281921" y="73151"/>
                </a:lnTo>
                <a:lnTo>
                  <a:pt x="3280409" y="66294"/>
                </a:lnTo>
                <a:lnTo>
                  <a:pt x="3280409" y="67055"/>
                </a:lnTo>
                <a:lnTo>
                  <a:pt x="3278123" y="60960"/>
                </a:lnTo>
                <a:lnTo>
                  <a:pt x="3278885" y="61722"/>
                </a:lnTo>
                <a:lnTo>
                  <a:pt x="3275838" y="55626"/>
                </a:lnTo>
                <a:lnTo>
                  <a:pt x="3276600" y="56388"/>
                </a:lnTo>
                <a:lnTo>
                  <a:pt x="3272790" y="51054"/>
                </a:lnTo>
                <a:lnTo>
                  <a:pt x="3273552" y="51816"/>
                </a:lnTo>
                <a:lnTo>
                  <a:pt x="3269729" y="46482"/>
                </a:lnTo>
                <a:lnTo>
                  <a:pt x="3269729" y="47244"/>
                </a:lnTo>
                <a:lnTo>
                  <a:pt x="3265157" y="41910"/>
                </a:lnTo>
                <a:lnTo>
                  <a:pt x="3266681" y="43433"/>
                </a:lnTo>
                <a:lnTo>
                  <a:pt x="3261359" y="38861"/>
                </a:lnTo>
                <a:lnTo>
                  <a:pt x="3262109" y="39623"/>
                </a:lnTo>
                <a:lnTo>
                  <a:pt x="3256788" y="35051"/>
                </a:lnTo>
                <a:lnTo>
                  <a:pt x="3257550" y="35814"/>
                </a:lnTo>
                <a:lnTo>
                  <a:pt x="3252203" y="32004"/>
                </a:lnTo>
                <a:lnTo>
                  <a:pt x="3252978" y="32766"/>
                </a:lnTo>
                <a:lnTo>
                  <a:pt x="3246869" y="29717"/>
                </a:lnTo>
                <a:lnTo>
                  <a:pt x="3247631" y="30479"/>
                </a:lnTo>
                <a:lnTo>
                  <a:pt x="3241547" y="28194"/>
                </a:lnTo>
                <a:lnTo>
                  <a:pt x="3242309" y="28194"/>
                </a:lnTo>
                <a:lnTo>
                  <a:pt x="3235452" y="26670"/>
                </a:lnTo>
                <a:lnTo>
                  <a:pt x="3236976" y="26670"/>
                </a:lnTo>
                <a:lnTo>
                  <a:pt x="3230105" y="25907"/>
                </a:lnTo>
                <a:lnTo>
                  <a:pt x="3230880" y="25907"/>
                </a:lnTo>
                <a:lnTo>
                  <a:pt x="3224009" y="25145"/>
                </a:lnTo>
                <a:lnTo>
                  <a:pt x="3224009" y="25907"/>
                </a:lnTo>
                <a:cubicBezTo>
                  <a:pt x="2149347" y="25907"/>
                  <a:pt x="1074673" y="25907"/>
                  <a:pt x="0" y="25907"/>
                </a:cubicBez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3642245" y="2839973"/>
            <a:ext cx="99822" cy="936497"/>
          </a:xfrm>
          <a:custGeom>
            <a:avLst/>
            <a:gdLst>
              <a:gd name="connsiteX0" fmla="*/ 0 w 99822"/>
              <a:gd name="connsiteY0" fmla="*/ 936497 h 936497"/>
              <a:gd name="connsiteX1" fmla="*/ 0 w 99822"/>
              <a:gd name="connsiteY1" fmla="*/ 128777 h 936497"/>
              <a:gd name="connsiteX2" fmla="*/ 99822 w 99822"/>
              <a:gd name="connsiteY2" fmla="*/ 0 h 936497"/>
              <a:gd name="connsiteX3" fmla="*/ 99822 w 99822"/>
              <a:gd name="connsiteY3" fmla="*/ 25908 h 936497"/>
              <a:gd name="connsiteX4" fmla="*/ 84582 w 99822"/>
              <a:gd name="connsiteY4" fmla="*/ 25908 h 936497"/>
              <a:gd name="connsiteX5" fmla="*/ 85344 w 99822"/>
              <a:gd name="connsiteY5" fmla="*/ 25908 h 936497"/>
              <a:gd name="connsiteX6" fmla="*/ 77724 w 99822"/>
              <a:gd name="connsiteY6" fmla="*/ 25908 h 936497"/>
              <a:gd name="connsiteX7" fmla="*/ 78486 w 99822"/>
              <a:gd name="connsiteY7" fmla="*/ 25908 h 936497"/>
              <a:gd name="connsiteX8" fmla="*/ 71628 w 99822"/>
              <a:gd name="connsiteY8" fmla="*/ 26670 h 936497"/>
              <a:gd name="connsiteX9" fmla="*/ 72390 w 99822"/>
              <a:gd name="connsiteY9" fmla="*/ 26670 h 936497"/>
              <a:gd name="connsiteX10" fmla="*/ 65532 w 99822"/>
              <a:gd name="connsiteY10" fmla="*/ 28194 h 936497"/>
              <a:gd name="connsiteX11" fmla="*/ 67056 w 99822"/>
              <a:gd name="connsiteY11" fmla="*/ 28194 h 936497"/>
              <a:gd name="connsiteX12" fmla="*/ 60198 w 99822"/>
              <a:gd name="connsiteY12" fmla="*/ 30480 h 936497"/>
              <a:gd name="connsiteX13" fmla="*/ 61722 w 99822"/>
              <a:gd name="connsiteY13" fmla="*/ 29718 h 936497"/>
              <a:gd name="connsiteX14" fmla="*/ 55626 w 99822"/>
              <a:gd name="connsiteY14" fmla="*/ 32766 h 936497"/>
              <a:gd name="connsiteX15" fmla="*/ 56388 w 99822"/>
              <a:gd name="connsiteY15" fmla="*/ 32004 h 936497"/>
              <a:gd name="connsiteX16" fmla="*/ 50292 w 99822"/>
              <a:gd name="connsiteY16" fmla="*/ 35814 h 936497"/>
              <a:gd name="connsiteX17" fmla="*/ 51816 w 99822"/>
              <a:gd name="connsiteY17" fmla="*/ 35052 h 936497"/>
              <a:gd name="connsiteX18" fmla="*/ 45720 w 99822"/>
              <a:gd name="connsiteY18" fmla="*/ 38861 h 936497"/>
              <a:gd name="connsiteX19" fmla="*/ 47244 w 99822"/>
              <a:gd name="connsiteY19" fmla="*/ 38100 h 936497"/>
              <a:gd name="connsiteX20" fmla="*/ 41910 w 99822"/>
              <a:gd name="connsiteY20" fmla="*/ 42672 h 936497"/>
              <a:gd name="connsiteX21" fmla="*/ 42672 w 99822"/>
              <a:gd name="connsiteY21" fmla="*/ 41910 h 936497"/>
              <a:gd name="connsiteX22" fmla="*/ 38100 w 99822"/>
              <a:gd name="connsiteY22" fmla="*/ 47244 h 936497"/>
              <a:gd name="connsiteX23" fmla="*/ 38862 w 99822"/>
              <a:gd name="connsiteY23" fmla="*/ 45720 h 936497"/>
              <a:gd name="connsiteX24" fmla="*/ 35052 w 99822"/>
              <a:gd name="connsiteY24" fmla="*/ 51816 h 936497"/>
              <a:gd name="connsiteX25" fmla="*/ 35814 w 99822"/>
              <a:gd name="connsiteY25" fmla="*/ 50292 h 936497"/>
              <a:gd name="connsiteX26" fmla="*/ 32004 w 99822"/>
              <a:gd name="connsiteY26" fmla="*/ 56388 h 936497"/>
              <a:gd name="connsiteX27" fmla="*/ 32766 w 99822"/>
              <a:gd name="connsiteY27" fmla="*/ 55626 h 936497"/>
              <a:gd name="connsiteX28" fmla="*/ 29718 w 99822"/>
              <a:gd name="connsiteY28" fmla="*/ 61722 h 936497"/>
              <a:gd name="connsiteX29" fmla="*/ 30480 w 99822"/>
              <a:gd name="connsiteY29" fmla="*/ 60198 h 936497"/>
              <a:gd name="connsiteX30" fmla="*/ 27432 w 99822"/>
              <a:gd name="connsiteY30" fmla="*/ 67055 h 936497"/>
              <a:gd name="connsiteX31" fmla="*/ 28194 w 99822"/>
              <a:gd name="connsiteY31" fmla="*/ 65532 h 936497"/>
              <a:gd name="connsiteX32" fmla="*/ 26670 w 99822"/>
              <a:gd name="connsiteY32" fmla="*/ 72390 h 936497"/>
              <a:gd name="connsiteX33" fmla="*/ 26670 w 99822"/>
              <a:gd name="connsiteY33" fmla="*/ 71627 h 936497"/>
              <a:gd name="connsiteX34" fmla="*/ 25908 w 99822"/>
              <a:gd name="connsiteY34" fmla="*/ 78486 h 936497"/>
              <a:gd name="connsiteX35" fmla="*/ 25908 w 99822"/>
              <a:gd name="connsiteY35" fmla="*/ 77724 h 936497"/>
              <a:gd name="connsiteX36" fmla="*/ 25146 w 99822"/>
              <a:gd name="connsiteY36" fmla="*/ 84582 h 936497"/>
              <a:gd name="connsiteX37" fmla="*/ 25146 w 99822"/>
              <a:gd name="connsiteY37" fmla="*/ 83820 h 936497"/>
              <a:gd name="connsiteX38" fmla="*/ 25146 w 99822"/>
              <a:gd name="connsiteY38" fmla="*/ 936497 h 936497"/>
              <a:gd name="connsiteX39" fmla="*/ 0 w 99822"/>
              <a:gd name="connsiteY39" fmla="*/ 936497 h 93649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</a:cxnLst>
            <a:rect l="l" t="t" r="r" b="b"/>
            <a:pathLst>
              <a:path w="99822" h="936497">
                <a:moveTo>
                  <a:pt x="0" y="936497"/>
                </a:moveTo>
                <a:cubicBezTo>
                  <a:pt x="0" y="667258"/>
                  <a:pt x="0" y="398018"/>
                  <a:pt x="0" y="128777"/>
                </a:cubicBezTo>
                <a:cubicBezTo>
                  <a:pt x="-5016" y="55105"/>
                  <a:pt x="10211" y="-1714"/>
                  <a:pt x="99822" y="0"/>
                </a:cubicBezTo>
                <a:lnTo>
                  <a:pt x="99822" y="25908"/>
                </a:lnTo>
                <a:cubicBezTo>
                  <a:pt x="94742" y="25908"/>
                  <a:pt x="89662" y="25908"/>
                  <a:pt x="84582" y="25908"/>
                </a:cubicBezTo>
                <a:lnTo>
                  <a:pt x="85344" y="25908"/>
                </a:lnTo>
                <a:lnTo>
                  <a:pt x="77724" y="25908"/>
                </a:lnTo>
                <a:lnTo>
                  <a:pt x="78486" y="25908"/>
                </a:lnTo>
                <a:lnTo>
                  <a:pt x="71628" y="26670"/>
                </a:lnTo>
                <a:lnTo>
                  <a:pt x="72390" y="26670"/>
                </a:lnTo>
                <a:lnTo>
                  <a:pt x="65532" y="28194"/>
                </a:lnTo>
                <a:lnTo>
                  <a:pt x="67056" y="28194"/>
                </a:lnTo>
                <a:lnTo>
                  <a:pt x="60198" y="30480"/>
                </a:lnTo>
                <a:lnTo>
                  <a:pt x="61722" y="29718"/>
                </a:lnTo>
                <a:lnTo>
                  <a:pt x="55626" y="32766"/>
                </a:lnTo>
                <a:lnTo>
                  <a:pt x="56388" y="32004"/>
                </a:lnTo>
                <a:lnTo>
                  <a:pt x="50292" y="35814"/>
                </a:lnTo>
                <a:lnTo>
                  <a:pt x="51816" y="35052"/>
                </a:lnTo>
                <a:lnTo>
                  <a:pt x="45720" y="38861"/>
                </a:lnTo>
                <a:lnTo>
                  <a:pt x="47244" y="38100"/>
                </a:lnTo>
                <a:lnTo>
                  <a:pt x="41910" y="42672"/>
                </a:lnTo>
                <a:lnTo>
                  <a:pt x="42672" y="41910"/>
                </a:lnTo>
                <a:lnTo>
                  <a:pt x="38100" y="47244"/>
                </a:lnTo>
                <a:lnTo>
                  <a:pt x="38862" y="45720"/>
                </a:lnTo>
                <a:lnTo>
                  <a:pt x="35052" y="51816"/>
                </a:lnTo>
                <a:lnTo>
                  <a:pt x="35814" y="50292"/>
                </a:lnTo>
                <a:lnTo>
                  <a:pt x="32004" y="56388"/>
                </a:lnTo>
                <a:lnTo>
                  <a:pt x="32766" y="55626"/>
                </a:lnTo>
                <a:lnTo>
                  <a:pt x="29718" y="61722"/>
                </a:lnTo>
                <a:lnTo>
                  <a:pt x="30480" y="60198"/>
                </a:lnTo>
                <a:lnTo>
                  <a:pt x="27432" y="67055"/>
                </a:lnTo>
                <a:lnTo>
                  <a:pt x="28194" y="65532"/>
                </a:lnTo>
                <a:lnTo>
                  <a:pt x="26670" y="72390"/>
                </a:lnTo>
                <a:lnTo>
                  <a:pt x="26670" y="71627"/>
                </a:lnTo>
                <a:lnTo>
                  <a:pt x="25908" y="78486"/>
                </a:lnTo>
                <a:lnTo>
                  <a:pt x="25908" y="77724"/>
                </a:lnTo>
                <a:lnTo>
                  <a:pt x="25146" y="84582"/>
                </a:lnTo>
                <a:lnTo>
                  <a:pt x="25146" y="83820"/>
                </a:lnTo>
                <a:cubicBezTo>
                  <a:pt x="25146" y="368046"/>
                  <a:pt x="25146" y="652272"/>
                  <a:pt x="25146" y="936497"/>
                </a:cubicBezTo>
                <a:lnTo>
                  <a:pt x="0" y="936497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746500"/>
            <a:ext cx="2908300" cy="50800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8400" y="2908300"/>
            <a:ext cx="3276600" cy="1739900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3100" y="3746500"/>
            <a:ext cx="2908300" cy="508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873500" y="3213100"/>
            <a:ext cx="1600200" cy="292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00"/>
              </a:lnSpc>
              <a:tabLst/>
            </a:pPr>
            <a:r>
              <a:rPr lang="en-US" altLang="zh-CN" sz="1800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世界末日要到了</a:t>
            </a:r>
          </a:p>
        </p:txBody>
      </p:sp>
      <p:sp>
        <p:nvSpPr>
          <p:cNvPr id="12" name="TextBox 1"/>
          <p:cNvSpPr txBox="1"/>
          <p:nvPr/>
        </p:nvSpPr>
        <p:spPr>
          <a:xfrm>
            <a:off x="3873500" y="3505200"/>
            <a:ext cx="2971800" cy="571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00"/>
              </a:lnSpc>
              <a:tabLst/>
            </a:pPr>
            <a:r>
              <a:rPr lang="en-US" altLang="zh-CN" sz="1800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你的三行遗书会是什么样子？</a:t>
            </a:r>
          </a:p>
          <a:p>
            <a:pPr>
              <a:lnSpc>
                <a:spcPts val="2100"/>
              </a:lnSpc>
              <a:tabLst/>
            </a:pPr>
            <a:r>
              <a:rPr lang="en-US" altLang="zh-CN" sz="1800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会不会……</a:t>
            </a:r>
          </a:p>
        </p:txBody>
      </p:sp>
      <p:sp>
        <p:nvSpPr>
          <p:cNvPr id="13" name="TextBox 1"/>
          <p:cNvSpPr txBox="1"/>
          <p:nvPr/>
        </p:nvSpPr>
        <p:spPr>
          <a:xfrm>
            <a:off x="3873500" y="4038600"/>
            <a:ext cx="2032000" cy="292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00"/>
              </a:lnSpc>
              <a:tabLst/>
            </a:pPr>
            <a:r>
              <a:rPr lang="en-US" altLang="zh-CN" sz="1800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……有这样的遗憾？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30200"/>
            <a:ext cx="9169400" cy="6883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8483600" y="736600"/>
            <a:ext cx="914400" cy="596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700"/>
              </a:lnSpc>
              <a:tabLst/>
            </a:pPr>
            <a:r>
              <a:rPr lang="en-US" altLang="zh-CN" sz="3600" b="1" dirty="0" smtClean="0">
                <a:solidFill>
                  <a:srgbClr val="0070C0"/>
                </a:solidFill>
                <a:latin typeface="微软雅黑" pitchFamily="18" charset="0"/>
                <a:cs typeface="微软雅黑" pitchFamily="18" charset="0"/>
              </a:rPr>
              <a:t>偷窥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8496300" y="1295400"/>
            <a:ext cx="889000" cy="596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700"/>
              </a:lnSpc>
              <a:tabLst/>
            </a:pPr>
            <a:r>
              <a:rPr lang="en-US" altLang="zh-CN" sz="3600" b="1" dirty="0" smtClean="0">
                <a:solidFill>
                  <a:srgbClr val="0070C0"/>
                </a:solidFill>
                <a:latin typeface="微软雅黑" pitchFamily="18" charset="0"/>
                <a:cs typeface="微软雅黑" pitchFamily="18" charset="0"/>
              </a:rPr>
              <a:t>么…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8305800" y="1193800"/>
            <a:ext cx="12192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/>
            </a:pPr>
            <a:r>
              <a:rPr lang="en-US" altLang="zh-CN" sz="2400" b="1" dirty="0" smtClean="0">
                <a:solidFill>
                  <a:srgbClr val="0070C0"/>
                </a:solidFill>
                <a:latin typeface="微软雅黑" pitchFamily="18" charset="0"/>
                <a:cs typeface="微软雅黑" pitchFamily="18" charset="0"/>
              </a:rPr>
              <a:t>然后就没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8458200" y="1574800"/>
            <a:ext cx="914400" cy="762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/>
            </a:pPr>
            <a:r>
              <a:rPr lang="en-US" altLang="zh-CN" sz="2400" b="1" dirty="0" smtClean="0">
                <a:solidFill>
                  <a:srgbClr val="0070C0"/>
                </a:solidFill>
                <a:latin typeface="微软雅黑" pitchFamily="18" charset="0"/>
                <a:cs typeface="微软雅黑" pitchFamily="18" charset="0"/>
              </a:rPr>
              <a:t>有然后</a:t>
            </a:r>
          </a:p>
          <a:p>
            <a:pPr>
              <a:lnSpc>
                <a:spcPts val="2800"/>
              </a:lnSpc>
              <a:tabLst/>
            </a:pPr>
            <a:r>
              <a:rPr lang="en-US" altLang="zh-CN" sz="2400" b="1" dirty="0" smtClean="0">
                <a:solidFill>
                  <a:srgbClr val="0070C0"/>
                </a:solidFill>
                <a:latin typeface="微软雅黑" pitchFamily="18" charset="0"/>
                <a:cs typeface="微软雅黑" pitchFamily="18" charset="0"/>
              </a:rPr>
              <a:t>了……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774839" y="348995"/>
            <a:ext cx="9144000" cy="6858000"/>
          </a:xfrm>
          <a:custGeom>
            <a:avLst/>
            <a:gdLst>
              <a:gd name="connsiteX0" fmla="*/ 0 w 9144000"/>
              <a:gd name="connsiteY0" fmla="*/ 0 h 6858000"/>
              <a:gd name="connsiteX1" fmla="*/ 0 w 9144000"/>
              <a:gd name="connsiteY1" fmla="*/ 6857999 h 6858000"/>
              <a:gd name="connsiteX2" fmla="*/ 9143999 w 9144000"/>
              <a:gd name="connsiteY2" fmla="*/ 6857999 h 6858000"/>
              <a:gd name="connsiteX3" fmla="*/ 9143999 w 9144000"/>
              <a:gd name="connsiteY3" fmla="*/ 0 h 6858000"/>
              <a:gd name="connsiteX4" fmla="*/ 0 w 9144000"/>
              <a:gd name="connsiteY4" fmla="*/ 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0" y="6857999"/>
                </a:lnTo>
                <a:lnTo>
                  <a:pt x="9143999" y="6857999"/>
                </a:lnTo>
                <a:lnTo>
                  <a:pt x="9143999" y="0"/>
                </a:lnTo>
                <a:lnTo>
                  <a:pt x="0" y="0"/>
                </a:lnTo>
              </a:path>
            </a:pathLst>
          </a:custGeom>
          <a:solidFill>
            <a:srgbClr val="00B0F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3574427" y="5119878"/>
            <a:ext cx="3544049" cy="1725167"/>
          </a:xfrm>
          <a:custGeom>
            <a:avLst/>
            <a:gdLst>
              <a:gd name="connsiteX0" fmla="*/ 231648 w 3544049"/>
              <a:gd name="connsiteY0" fmla="*/ 1725167 h 1725167"/>
              <a:gd name="connsiteX1" fmla="*/ 200405 w 3544049"/>
              <a:gd name="connsiteY1" fmla="*/ 1721357 h 1725167"/>
              <a:gd name="connsiteX2" fmla="*/ 173736 w 3544049"/>
              <a:gd name="connsiteY2" fmla="*/ 1705355 h 1725167"/>
              <a:gd name="connsiteX3" fmla="*/ 153924 w 3544049"/>
              <a:gd name="connsiteY3" fmla="*/ 1683257 h 1725167"/>
              <a:gd name="connsiteX4" fmla="*/ 144780 w 3544049"/>
              <a:gd name="connsiteY4" fmla="*/ 1654302 h 1725167"/>
              <a:gd name="connsiteX5" fmla="*/ 0 w 3544049"/>
              <a:gd name="connsiteY5" fmla="*/ 84581 h 1725167"/>
              <a:gd name="connsiteX6" fmla="*/ 2286 w 3544049"/>
              <a:gd name="connsiteY6" fmla="*/ 51053 h 1725167"/>
              <a:gd name="connsiteX7" fmla="*/ 20574 w 3544049"/>
              <a:gd name="connsiteY7" fmla="*/ 24383 h 1725167"/>
              <a:gd name="connsiteX8" fmla="*/ 47244 w 3544049"/>
              <a:gd name="connsiteY8" fmla="*/ 6857 h 1725167"/>
              <a:gd name="connsiteX9" fmla="*/ 80010 w 3544049"/>
              <a:gd name="connsiteY9" fmla="*/ 0 h 1725167"/>
              <a:gd name="connsiteX10" fmla="*/ 3463290 w 3544049"/>
              <a:gd name="connsiteY10" fmla="*/ 0 h 1725167"/>
              <a:gd name="connsiteX11" fmla="*/ 3496818 w 3544049"/>
              <a:gd name="connsiteY11" fmla="*/ 6857 h 1725167"/>
              <a:gd name="connsiteX12" fmla="*/ 3523488 w 3544049"/>
              <a:gd name="connsiteY12" fmla="*/ 24383 h 1725167"/>
              <a:gd name="connsiteX13" fmla="*/ 3539490 w 3544049"/>
              <a:gd name="connsiteY13" fmla="*/ 51053 h 1725167"/>
              <a:gd name="connsiteX14" fmla="*/ 3544049 w 3544049"/>
              <a:gd name="connsiteY14" fmla="*/ 84581 h 1725167"/>
              <a:gd name="connsiteX15" fmla="*/ 3399269 w 3544049"/>
              <a:gd name="connsiteY15" fmla="*/ 1654302 h 1725167"/>
              <a:gd name="connsiteX16" fmla="*/ 3390138 w 3544049"/>
              <a:gd name="connsiteY16" fmla="*/ 1683257 h 1725167"/>
              <a:gd name="connsiteX17" fmla="*/ 3370326 w 3544049"/>
              <a:gd name="connsiteY17" fmla="*/ 1705355 h 1725167"/>
              <a:gd name="connsiteX18" fmla="*/ 3343643 w 3544049"/>
              <a:gd name="connsiteY18" fmla="*/ 1721357 h 1725167"/>
              <a:gd name="connsiteX19" fmla="*/ 3312414 w 3544049"/>
              <a:gd name="connsiteY19" fmla="*/ 1725167 h 1725167"/>
              <a:gd name="connsiteX20" fmla="*/ 231648 w 3544049"/>
              <a:gd name="connsiteY20" fmla="*/ 1725167 h 172516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</a:cxnLst>
            <a:rect l="l" t="t" r="r" b="b"/>
            <a:pathLst>
              <a:path w="3544049" h="1725167">
                <a:moveTo>
                  <a:pt x="231648" y="1725167"/>
                </a:moveTo>
                <a:cubicBezTo>
                  <a:pt x="220217" y="1725167"/>
                  <a:pt x="209550" y="1725167"/>
                  <a:pt x="200405" y="1721357"/>
                </a:cubicBezTo>
                <a:cubicBezTo>
                  <a:pt x="189738" y="1716785"/>
                  <a:pt x="180594" y="1712214"/>
                  <a:pt x="173736" y="1705355"/>
                </a:cubicBezTo>
                <a:cubicBezTo>
                  <a:pt x="164592" y="1698497"/>
                  <a:pt x="158496" y="1692402"/>
                  <a:pt x="153924" y="1683257"/>
                </a:cubicBezTo>
                <a:cubicBezTo>
                  <a:pt x="149352" y="1674114"/>
                  <a:pt x="144780" y="1665731"/>
                  <a:pt x="144780" y="1654302"/>
                </a:cubicBezTo>
                <a:cubicBezTo>
                  <a:pt x="0" y="84581"/>
                  <a:pt x="0" y="84581"/>
                  <a:pt x="0" y="84581"/>
                </a:cubicBezTo>
                <a:cubicBezTo>
                  <a:pt x="-2285" y="73151"/>
                  <a:pt x="0" y="62483"/>
                  <a:pt x="2286" y="51053"/>
                </a:cubicBezTo>
                <a:cubicBezTo>
                  <a:pt x="6858" y="41909"/>
                  <a:pt x="13716" y="33527"/>
                  <a:pt x="20574" y="24383"/>
                </a:cubicBezTo>
                <a:cubicBezTo>
                  <a:pt x="26670" y="17525"/>
                  <a:pt x="35814" y="10667"/>
                  <a:pt x="47244" y="6857"/>
                </a:cubicBezTo>
                <a:cubicBezTo>
                  <a:pt x="55626" y="2285"/>
                  <a:pt x="67055" y="0"/>
                  <a:pt x="80010" y="0"/>
                </a:cubicBezTo>
                <a:cubicBezTo>
                  <a:pt x="3463290" y="0"/>
                  <a:pt x="3463290" y="0"/>
                  <a:pt x="3463290" y="0"/>
                </a:cubicBezTo>
                <a:cubicBezTo>
                  <a:pt x="3476993" y="0"/>
                  <a:pt x="3488423" y="2285"/>
                  <a:pt x="3496818" y="6857"/>
                </a:cubicBezTo>
                <a:cubicBezTo>
                  <a:pt x="3508235" y="10667"/>
                  <a:pt x="3517392" y="17525"/>
                  <a:pt x="3523488" y="24383"/>
                </a:cubicBezTo>
                <a:cubicBezTo>
                  <a:pt x="3530333" y="33527"/>
                  <a:pt x="3537204" y="41909"/>
                  <a:pt x="3539490" y="51053"/>
                </a:cubicBezTo>
                <a:cubicBezTo>
                  <a:pt x="3544049" y="62483"/>
                  <a:pt x="3546335" y="73151"/>
                  <a:pt x="3544049" y="84581"/>
                </a:cubicBezTo>
                <a:cubicBezTo>
                  <a:pt x="3399269" y="1654302"/>
                  <a:pt x="3399269" y="1654302"/>
                  <a:pt x="3399269" y="1654302"/>
                </a:cubicBezTo>
                <a:cubicBezTo>
                  <a:pt x="3399269" y="1665731"/>
                  <a:pt x="3394697" y="1674114"/>
                  <a:pt x="3390138" y="1683257"/>
                </a:cubicBezTo>
                <a:cubicBezTo>
                  <a:pt x="3385566" y="1692402"/>
                  <a:pt x="3378695" y="1698497"/>
                  <a:pt x="3370326" y="1705355"/>
                </a:cubicBezTo>
                <a:cubicBezTo>
                  <a:pt x="3363468" y="1712214"/>
                  <a:pt x="3354311" y="1716785"/>
                  <a:pt x="3343643" y="1721357"/>
                </a:cubicBezTo>
                <a:cubicBezTo>
                  <a:pt x="3334499" y="1725167"/>
                  <a:pt x="3323069" y="1725167"/>
                  <a:pt x="3312414" y="1725167"/>
                </a:cubicBezTo>
                <a:lnTo>
                  <a:pt x="231648" y="1725167"/>
                </a:lnTo>
              </a:path>
            </a:pathLst>
          </a:custGeom>
          <a:solidFill>
            <a:srgbClr val="00B0F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3646817" y="5191505"/>
            <a:ext cx="3399269" cy="1582674"/>
          </a:xfrm>
          <a:custGeom>
            <a:avLst/>
            <a:gdLst>
              <a:gd name="connsiteX0" fmla="*/ 3238500 w 3399269"/>
              <a:gd name="connsiteY0" fmla="*/ 1582674 h 1582674"/>
              <a:gd name="connsiteX1" fmla="*/ 160020 w 3399269"/>
              <a:gd name="connsiteY1" fmla="*/ 1582674 h 1582674"/>
              <a:gd name="connsiteX2" fmla="*/ 151638 w 3399269"/>
              <a:gd name="connsiteY2" fmla="*/ 1582674 h 1582674"/>
              <a:gd name="connsiteX3" fmla="*/ 147065 w 3399269"/>
              <a:gd name="connsiteY3" fmla="*/ 1578101 h 1582674"/>
              <a:gd name="connsiteX4" fmla="*/ 144779 w 3399269"/>
              <a:gd name="connsiteY4" fmla="*/ 1575815 h 1582674"/>
              <a:gd name="connsiteX5" fmla="*/ 0 w 3399269"/>
              <a:gd name="connsiteY5" fmla="*/ 6096 h 1582674"/>
              <a:gd name="connsiteX6" fmla="*/ 0 w 3399269"/>
              <a:gd name="connsiteY6" fmla="*/ 2285 h 1582674"/>
              <a:gd name="connsiteX7" fmla="*/ 2285 w 3399269"/>
              <a:gd name="connsiteY7" fmla="*/ 0 h 1582674"/>
              <a:gd name="connsiteX8" fmla="*/ 9144 w 3399269"/>
              <a:gd name="connsiteY8" fmla="*/ 0 h 1582674"/>
              <a:gd name="connsiteX9" fmla="*/ 3390138 w 3399269"/>
              <a:gd name="connsiteY9" fmla="*/ 0 h 1582674"/>
              <a:gd name="connsiteX10" fmla="*/ 3396983 w 3399269"/>
              <a:gd name="connsiteY10" fmla="*/ 0 h 1582674"/>
              <a:gd name="connsiteX11" fmla="*/ 3399269 w 3399269"/>
              <a:gd name="connsiteY11" fmla="*/ 2285 h 1582674"/>
              <a:gd name="connsiteX12" fmla="*/ 3399269 w 3399269"/>
              <a:gd name="connsiteY12" fmla="*/ 6096 h 1582674"/>
              <a:gd name="connsiteX13" fmla="*/ 3254502 w 3399269"/>
              <a:gd name="connsiteY13" fmla="*/ 1575815 h 1582674"/>
              <a:gd name="connsiteX14" fmla="*/ 3252203 w 3399269"/>
              <a:gd name="connsiteY14" fmla="*/ 1578101 h 1582674"/>
              <a:gd name="connsiteX15" fmla="*/ 3245345 w 3399269"/>
              <a:gd name="connsiteY15" fmla="*/ 1582674 h 1582674"/>
              <a:gd name="connsiteX16" fmla="*/ 3238500 w 3399269"/>
              <a:gd name="connsiteY16" fmla="*/ 1582674 h 158267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</a:cxnLst>
            <a:rect l="l" t="t" r="r" b="b"/>
            <a:pathLst>
              <a:path w="3399269" h="1582674">
                <a:moveTo>
                  <a:pt x="3238500" y="1582674"/>
                </a:moveTo>
                <a:cubicBezTo>
                  <a:pt x="160020" y="1582674"/>
                  <a:pt x="160020" y="1582674"/>
                  <a:pt x="160020" y="1582674"/>
                </a:cubicBezTo>
                <a:cubicBezTo>
                  <a:pt x="157734" y="1582674"/>
                  <a:pt x="156209" y="1582674"/>
                  <a:pt x="151638" y="1582674"/>
                </a:cubicBezTo>
                <a:cubicBezTo>
                  <a:pt x="149352" y="1580387"/>
                  <a:pt x="147065" y="1580387"/>
                  <a:pt x="147065" y="1578101"/>
                </a:cubicBezTo>
                <a:cubicBezTo>
                  <a:pt x="144779" y="1578101"/>
                  <a:pt x="144779" y="1575815"/>
                  <a:pt x="144779" y="1575815"/>
                </a:cubicBezTo>
                <a:cubicBezTo>
                  <a:pt x="0" y="6096"/>
                  <a:pt x="0" y="6096"/>
                  <a:pt x="0" y="6096"/>
                </a:cubicBezTo>
                <a:lnTo>
                  <a:pt x="0" y="2285"/>
                </a:lnTo>
                <a:cubicBezTo>
                  <a:pt x="0" y="2285"/>
                  <a:pt x="2285" y="2285"/>
                  <a:pt x="2285" y="0"/>
                </a:cubicBezTo>
                <a:cubicBezTo>
                  <a:pt x="4571" y="0"/>
                  <a:pt x="6858" y="0"/>
                  <a:pt x="9144" y="0"/>
                </a:cubicBezTo>
                <a:cubicBezTo>
                  <a:pt x="3390138" y="0"/>
                  <a:pt x="3390138" y="0"/>
                  <a:pt x="3390138" y="0"/>
                </a:cubicBezTo>
                <a:cubicBezTo>
                  <a:pt x="3392423" y="0"/>
                  <a:pt x="3394709" y="0"/>
                  <a:pt x="3396983" y="0"/>
                </a:cubicBezTo>
                <a:cubicBezTo>
                  <a:pt x="3396983" y="2285"/>
                  <a:pt x="3399269" y="2285"/>
                  <a:pt x="3399269" y="2285"/>
                </a:cubicBezTo>
                <a:lnTo>
                  <a:pt x="3399269" y="6096"/>
                </a:lnTo>
                <a:cubicBezTo>
                  <a:pt x="3254502" y="1575815"/>
                  <a:pt x="3254502" y="1575815"/>
                  <a:pt x="3254502" y="1575815"/>
                </a:cubicBezTo>
                <a:cubicBezTo>
                  <a:pt x="3254502" y="1575815"/>
                  <a:pt x="3254502" y="1578101"/>
                  <a:pt x="3252203" y="1578101"/>
                </a:cubicBezTo>
                <a:cubicBezTo>
                  <a:pt x="3249930" y="1580387"/>
                  <a:pt x="3247631" y="1580387"/>
                  <a:pt x="3245345" y="1582674"/>
                </a:cubicBezTo>
                <a:cubicBezTo>
                  <a:pt x="3243059" y="1582674"/>
                  <a:pt x="3240785" y="1582674"/>
                  <a:pt x="3238500" y="1582674"/>
                </a:cubicBezTo>
              </a:path>
            </a:pathLst>
          </a:custGeom>
          <a:solidFill>
            <a:srgbClr val="00B0F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3604145" y="4866132"/>
            <a:ext cx="3484626" cy="272033"/>
          </a:xfrm>
          <a:custGeom>
            <a:avLst/>
            <a:gdLst>
              <a:gd name="connsiteX0" fmla="*/ 0 w 3484626"/>
              <a:gd name="connsiteY0" fmla="*/ 272033 h 272033"/>
              <a:gd name="connsiteX1" fmla="*/ 15240 w 3484626"/>
              <a:gd name="connsiteY1" fmla="*/ 262889 h 272033"/>
              <a:gd name="connsiteX2" fmla="*/ 30480 w 3484626"/>
              <a:gd name="connsiteY2" fmla="*/ 256794 h 272033"/>
              <a:gd name="connsiteX3" fmla="*/ 51054 w 3484626"/>
              <a:gd name="connsiteY3" fmla="*/ 254508 h 272033"/>
              <a:gd name="connsiteX4" fmla="*/ 3433572 w 3484626"/>
              <a:gd name="connsiteY4" fmla="*/ 254508 h 272033"/>
              <a:gd name="connsiteX5" fmla="*/ 3453384 w 3484626"/>
              <a:gd name="connsiteY5" fmla="*/ 256794 h 272033"/>
              <a:gd name="connsiteX6" fmla="*/ 3469386 w 3484626"/>
              <a:gd name="connsiteY6" fmla="*/ 262889 h 272033"/>
              <a:gd name="connsiteX7" fmla="*/ 3484626 w 3484626"/>
              <a:gd name="connsiteY7" fmla="*/ 272033 h 272033"/>
              <a:gd name="connsiteX8" fmla="*/ 3286493 w 3484626"/>
              <a:gd name="connsiteY8" fmla="*/ 24383 h 272033"/>
              <a:gd name="connsiteX9" fmla="*/ 3275825 w 3484626"/>
              <a:gd name="connsiteY9" fmla="*/ 12953 h 272033"/>
              <a:gd name="connsiteX10" fmla="*/ 3262122 w 3484626"/>
              <a:gd name="connsiteY10" fmla="*/ 6096 h 272033"/>
              <a:gd name="connsiteX11" fmla="*/ 3246882 w 3484626"/>
              <a:gd name="connsiteY11" fmla="*/ 0 h 272033"/>
              <a:gd name="connsiteX12" fmla="*/ 3228581 w 3484626"/>
              <a:gd name="connsiteY12" fmla="*/ 0 h 272033"/>
              <a:gd name="connsiteX13" fmla="*/ 255270 w 3484626"/>
              <a:gd name="connsiteY13" fmla="*/ 0 h 272033"/>
              <a:gd name="connsiteX14" fmla="*/ 237744 w 3484626"/>
              <a:gd name="connsiteY14" fmla="*/ 0 h 272033"/>
              <a:gd name="connsiteX15" fmla="*/ 222504 w 3484626"/>
              <a:gd name="connsiteY15" fmla="*/ 6096 h 272033"/>
              <a:gd name="connsiteX16" fmla="*/ 208788 w 3484626"/>
              <a:gd name="connsiteY16" fmla="*/ 12953 h 272033"/>
              <a:gd name="connsiteX17" fmla="*/ 197358 w 3484626"/>
              <a:gd name="connsiteY17" fmla="*/ 24383 h 272033"/>
              <a:gd name="connsiteX18" fmla="*/ 0 w 3484626"/>
              <a:gd name="connsiteY18" fmla="*/ 272033 h 27203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</a:cxnLst>
            <a:rect l="l" t="t" r="r" b="b"/>
            <a:pathLst>
              <a:path w="3484626" h="272033">
                <a:moveTo>
                  <a:pt x="0" y="272033"/>
                </a:moveTo>
                <a:cubicBezTo>
                  <a:pt x="3810" y="267461"/>
                  <a:pt x="8382" y="265176"/>
                  <a:pt x="15240" y="262889"/>
                </a:cubicBezTo>
                <a:cubicBezTo>
                  <a:pt x="19812" y="258317"/>
                  <a:pt x="26670" y="258317"/>
                  <a:pt x="30480" y="256794"/>
                </a:cubicBezTo>
                <a:cubicBezTo>
                  <a:pt x="37338" y="254508"/>
                  <a:pt x="44196" y="254508"/>
                  <a:pt x="51054" y="254508"/>
                </a:cubicBezTo>
                <a:cubicBezTo>
                  <a:pt x="3433572" y="254508"/>
                  <a:pt x="3433572" y="254508"/>
                  <a:pt x="3433572" y="254508"/>
                </a:cubicBezTo>
                <a:cubicBezTo>
                  <a:pt x="3440417" y="254508"/>
                  <a:pt x="3447275" y="254508"/>
                  <a:pt x="3453384" y="256794"/>
                </a:cubicBezTo>
                <a:cubicBezTo>
                  <a:pt x="3457943" y="258317"/>
                  <a:pt x="3464801" y="258317"/>
                  <a:pt x="3469386" y="262889"/>
                </a:cubicBezTo>
                <a:cubicBezTo>
                  <a:pt x="3476231" y="265176"/>
                  <a:pt x="3480041" y="267461"/>
                  <a:pt x="3484626" y="272033"/>
                </a:cubicBezTo>
                <a:cubicBezTo>
                  <a:pt x="3489198" y="274320"/>
                  <a:pt x="3355848" y="111252"/>
                  <a:pt x="3286493" y="24383"/>
                </a:cubicBezTo>
                <a:cubicBezTo>
                  <a:pt x="3282696" y="19811"/>
                  <a:pt x="3278124" y="17526"/>
                  <a:pt x="3275825" y="12953"/>
                </a:cubicBezTo>
                <a:cubicBezTo>
                  <a:pt x="3271253" y="10667"/>
                  <a:pt x="3266681" y="8382"/>
                  <a:pt x="3262122" y="6096"/>
                </a:cubicBezTo>
                <a:cubicBezTo>
                  <a:pt x="3257550" y="3809"/>
                  <a:pt x="3251441" y="1523"/>
                  <a:pt x="3246882" y="0"/>
                </a:cubicBezTo>
                <a:cubicBezTo>
                  <a:pt x="3240024" y="0"/>
                  <a:pt x="3235439" y="0"/>
                  <a:pt x="3228581" y="0"/>
                </a:cubicBezTo>
                <a:cubicBezTo>
                  <a:pt x="255270" y="0"/>
                  <a:pt x="255270" y="0"/>
                  <a:pt x="255270" y="0"/>
                </a:cubicBezTo>
                <a:cubicBezTo>
                  <a:pt x="249174" y="0"/>
                  <a:pt x="244602" y="0"/>
                  <a:pt x="237744" y="0"/>
                </a:cubicBezTo>
                <a:cubicBezTo>
                  <a:pt x="233172" y="1523"/>
                  <a:pt x="226314" y="3809"/>
                  <a:pt x="222504" y="6096"/>
                </a:cubicBezTo>
                <a:cubicBezTo>
                  <a:pt x="217932" y="8382"/>
                  <a:pt x="213360" y="10667"/>
                  <a:pt x="208788" y="12953"/>
                </a:cubicBezTo>
                <a:cubicBezTo>
                  <a:pt x="204216" y="17526"/>
                  <a:pt x="201930" y="19811"/>
                  <a:pt x="197358" y="24383"/>
                </a:cubicBezTo>
                <a:cubicBezTo>
                  <a:pt x="128778" y="111252"/>
                  <a:pt x="-4571" y="274320"/>
                  <a:pt x="0" y="272033"/>
                </a:cubicBezTo>
              </a:path>
            </a:pathLst>
          </a:custGeom>
          <a:solidFill>
            <a:srgbClr val="00B0F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3604145" y="4866132"/>
            <a:ext cx="3484626" cy="272033"/>
          </a:xfrm>
          <a:custGeom>
            <a:avLst/>
            <a:gdLst>
              <a:gd name="connsiteX0" fmla="*/ 0 w 3484626"/>
              <a:gd name="connsiteY0" fmla="*/ 272033 h 272033"/>
              <a:gd name="connsiteX1" fmla="*/ 15240 w 3484626"/>
              <a:gd name="connsiteY1" fmla="*/ 262889 h 272033"/>
              <a:gd name="connsiteX2" fmla="*/ 30480 w 3484626"/>
              <a:gd name="connsiteY2" fmla="*/ 256794 h 272033"/>
              <a:gd name="connsiteX3" fmla="*/ 51054 w 3484626"/>
              <a:gd name="connsiteY3" fmla="*/ 254508 h 272033"/>
              <a:gd name="connsiteX4" fmla="*/ 3433572 w 3484626"/>
              <a:gd name="connsiteY4" fmla="*/ 254508 h 272033"/>
              <a:gd name="connsiteX5" fmla="*/ 3453384 w 3484626"/>
              <a:gd name="connsiteY5" fmla="*/ 256794 h 272033"/>
              <a:gd name="connsiteX6" fmla="*/ 3469386 w 3484626"/>
              <a:gd name="connsiteY6" fmla="*/ 262889 h 272033"/>
              <a:gd name="connsiteX7" fmla="*/ 3484626 w 3484626"/>
              <a:gd name="connsiteY7" fmla="*/ 272033 h 272033"/>
              <a:gd name="connsiteX8" fmla="*/ 3286493 w 3484626"/>
              <a:gd name="connsiteY8" fmla="*/ 24383 h 272033"/>
              <a:gd name="connsiteX9" fmla="*/ 3275825 w 3484626"/>
              <a:gd name="connsiteY9" fmla="*/ 12953 h 272033"/>
              <a:gd name="connsiteX10" fmla="*/ 3262122 w 3484626"/>
              <a:gd name="connsiteY10" fmla="*/ 6096 h 272033"/>
              <a:gd name="connsiteX11" fmla="*/ 3246882 w 3484626"/>
              <a:gd name="connsiteY11" fmla="*/ 0 h 272033"/>
              <a:gd name="connsiteX12" fmla="*/ 3228581 w 3484626"/>
              <a:gd name="connsiteY12" fmla="*/ 0 h 272033"/>
              <a:gd name="connsiteX13" fmla="*/ 255270 w 3484626"/>
              <a:gd name="connsiteY13" fmla="*/ 0 h 272033"/>
              <a:gd name="connsiteX14" fmla="*/ 237744 w 3484626"/>
              <a:gd name="connsiteY14" fmla="*/ 0 h 272033"/>
              <a:gd name="connsiteX15" fmla="*/ 222504 w 3484626"/>
              <a:gd name="connsiteY15" fmla="*/ 6096 h 272033"/>
              <a:gd name="connsiteX16" fmla="*/ 208788 w 3484626"/>
              <a:gd name="connsiteY16" fmla="*/ 12953 h 272033"/>
              <a:gd name="connsiteX17" fmla="*/ 197358 w 3484626"/>
              <a:gd name="connsiteY17" fmla="*/ 24383 h 272033"/>
              <a:gd name="connsiteX18" fmla="*/ 0 w 3484626"/>
              <a:gd name="connsiteY18" fmla="*/ 272033 h 27203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</a:cxnLst>
            <a:rect l="l" t="t" r="r" b="b"/>
            <a:pathLst>
              <a:path w="3484626" h="272033">
                <a:moveTo>
                  <a:pt x="0" y="272033"/>
                </a:moveTo>
                <a:cubicBezTo>
                  <a:pt x="3810" y="267461"/>
                  <a:pt x="8382" y="265176"/>
                  <a:pt x="15240" y="262889"/>
                </a:cubicBezTo>
                <a:cubicBezTo>
                  <a:pt x="19812" y="258317"/>
                  <a:pt x="26670" y="258317"/>
                  <a:pt x="30480" y="256794"/>
                </a:cubicBezTo>
                <a:cubicBezTo>
                  <a:pt x="37338" y="254508"/>
                  <a:pt x="44196" y="254508"/>
                  <a:pt x="51054" y="254508"/>
                </a:cubicBezTo>
                <a:cubicBezTo>
                  <a:pt x="3433572" y="254508"/>
                  <a:pt x="3433572" y="254508"/>
                  <a:pt x="3433572" y="254508"/>
                </a:cubicBezTo>
                <a:cubicBezTo>
                  <a:pt x="3440417" y="254508"/>
                  <a:pt x="3447275" y="254508"/>
                  <a:pt x="3453384" y="256794"/>
                </a:cubicBezTo>
                <a:cubicBezTo>
                  <a:pt x="3457943" y="258317"/>
                  <a:pt x="3464801" y="258317"/>
                  <a:pt x="3469386" y="262889"/>
                </a:cubicBezTo>
                <a:cubicBezTo>
                  <a:pt x="3476231" y="265176"/>
                  <a:pt x="3480041" y="267461"/>
                  <a:pt x="3484626" y="272033"/>
                </a:cubicBezTo>
                <a:cubicBezTo>
                  <a:pt x="3489198" y="274320"/>
                  <a:pt x="3355848" y="111252"/>
                  <a:pt x="3286493" y="24383"/>
                </a:cubicBezTo>
                <a:cubicBezTo>
                  <a:pt x="3282696" y="19811"/>
                  <a:pt x="3278124" y="17526"/>
                  <a:pt x="3275825" y="12953"/>
                </a:cubicBezTo>
                <a:cubicBezTo>
                  <a:pt x="3271253" y="10667"/>
                  <a:pt x="3266681" y="8382"/>
                  <a:pt x="3262122" y="6096"/>
                </a:cubicBezTo>
                <a:cubicBezTo>
                  <a:pt x="3257550" y="3809"/>
                  <a:pt x="3251441" y="1523"/>
                  <a:pt x="3246882" y="0"/>
                </a:cubicBezTo>
                <a:cubicBezTo>
                  <a:pt x="3240024" y="0"/>
                  <a:pt x="3235439" y="0"/>
                  <a:pt x="3228581" y="0"/>
                </a:cubicBezTo>
                <a:cubicBezTo>
                  <a:pt x="255270" y="0"/>
                  <a:pt x="255270" y="0"/>
                  <a:pt x="255270" y="0"/>
                </a:cubicBezTo>
                <a:cubicBezTo>
                  <a:pt x="249174" y="0"/>
                  <a:pt x="244602" y="0"/>
                  <a:pt x="237744" y="0"/>
                </a:cubicBezTo>
                <a:cubicBezTo>
                  <a:pt x="233172" y="1523"/>
                  <a:pt x="226314" y="3809"/>
                  <a:pt x="222504" y="6096"/>
                </a:cubicBezTo>
                <a:cubicBezTo>
                  <a:pt x="217932" y="8382"/>
                  <a:pt x="213360" y="10667"/>
                  <a:pt x="208788" y="12953"/>
                </a:cubicBezTo>
                <a:cubicBezTo>
                  <a:pt x="204216" y="17526"/>
                  <a:pt x="201930" y="19811"/>
                  <a:pt x="197358" y="24383"/>
                </a:cubicBezTo>
                <a:cubicBezTo>
                  <a:pt x="128778" y="111252"/>
                  <a:pt x="-4571" y="274320"/>
                  <a:pt x="0" y="272033"/>
                </a:cubicBezTo>
              </a:path>
            </a:pathLst>
          </a:custGeom>
          <a:solidFill>
            <a:srgbClr val="00B0F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3604145" y="4866132"/>
            <a:ext cx="3484626" cy="272033"/>
          </a:xfrm>
          <a:custGeom>
            <a:avLst/>
            <a:gdLst>
              <a:gd name="connsiteX0" fmla="*/ 0 w 3484626"/>
              <a:gd name="connsiteY0" fmla="*/ 272033 h 272033"/>
              <a:gd name="connsiteX1" fmla="*/ 15240 w 3484626"/>
              <a:gd name="connsiteY1" fmla="*/ 262889 h 272033"/>
              <a:gd name="connsiteX2" fmla="*/ 30480 w 3484626"/>
              <a:gd name="connsiteY2" fmla="*/ 256794 h 272033"/>
              <a:gd name="connsiteX3" fmla="*/ 51054 w 3484626"/>
              <a:gd name="connsiteY3" fmla="*/ 254508 h 272033"/>
              <a:gd name="connsiteX4" fmla="*/ 3433572 w 3484626"/>
              <a:gd name="connsiteY4" fmla="*/ 254508 h 272033"/>
              <a:gd name="connsiteX5" fmla="*/ 3453384 w 3484626"/>
              <a:gd name="connsiteY5" fmla="*/ 256794 h 272033"/>
              <a:gd name="connsiteX6" fmla="*/ 3469386 w 3484626"/>
              <a:gd name="connsiteY6" fmla="*/ 262889 h 272033"/>
              <a:gd name="connsiteX7" fmla="*/ 3484626 w 3484626"/>
              <a:gd name="connsiteY7" fmla="*/ 272033 h 272033"/>
              <a:gd name="connsiteX8" fmla="*/ 3286493 w 3484626"/>
              <a:gd name="connsiteY8" fmla="*/ 24383 h 272033"/>
              <a:gd name="connsiteX9" fmla="*/ 3275825 w 3484626"/>
              <a:gd name="connsiteY9" fmla="*/ 12953 h 272033"/>
              <a:gd name="connsiteX10" fmla="*/ 3262122 w 3484626"/>
              <a:gd name="connsiteY10" fmla="*/ 6096 h 272033"/>
              <a:gd name="connsiteX11" fmla="*/ 3246882 w 3484626"/>
              <a:gd name="connsiteY11" fmla="*/ 0 h 272033"/>
              <a:gd name="connsiteX12" fmla="*/ 3228581 w 3484626"/>
              <a:gd name="connsiteY12" fmla="*/ 0 h 272033"/>
              <a:gd name="connsiteX13" fmla="*/ 255270 w 3484626"/>
              <a:gd name="connsiteY13" fmla="*/ 0 h 272033"/>
              <a:gd name="connsiteX14" fmla="*/ 237744 w 3484626"/>
              <a:gd name="connsiteY14" fmla="*/ 0 h 272033"/>
              <a:gd name="connsiteX15" fmla="*/ 222504 w 3484626"/>
              <a:gd name="connsiteY15" fmla="*/ 6096 h 272033"/>
              <a:gd name="connsiteX16" fmla="*/ 208788 w 3484626"/>
              <a:gd name="connsiteY16" fmla="*/ 12953 h 272033"/>
              <a:gd name="connsiteX17" fmla="*/ 197358 w 3484626"/>
              <a:gd name="connsiteY17" fmla="*/ 24383 h 272033"/>
              <a:gd name="connsiteX18" fmla="*/ 0 w 3484626"/>
              <a:gd name="connsiteY18" fmla="*/ 272033 h 27203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</a:cxnLst>
            <a:rect l="l" t="t" r="r" b="b"/>
            <a:pathLst>
              <a:path w="3484626" h="272033">
                <a:moveTo>
                  <a:pt x="0" y="272033"/>
                </a:moveTo>
                <a:cubicBezTo>
                  <a:pt x="3810" y="267461"/>
                  <a:pt x="8382" y="265176"/>
                  <a:pt x="15240" y="262889"/>
                </a:cubicBezTo>
                <a:cubicBezTo>
                  <a:pt x="19812" y="258317"/>
                  <a:pt x="26670" y="258317"/>
                  <a:pt x="30480" y="256794"/>
                </a:cubicBezTo>
                <a:cubicBezTo>
                  <a:pt x="37338" y="254508"/>
                  <a:pt x="44196" y="254508"/>
                  <a:pt x="51054" y="254508"/>
                </a:cubicBezTo>
                <a:cubicBezTo>
                  <a:pt x="3433572" y="254508"/>
                  <a:pt x="3433572" y="254508"/>
                  <a:pt x="3433572" y="254508"/>
                </a:cubicBezTo>
                <a:cubicBezTo>
                  <a:pt x="3440417" y="254508"/>
                  <a:pt x="3447275" y="254508"/>
                  <a:pt x="3453384" y="256794"/>
                </a:cubicBezTo>
                <a:cubicBezTo>
                  <a:pt x="3457943" y="258317"/>
                  <a:pt x="3464801" y="258317"/>
                  <a:pt x="3469386" y="262889"/>
                </a:cubicBezTo>
                <a:cubicBezTo>
                  <a:pt x="3476231" y="265176"/>
                  <a:pt x="3480041" y="267461"/>
                  <a:pt x="3484626" y="272033"/>
                </a:cubicBezTo>
                <a:cubicBezTo>
                  <a:pt x="3489198" y="274320"/>
                  <a:pt x="3355848" y="111252"/>
                  <a:pt x="3286493" y="24383"/>
                </a:cubicBezTo>
                <a:cubicBezTo>
                  <a:pt x="3282696" y="19811"/>
                  <a:pt x="3278124" y="17526"/>
                  <a:pt x="3275825" y="12953"/>
                </a:cubicBezTo>
                <a:cubicBezTo>
                  <a:pt x="3271253" y="10667"/>
                  <a:pt x="3266681" y="8382"/>
                  <a:pt x="3262122" y="6096"/>
                </a:cubicBezTo>
                <a:cubicBezTo>
                  <a:pt x="3257550" y="3809"/>
                  <a:pt x="3251441" y="1523"/>
                  <a:pt x="3246882" y="0"/>
                </a:cubicBezTo>
                <a:cubicBezTo>
                  <a:pt x="3240024" y="0"/>
                  <a:pt x="3235439" y="0"/>
                  <a:pt x="3228581" y="0"/>
                </a:cubicBezTo>
                <a:cubicBezTo>
                  <a:pt x="255270" y="0"/>
                  <a:pt x="255270" y="0"/>
                  <a:pt x="255270" y="0"/>
                </a:cubicBezTo>
                <a:cubicBezTo>
                  <a:pt x="249174" y="0"/>
                  <a:pt x="244602" y="0"/>
                  <a:pt x="237744" y="0"/>
                </a:cubicBezTo>
                <a:cubicBezTo>
                  <a:pt x="233172" y="1523"/>
                  <a:pt x="226314" y="3809"/>
                  <a:pt x="222504" y="6096"/>
                </a:cubicBezTo>
                <a:cubicBezTo>
                  <a:pt x="217932" y="8382"/>
                  <a:pt x="213360" y="10667"/>
                  <a:pt x="208788" y="12953"/>
                </a:cubicBezTo>
                <a:cubicBezTo>
                  <a:pt x="204216" y="17526"/>
                  <a:pt x="201930" y="19811"/>
                  <a:pt x="197358" y="24383"/>
                </a:cubicBezTo>
                <a:cubicBezTo>
                  <a:pt x="128778" y="111252"/>
                  <a:pt x="-4571" y="274320"/>
                  <a:pt x="0" y="272033"/>
                </a:cubicBezTo>
              </a:path>
            </a:pathLst>
          </a:custGeom>
          <a:solidFill>
            <a:srgbClr val="00B0F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3604145" y="4866132"/>
            <a:ext cx="3484626" cy="272033"/>
          </a:xfrm>
          <a:custGeom>
            <a:avLst/>
            <a:gdLst>
              <a:gd name="connsiteX0" fmla="*/ 0 w 3484626"/>
              <a:gd name="connsiteY0" fmla="*/ 272033 h 272033"/>
              <a:gd name="connsiteX1" fmla="*/ 15240 w 3484626"/>
              <a:gd name="connsiteY1" fmla="*/ 262889 h 272033"/>
              <a:gd name="connsiteX2" fmla="*/ 30480 w 3484626"/>
              <a:gd name="connsiteY2" fmla="*/ 256794 h 272033"/>
              <a:gd name="connsiteX3" fmla="*/ 51054 w 3484626"/>
              <a:gd name="connsiteY3" fmla="*/ 254508 h 272033"/>
              <a:gd name="connsiteX4" fmla="*/ 3433572 w 3484626"/>
              <a:gd name="connsiteY4" fmla="*/ 254508 h 272033"/>
              <a:gd name="connsiteX5" fmla="*/ 3453384 w 3484626"/>
              <a:gd name="connsiteY5" fmla="*/ 256794 h 272033"/>
              <a:gd name="connsiteX6" fmla="*/ 3469386 w 3484626"/>
              <a:gd name="connsiteY6" fmla="*/ 262889 h 272033"/>
              <a:gd name="connsiteX7" fmla="*/ 3484626 w 3484626"/>
              <a:gd name="connsiteY7" fmla="*/ 272033 h 272033"/>
              <a:gd name="connsiteX8" fmla="*/ 3286493 w 3484626"/>
              <a:gd name="connsiteY8" fmla="*/ 24383 h 272033"/>
              <a:gd name="connsiteX9" fmla="*/ 3275825 w 3484626"/>
              <a:gd name="connsiteY9" fmla="*/ 12953 h 272033"/>
              <a:gd name="connsiteX10" fmla="*/ 3262122 w 3484626"/>
              <a:gd name="connsiteY10" fmla="*/ 6096 h 272033"/>
              <a:gd name="connsiteX11" fmla="*/ 3246882 w 3484626"/>
              <a:gd name="connsiteY11" fmla="*/ 0 h 272033"/>
              <a:gd name="connsiteX12" fmla="*/ 3228581 w 3484626"/>
              <a:gd name="connsiteY12" fmla="*/ 0 h 272033"/>
              <a:gd name="connsiteX13" fmla="*/ 255270 w 3484626"/>
              <a:gd name="connsiteY13" fmla="*/ 0 h 272033"/>
              <a:gd name="connsiteX14" fmla="*/ 237744 w 3484626"/>
              <a:gd name="connsiteY14" fmla="*/ 0 h 272033"/>
              <a:gd name="connsiteX15" fmla="*/ 222504 w 3484626"/>
              <a:gd name="connsiteY15" fmla="*/ 6096 h 272033"/>
              <a:gd name="connsiteX16" fmla="*/ 208788 w 3484626"/>
              <a:gd name="connsiteY16" fmla="*/ 12953 h 272033"/>
              <a:gd name="connsiteX17" fmla="*/ 197358 w 3484626"/>
              <a:gd name="connsiteY17" fmla="*/ 24383 h 272033"/>
              <a:gd name="connsiteX18" fmla="*/ 0 w 3484626"/>
              <a:gd name="connsiteY18" fmla="*/ 272033 h 27203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</a:cxnLst>
            <a:rect l="l" t="t" r="r" b="b"/>
            <a:pathLst>
              <a:path w="3484626" h="272033">
                <a:moveTo>
                  <a:pt x="0" y="272033"/>
                </a:moveTo>
                <a:cubicBezTo>
                  <a:pt x="3810" y="267461"/>
                  <a:pt x="8382" y="265176"/>
                  <a:pt x="15240" y="262889"/>
                </a:cubicBezTo>
                <a:cubicBezTo>
                  <a:pt x="19812" y="258317"/>
                  <a:pt x="26670" y="258317"/>
                  <a:pt x="30480" y="256794"/>
                </a:cubicBezTo>
                <a:cubicBezTo>
                  <a:pt x="37338" y="254508"/>
                  <a:pt x="44196" y="254508"/>
                  <a:pt x="51054" y="254508"/>
                </a:cubicBezTo>
                <a:cubicBezTo>
                  <a:pt x="3433572" y="254508"/>
                  <a:pt x="3433572" y="254508"/>
                  <a:pt x="3433572" y="254508"/>
                </a:cubicBezTo>
                <a:cubicBezTo>
                  <a:pt x="3440417" y="254508"/>
                  <a:pt x="3447275" y="254508"/>
                  <a:pt x="3453384" y="256794"/>
                </a:cubicBezTo>
                <a:cubicBezTo>
                  <a:pt x="3457943" y="258317"/>
                  <a:pt x="3464801" y="258317"/>
                  <a:pt x="3469386" y="262889"/>
                </a:cubicBezTo>
                <a:cubicBezTo>
                  <a:pt x="3476231" y="265176"/>
                  <a:pt x="3480041" y="267461"/>
                  <a:pt x="3484626" y="272033"/>
                </a:cubicBezTo>
                <a:cubicBezTo>
                  <a:pt x="3489198" y="274320"/>
                  <a:pt x="3355848" y="111252"/>
                  <a:pt x="3286493" y="24383"/>
                </a:cubicBezTo>
                <a:cubicBezTo>
                  <a:pt x="3282696" y="19811"/>
                  <a:pt x="3278124" y="17526"/>
                  <a:pt x="3275825" y="12953"/>
                </a:cubicBezTo>
                <a:cubicBezTo>
                  <a:pt x="3271253" y="10667"/>
                  <a:pt x="3266681" y="8382"/>
                  <a:pt x="3262122" y="6096"/>
                </a:cubicBezTo>
                <a:cubicBezTo>
                  <a:pt x="3257550" y="3809"/>
                  <a:pt x="3251441" y="1523"/>
                  <a:pt x="3246882" y="0"/>
                </a:cubicBezTo>
                <a:cubicBezTo>
                  <a:pt x="3240024" y="0"/>
                  <a:pt x="3235439" y="0"/>
                  <a:pt x="3228581" y="0"/>
                </a:cubicBezTo>
                <a:cubicBezTo>
                  <a:pt x="255270" y="0"/>
                  <a:pt x="255270" y="0"/>
                  <a:pt x="255270" y="0"/>
                </a:cubicBezTo>
                <a:cubicBezTo>
                  <a:pt x="249174" y="0"/>
                  <a:pt x="244602" y="0"/>
                  <a:pt x="237744" y="0"/>
                </a:cubicBezTo>
                <a:cubicBezTo>
                  <a:pt x="233172" y="1523"/>
                  <a:pt x="226314" y="3809"/>
                  <a:pt x="222504" y="6096"/>
                </a:cubicBezTo>
                <a:cubicBezTo>
                  <a:pt x="217932" y="8382"/>
                  <a:pt x="213360" y="10667"/>
                  <a:pt x="208788" y="12953"/>
                </a:cubicBezTo>
                <a:cubicBezTo>
                  <a:pt x="204216" y="17526"/>
                  <a:pt x="201930" y="19811"/>
                  <a:pt x="197358" y="24383"/>
                </a:cubicBezTo>
                <a:cubicBezTo>
                  <a:pt x="128778" y="111252"/>
                  <a:pt x="-4571" y="274320"/>
                  <a:pt x="0" y="272033"/>
                </a:cubicBezTo>
              </a:path>
            </a:pathLst>
          </a:custGeom>
          <a:solidFill>
            <a:srgbClr val="00B0F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3604145" y="4866132"/>
            <a:ext cx="3484626" cy="272033"/>
          </a:xfrm>
          <a:custGeom>
            <a:avLst/>
            <a:gdLst>
              <a:gd name="connsiteX0" fmla="*/ 0 w 3484626"/>
              <a:gd name="connsiteY0" fmla="*/ 272033 h 272033"/>
              <a:gd name="connsiteX1" fmla="*/ 15240 w 3484626"/>
              <a:gd name="connsiteY1" fmla="*/ 262889 h 272033"/>
              <a:gd name="connsiteX2" fmla="*/ 30480 w 3484626"/>
              <a:gd name="connsiteY2" fmla="*/ 256794 h 272033"/>
              <a:gd name="connsiteX3" fmla="*/ 51054 w 3484626"/>
              <a:gd name="connsiteY3" fmla="*/ 254508 h 272033"/>
              <a:gd name="connsiteX4" fmla="*/ 3433572 w 3484626"/>
              <a:gd name="connsiteY4" fmla="*/ 254508 h 272033"/>
              <a:gd name="connsiteX5" fmla="*/ 3453384 w 3484626"/>
              <a:gd name="connsiteY5" fmla="*/ 256794 h 272033"/>
              <a:gd name="connsiteX6" fmla="*/ 3469386 w 3484626"/>
              <a:gd name="connsiteY6" fmla="*/ 262889 h 272033"/>
              <a:gd name="connsiteX7" fmla="*/ 3484626 w 3484626"/>
              <a:gd name="connsiteY7" fmla="*/ 272033 h 272033"/>
              <a:gd name="connsiteX8" fmla="*/ 3286493 w 3484626"/>
              <a:gd name="connsiteY8" fmla="*/ 24383 h 272033"/>
              <a:gd name="connsiteX9" fmla="*/ 3275825 w 3484626"/>
              <a:gd name="connsiteY9" fmla="*/ 12953 h 272033"/>
              <a:gd name="connsiteX10" fmla="*/ 3262122 w 3484626"/>
              <a:gd name="connsiteY10" fmla="*/ 6096 h 272033"/>
              <a:gd name="connsiteX11" fmla="*/ 3246882 w 3484626"/>
              <a:gd name="connsiteY11" fmla="*/ 0 h 272033"/>
              <a:gd name="connsiteX12" fmla="*/ 3228581 w 3484626"/>
              <a:gd name="connsiteY12" fmla="*/ 0 h 272033"/>
              <a:gd name="connsiteX13" fmla="*/ 255270 w 3484626"/>
              <a:gd name="connsiteY13" fmla="*/ 0 h 272033"/>
              <a:gd name="connsiteX14" fmla="*/ 237744 w 3484626"/>
              <a:gd name="connsiteY14" fmla="*/ 0 h 272033"/>
              <a:gd name="connsiteX15" fmla="*/ 222504 w 3484626"/>
              <a:gd name="connsiteY15" fmla="*/ 6096 h 272033"/>
              <a:gd name="connsiteX16" fmla="*/ 208788 w 3484626"/>
              <a:gd name="connsiteY16" fmla="*/ 12953 h 272033"/>
              <a:gd name="connsiteX17" fmla="*/ 197358 w 3484626"/>
              <a:gd name="connsiteY17" fmla="*/ 24383 h 272033"/>
              <a:gd name="connsiteX18" fmla="*/ 0 w 3484626"/>
              <a:gd name="connsiteY18" fmla="*/ 272033 h 27203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</a:cxnLst>
            <a:rect l="l" t="t" r="r" b="b"/>
            <a:pathLst>
              <a:path w="3484626" h="272033">
                <a:moveTo>
                  <a:pt x="0" y="272033"/>
                </a:moveTo>
                <a:cubicBezTo>
                  <a:pt x="3810" y="267461"/>
                  <a:pt x="8382" y="265176"/>
                  <a:pt x="15240" y="262889"/>
                </a:cubicBezTo>
                <a:cubicBezTo>
                  <a:pt x="19812" y="258317"/>
                  <a:pt x="26670" y="258317"/>
                  <a:pt x="30480" y="256794"/>
                </a:cubicBezTo>
                <a:cubicBezTo>
                  <a:pt x="37338" y="254508"/>
                  <a:pt x="44196" y="254508"/>
                  <a:pt x="51054" y="254508"/>
                </a:cubicBezTo>
                <a:cubicBezTo>
                  <a:pt x="3433572" y="254508"/>
                  <a:pt x="3433572" y="254508"/>
                  <a:pt x="3433572" y="254508"/>
                </a:cubicBezTo>
                <a:cubicBezTo>
                  <a:pt x="3440417" y="254508"/>
                  <a:pt x="3447275" y="254508"/>
                  <a:pt x="3453384" y="256794"/>
                </a:cubicBezTo>
                <a:cubicBezTo>
                  <a:pt x="3457943" y="258317"/>
                  <a:pt x="3464801" y="258317"/>
                  <a:pt x="3469386" y="262889"/>
                </a:cubicBezTo>
                <a:cubicBezTo>
                  <a:pt x="3476231" y="265176"/>
                  <a:pt x="3480041" y="267461"/>
                  <a:pt x="3484626" y="272033"/>
                </a:cubicBezTo>
                <a:cubicBezTo>
                  <a:pt x="3489198" y="274320"/>
                  <a:pt x="3355848" y="111252"/>
                  <a:pt x="3286493" y="24383"/>
                </a:cubicBezTo>
                <a:cubicBezTo>
                  <a:pt x="3282696" y="19811"/>
                  <a:pt x="3278124" y="17526"/>
                  <a:pt x="3275825" y="12953"/>
                </a:cubicBezTo>
                <a:cubicBezTo>
                  <a:pt x="3271253" y="10667"/>
                  <a:pt x="3266681" y="8382"/>
                  <a:pt x="3262122" y="6096"/>
                </a:cubicBezTo>
                <a:cubicBezTo>
                  <a:pt x="3257550" y="3809"/>
                  <a:pt x="3251441" y="1523"/>
                  <a:pt x="3246882" y="0"/>
                </a:cubicBezTo>
                <a:cubicBezTo>
                  <a:pt x="3240024" y="0"/>
                  <a:pt x="3235439" y="0"/>
                  <a:pt x="3228581" y="0"/>
                </a:cubicBezTo>
                <a:cubicBezTo>
                  <a:pt x="255270" y="0"/>
                  <a:pt x="255270" y="0"/>
                  <a:pt x="255270" y="0"/>
                </a:cubicBezTo>
                <a:cubicBezTo>
                  <a:pt x="249174" y="0"/>
                  <a:pt x="244602" y="0"/>
                  <a:pt x="237744" y="0"/>
                </a:cubicBezTo>
                <a:cubicBezTo>
                  <a:pt x="233172" y="1523"/>
                  <a:pt x="226314" y="3809"/>
                  <a:pt x="222504" y="6096"/>
                </a:cubicBezTo>
                <a:cubicBezTo>
                  <a:pt x="217932" y="8382"/>
                  <a:pt x="213360" y="10667"/>
                  <a:pt x="208788" y="12953"/>
                </a:cubicBezTo>
                <a:cubicBezTo>
                  <a:pt x="204216" y="17526"/>
                  <a:pt x="201930" y="19811"/>
                  <a:pt x="197358" y="24383"/>
                </a:cubicBezTo>
                <a:cubicBezTo>
                  <a:pt x="128778" y="111252"/>
                  <a:pt x="-4571" y="274320"/>
                  <a:pt x="0" y="272033"/>
                </a:cubicBezTo>
              </a:path>
            </a:pathLst>
          </a:custGeom>
          <a:solidFill>
            <a:srgbClr val="00B0F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3574427" y="723900"/>
            <a:ext cx="3544049" cy="1725929"/>
          </a:xfrm>
          <a:custGeom>
            <a:avLst/>
            <a:gdLst>
              <a:gd name="connsiteX0" fmla="*/ 3312414 w 3544049"/>
              <a:gd name="connsiteY0" fmla="*/ 0 h 1725929"/>
              <a:gd name="connsiteX1" fmla="*/ 3343643 w 3544049"/>
              <a:gd name="connsiteY1" fmla="*/ 4572 h 1725929"/>
              <a:gd name="connsiteX2" fmla="*/ 3370326 w 3544049"/>
              <a:gd name="connsiteY2" fmla="*/ 19812 h 1725929"/>
              <a:gd name="connsiteX3" fmla="*/ 3390138 w 3544049"/>
              <a:gd name="connsiteY3" fmla="*/ 42672 h 1725929"/>
              <a:gd name="connsiteX4" fmla="*/ 3399269 w 3544049"/>
              <a:gd name="connsiteY4" fmla="*/ 71627 h 1725929"/>
              <a:gd name="connsiteX5" fmla="*/ 3544049 w 3544049"/>
              <a:gd name="connsiteY5" fmla="*/ 1641348 h 1725929"/>
              <a:gd name="connsiteX6" fmla="*/ 3541776 w 3544049"/>
              <a:gd name="connsiteY6" fmla="*/ 1674876 h 1725929"/>
              <a:gd name="connsiteX7" fmla="*/ 3523488 w 3544049"/>
              <a:gd name="connsiteY7" fmla="*/ 1701545 h 1725929"/>
              <a:gd name="connsiteX8" fmla="*/ 3496818 w 3544049"/>
              <a:gd name="connsiteY8" fmla="*/ 1719072 h 1725929"/>
              <a:gd name="connsiteX9" fmla="*/ 3463290 w 3544049"/>
              <a:gd name="connsiteY9" fmla="*/ 1725929 h 1725929"/>
              <a:gd name="connsiteX10" fmla="*/ 80010 w 3544049"/>
              <a:gd name="connsiteY10" fmla="*/ 1725929 h 1725929"/>
              <a:gd name="connsiteX11" fmla="*/ 47244 w 3544049"/>
              <a:gd name="connsiteY11" fmla="*/ 1719072 h 1725929"/>
              <a:gd name="connsiteX12" fmla="*/ 20574 w 3544049"/>
              <a:gd name="connsiteY12" fmla="*/ 1701545 h 1725929"/>
              <a:gd name="connsiteX13" fmla="*/ 2286 w 3544049"/>
              <a:gd name="connsiteY13" fmla="*/ 1674876 h 1725929"/>
              <a:gd name="connsiteX14" fmla="*/ 0 w 3544049"/>
              <a:gd name="connsiteY14" fmla="*/ 1641348 h 1725929"/>
              <a:gd name="connsiteX15" fmla="*/ 144780 w 3544049"/>
              <a:gd name="connsiteY15" fmla="*/ 71627 h 1725929"/>
              <a:gd name="connsiteX16" fmla="*/ 153924 w 3544049"/>
              <a:gd name="connsiteY16" fmla="*/ 42672 h 1725929"/>
              <a:gd name="connsiteX17" fmla="*/ 173736 w 3544049"/>
              <a:gd name="connsiteY17" fmla="*/ 19812 h 1725929"/>
              <a:gd name="connsiteX18" fmla="*/ 200405 w 3544049"/>
              <a:gd name="connsiteY18" fmla="*/ 4572 h 1725929"/>
              <a:gd name="connsiteX19" fmla="*/ 231648 w 3544049"/>
              <a:gd name="connsiteY19" fmla="*/ 0 h 1725929"/>
              <a:gd name="connsiteX20" fmla="*/ 3312414 w 3544049"/>
              <a:gd name="connsiteY20" fmla="*/ 0 h 172592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</a:cxnLst>
            <a:rect l="l" t="t" r="r" b="b"/>
            <a:pathLst>
              <a:path w="3544049" h="1725929">
                <a:moveTo>
                  <a:pt x="3312414" y="0"/>
                </a:moveTo>
                <a:cubicBezTo>
                  <a:pt x="3323069" y="0"/>
                  <a:pt x="3334499" y="2286"/>
                  <a:pt x="3343643" y="4572"/>
                </a:cubicBezTo>
                <a:cubicBezTo>
                  <a:pt x="3354311" y="9144"/>
                  <a:pt x="3363468" y="13716"/>
                  <a:pt x="3370326" y="19812"/>
                </a:cubicBezTo>
                <a:cubicBezTo>
                  <a:pt x="3378695" y="26669"/>
                  <a:pt x="3385566" y="33527"/>
                  <a:pt x="3390138" y="42672"/>
                </a:cubicBezTo>
                <a:cubicBezTo>
                  <a:pt x="3394697" y="51054"/>
                  <a:pt x="3399269" y="60198"/>
                  <a:pt x="3399269" y="71627"/>
                </a:cubicBezTo>
                <a:cubicBezTo>
                  <a:pt x="3544049" y="1641348"/>
                  <a:pt x="3544049" y="1641348"/>
                  <a:pt x="3544049" y="1641348"/>
                </a:cubicBezTo>
                <a:cubicBezTo>
                  <a:pt x="3546335" y="1652016"/>
                  <a:pt x="3544049" y="1663445"/>
                  <a:pt x="3541776" y="1674876"/>
                </a:cubicBezTo>
                <a:cubicBezTo>
                  <a:pt x="3537204" y="1683257"/>
                  <a:pt x="3530333" y="1694688"/>
                  <a:pt x="3523488" y="1701545"/>
                </a:cubicBezTo>
                <a:cubicBezTo>
                  <a:pt x="3517392" y="1707642"/>
                  <a:pt x="3508235" y="1714500"/>
                  <a:pt x="3496818" y="1719072"/>
                </a:cubicBezTo>
                <a:cubicBezTo>
                  <a:pt x="3488423" y="1723644"/>
                  <a:pt x="3476993" y="1725929"/>
                  <a:pt x="3463290" y="1725929"/>
                </a:cubicBezTo>
                <a:cubicBezTo>
                  <a:pt x="80010" y="1725929"/>
                  <a:pt x="80010" y="1725929"/>
                  <a:pt x="80010" y="1725929"/>
                </a:cubicBezTo>
                <a:cubicBezTo>
                  <a:pt x="67055" y="1725929"/>
                  <a:pt x="55626" y="1723644"/>
                  <a:pt x="47244" y="1719072"/>
                </a:cubicBezTo>
                <a:cubicBezTo>
                  <a:pt x="35814" y="1714500"/>
                  <a:pt x="26670" y="1707642"/>
                  <a:pt x="20574" y="1701545"/>
                </a:cubicBezTo>
                <a:cubicBezTo>
                  <a:pt x="13716" y="1694688"/>
                  <a:pt x="6858" y="1683257"/>
                  <a:pt x="2286" y="1674876"/>
                </a:cubicBezTo>
                <a:cubicBezTo>
                  <a:pt x="0" y="1663445"/>
                  <a:pt x="-2285" y="1652016"/>
                  <a:pt x="0" y="1641348"/>
                </a:cubicBezTo>
                <a:cubicBezTo>
                  <a:pt x="144780" y="71627"/>
                  <a:pt x="144780" y="71627"/>
                  <a:pt x="144780" y="71627"/>
                </a:cubicBezTo>
                <a:cubicBezTo>
                  <a:pt x="144780" y="60198"/>
                  <a:pt x="149352" y="51054"/>
                  <a:pt x="153924" y="42672"/>
                </a:cubicBezTo>
                <a:cubicBezTo>
                  <a:pt x="158496" y="33527"/>
                  <a:pt x="164592" y="26669"/>
                  <a:pt x="173736" y="19812"/>
                </a:cubicBezTo>
                <a:cubicBezTo>
                  <a:pt x="180594" y="13716"/>
                  <a:pt x="189738" y="9144"/>
                  <a:pt x="200405" y="4572"/>
                </a:cubicBezTo>
                <a:cubicBezTo>
                  <a:pt x="209550" y="2286"/>
                  <a:pt x="220217" y="0"/>
                  <a:pt x="231648" y="0"/>
                </a:cubicBezTo>
                <a:lnTo>
                  <a:pt x="3312414" y="0"/>
                </a:lnTo>
              </a:path>
            </a:pathLst>
          </a:custGeom>
          <a:solidFill>
            <a:srgbClr val="00B0F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3604145" y="2433066"/>
            <a:ext cx="3484626" cy="272033"/>
          </a:xfrm>
          <a:custGeom>
            <a:avLst/>
            <a:gdLst>
              <a:gd name="connsiteX0" fmla="*/ 3484626 w 3484626"/>
              <a:gd name="connsiteY0" fmla="*/ 0 h 272033"/>
              <a:gd name="connsiteX1" fmla="*/ 3469386 w 3484626"/>
              <a:gd name="connsiteY1" fmla="*/ 9144 h 272033"/>
              <a:gd name="connsiteX2" fmla="*/ 3453384 w 3484626"/>
              <a:gd name="connsiteY2" fmla="*/ 13716 h 272033"/>
              <a:gd name="connsiteX3" fmla="*/ 3433572 w 3484626"/>
              <a:gd name="connsiteY3" fmla="*/ 16001 h 272033"/>
              <a:gd name="connsiteX4" fmla="*/ 51054 w 3484626"/>
              <a:gd name="connsiteY4" fmla="*/ 16001 h 272033"/>
              <a:gd name="connsiteX5" fmla="*/ 30480 w 3484626"/>
              <a:gd name="connsiteY5" fmla="*/ 13716 h 272033"/>
              <a:gd name="connsiteX6" fmla="*/ 15240 w 3484626"/>
              <a:gd name="connsiteY6" fmla="*/ 9144 h 272033"/>
              <a:gd name="connsiteX7" fmla="*/ 0 w 3484626"/>
              <a:gd name="connsiteY7" fmla="*/ 0 h 272033"/>
              <a:gd name="connsiteX8" fmla="*/ 197358 w 3484626"/>
              <a:gd name="connsiteY8" fmla="*/ 245363 h 272033"/>
              <a:gd name="connsiteX9" fmla="*/ 208788 w 3484626"/>
              <a:gd name="connsiteY9" fmla="*/ 256794 h 272033"/>
              <a:gd name="connsiteX10" fmla="*/ 222504 w 3484626"/>
              <a:gd name="connsiteY10" fmla="*/ 265176 h 272033"/>
              <a:gd name="connsiteX11" fmla="*/ 237744 w 3484626"/>
              <a:gd name="connsiteY11" fmla="*/ 269748 h 272033"/>
              <a:gd name="connsiteX12" fmla="*/ 255270 w 3484626"/>
              <a:gd name="connsiteY12" fmla="*/ 272033 h 272033"/>
              <a:gd name="connsiteX13" fmla="*/ 3228581 w 3484626"/>
              <a:gd name="connsiteY13" fmla="*/ 272033 h 272033"/>
              <a:gd name="connsiteX14" fmla="*/ 3246882 w 3484626"/>
              <a:gd name="connsiteY14" fmla="*/ 269748 h 272033"/>
              <a:gd name="connsiteX15" fmla="*/ 3262122 w 3484626"/>
              <a:gd name="connsiteY15" fmla="*/ 265176 h 272033"/>
              <a:gd name="connsiteX16" fmla="*/ 3275825 w 3484626"/>
              <a:gd name="connsiteY16" fmla="*/ 256794 h 272033"/>
              <a:gd name="connsiteX17" fmla="*/ 3286493 w 3484626"/>
              <a:gd name="connsiteY17" fmla="*/ 245363 h 272033"/>
              <a:gd name="connsiteX18" fmla="*/ 3484626 w 3484626"/>
              <a:gd name="connsiteY18" fmla="*/ 0 h 27203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</a:cxnLst>
            <a:rect l="l" t="t" r="r" b="b"/>
            <a:pathLst>
              <a:path w="3484626" h="272033">
                <a:moveTo>
                  <a:pt x="3484626" y="0"/>
                </a:moveTo>
                <a:cubicBezTo>
                  <a:pt x="3480041" y="2285"/>
                  <a:pt x="3476231" y="6857"/>
                  <a:pt x="3469386" y="9144"/>
                </a:cubicBezTo>
                <a:cubicBezTo>
                  <a:pt x="3464801" y="11429"/>
                  <a:pt x="3457943" y="13716"/>
                  <a:pt x="3453384" y="13716"/>
                </a:cubicBezTo>
                <a:cubicBezTo>
                  <a:pt x="3447275" y="16001"/>
                  <a:pt x="3440417" y="16001"/>
                  <a:pt x="3433572" y="16001"/>
                </a:cubicBezTo>
                <a:cubicBezTo>
                  <a:pt x="51054" y="16001"/>
                  <a:pt x="51054" y="16001"/>
                  <a:pt x="51054" y="16001"/>
                </a:cubicBezTo>
                <a:cubicBezTo>
                  <a:pt x="44196" y="16001"/>
                  <a:pt x="37338" y="16001"/>
                  <a:pt x="30480" y="13716"/>
                </a:cubicBezTo>
                <a:cubicBezTo>
                  <a:pt x="26670" y="13716"/>
                  <a:pt x="19812" y="11429"/>
                  <a:pt x="15240" y="9144"/>
                </a:cubicBezTo>
                <a:cubicBezTo>
                  <a:pt x="8382" y="6857"/>
                  <a:pt x="3810" y="2285"/>
                  <a:pt x="0" y="0"/>
                </a:cubicBezTo>
                <a:cubicBezTo>
                  <a:pt x="-4571" y="-3810"/>
                  <a:pt x="128778" y="158495"/>
                  <a:pt x="197358" y="245363"/>
                </a:cubicBezTo>
                <a:cubicBezTo>
                  <a:pt x="201930" y="249935"/>
                  <a:pt x="204216" y="252222"/>
                  <a:pt x="208788" y="256794"/>
                </a:cubicBezTo>
                <a:cubicBezTo>
                  <a:pt x="213360" y="259079"/>
                  <a:pt x="217932" y="262889"/>
                  <a:pt x="222504" y="265176"/>
                </a:cubicBezTo>
                <a:cubicBezTo>
                  <a:pt x="226314" y="267461"/>
                  <a:pt x="233172" y="267461"/>
                  <a:pt x="237744" y="269748"/>
                </a:cubicBezTo>
                <a:cubicBezTo>
                  <a:pt x="244602" y="269748"/>
                  <a:pt x="249174" y="272033"/>
                  <a:pt x="255270" y="272033"/>
                </a:cubicBezTo>
                <a:cubicBezTo>
                  <a:pt x="3228581" y="272033"/>
                  <a:pt x="3228581" y="272033"/>
                  <a:pt x="3228581" y="272033"/>
                </a:cubicBezTo>
                <a:cubicBezTo>
                  <a:pt x="3235439" y="272033"/>
                  <a:pt x="3240024" y="269748"/>
                  <a:pt x="3246882" y="269748"/>
                </a:cubicBezTo>
                <a:cubicBezTo>
                  <a:pt x="3251441" y="267461"/>
                  <a:pt x="3257550" y="267461"/>
                  <a:pt x="3262122" y="265176"/>
                </a:cubicBezTo>
                <a:cubicBezTo>
                  <a:pt x="3266681" y="262889"/>
                  <a:pt x="3271253" y="259079"/>
                  <a:pt x="3275825" y="256794"/>
                </a:cubicBezTo>
                <a:cubicBezTo>
                  <a:pt x="3278124" y="252222"/>
                  <a:pt x="3282696" y="249935"/>
                  <a:pt x="3286493" y="245363"/>
                </a:cubicBezTo>
                <a:cubicBezTo>
                  <a:pt x="3355848" y="158495"/>
                  <a:pt x="3489198" y="-3810"/>
                  <a:pt x="3484626" y="0"/>
                </a:cubicBezTo>
              </a:path>
            </a:pathLst>
          </a:custGeom>
          <a:solidFill>
            <a:srgbClr val="00B0F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3646817" y="795527"/>
            <a:ext cx="3399269" cy="1582673"/>
          </a:xfrm>
          <a:custGeom>
            <a:avLst/>
            <a:gdLst>
              <a:gd name="connsiteX0" fmla="*/ 3390138 w 3399269"/>
              <a:gd name="connsiteY0" fmla="*/ 1582673 h 1582673"/>
              <a:gd name="connsiteX1" fmla="*/ 9144 w 3399269"/>
              <a:gd name="connsiteY1" fmla="*/ 1582673 h 1582673"/>
              <a:gd name="connsiteX2" fmla="*/ 2285 w 3399269"/>
              <a:gd name="connsiteY2" fmla="*/ 1582673 h 1582673"/>
              <a:gd name="connsiteX3" fmla="*/ 0 w 3399269"/>
              <a:gd name="connsiteY3" fmla="*/ 1580388 h 1582673"/>
              <a:gd name="connsiteX4" fmla="*/ 0 w 3399269"/>
              <a:gd name="connsiteY4" fmla="*/ 1578101 h 1582673"/>
              <a:gd name="connsiteX5" fmla="*/ 0 w 3399269"/>
              <a:gd name="connsiteY5" fmla="*/ 1575816 h 1582673"/>
              <a:gd name="connsiteX6" fmla="*/ 144779 w 3399269"/>
              <a:gd name="connsiteY6" fmla="*/ 6858 h 1582673"/>
              <a:gd name="connsiteX7" fmla="*/ 147065 w 3399269"/>
              <a:gd name="connsiteY7" fmla="*/ 4572 h 1582673"/>
              <a:gd name="connsiteX8" fmla="*/ 151638 w 3399269"/>
              <a:gd name="connsiteY8" fmla="*/ 0 h 1582673"/>
              <a:gd name="connsiteX9" fmla="*/ 160020 w 3399269"/>
              <a:gd name="connsiteY9" fmla="*/ 0 h 1582673"/>
              <a:gd name="connsiteX10" fmla="*/ 3238500 w 3399269"/>
              <a:gd name="connsiteY10" fmla="*/ 0 h 1582673"/>
              <a:gd name="connsiteX11" fmla="*/ 3245345 w 3399269"/>
              <a:gd name="connsiteY11" fmla="*/ 0 h 1582673"/>
              <a:gd name="connsiteX12" fmla="*/ 3252203 w 3399269"/>
              <a:gd name="connsiteY12" fmla="*/ 4572 h 1582673"/>
              <a:gd name="connsiteX13" fmla="*/ 3254502 w 3399269"/>
              <a:gd name="connsiteY13" fmla="*/ 6858 h 1582673"/>
              <a:gd name="connsiteX14" fmla="*/ 3399269 w 3399269"/>
              <a:gd name="connsiteY14" fmla="*/ 1575816 h 1582673"/>
              <a:gd name="connsiteX15" fmla="*/ 3399269 w 3399269"/>
              <a:gd name="connsiteY15" fmla="*/ 1578101 h 1582673"/>
              <a:gd name="connsiteX16" fmla="*/ 3399269 w 3399269"/>
              <a:gd name="connsiteY16" fmla="*/ 1580388 h 1582673"/>
              <a:gd name="connsiteX17" fmla="*/ 3396983 w 3399269"/>
              <a:gd name="connsiteY17" fmla="*/ 1582673 h 1582673"/>
              <a:gd name="connsiteX18" fmla="*/ 3390138 w 3399269"/>
              <a:gd name="connsiteY18" fmla="*/ 1582673 h 158267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</a:cxnLst>
            <a:rect l="l" t="t" r="r" b="b"/>
            <a:pathLst>
              <a:path w="3399269" h="1582673">
                <a:moveTo>
                  <a:pt x="3390138" y="1582673"/>
                </a:moveTo>
                <a:cubicBezTo>
                  <a:pt x="9144" y="1582673"/>
                  <a:pt x="9144" y="1582673"/>
                  <a:pt x="9144" y="1582673"/>
                </a:cubicBezTo>
                <a:cubicBezTo>
                  <a:pt x="6858" y="1582673"/>
                  <a:pt x="4571" y="1582673"/>
                  <a:pt x="2285" y="1582673"/>
                </a:cubicBezTo>
                <a:lnTo>
                  <a:pt x="0" y="1580388"/>
                </a:lnTo>
                <a:cubicBezTo>
                  <a:pt x="0" y="1580388"/>
                  <a:pt x="0" y="1580388"/>
                  <a:pt x="0" y="1578101"/>
                </a:cubicBezTo>
                <a:lnTo>
                  <a:pt x="0" y="1575816"/>
                </a:lnTo>
                <a:cubicBezTo>
                  <a:pt x="144779" y="6858"/>
                  <a:pt x="144779" y="6858"/>
                  <a:pt x="144779" y="6858"/>
                </a:cubicBezTo>
                <a:cubicBezTo>
                  <a:pt x="144779" y="6858"/>
                  <a:pt x="144779" y="4572"/>
                  <a:pt x="147065" y="4572"/>
                </a:cubicBezTo>
                <a:cubicBezTo>
                  <a:pt x="149352" y="2286"/>
                  <a:pt x="149352" y="2286"/>
                  <a:pt x="151638" y="0"/>
                </a:cubicBezTo>
                <a:cubicBezTo>
                  <a:pt x="156209" y="0"/>
                  <a:pt x="157734" y="0"/>
                  <a:pt x="160020" y="0"/>
                </a:cubicBezTo>
                <a:cubicBezTo>
                  <a:pt x="3238500" y="0"/>
                  <a:pt x="3238500" y="0"/>
                  <a:pt x="3238500" y="0"/>
                </a:cubicBezTo>
                <a:cubicBezTo>
                  <a:pt x="3240785" y="0"/>
                  <a:pt x="3243059" y="0"/>
                  <a:pt x="3245345" y="0"/>
                </a:cubicBezTo>
                <a:cubicBezTo>
                  <a:pt x="3249930" y="2286"/>
                  <a:pt x="3249930" y="2286"/>
                  <a:pt x="3252203" y="4572"/>
                </a:cubicBezTo>
                <a:cubicBezTo>
                  <a:pt x="3254502" y="4572"/>
                  <a:pt x="3254502" y="6858"/>
                  <a:pt x="3254502" y="6858"/>
                </a:cubicBezTo>
                <a:cubicBezTo>
                  <a:pt x="3399269" y="1575816"/>
                  <a:pt x="3399269" y="1575816"/>
                  <a:pt x="3399269" y="1575816"/>
                </a:cubicBezTo>
                <a:cubicBezTo>
                  <a:pt x="3399269" y="1578101"/>
                  <a:pt x="3399269" y="1578101"/>
                  <a:pt x="3399269" y="1578101"/>
                </a:cubicBezTo>
                <a:cubicBezTo>
                  <a:pt x="3399269" y="1580388"/>
                  <a:pt x="3399269" y="1580388"/>
                  <a:pt x="3399269" y="1580388"/>
                </a:cubicBezTo>
                <a:lnTo>
                  <a:pt x="3396983" y="1582673"/>
                </a:lnTo>
                <a:cubicBezTo>
                  <a:pt x="3394709" y="1582673"/>
                  <a:pt x="3392423" y="1582673"/>
                  <a:pt x="3390138" y="1582673"/>
                </a:cubicBezTo>
              </a:path>
            </a:pathLst>
          </a:custGeom>
          <a:solidFill>
            <a:srgbClr val="00B0F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3629291" y="2844545"/>
            <a:ext cx="3554730" cy="1862327"/>
          </a:xfrm>
          <a:custGeom>
            <a:avLst/>
            <a:gdLst>
              <a:gd name="connsiteX0" fmla="*/ 0 w 3554730"/>
              <a:gd name="connsiteY0" fmla="*/ 0 h 1862327"/>
              <a:gd name="connsiteX1" fmla="*/ 0 w 3554730"/>
              <a:gd name="connsiteY1" fmla="*/ 1862327 h 1862327"/>
              <a:gd name="connsiteX2" fmla="*/ 3554730 w 3554730"/>
              <a:gd name="connsiteY2" fmla="*/ 1862327 h 1862327"/>
              <a:gd name="connsiteX3" fmla="*/ 3554730 w 3554730"/>
              <a:gd name="connsiteY3" fmla="*/ 0 h 1862327"/>
              <a:gd name="connsiteX4" fmla="*/ 0 w 3554730"/>
              <a:gd name="connsiteY4" fmla="*/ 0 h 186232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554730" h="1862327">
                <a:moveTo>
                  <a:pt x="0" y="0"/>
                </a:moveTo>
                <a:lnTo>
                  <a:pt x="0" y="1862327"/>
                </a:lnTo>
                <a:lnTo>
                  <a:pt x="3554730" y="1862327"/>
                </a:lnTo>
                <a:lnTo>
                  <a:pt x="3554730" y="0"/>
                </a:lnTo>
                <a:lnTo>
                  <a:pt x="0" y="0"/>
                </a:lnTo>
              </a:path>
            </a:pathLst>
          </a:custGeom>
          <a:solidFill>
            <a:srgbClr val="00B0F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3"/>
          <p:cNvSpPr/>
          <p:nvPr/>
        </p:nvSpPr>
        <p:spPr>
          <a:xfrm>
            <a:off x="3724541" y="2923032"/>
            <a:ext cx="3240023" cy="1707641"/>
          </a:xfrm>
          <a:custGeom>
            <a:avLst/>
            <a:gdLst>
              <a:gd name="connsiteX0" fmla="*/ 3240023 w 3240023"/>
              <a:gd name="connsiteY0" fmla="*/ 0 h 1707641"/>
              <a:gd name="connsiteX1" fmla="*/ 3240023 w 3240023"/>
              <a:gd name="connsiteY1" fmla="*/ 1707641 h 1707641"/>
              <a:gd name="connsiteX2" fmla="*/ 0 w 3240023"/>
              <a:gd name="connsiteY2" fmla="*/ 1707641 h 1707641"/>
              <a:gd name="connsiteX3" fmla="*/ 0 w 3240023"/>
              <a:gd name="connsiteY3" fmla="*/ 0 h 1707641"/>
              <a:gd name="connsiteX4" fmla="*/ 3240023 w 3240023"/>
              <a:gd name="connsiteY4" fmla="*/ 0 h 170764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240023" h="1707641">
                <a:moveTo>
                  <a:pt x="3240023" y="0"/>
                </a:moveTo>
                <a:lnTo>
                  <a:pt x="3240023" y="1707641"/>
                </a:lnTo>
                <a:lnTo>
                  <a:pt x="0" y="1707641"/>
                </a:lnTo>
                <a:lnTo>
                  <a:pt x="0" y="0"/>
                </a:lnTo>
                <a:lnTo>
                  <a:pt x="3240023" y="0"/>
                </a:lnTo>
              </a:path>
            </a:pathLst>
          </a:custGeom>
          <a:solidFill>
            <a:srgbClr val="00B0F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3"/>
          <p:cNvSpPr/>
          <p:nvPr/>
        </p:nvSpPr>
        <p:spPr>
          <a:xfrm>
            <a:off x="3642245" y="3776471"/>
            <a:ext cx="26670" cy="835152"/>
          </a:xfrm>
          <a:custGeom>
            <a:avLst/>
            <a:gdLst>
              <a:gd name="connsiteX0" fmla="*/ 13335 w 26670"/>
              <a:gd name="connsiteY0" fmla="*/ 0 h 835152"/>
              <a:gd name="connsiteX1" fmla="*/ 13335 w 26670"/>
              <a:gd name="connsiteY1" fmla="*/ 835152 h 83515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26670" h="835152">
                <a:moveTo>
                  <a:pt x="13335" y="0"/>
                </a:moveTo>
                <a:lnTo>
                  <a:pt x="13335" y="835152"/>
                </a:lnTo>
              </a:path>
            </a:pathLst>
          </a:custGeom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Freeform 3"/>
          <p:cNvSpPr/>
          <p:nvPr/>
        </p:nvSpPr>
        <p:spPr>
          <a:xfrm>
            <a:off x="3642245" y="4610100"/>
            <a:ext cx="3408426" cy="105155"/>
          </a:xfrm>
          <a:custGeom>
            <a:avLst/>
            <a:gdLst>
              <a:gd name="connsiteX0" fmla="*/ 3408426 w 3408426"/>
              <a:gd name="connsiteY0" fmla="*/ 0 h 105155"/>
              <a:gd name="connsiteX1" fmla="*/ 3398520 w 3408426"/>
              <a:gd name="connsiteY1" fmla="*/ 60197 h 105155"/>
              <a:gd name="connsiteX2" fmla="*/ 3349752 w 3408426"/>
              <a:gd name="connsiteY2" fmla="*/ 100584 h 105155"/>
              <a:gd name="connsiteX3" fmla="*/ 3341370 w 3408426"/>
              <a:gd name="connsiteY3" fmla="*/ 102870 h 105155"/>
              <a:gd name="connsiteX4" fmla="*/ 3332975 w 3408426"/>
              <a:gd name="connsiteY4" fmla="*/ 104394 h 105155"/>
              <a:gd name="connsiteX5" fmla="*/ 3324593 w 3408426"/>
              <a:gd name="connsiteY5" fmla="*/ 105155 h 105155"/>
              <a:gd name="connsiteX6" fmla="*/ 3249155 w 3408426"/>
              <a:gd name="connsiteY6" fmla="*/ 105155 h 105155"/>
              <a:gd name="connsiteX7" fmla="*/ 2889491 w 3408426"/>
              <a:gd name="connsiteY7" fmla="*/ 105155 h 105155"/>
              <a:gd name="connsiteX8" fmla="*/ 1136904 w 3408426"/>
              <a:gd name="connsiteY8" fmla="*/ 105155 h 105155"/>
              <a:gd name="connsiteX9" fmla="*/ 111252 w 3408426"/>
              <a:gd name="connsiteY9" fmla="*/ 105155 h 105155"/>
              <a:gd name="connsiteX10" fmla="*/ 0 w 3408426"/>
              <a:gd name="connsiteY10" fmla="*/ 0 h 105155"/>
              <a:gd name="connsiteX11" fmla="*/ 25146 w 3408426"/>
              <a:gd name="connsiteY11" fmla="*/ 0 h 105155"/>
              <a:gd name="connsiteX12" fmla="*/ 25146 w 3408426"/>
              <a:gd name="connsiteY12" fmla="*/ 20573 h 105155"/>
              <a:gd name="connsiteX13" fmla="*/ 25146 w 3408426"/>
              <a:gd name="connsiteY13" fmla="*/ 19811 h 105155"/>
              <a:gd name="connsiteX14" fmla="*/ 25908 w 3408426"/>
              <a:gd name="connsiteY14" fmla="*/ 26670 h 105155"/>
              <a:gd name="connsiteX15" fmla="*/ 25908 w 3408426"/>
              <a:gd name="connsiteY15" fmla="*/ 25908 h 105155"/>
              <a:gd name="connsiteX16" fmla="*/ 26670 w 3408426"/>
              <a:gd name="connsiteY16" fmla="*/ 32765 h 105155"/>
              <a:gd name="connsiteX17" fmla="*/ 26670 w 3408426"/>
              <a:gd name="connsiteY17" fmla="*/ 31241 h 105155"/>
              <a:gd name="connsiteX18" fmla="*/ 28194 w 3408426"/>
              <a:gd name="connsiteY18" fmla="*/ 38100 h 105155"/>
              <a:gd name="connsiteX19" fmla="*/ 27432 w 3408426"/>
              <a:gd name="connsiteY19" fmla="*/ 36576 h 105155"/>
              <a:gd name="connsiteX20" fmla="*/ 30480 w 3408426"/>
              <a:gd name="connsiteY20" fmla="*/ 43434 h 105155"/>
              <a:gd name="connsiteX21" fmla="*/ 29718 w 3408426"/>
              <a:gd name="connsiteY21" fmla="*/ 41909 h 105155"/>
              <a:gd name="connsiteX22" fmla="*/ 32766 w 3408426"/>
              <a:gd name="connsiteY22" fmla="*/ 48767 h 105155"/>
              <a:gd name="connsiteX23" fmla="*/ 32004 w 3408426"/>
              <a:gd name="connsiteY23" fmla="*/ 47244 h 105155"/>
              <a:gd name="connsiteX24" fmla="*/ 35814 w 3408426"/>
              <a:gd name="connsiteY24" fmla="*/ 53340 h 105155"/>
              <a:gd name="connsiteX25" fmla="*/ 35052 w 3408426"/>
              <a:gd name="connsiteY25" fmla="*/ 52578 h 105155"/>
              <a:gd name="connsiteX26" fmla="*/ 38862 w 3408426"/>
              <a:gd name="connsiteY26" fmla="*/ 57911 h 105155"/>
              <a:gd name="connsiteX27" fmla="*/ 38100 w 3408426"/>
              <a:gd name="connsiteY27" fmla="*/ 57150 h 105155"/>
              <a:gd name="connsiteX28" fmla="*/ 42672 w 3408426"/>
              <a:gd name="connsiteY28" fmla="*/ 62484 h 105155"/>
              <a:gd name="connsiteX29" fmla="*/ 41910 w 3408426"/>
              <a:gd name="connsiteY29" fmla="*/ 60959 h 105155"/>
              <a:gd name="connsiteX30" fmla="*/ 47244 w 3408426"/>
              <a:gd name="connsiteY30" fmla="*/ 66294 h 105155"/>
              <a:gd name="connsiteX31" fmla="*/ 45720 w 3408426"/>
              <a:gd name="connsiteY31" fmla="*/ 65532 h 105155"/>
              <a:gd name="connsiteX32" fmla="*/ 51816 w 3408426"/>
              <a:gd name="connsiteY32" fmla="*/ 69341 h 105155"/>
              <a:gd name="connsiteX33" fmla="*/ 50292 w 3408426"/>
              <a:gd name="connsiteY33" fmla="*/ 68579 h 105155"/>
              <a:gd name="connsiteX34" fmla="*/ 56388 w 3408426"/>
              <a:gd name="connsiteY34" fmla="*/ 72390 h 105155"/>
              <a:gd name="connsiteX35" fmla="*/ 55626 w 3408426"/>
              <a:gd name="connsiteY35" fmla="*/ 71628 h 105155"/>
              <a:gd name="connsiteX36" fmla="*/ 61722 w 3408426"/>
              <a:gd name="connsiteY36" fmla="*/ 74676 h 105155"/>
              <a:gd name="connsiteX37" fmla="*/ 60198 w 3408426"/>
              <a:gd name="connsiteY37" fmla="*/ 74676 h 105155"/>
              <a:gd name="connsiteX38" fmla="*/ 67056 w 3408426"/>
              <a:gd name="connsiteY38" fmla="*/ 76961 h 105155"/>
              <a:gd name="connsiteX39" fmla="*/ 65532 w 3408426"/>
              <a:gd name="connsiteY39" fmla="*/ 76200 h 105155"/>
              <a:gd name="connsiteX40" fmla="*/ 72390 w 3408426"/>
              <a:gd name="connsiteY40" fmla="*/ 78485 h 105155"/>
              <a:gd name="connsiteX41" fmla="*/ 71628 w 3408426"/>
              <a:gd name="connsiteY41" fmla="*/ 78485 h 105155"/>
              <a:gd name="connsiteX42" fmla="*/ 78486 w 3408426"/>
              <a:gd name="connsiteY42" fmla="*/ 79247 h 105155"/>
              <a:gd name="connsiteX43" fmla="*/ 76962 w 3408426"/>
              <a:gd name="connsiteY43" fmla="*/ 79247 h 105155"/>
              <a:gd name="connsiteX44" fmla="*/ 84582 w 3408426"/>
              <a:gd name="connsiteY44" fmla="*/ 79247 h 105155"/>
              <a:gd name="connsiteX45" fmla="*/ 83820 w 3408426"/>
              <a:gd name="connsiteY45" fmla="*/ 79247 h 105155"/>
              <a:gd name="connsiteX46" fmla="*/ 3324593 w 3408426"/>
              <a:gd name="connsiteY46" fmla="*/ 79247 h 105155"/>
              <a:gd name="connsiteX47" fmla="*/ 3323831 w 3408426"/>
              <a:gd name="connsiteY47" fmla="*/ 79247 h 105155"/>
              <a:gd name="connsiteX48" fmla="*/ 3331451 w 3408426"/>
              <a:gd name="connsiteY48" fmla="*/ 79247 h 105155"/>
              <a:gd name="connsiteX49" fmla="*/ 3329927 w 3408426"/>
              <a:gd name="connsiteY49" fmla="*/ 79247 h 105155"/>
              <a:gd name="connsiteX50" fmla="*/ 3336798 w 3408426"/>
              <a:gd name="connsiteY50" fmla="*/ 78485 h 105155"/>
              <a:gd name="connsiteX51" fmla="*/ 3336036 w 3408426"/>
              <a:gd name="connsiteY51" fmla="*/ 78485 h 105155"/>
              <a:gd name="connsiteX52" fmla="*/ 3342881 w 3408426"/>
              <a:gd name="connsiteY52" fmla="*/ 76200 h 105155"/>
              <a:gd name="connsiteX53" fmla="*/ 3341370 w 3408426"/>
              <a:gd name="connsiteY53" fmla="*/ 76961 h 105155"/>
              <a:gd name="connsiteX54" fmla="*/ 3348215 w 3408426"/>
              <a:gd name="connsiteY54" fmla="*/ 74676 h 105155"/>
              <a:gd name="connsiteX55" fmla="*/ 3346691 w 3408426"/>
              <a:gd name="connsiteY55" fmla="*/ 74676 h 105155"/>
              <a:gd name="connsiteX56" fmla="*/ 3352800 w 3408426"/>
              <a:gd name="connsiteY56" fmla="*/ 71628 h 105155"/>
              <a:gd name="connsiteX57" fmla="*/ 3352025 w 3408426"/>
              <a:gd name="connsiteY57" fmla="*/ 72390 h 105155"/>
              <a:gd name="connsiteX58" fmla="*/ 3358134 w 3408426"/>
              <a:gd name="connsiteY58" fmla="*/ 68579 h 105155"/>
              <a:gd name="connsiteX59" fmla="*/ 3356610 w 3408426"/>
              <a:gd name="connsiteY59" fmla="*/ 69341 h 105155"/>
              <a:gd name="connsiteX60" fmla="*/ 3361931 w 3408426"/>
              <a:gd name="connsiteY60" fmla="*/ 65532 h 105155"/>
              <a:gd name="connsiteX61" fmla="*/ 3361182 w 3408426"/>
              <a:gd name="connsiteY61" fmla="*/ 66294 h 105155"/>
              <a:gd name="connsiteX62" fmla="*/ 3366503 w 3408426"/>
              <a:gd name="connsiteY62" fmla="*/ 60959 h 105155"/>
              <a:gd name="connsiteX63" fmla="*/ 3365741 w 3408426"/>
              <a:gd name="connsiteY63" fmla="*/ 62484 h 105155"/>
              <a:gd name="connsiteX64" fmla="*/ 3370326 w 3408426"/>
              <a:gd name="connsiteY64" fmla="*/ 57150 h 105155"/>
              <a:gd name="connsiteX65" fmla="*/ 3369551 w 3408426"/>
              <a:gd name="connsiteY65" fmla="*/ 57911 h 105155"/>
              <a:gd name="connsiteX66" fmla="*/ 3373374 w 3408426"/>
              <a:gd name="connsiteY66" fmla="*/ 52578 h 105155"/>
              <a:gd name="connsiteX67" fmla="*/ 3372612 w 3408426"/>
              <a:gd name="connsiteY67" fmla="*/ 53340 h 105155"/>
              <a:gd name="connsiteX68" fmla="*/ 3376422 w 3408426"/>
              <a:gd name="connsiteY68" fmla="*/ 47244 h 105155"/>
              <a:gd name="connsiteX69" fmla="*/ 3375660 w 3408426"/>
              <a:gd name="connsiteY69" fmla="*/ 48767 h 105155"/>
              <a:gd name="connsiteX70" fmla="*/ 3378708 w 3408426"/>
              <a:gd name="connsiteY70" fmla="*/ 41909 h 105155"/>
              <a:gd name="connsiteX71" fmla="*/ 3377946 w 3408426"/>
              <a:gd name="connsiteY71" fmla="*/ 43434 h 105155"/>
              <a:gd name="connsiteX72" fmla="*/ 3380232 w 3408426"/>
              <a:gd name="connsiteY72" fmla="*/ 36576 h 105155"/>
              <a:gd name="connsiteX73" fmla="*/ 3380232 w 3408426"/>
              <a:gd name="connsiteY73" fmla="*/ 38100 h 105155"/>
              <a:gd name="connsiteX74" fmla="*/ 3381743 w 3408426"/>
              <a:gd name="connsiteY74" fmla="*/ 31241 h 105155"/>
              <a:gd name="connsiteX75" fmla="*/ 3381743 w 3408426"/>
              <a:gd name="connsiteY75" fmla="*/ 32765 h 105155"/>
              <a:gd name="connsiteX76" fmla="*/ 3382505 w 3408426"/>
              <a:gd name="connsiteY76" fmla="*/ 25908 h 105155"/>
              <a:gd name="connsiteX77" fmla="*/ 3382505 w 3408426"/>
              <a:gd name="connsiteY77" fmla="*/ 26670 h 105155"/>
              <a:gd name="connsiteX78" fmla="*/ 3383267 w 3408426"/>
              <a:gd name="connsiteY78" fmla="*/ 19811 h 105155"/>
              <a:gd name="connsiteX79" fmla="*/ 3383267 w 3408426"/>
              <a:gd name="connsiteY79" fmla="*/ 20573 h 105155"/>
              <a:gd name="connsiteX80" fmla="*/ 3383267 w 3408426"/>
              <a:gd name="connsiteY80" fmla="*/ 0 h 105155"/>
              <a:gd name="connsiteX81" fmla="*/ 3408426 w 3408426"/>
              <a:gd name="connsiteY81" fmla="*/ 0 h 10515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  <a:cxn ang="61">
                <a:pos x="connsiteX61" y="connsiteY61"/>
              </a:cxn>
              <a:cxn ang="62">
                <a:pos x="connsiteX62" y="connsiteY62"/>
              </a:cxn>
              <a:cxn ang="63">
                <a:pos x="connsiteX63" y="connsiteY63"/>
              </a:cxn>
              <a:cxn ang="64">
                <a:pos x="connsiteX64" y="connsiteY64"/>
              </a:cxn>
              <a:cxn ang="65">
                <a:pos x="connsiteX65" y="connsiteY65"/>
              </a:cxn>
              <a:cxn ang="66">
                <a:pos x="connsiteX66" y="connsiteY66"/>
              </a:cxn>
              <a:cxn ang="67">
                <a:pos x="connsiteX67" y="connsiteY67"/>
              </a:cxn>
              <a:cxn ang="68">
                <a:pos x="connsiteX68" y="connsiteY68"/>
              </a:cxn>
              <a:cxn ang="69">
                <a:pos x="connsiteX69" y="connsiteY69"/>
              </a:cxn>
              <a:cxn ang="70">
                <a:pos x="connsiteX70" y="connsiteY70"/>
              </a:cxn>
              <a:cxn ang="71">
                <a:pos x="connsiteX71" y="connsiteY71"/>
              </a:cxn>
              <a:cxn ang="72">
                <a:pos x="connsiteX72" y="connsiteY72"/>
              </a:cxn>
              <a:cxn ang="73">
                <a:pos x="connsiteX73" y="connsiteY73"/>
              </a:cxn>
              <a:cxn ang="74">
                <a:pos x="connsiteX74" y="connsiteY74"/>
              </a:cxn>
              <a:cxn ang="75">
                <a:pos x="connsiteX75" y="connsiteY75"/>
              </a:cxn>
              <a:cxn ang="76">
                <a:pos x="connsiteX76" y="connsiteY76"/>
              </a:cxn>
              <a:cxn ang="77">
                <a:pos x="connsiteX77" y="connsiteY77"/>
              </a:cxn>
              <a:cxn ang="78">
                <a:pos x="connsiteX78" y="connsiteY78"/>
              </a:cxn>
              <a:cxn ang="79">
                <a:pos x="connsiteX79" y="connsiteY79"/>
              </a:cxn>
              <a:cxn ang="80">
                <a:pos x="connsiteX80" y="connsiteY80"/>
              </a:cxn>
              <a:cxn ang="81">
                <a:pos x="connsiteX81" y="connsiteY81"/>
              </a:cxn>
            </a:cxnLst>
            <a:rect l="l" t="t" r="r" b="b"/>
            <a:pathLst>
              <a:path w="3408426" h="105155">
                <a:moveTo>
                  <a:pt x="3408426" y="0"/>
                </a:moveTo>
                <a:cubicBezTo>
                  <a:pt x="3408324" y="23596"/>
                  <a:pt x="3409937" y="36067"/>
                  <a:pt x="3398520" y="60197"/>
                </a:cubicBezTo>
                <a:cubicBezTo>
                  <a:pt x="3389173" y="76314"/>
                  <a:pt x="3368535" y="97040"/>
                  <a:pt x="3349752" y="100584"/>
                </a:cubicBezTo>
                <a:lnTo>
                  <a:pt x="3341370" y="102870"/>
                </a:lnTo>
                <a:lnTo>
                  <a:pt x="3332975" y="104394"/>
                </a:lnTo>
                <a:lnTo>
                  <a:pt x="3324593" y="105155"/>
                </a:lnTo>
                <a:lnTo>
                  <a:pt x="3249155" y="105155"/>
                </a:lnTo>
                <a:cubicBezTo>
                  <a:pt x="3129267" y="105155"/>
                  <a:pt x="3009379" y="105155"/>
                  <a:pt x="2889491" y="105155"/>
                </a:cubicBezTo>
                <a:cubicBezTo>
                  <a:pt x="2305291" y="105155"/>
                  <a:pt x="1721104" y="105155"/>
                  <a:pt x="1136904" y="105155"/>
                </a:cubicBezTo>
                <a:cubicBezTo>
                  <a:pt x="795020" y="105155"/>
                  <a:pt x="453136" y="105155"/>
                  <a:pt x="111252" y="105155"/>
                </a:cubicBezTo>
                <a:cubicBezTo>
                  <a:pt x="39624" y="110820"/>
                  <a:pt x="-4914" y="74320"/>
                  <a:pt x="0" y="0"/>
                </a:cubicBezTo>
                <a:lnTo>
                  <a:pt x="25146" y="0"/>
                </a:lnTo>
                <a:cubicBezTo>
                  <a:pt x="25146" y="6858"/>
                  <a:pt x="25146" y="13715"/>
                  <a:pt x="25146" y="20573"/>
                </a:cubicBezTo>
                <a:lnTo>
                  <a:pt x="25146" y="19811"/>
                </a:lnTo>
                <a:lnTo>
                  <a:pt x="25908" y="26670"/>
                </a:lnTo>
                <a:lnTo>
                  <a:pt x="25908" y="25908"/>
                </a:lnTo>
                <a:lnTo>
                  <a:pt x="26670" y="32765"/>
                </a:lnTo>
                <a:lnTo>
                  <a:pt x="26670" y="31241"/>
                </a:lnTo>
                <a:lnTo>
                  <a:pt x="28194" y="38100"/>
                </a:lnTo>
                <a:lnTo>
                  <a:pt x="27432" y="36576"/>
                </a:lnTo>
                <a:lnTo>
                  <a:pt x="30480" y="43434"/>
                </a:lnTo>
                <a:lnTo>
                  <a:pt x="29718" y="41909"/>
                </a:lnTo>
                <a:lnTo>
                  <a:pt x="32766" y="48767"/>
                </a:lnTo>
                <a:lnTo>
                  <a:pt x="32004" y="47244"/>
                </a:lnTo>
                <a:lnTo>
                  <a:pt x="35814" y="53340"/>
                </a:lnTo>
                <a:lnTo>
                  <a:pt x="35052" y="52578"/>
                </a:lnTo>
                <a:lnTo>
                  <a:pt x="38862" y="57911"/>
                </a:lnTo>
                <a:lnTo>
                  <a:pt x="38100" y="57150"/>
                </a:lnTo>
                <a:lnTo>
                  <a:pt x="42672" y="62484"/>
                </a:lnTo>
                <a:lnTo>
                  <a:pt x="41910" y="60959"/>
                </a:lnTo>
                <a:lnTo>
                  <a:pt x="47244" y="66294"/>
                </a:lnTo>
                <a:lnTo>
                  <a:pt x="45720" y="65532"/>
                </a:lnTo>
                <a:lnTo>
                  <a:pt x="51816" y="69341"/>
                </a:lnTo>
                <a:lnTo>
                  <a:pt x="50292" y="68579"/>
                </a:lnTo>
                <a:lnTo>
                  <a:pt x="56388" y="72390"/>
                </a:lnTo>
                <a:lnTo>
                  <a:pt x="55626" y="71628"/>
                </a:lnTo>
                <a:lnTo>
                  <a:pt x="61722" y="74676"/>
                </a:lnTo>
                <a:lnTo>
                  <a:pt x="60198" y="74676"/>
                </a:lnTo>
                <a:lnTo>
                  <a:pt x="67056" y="76961"/>
                </a:lnTo>
                <a:lnTo>
                  <a:pt x="65532" y="76200"/>
                </a:lnTo>
                <a:lnTo>
                  <a:pt x="72390" y="78485"/>
                </a:lnTo>
                <a:lnTo>
                  <a:pt x="71628" y="78485"/>
                </a:lnTo>
                <a:lnTo>
                  <a:pt x="78486" y="79247"/>
                </a:lnTo>
                <a:lnTo>
                  <a:pt x="76962" y="79247"/>
                </a:lnTo>
                <a:lnTo>
                  <a:pt x="84582" y="79247"/>
                </a:lnTo>
                <a:lnTo>
                  <a:pt x="83820" y="79247"/>
                </a:lnTo>
                <a:cubicBezTo>
                  <a:pt x="1164082" y="79247"/>
                  <a:pt x="2244331" y="79247"/>
                  <a:pt x="3324593" y="79247"/>
                </a:cubicBezTo>
                <a:lnTo>
                  <a:pt x="3323831" y="79247"/>
                </a:lnTo>
                <a:lnTo>
                  <a:pt x="3331451" y="79247"/>
                </a:lnTo>
                <a:lnTo>
                  <a:pt x="3329927" y="79247"/>
                </a:lnTo>
                <a:lnTo>
                  <a:pt x="3336798" y="78485"/>
                </a:lnTo>
                <a:lnTo>
                  <a:pt x="3336036" y="78485"/>
                </a:lnTo>
                <a:lnTo>
                  <a:pt x="3342881" y="76200"/>
                </a:lnTo>
                <a:lnTo>
                  <a:pt x="3341370" y="76961"/>
                </a:lnTo>
                <a:lnTo>
                  <a:pt x="3348215" y="74676"/>
                </a:lnTo>
                <a:lnTo>
                  <a:pt x="3346691" y="74676"/>
                </a:lnTo>
                <a:lnTo>
                  <a:pt x="3352800" y="71628"/>
                </a:lnTo>
                <a:lnTo>
                  <a:pt x="3352025" y="72390"/>
                </a:lnTo>
                <a:lnTo>
                  <a:pt x="3358134" y="68579"/>
                </a:lnTo>
                <a:lnTo>
                  <a:pt x="3356610" y="69341"/>
                </a:lnTo>
                <a:lnTo>
                  <a:pt x="3361931" y="65532"/>
                </a:lnTo>
                <a:lnTo>
                  <a:pt x="3361182" y="66294"/>
                </a:lnTo>
                <a:lnTo>
                  <a:pt x="3366503" y="60959"/>
                </a:lnTo>
                <a:lnTo>
                  <a:pt x="3365741" y="62484"/>
                </a:lnTo>
                <a:lnTo>
                  <a:pt x="3370326" y="57150"/>
                </a:lnTo>
                <a:lnTo>
                  <a:pt x="3369551" y="57911"/>
                </a:lnTo>
                <a:lnTo>
                  <a:pt x="3373374" y="52578"/>
                </a:lnTo>
                <a:lnTo>
                  <a:pt x="3372612" y="53340"/>
                </a:lnTo>
                <a:lnTo>
                  <a:pt x="3376422" y="47244"/>
                </a:lnTo>
                <a:lnTo>
                  <a:pt x="3375660" y="48767"/>
                </a:lnTo>
                <a:lnTo>
                  <a:pt x="3378708" y="41909"/>
                </a:lnTo>
                <a:lnTo>
                  <a:pt x="3377946" y="43434"/>
                </a:lnTo>
                <a:lnTo>
                  <a:pt x="3380232" y="36576"/>
                </a:lnTo>
                <a:lnTo>
                  <a:pt x="3380232" y="38100"/>
                </a:lnTo>
                <a:lnTo>
                  <a:pt x="3381743" y="31241"/>
                </a:lnTo>
                <a:lnTo>
                  <a:pt x="3381743" y="32765"/>
                </a:lnTo>
                <a:lnTo>
                  <a:pt x="3382505" y="25908"/>
                </a:lnTo>
                <a:lnTo>
                  <a:pt x="3382505" y="26670"/>
                </a:lnTo>
                <a:lnTo>
                  <a:pt x="3383267" y="19811"/>
                </a:lnTo>
                <a:lnTo>
                  <a:pt x="3383267" y="20573"/>
                </a:lnTo>
                <a:cubicBezTo>
                  <a:pt x="3383267" y="13715"/>
                  <a:pt x="3383267" y="6858"/>
                  <a:pt x="3383267" y="0"/>
                </a:cubicBezTo>
                <a:lnTo>
                  <a:pt x="3408426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Freeform 3"/>
          <p:cNvSpPr/>
          <p:nvPr/>
        </p:nvSpPr>
        <p:spPr>
          <a:xfrm>
            <a:off x="3742067" y="2838450"/>
            <a:ext cx="3310128" cy="1792223"/>
          </a:xfrm>
          <a:custGeom>
            <a:avLst/>
            <a:gdLst>
              <a:gd name="connsiteX0" fmla="*/ 0 w 3310128"/>
              <a:gd name="connsiteY0" fmla="*/ 0 h 1792223"/>
              <a:gd name="connsiteX1" fmla="*/ 3203447 w 3310128"/>
              <a:gd name="connsiteY1" fmla="*/ 0 h 1792223"/>
              <a:gd name="connsiteX2" fmla="*/ 3298697 w 3310128"/>
              <a:gd name="connsiteY2" fmla="*/ 44195 h 1792223"/>
              <a:gd name="connsiteX3" fmla="*/ 3304781 w 3310128"/>
              <a:gd name="connsiteY3" fmla="*/ 59435 h 1792223"/>
              <a:gd name="connsiteX4" fmla="*/ 3307080 w 3310128"/>
              <a:gd name="connsiteY4" fmla="*/ 67055 h 1792223"/>
              <a:gd name="connsiteX5" fmla="*/ 3307829 w 3310128"/>
              <a:gd name="connsiteY5" fmla="*/ 75438 h 1792223"/>
              <a:gd name="connsiteX6" fmla="*/ 3308604 w 3310128"/>
              <a:gd name="connsiteY6" fmla="*/ 381761 h 1792223"/>
              <a:gd name="connsiteX7" fmla="*/ 3308604 w 3310128"/>
              <a:gd name="connsiteY7" fmla="*/ 969264 h 1792223"/>
              <a:gd name="connsiteX8" fmla="*/ 3310128 w 3310128"/>
              <a:gd name="connsiteY8" fmla="*/ 1790700 h 1792223"/>
              <a:gd name="connsiteX9" fmla="*/ 3310128 w 3310128"/>
              <a:gd name="connsiteY9" fmla="*/ 1789938 h 1792223"/>
              <a:gd name="connsiteX10" fmla="*/ 3310128 w 3310128"/>
              <a:gd name="connsiteY10" fmla="*/ 1792223 h 1792223"/>
              <a:gd name="connsiteX11" fmla="*/ 3284969 w 3310128"/>
              <a:gd name="connsiteY11" fmla="*/ 1792223 h 1792223"/>
              <a:gd name="connsiteX12" fmla="*/ 3284969 w 3310128"/>
              <a:gd name="connsiteY12" fmla="*/ 1791461 h 1792223"/>
              <a:gd name="connsiteX13" fmla="*/ 3284969 w 3310128"/>
              <a:gd name="connsiteY13" fmla="*/ 1792223 h 1792223"/>
              <a:gd name="connsiteX14" fmla="*/ 3282683 w 3310128"/>
              <a:gd name="connsiteY14" fmla="*/ 77723 h 1792223"/>
              <a:gd name="connsiteX15" fmla="*/ 3282683 w 3310128"/>
              <a:gd name="connsiteY15" fmla="*/ 78485 h 1792223"/>
              <a:gd name="connsiteX16" fmla="*/ 3281921 w 3310128"/>
              <a:gd name="connsiteY16" fmla="*/ 71627 h 1792223"/>
              <a:gd name="connsiteX17" fmla="*/ 3281921 w 3310128"/>
              <a:gd name="connsiteY17" fmla="*/ 73151 h 1792223"/>
              <a:gd name="connsiteX18" fmla="*/ 3280409 w 3310128"/>
              <a:gd name="connsiteY18" fmla="*/ 66294 h 1792223"/>
              <a:gd name="connsiteX19" fmla="*/ 3280409 w 3310128"/>
              <a:gd name="connsiteY19" fmla="*/ 67055 h 1792223"/>
              <a:gd name="connsiteX20" fmla="*/ 3278123 w 3310128"/>
              <a:gd name="connsiteY20" fmla="*/ 60960 h 1792223"/>
              <a:gd name="connsiteX21" fmla="*/ 3278885 w 3310128"/>
              <a:gd name="connsiteY21" fmla="*/ 61722 h 1792223"/>
              <a:gd name="connsiteX22" fmla="*/ 3275838 w 3310128"/>
              <a:gd name="connsiteY22" fmla="*/ 55626 h 1792223"/>
              <a:gd name="connsiteX23" fmla="*/ 3276600 w 3310128"/>
              <a:gd name="connsiteY23" fmla="*/ 56388 h 1792223"/>
              <a:gd name="connsiteX24" fmla="*/ 3272790 w 3310128"/>
              <a:gd name="connsiteY24" fmla="*/ 51054 h 1792223"/>
              <a:gd name="connsiteX25" fmla="*/ 3273552 w 3310128"/>
              <a:gd name="connsiteY25" fmla="*/ 51816 h 1792223"/>
              <a:gd name="connsiteX26" fmla="*/ 3269729 w 3310128"/>
              <a:gd name="connsiteY26" fmla="*/ 46482 h 1792223"/>
              <a:gd name="connsiteX27" fmla="*/ 3269729 w 3310128"/>
              <a:gd name="connsiteY27" fmla="*/ 47244 h 1792223"/>
              <a:gd name="connsiteX28" fmla="*/ 3265157 w 3310128"/>
              <a:gd name="connsiteY28" fmla="*/ 41910 h 1792223"/>
              <a:gd name="connsiteX29" fmla="*/ 3266681 w 3310128"/>
              <a:gd name="connsiteY29" fmla="*/ 43433 h 1792223"/>
              <a:gd name="connsiteX30" fmla="*/ 3261359 w 3310128"/>
              <a:gd name="connsiteY30" fmla="*/ 38861 h 1792223"/>
              <a:gd name="connsiteX31" fmla="*/ 3262109 w 3310128"/>
              <a:gd name="connsiteY31" fmla="*/ 39623 h 1792223"/>
              <a:gd name="connsiteX32" fmla="*/ 3256788 w 3310128"/>
              <a:gd name="connsiteY32" fmla="*/ 35051 h 1792223"/>
              <a:gd name="connsiteX33" fmla="*/ 3257550 w 3310128"/>
              <a:gd name="connsiteY33" fmla="*/ 35814 h 1792223"/>
              <a:gd name="connsiteX34" fmla="*/ 3252203 w 3310128"/>
              <a:gd name="connsiteY34" fmla="*/ 32004 h 1792223"/>
              <a:gd name="connsiteX35" fmla="*/ 3252978 w 3310128"/>
              <a:gd name="connsiteY35" fmla="*/ 32766 h 1792223"/>
              <a:gd name="connsiteX36" fmla="*/ 3246869 w 3310128"/>
              <a:gd name="connsiteY36" fmla="*/ 29717 h 1792223"/>
              <a:gd name="connsiteX37" fmla="*/ 3247631 w 3310128"/>
              <a:gd name="connsiteY37" fmla="*/ 30479 h 1792223"/>
              <a:gd name="connsiteX38" fmla="*/ 3241547 w 3310128"/>
              <a:gd name="connsiteY38" fmla="*/ 28194 h 1792223"/>
              <a:gd name="connsiteX39" fmla="*/ 3242309 w 3310128"/>
              <a:gd name="connsiteY39" fmla="*/ 28194 h 1792223"/>
              <a:gd name="connsiteX40" fmla="*/ 3235452 w 3310128"/>
              <a:gd name="connsiteY40" fmla="*/ 26670 h 1792223"/>
              <a:gd name="connsiteX41" fmla="*/ 3236976 w 3310128"/>
              <a:gd name="connsiteY41" fmla="*/ 26670 h 1792223"/>
              <a:gd name="connsiteX42" fmla="*/ 3230105 w 3310128"/>
              <a:gd name="connsiteY42" fmla="*/ 25907 h 1792223"/>
              <a:gd name="connsiteX43" fmla="*/ 3230880 w 3310128"/>
              <a:gd name="connsiteY43" fmla="*/ 25907 h 1792223"/>
              <a:gd name="connsiteX44" fmla="*/ 3224009 w 3310128"/>
              <a:gd name="connsiteY44" fmla="*/ 25145 h 1792223"/>
              <a:gd name="connsiteX45" fmla="*/ 3224009 w 3310128"/>
              <a:gd name="connsiteY45" fmla="*/ 25907 h 1792223"/>
              <a:gd name="connsiteX46" fmla="*/ 0 w 3310128"/>
              <a:gd name="connsiteY46" fmla="*/ 25907 h 1792223"/>
              <a:gd name="connsiteX47" fmla="*/ 0 w 3310128"/>
              <a:gd name="connsiteY47" fmla="*/ 0 h 179222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</a:cxnLst>
            <a:rect l="l" t="t" r="r" b="b"/>
            <a:pathLst>
              <a:path w="3310128" h="1792223">
                <a:moveTo>
                  <a:pt x="0" y="0"/>
                </a:moveTo>
                <a:cubicBezTo>
                  <a:pt x="1067803" y="0"/>
                  <a:pt x="2135632" y="0"/>
                  <a:pt x="3203447" y="0"/>
                </a:cubicBezTo>
                <a:cubicBezTo>
                  <a:pt x="3244570" y="-1803"/>
                  <a:pt x="3275901" y="5448"/>
                  <a:pt x="3298697" y="44195"/>
                </a:cubicBezTo>
                <a:lnTo>
                  <a:pt x="3304781" y="59435"/>
                </a:lnTo>
                <a:lnTo>
                  <a:pt x="3307080" y="67055"/>
                </a:lnTo>
                <a:lnTo>
                  <a:pt x="3307829" y="75438"/>
                </a:lnTo>
                <a:cubicBezTo>
                  <a:pt x="3309632" y="176961"/>
                  <a:pt x="3308057" y="280060"/>
                  <a:pt x="3308604" y="381761"/>
                </a:cubicBezTo>
                <a:cubicBezTo>
                  <a:pt x="3308604" y="577596"/>
                  <a:pt x="3308604" y="773429"/>
                  <a:pt x="3308604" y="969264"/>
                </a:cubicBezTo>
                <a:cubicBezTo>
                  <a:pt x="3309137" y="1243025"/>
                  <a:pt x="3308781" y="1517002"/>
                  <a:pt x="3310128" y="1790700"/>
                </a:cubicBezTo>
                <a:lnTo>
                  <a:pt x="3310128" y="1789938"/>
                </a:lnTo>
                <a:lnTo>
                  <a:pt x="3310128" y="1792223"/>
                </a:lnTo>
                <a:lnTo>
                  <a:pt x="3284969" y="1792223"/>
                </a:lnTo>
                <a:lnTo>
                  <a:pt x="3284969" y="1791461"/>
                </a:lnTo>
                <a:lnTo>
                  <a:pt x="3284969" y="1792223"/>
                </a:lnTo>
                <a:cubicBezTo>
                  <a:pt x="3281286" y="1220978"/>
                  <a:pt x="3285248" y="649008"/>
                  <a:pt x="3282683" y="77723"/>
                </a:cubicBezTo>
                <a:lnTo>
                  <a:pt x="3282683" y="78485"/>
                </a:lnTo>
                <a:lnTo>
                  <a:pt x="3281921" y="71627"/>
                </a:lnTo>
                <a:lnTo>
                  <a:pt x="3281921" y="73151"/>
                </a:lnTo>
                <a:lnTo>
                  <a:pt x="3280409" y="66294"/>
                </a:lnTo>
                <a:lnTo>
                  <a:pt x="3280409" y="67055"/>
                </a:lnTo>
                <a:lnTo>
                  <a:pt x="3278123" y="60960"/>
                </a:lnTo>
                <a:lnTo>
                  <a:pt x="3278885" y="61722"/>
                </a:lnTo>
                <a:lnTo>
                  <a:pt x="3275838" y="55626"/>
                </a:lnTo>
                <a:lnTo>
                  <a:pt x="3276600" y="56388"/>
                </a:lnTo>
                <a:lnTo>
                  <a:pt x="3272790" y="51054"/>
                </a:lnTo>
                <a:lnTo>
                  <a:pt x="3273552" y="51816"/>
                </a:lnTo>
                <a:lnTo>
                  <a:pt x="3269729" y="46482"/>
                </a:lnTo>
                <a:lnTo>
                  <a:pt x="3269729" y="47244"/>
                </a:lnTo>
                <a:lnTo>
                  <a:pt x="3265157" y="41910"/>
                </a:lnTo>
                <a:lnTo>
                  <a:pt x="3266681" y="43433"/>
                </a:lnTo>
                <a:lnTo>
                  <a:pt x="3261359" y="38861"/>
                </a:lnTo>
                <a:lnTo>
                  <a:pt x="3262109" y="39623"/>
                </a:lnTo>
                <a:lnTo>
                  <a:pt x="3256788" y="35051"/>
                </a:lnTo>
                <a:lnTo>
                  <a:pt x="3257550" y="35814"/>
                </a:lnTo>
                <a:lnTo>
                  <a:pt x="3252203" y="32004"/>
                </a:lnTo>
                <a:lnTo>
                  <a:pt x="3252978" y="32766"/>
                </a:lnTo>
                <a:lnTo>
                  <a:pt x="3246869" y="29717"/>
                </a:lnTo>
                <a:lnTo>
                  <a:pt x="3247631" y="30479"/>
                </a:lnTo>
                <a:lnTo>
                  <a:pt x="3241547" y="28194"/>
                </a:lnTo>
                <a:lnTo>
                  <a:pt x="3242309" y="28194"/>
                </a:lnTo>
                <a:lnTo>
                  <a:pt x="3235452" y="26670"/>
                </a:lnTo>
                <a:lnTo>
                  <a:pt x="3236976" y="26670"/>
                </a:lnTo>
                <a:lnTo>
                  <a:pt x="3230105" y="25907"/>
                </a:lnTo>
                <a:lnTo>
                  <a:pt x="3230880" y="25907"/>
                </a:lnTo>
                <a:lnTo>
                  <a:pt x="3224009" y="25145"/>
                </a:lnTo>
                <a:lnTo>
                  <a:pt x="3224009" y="25907"/>
                </a:lnTo>
                <a:cubicBezTo>
                  <a:pt x="2149347" y="25907"/>
                  <a:pt x="1074673" y="25907"/>
                  <a:pt x="0" y="25907"/>
                </a:cubicBez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Freeform 3"/>
          <p:cNvSpPr/>
          <p:nvPr/>
        </p:nvSpPr>
        <p:spPr>
          <a:xfrm>
            <a:off x="3642245" y="2839973"/>
            <a:ext cx="99822" cy="936497"/>
          </a:xfrm>
          <a:custGeom>
            <a:avLst/>
            <a:gdLst>
              <a:gd name="connsiteX0" fmla="*/ 0 w 99822"/>
              <a:gd name="connsiteY0" fmla="*/ 936497 h 936497"/>
              <a:gd name="connsiteX1" fmla="*/ 0 w 99822"/>
              <a:gd name="connsiteY1" fmla="*/ 128777 h 936497"/>
              <a:gd name="connsiteX2" fmla="*/ 99822 w 99822"/>
              <a:gd name="connsiteY2" fmla="*/ 0 h 936497"/>
              <a:gd name="connsiteX3" fmla="*/ 99822 w 99822"/>
              <a:gd name="connsiteY3" fmla="*/ 25908 h 936497"/>
              <a:gd name="connsiteX4" fmla="*/ 84582 w 99822"/>
              <a:gd name="connsiteY4" fmla="*/ 25908 h 936497"/>
              <a:gd name="connsiteX5" fmla="*/ 85344 w 99822"/>
              <a:gd name="connsiteY5" fmla="*/ 25908 h 936497"/>
              <a:gd name="connsiteX6" fmla="*/ 77724 w 99822"/>
              <a:gd name="connsiteY6" fmla="*/ 25908 h 936497"/>
              <a:gd name="connsiteX7" fmla="*/ 78486 w 99822"/>
              <a:gd name="connsiteY7" fmla="*/ 25908 h 936497"/>
              <a:gd name="connsiteX8" fmla="*/ 71628 w 99822"/>
              <a:gd name="connsiteY8" fmla="*/ 26670 h 936497"/>
              <a:gd name="connsiteX9" fmla="*/ 72390 w 99822"/>
              <a:gd name="connsiteY9" fmla="*/ 26670 h 936497"/>
              <a:gd name="connsiteX10" fmla="*/ 65532 w 99822"/>
              <a:gd name="connsiteY10" fmla="*/ 28194 h 936497"/>
              <a:gd name="connsiteX11" fmla="*/ 67056 w 99822"/>
              <a:gd name="connsiteY11" fmla="*/ 28194 h 936497"/>
              <a:gd name="connsiteX12" fmla="*/ 60198 w 99822"/>
              <a:gd name="connsiteY12" fmla="*/ 30480 h 936497"/>
              <a:gd name="connsiteX13" fmla="*/ 61722 w 99822"/>
              <a:gd name="connsiteY13" fmla="*/ 29718 h 936497"/>
              <a:gd name="connsiteX14" fmla="*/ 55626 w 99822"/>
              <a:gd name="connsiteY14" fmla="*/ 32766 h 936497"/>
              <a:gd name="connsiteX15" fmla="*/ 56388 w 99822"/>
              <a:gd name="connsiteY15" fmla="*/ 32004 h 936497"/>
              <a:gd name="connsiteX16" fmla="*/ 50292 w 99822"/>
              <a:gd name="connsiteY16" fmla="*/ 35814 h 936497"/>
              <a:gd name="connsiteX17" fmla="*/ 51816 w 99822"/>
              <a:gd name="connsiteY17" fmla="*/ 35052 h 936497"/>
              <a:gd name="connsiteX18" fmla="*/ 45720 w 99822"/>
              <a:gd name="connsiteY18" fmla="*/ 38861 h 936497"/>
              <a:gd name="connsiteX19" fmla="*/ 47244 w 99822"/>
              <a:gd name="connsiteY19" fmla="*/ 38100 h 936497"/>
              <a:gd name="connsiteX20" fmla="*/ 41910 w 99822"/>
              <a:gd name="connsiteY20" fmla="*/ 42672 h 936497"/>
              <a:gd name="connsiteX21" fmla="*/ 42672 w 99822"/>
              <a:gd name="connsiteY21" fmla="*/ 41910 h 936497"/>
              <a:gd name="connsiteX22" fmla="*/ 38100 w 99822"/>
              <a:gd name="connsiteY22" fmla="*/ 47244 h 936497"/>
              <a:gd name="connsiteX23" fmla="*/ 38862 w 99822"/>
              <a:gd name="connsiteY23" fmla="*/ 45720 h 936497"/>
              <a:gd name="connsiteX24" fmla="*/ 35052 w 99822"/>
              <a:gd name="connsiteY24" fmla="*/ 51816 h 936497"/>
              <a:gd name="connsiteX25" fmla="*/ 35814 w 99822"/>
              <a:gd name="connsiteY25" fmla="*/ 50292 h 936497"/>
              <a:gd name="connsiteX26" fmla="*/ 32004 w 99822"/>
              <a:gd name="connsiteY26" fmla="*/ 56388 h 936497"/>
              <a:gd name="connsiteX27" fmla="*/ 32766 w 99822"/>
              <a:gd name="connsiteY27" fmla="*/ 55626 h 936497"/>
              <a:gd name="connsiteX28" fmla="*/ 29718 w 99822"/>
              <a:gd name="connsiteY28" fmla="*/ 61722 h 936497"/>
              <a:gd name="connsiteX29" fmla="*/ 30480 w 99822"/>
              <a:gd name="connsiteY29" fmla="*/ 60198 h 936497"/>
              <a:gd name="connsiteX30" fmla="*/ 27432 w 99822"/>
              <a:gd name="connsiteY30" fmla="*/ 67055 h 936497"/>
              <a:gd name="connsiteX31" fmla="*/ 28194 w 99822"/>
              <a:gd name="connsiteY31" fmla="*/ 65532 h 936497"/>
              <a:gd name="connsiteX32" fmla="*/ 26670 w 99822"/>
              <a:gd name="connsiteY32" fmla="*/ 72390 h 936497"/>
              <a:gd name="connsiteX33" fmla="*/ 26670 w 99822"/>
              <a:gd name="connsiteY33" fmla="*/ 71627 h 936497"/>
              <a:gd name="connsiteX34" fmla="*/ 25908 w 99822"/>
              <a:gd name="connsiteY34" fmla="*/ 78486 h 936497"/>
              <a:gd name="connsiteX35" fmla="*/ 25908 w 99822"/>
              <a:gd name="connsiteY35" fmla="*/ 77724 h 936497"/>
              <a:gd name="connsiteX36" fmla="*/ 25146 w 99822"/>
              <a:gd name="connsiteY36" fmla="*/ 84582 h 936497"/>
              <a:gd name="connsiteX37" fmla="*/ 25146 w 99822"/>
              <a:gd name="connsiteY37" fmla="*/ 83820 h 936497"/>
              <a:gd name="connsiteX38" fmla="*/ 25146 w 99822"/>
              <a:gd name="connsiteY38" fmla="*/ 936497 h 936497"/>
              <a:gd name="connsiteX39" fmla="*/ 0 w 99822"/>
              <a:gd name="connsiteY39" fmla="*/ 936497 h 93649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</a:cxnLst>
            <a:rect l="l" t="t" r="r" b="b"/>
            <a:pathLst>
              <a:path w="99822" h="936497">
                <a:moveTo>
                  <a:pt x="0" y="936497"/>
                </a:moveTo>
                <a:cubicBezTo>
                  <a:pt x="0" y="667258"/>
                  <a:pt x="0" y="398018"/>
                  <a:pt x="0" y="128777"/>
                </a:cubicBezTo>
                <a:cubicBezTo>
                  <a:pt x="-5016" y="55105"/>
                  <a:pt x="10211" y="-1714"/>
                  <a:pt x="99822" y="0"/>
                </a:cubicBezTo>
                <a:lnTo>
                  <a:pt x="99822" y="25908"/>
                </a:lnTo>
                <a:cubicBezTo>
                  <a:pt x="94742" y="25908"/>
                  <a:pt x="89662" y="25908"/>
                  <a:pt x="84582" y="25908"/>
                </a:cubicBezTo>
                <a:lnTo>
                  <a:pt x="85344" y="25908"/>
                </a:lnTo>
                <a:lnTo>
                  <a:pt x="77724" y="25908"/>
                </a:lnTo>
                <a:lnTo>
                  <a:pt x="78486" y="25908"/>
                </a:lnTo>
                <a:lnTo>
                  <a:pt x="71628" y="26670"/>
                </a:lnTo>
                <a:lnTo>
                  <a:pt x="72390" y="26670"/>
                </a:lnTo>
                <a:lnTo>
                  <a:pt x="65532" y="28194"/>
                </a:lnTo>
                <a:lnTo>
                  <a:pt x="67056" y="28194"/>
                </a:lnTo>
                <a:lnTo>
                  <a:pt x="60198" y="30480"/>
                </a:lnTo>
                <a:lnTo>
                  <a:pt x="61722" y="29718"/>
                </a:lnTo>
                <a:lnTo>
                  <a:pt x="55626" y="32766"/>
                </a:lnTo>
                <a:lnTo>
                  <a:pt x="56388" y="32004"/>
                </a:lnTo>
                <a:lnTo>
                  <a:pt x="50292" y="35814"/>
                </a:lnTo>
                <a:lnTo>
                  <a:pt x="51816" y="35052"/>
                </a:lnTo>
                <a:lnTo>
                  <a:pt x="45720" y="38861"/>
                </a:lnTo>
                <a:lnTo>
                  <a:pt x="47244" y="38100"/>
                </a:lnTo>
                <a:lnTo>
                  <a:pt x="41910" y="42672"/>
                </a:lnTo>
                <a:lnTo>
                  <a:pt x="42672" y="41910"/>
                </a:lnTo>
                <a:lnTo>
                  <a:pt x="38100" y="47244"/>
                </a:lnTo>
                <a:lnTo>
                  <a:pt x="38862" y="45720"/>
                </a:lnTo>
                <a:lnTo>
                  <a:pt x="35052" y="51816"/>
                </a:lnTo>
                <a:lnTo>
                  <a:pt x="35814" y="50292"/>
                </a:lnTo>
                <a:lnTo>
                  <a:pt x="32004" y="56388"/>
                </a:lnTo>
                <a:lnTo>
                  <a:pt x="32766" y="55626"/>
                </a:lnTo>
                <a:lnTo>
                  <a:pt x="29718" y="61722"/>
                </a:lnTo>
                <a:lnTo>
                  <a:pt x="30480" y="60198"/>
                </a:lnTo>
                <a:lnTo>
                  <a:pt x="27432" y="67055"/>
                </a:lnTo>
                <a:lnTo>
                  <a:pt x="28194" y="65532"/>
                </a:lnTo>
                <a:lnTo>
                  <a:pt x="26670" y="72390"/>
                </a:lnTo>
                <a:lnTo>
                  <a:pt x="26670" y="71627"/>
                </a:lnTo>
                <a:lnTo>
                  <a:pt x="25908" y="78486"/>
                </a:lnTo>
                <a:lnTo>
                  <a:pt x="25908" y="77724"/>
                </a:lnTo>
                <a:lnTo>
                  <a:pt x="25146" y="84582"/>
                </a:lnTo>
                <a:lnTo>
                  <a:pt x="25146" y="83820"/>
                </a:lnTo>
                <a:cubicBezTo>
                  <a:pt x="25146" y="368046"/>
                  <a:pt x="25146" y="652272"/>
                  <a:pt x="25146" y="936497"/>
                </a:cubicBezTo>
                <a:lnTo>
                  <a:pt x="0" y="936497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3300" y="698500"/>
            <a:ext cx="3594100" cy="2032000"/>
          </a:xfrm>
          <a:prstGeom prst="rect">
            <a:avLst/>
          </a:prstGeom>
          <a:noFill/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746500"/>
            <a:ext cx="2908300" cy="50800"/>
          </a:xfrm>
          <a:prstGeom prst="rect">
            <a:avLst/>
          </a:prstGeom>
          <a:noFill/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8400" y="2908300"/>
            <a:ext cx="3276600" cy="1739900"/>
          </a:xfrm>
          <a:prstGeom prst="rect">
            <a:avLst/>
          </a:prstGeom>
          <a:noFill/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10400" y="3746500"/>
            <a:ext cx="2921000" cy="50800"/>
          </a:xfrm>
          <a:prstGeom prst="rect">
            <a:avLst/>
          </a:prstGeom>
          <a:noFill/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43300" y="4838700"/>
            <a:ext cx="3594100" cy="2032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305300" y="5829300"/>
            <a:ext cx="2057400" cy="292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00"/>
              </a:lnSpc>
              <a:tabLst/>
            </a:pPr>
            <a:r>
              <a:rPr lang="en-US" altLang="zh-CN" sz="1800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相处：做对需求分析</a:t>
            </a:r>
          </a:p>
        </p:txBody>
      </p:sp>
      <p:sp>
        <p:nvSpPr>
          <p:cNvPr id="24" name="TextBox 1"/>
          <p:cNvSpPr txBox="1"/>
          <p:nvPr/>
        </p:nvSpPr>
        <p:spPr>
          <a:xfrm>
            <a:off x="4368800" y="1435100"/>
            <a:ext cx="1930400" cy="292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00"/>
              </a:lnSpc>
              <a:tabLst/>
            </a:pPr>
            <a:r>
              <a:rPr lang="en-US" altLang="zh-CN" sz="1800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先找到你的她/他！</a:t>
            </a:r>
          </a:p>
        </p:txBody>
      </p:sp>
      <p:sp>
        <p:nvSpPr>
          <p:cNvPr id="25" name="TextBox 1"/>
          <p:cNvSpPr txBox="1"/>
          <p:nvPr/>
        </p:nvSpPr>
        <p:spPr>
          <a:xfrm>
            <a:off x="4762500" y="3619500"/>
            <a:ext cx="1143000" cy="292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00"/>
              </a:lnSpc>
              <a:tabLst/>
            </a:pPr>
            <a:r>
              <a:rPr lang="en-US" altLang="zh-CN" sz="1800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说出你的爱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774839" y="348995"/>
            <a:ext cx="9144000" cy="6858000"/>
          </a:xfrm>
          <a:custGeom>
            <a:avLst/>
            <a:gdLst>
              <a:gd name="connsiteX0" fmla="*/ 0 w 9144000"/>
              <a:gd name="connsiteY0" fmla="*/ 0 h 6858000"/>
              <a:gd name="connsiteX1" fmla="*/ 0 w 9144000"/>
              <a:gd name="connsiteY1" fmla="*/ 6857999 h 6858000"/>
              <a:gd name="connsiteX2" fmla="*/ 9143999 w 9144000"/>
              <a:gd name="connsiteY2" fmla="*/ 6857999 h 6858000"/>
              <a:gd name="connsiteX3" fmla="*/ 9143999 w 9144000"/>
              <a:gd name="connsiteY3" fmla="*/ 0 h 6858000"/>
              <a:gd name="connsiteX4" fmla="*/ 0 w 9144000"/>
              <a:gd name="connsiteY4" fmla="*/ 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0" y="6857999"/>
                </a:lnTo>
                <a:lnTo>
                  <a:pt x="9143999" y="6857999"/>
                </a:lnTo>
                <a:lnTo>
                  <a:pt x="9143999" y="0"/>
                </a:lnTo>
                <a:lnTo>
                  <a:pt x="0" y="0"/>
                </a:lnTo>
              </a:path>
            </a:pathLst>
          </a:custGeom>
          <a:solidFill>
            <a:srgbClr val="00B0F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3325253" y="2398776"/>
            <a:ext cx="210311" cy="470916"/>
          </a:xfrm>
          <a:custGeom>
            <a:avLst/>
            <a:gdLst>
              <a:gd name="connsiteX0" fmla="*/ 24384 w 210311"/>
              <a:gd name="connsiteY0" fmla="*/ 0 h 470916"/>
              <a:gd name="connsiteX1" fmla="*/ 85344 w 210311"/>
              <a:gd name="connsiteY1" fmla="*/ 96011 h 470916"/>
              <a:gd name="connsiteX2" fmla="*/ 109728 w 210311"/>
              <a:gd name="connsiteY2" fmla="*/ 185927 h 470916"/>
              <a:gd name="connsiteX3" fmla="*/ 108204 w 210311"/>
              <a:gd name="connsiteY3" fmla="*/ 182879 h 470916"/>
              <a:gd name="connsiteX4" fmla="*/ 141732 w 210311"/>
              <a:gd name="connsiteY4" fmla="*/ 243839 h 470916"/>
              <a:gd name="connsiteX5" fmla="*/ 210311 w 210311"/>
              <a:gd name="connsiteY5" fmla="*/ 462533 h 470916"/>
              <a:gd name="connsiteX6" fmla="*/ 182879 w 210311"/>
              <a:gd name="connsiteY6" fmla="*/ 470916 h 470916"/>
              <a:gd name="connsiteX7" fmla="*/ 115061 w 210311"/>
              <a:gd name="connsiteY7" fmla="*/ 253745 h 470916"/>
              <a:gd name="connsiteX8" fmla="*/ 115823 w 210311"/>
              <a:gd name="connsiteY8" fmla="*/ 256031 h 470916"/>
              <a:gd name="connsiteX9" fmla="*/ 82296 w 210311"/>
              <a:gd name="connsiteY9" fmla="*/ 195072 h 470916"/>
              <a:gd name="connsiteX10" fmla="*/ 57911 w 210311"/>
              <a:gd name="connsiteY10" fmla="*/ 105917 h 470916"/>
              <a:gd name="connsiteX11" fmla="*/ 59435 w 210311"/>
              <a:gd name="connsiteY11" fmla="*/ 109727 h 470916"/>
              <a:gd name="connsiteX12" fmla="*/ 0 w 210311"/>
              <a:gd name="connsiteY12" fmla="*/ 16001 h 470916"/>
              <a:gd name="connsiteX13" fmla="*/ 24384 w 210311"/>
              <a:gd name="connsiteY13" fmla="*/ 0 h 47091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</a:cxnLst>
            <a:rect l="l" t="t" r="r" b="b"/>
            <a:pathLst>
              <a:path w="210311" h="470916">
                <a:moveTo>
                  <a:pt x="24384" y="0"/>
                </a:moveTo>
                <a:lnTo>
                  <a:pt x="85344" y="96011"/>
                </a:lnTo>
                <a:lnTo>
                  <a:pt x="109728" y="185927"/>
                </a:lnTo>
                <a:lnTo>
                  <a:pt x="108204" y="182879"/>
                </a:lnTo>
                <a:lnTo>
                  <a:pt x="141732" y="243839"/>
                </a:lnTo>
                <a:lnTo>
                  <a:pt x="210311" y="462533"/>
                </a:lnTo>
                <a:lnTo>
                  <a:pt x="182879" y="470916"/>
                </a:lnTo>
                <a:lnTo>
                  <a:pt x="115061" y="253745"/>
                </a:lnTo>
                <a:lnTo>
                  <a:pt x="115823" y="256031"/>
                </a:lnTo>
                <a:lnTo>
                  <a:pt x="82296" y="195072"/>
                </a:lnTo>
                <a:lnTo>
                  <a:pt x="57911" y="105917"/>
                </a:lnTo>
                <a:lnTo>
                  <a:pt x="59435" y="109727"/>
                </a:lnTo>
                <a:lnTo>
                  <a:pt x="0" y="16001"/>
                </a:lnTo>
                <a:lnTo>
                  <a:pt x="24384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3303917" y="2372105"/>
            <a:ext cx="412242" cy="64413"/>
          </a:xfrm>
          <a:custGeom>
            <a:avLst/>
            <a:gdLst>
              <a:gd name="connsiteX0" fmla="*/ 412241 w 412242"/>
              <a:gd name="connsiteY0" fmla="*/ 24383 h 64413"/>
              <a:gd name="connsiteX1" fmla="*/ 249173 w 412242"/>
              <a:gd name="connsiteY1" fmla="*/ 64008 h 64413"/>
              <a:gd name="connsiteX2" fmla="*/ 111252 w 412242"/>
              <a:gd name="connsiteY2" fmla="*/ 58673 h 64413"/>
              <a:gd name="connsiteX3" fmla="*/ 48005 w 412242"/>
              <a:gd name="connsiteY3" fmla="*/ 43433 h 64413"/>
              <a:gd name="connsiteX4" fmla="*/ 49529 w 412242"/>
              <a:gd name="connsiteY4" fmla="*/ 44195 h 64413"/>
              <a:gd name="connsiteX5" fmla="*/ 43434 w 412242"/>
              <a:gd name="connsiteY5" fmla="*/ 40386 h 64413"/>
              <a:gd name="connsiteX6" fmla="*/ 44958 w 412242"/>
              <a:gd name="connsiteY6" fmla="*/ 41148 h 64413"/>
              <a:gd name="connsiteX7" fmla="*/ 38861 w 412242"/>
              <a:gd name="connsiteY7" fmla="*/ 38861 h 64413"/>
              <a:gd name="connsiteX8" fmla="*/ 39623 w 412242"/>
              <a:gd name="connsiteY8" fmla="*/ 38861 h 64413"/>
              <a:gd name="connsiteX9" fmla="*/ 33527 w 412242"/>
              <a:gd name="connsiteY9" fmla="*/ 37338 h 64413"/>
              <a:gd name="connsiteX10" fmla="*/ 34290 w 412242"/>
              <a:gd name="connsiteY10" fmla="*/ 37338 h 64413"/>
              <a:gd name="connsiteX11" fmla="*/ 29717 w 412242"/>
              <a:gd name="connsiteY11" fmla="*/ 35814 h 64413"/>
              <a:gd name="connsiteX12" fmla="*/ 27432 w 412242"/>
              <a:gd name="connsiteY12" fmla="*/ 35814 h 64413"/>
              <a:gd name="connsiteX13" fmla="*/ 28194 w 412242"/>
              <a:gd name="connsiteY13" fmla="*/ 35814 h 64413"/>
              <a:gd name="connsiteX14" fmla="*/ 26670 w 412242"/>
              <a:gd name="connsiteY14" fmla="*/ 35051 h 64413"/>
              <a:gd name="connsiteX15" fmla="*/ 23621 w 412242"/>
              <a:gd name="connsiteY15" fmla="*/ 35051 h 64413"/>
              <a:gd name="connsiteX16" fmla="*/ 22859 w 412242"/>
              <a:gd name="connsiteY16" fmla="*/ 34289 h 64413"/>
              <a:gd name="connsiteX17" fmla="*/ 38100 w 412242"/>
              <a:gd name="connsiteY17" fmla="*/ 14477 h 64413"/>
              <a:gd name="connsiteX18" fmla="*/ 39623 w 412242"/>
              <a:gd name="connsiteY18" fmla="*/ 16764 h 64413"/>
              <a:gd name="connsiteX19" fmla="*/ 40385 w 412242"/>
              <a:gd name="connsiteY19" fmla="*/ 19050 h 64413"/>
              <a:gd name="connsiteX20" fmla="*/ 42671 w 412242"/>
              <a:gd name="connsiteY20" fmla="*/ 22098 h 64413"/>
              <a:gd name="connsiteX21" fmla="*/ 44196 w 412242"/>
              <a:gd name="connsiteY21" fmla="*/ 26670 h 64413"/>
              <a:gd name="connsiteX22" fmla="*/ 44958 w 412242"/>
              <a:gd name="connsiteY22" fmla="*/ 27432 h 64413"/>
              <a:gd name="connsiteX23" fmla="*/ 44196 w 412242"/>
              <a:gd name="connsiteY23" fmla="*/ 26670 h 64413"/>
              <a:gd name="connsiteX24" fmla="*/ 44958 w 412242"/>
              <a:gd name="connsiteY24" fmla="*/ 27432 h 64413"/>
              <a:gd name="connsiteX25" fmla="*/ 44196 w 412242"/>
              <a:gd name="connsiteY25" fmla="*/ 25908 h 64413"/>
              <a:gd name="connsiteX26" fmla="*/ 46482 w 412242"/>
              <a:gd name="connsiteY26" fmla="*/ 29717 h 64413"/>
              <a:gd name="connsiteX27" fmla="*/ 46482 w 412242"/>
              <a:gd name="connsiteY27" fmla="*/ 34289 h 64413"/>
              <a:gd name="connsiteX28" fmla="*/ 18288 w 412242"/>
              <a:gd name="connsiteY28" fmla="*/ 34289 h 64413"/>
              <a:gd name="connsiteX29" fmla="*/ 20573 w 412242"/>
              <a:gd name="connsiteY29" fmla="*/ 41910 h 64413"/>
              <a:gd name="connsiteX30" fmla="*/ 19811 w 412242"/>
              <a:gd name="connsiteY30" fmla="*/ 41910 h 64413"/>
              <a:gd name="connsiteX31" fmla="*/ 18288 w 412242"/>
              <a:gd name="connsiteY31" fmla="*/ 38861 h 64413"/>
              <a:gd name="connsiteX32" fmla="*/ 19050 w 412242"/>
              <a:gd name="connsiteY32" fmla="*/ 38861 h 64413"/>
              <a:gd name="connsiteX33" fmla="*/ 0 w 412242"/>
              <a:gd name="connsiteY33" fmla="*/ 761 h 64413"/>
              <a:gd name="connsiteX34" fmla="*/ 28955 w 412242"/>
              <a:gd name="connsiteY34" fmla="*/ 6858 h 64413"/>
              <a:gd name="connsiteX35" fmla="*/ 27432 w 412242"/>
              <a:gd name="connsiteY35" fmla="*/ 6858 h 64413"/>
              <a:gd name="connsiteX36" fmla="*/ 36576 w 412242"/>
              <a:gd name="connsiteY36" fmla="*/ 8382 h 64413"/>
              <a:gd name="connsiteX37" fmla="*/ 70865 w 412242"/>
              <a:gd name="connsiteY37" fmla="*/ 24383 h 64413"/>
              <a:gd name="connsiteX38" fmla="*/ 69341 w 412242"/>
              <a:gd name="connsiteY38" fmla="*/ 23622 h 64413"/>
              <a:gd name="connsiteX39" fmla="*/ 71627 w 412242"/>
              <a:gd name="connsiteY39" fmla="*/ 24383 h 64413"/>
              <a:gd name="connsiteX40" fmla="*/ 69341 w 412242"/>
              <a:gd name="connsiteY40" fmla="*/ 23622 h 64413"/>
              <a:gd name="connsiteX41" fmla="*/ 72390 w 412242"/>
              <a:gd name="connsiteY41" fmla="*/ 24383 h 64413"/>
              <a:gd name="connsiteX42" fmla="*/ 70865 w 412242"/>
              <a:gd name="connsiteY42" fmla="*/ 24383 h 64413"/>
              <a:gd name="connsiteX43" fmla="*/ 73914 w 412242"/>
              <a:gd name="connsiteY43" fmla="*/ 25145 h 64413"/>
              <a:gd name="connsiteX44" fmla="*/ 73152 w 412242"/>
              <a:gd name="connsiteY44" fmla="*/ 25145 h 64413"/>
              <a:gd name="connsiteX45" fmla="*/ 77723 w 412242"/>
              <a:gd name="connsiteY45" fmla="*/ 25908 h 64413"/>
              <a:gd name="connsiteX46" fmla="*/ 76961 w 412242"/>
              <a:gd name="connsiteY46" fmla="*/ 25908 h 64413"/>
              <a:gd name="connsiteX47" fmla="*/ 283464 w 412242"/>
              <a:gd name="connsiteY47" fmla="*/ 36576 h 64413"/>
              <a:gd name="connsiteX48" fmla="*/ 282702 w 412242"/>
              <a:gd name="connsiteY48" fmla="*/ 36576 h 64413"/>
              <a:gd name="connsiteX49" fmla="*/ 288797 w 412242"/>
              <a:gd name="connsiteY49" fmla="*/ 36576 h 64413"/>
              <a:gd name="connsiteX50" fmla="*/ 288035 w 412242"/>
              <a:gd name="connsiteY50" fmla="*/ 36576 h 64413"/>
              <a:gd name="connsiteX51" fmla="*/ 294894 w 412242"/>
              <a:gd name="connsiteY51" fmla="*/ 35814 h 64413"/>
              <a:gd name="connsiteX52" fmla="*/ 294132 w 412242"/>
              <a:gd name="connsiteY52" fmla="*/ 35814 h 64413"/>
              <a:gd name="connsiteX53" fmla="*/ 301752 w 412242"/>
              <a:gd name="connsiteY53" fmla="*/ 35051 h 64413"/>
              <a:gd name="connsiteX54" fmla="*/ 300990 w 412242"/>
              <a:gd name="connsiteY54" fmla="*/ 35051 h 64413"/>
              <a:gd name="connsiteX55" fmla="*/ 309371 w 412242"/>
              <a:gd name="connsiteY55" fmla="*/ 33527 h 64413"/>
              <a:gd name="connsiteX56" fmla="*/ 308609 w 412242"/>
              <a:gd name="connsiteY56" fmla="*/ 33527 h 64413"/>
              <a:gd name="connsiteX57" fmla="*/ 316991 w 412242"/>
              <a:gd name="connsiteY57" fmla="*/ 32004 h 64413"/>
              <a:gd name="connsiteX58" fmla="*/ 316229 w 412242"/>
              <a:gd name="connsiteY58" fmla="*/ 32004 h 64413"/>
              <a:gd name="connsiteX59" fmla="*/ 325373 w 412242"/>
              <a:gd name="connsiteY59" fmla="*/ 29717 h 64413"/>
              <a:gd name="connsiteX60" fmla="*/ 324611 w 412242"/>
              <a:gd name="connsiteY60" fmla="*/ 30479 h 64413"/>
              <a:gd name="connsiteX61" fmla="*/ 332994 w 412242"/>
              <a:gd name="connsiteY61" fmla="*/ 27432 h 64413"/>
              <a:gd name="connsiteX62" fmla="*/ 332994 w 412242"/>
              <a:gd name="connsiteY62" fmla="*/ 28194 h 64413"/>
              <a:gd name="connsiteX63" fmla="*/ 358140 w 412242"/>
              <a:gd name="connsiteY63" fmla="*/ 19050 h 64413"/>
              <a:gd name="connsiteX64" fmla="*/ 357377 w 412242"/>
              <a:gd name="connsiteY64" fmla="*/ 19811 h 64413"/>
              <a:gd name="connsiteX65" fmla="*/ 365759 w 412242"/>
              <a:gd name="connsiteY65" fmla="*/ 16001 h 64413"/>
              <a:gd name="connsiteX66" fmla="*/ 373379 w 412242"/>
              <a:gd name="connsiteY66" fmla="*/ 12954 h 64413"/>
              <a:gd name="connsiteX67" fmla="*/ 372617 w 412242"/>
              <a:gd name="connsiteY67" fmla="*/ 12954 h 64413"/>
              <a:gd name="connsiteX68" fmla="*/ 380238 w 412242"/>
              <a:gd name="connsiteY68" fmla="*/ 9905 h 64413"/>
              <a:gd name="connsiteX69" fmla="*/ 387096 w 412242"/>
              <a:gd name="connsiteY69" fmla="*/ 6858 h 64413"/>
              <a:gd name="connsiteX70" fmla="*/ 386334 w 412242"/>
              <a:gd name="connsiteY70" fmla="*/ 6858 h 64413"/>
              <a:gd name="connsiteX71" fmla="*/ 392429 w 412242"/>
              <a:gd name="connsiteY71" fmla="*/ 3048 h 64413"/>
              <a:gd name="connsiteX72" fmla="*/ 391667 w 412242"/>
              <a:gd name="connsiteY72" fmla="*/ 3810 h 64413"/>
              <a:gd name="connsiteX73" fmla="*/ 397764 w 412242"/>
              <a:gd name="connsiteY73" fmla="*/ 0 h 64413"/>
              <a:gd name="connsiteX74" fmla="*/ 412241 w 412242"/>
              <a:gd name="connsiteY74" fmla="*/ 24383 h 6441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  <a:cxn ang="61">
                <a:pos x="connsiteX61" y="connsiteY61"/>
              </a:cxn>
              <a:cxn ang="62">
                <a:pos x="connsiteX62" y="connsiteY62"/>
              </a:cxn>
              <a:cxn ang="63">
                <a:pos x="connsiteX63" y="connsiteY63"/>
              </a:cxn>
              <a:cxn ang="64">
                <a:pos x="connsiteX64" y="connsiteY64"/>
              </a:cxn>
              <a:cxn ang="65">
                <a:pos x="connsiteX65" y="connsiteY65"/>
              </a:cxn>
              <a:cxn ang="66">
                <a:pos x="connsiteX66" y="connsiteY66"/>
              </a:cxn>
              <a:cxn ang="67">
                <a:pos x="connsiteX67" y="connsiteY67"/>
              </a:cxn>
              <a:cxn ang="68">
                <a:pos x="connsiteX68" y="connsiteY68"/>
              </a:cxn>
              <a:cxn ang="69">
                <a:pos x="connsiteX69" y="connsiteY69"/>
              </a:cxn>
              <a:cxn ang="70">
                <a:pos x="connsiteX70" y="connsiteY70"/>
              </a:cxn>
              <a:cxn ang="71">
                <a:pos x="connsiteX71" y="connsiteY71"/>
              </a:cxn>
              <a:cxn ang="72">
                <a:pos x="connsiteX72" y="connsiteY72"/>
              </a:cxn>
              <a:cxn ang="73">
                <a:pos x="connsiteX73" y="connsiteY73"/>
              </a:cxn>
              <a:cxn ang="74">
                <a:pos x="connsiteX74" y="connsiteY74"/>
              </a:cxn>
            </a:cxnLst>
            <a:rect l="l" t="t" r="r" b="b"/>
            <a:pathLst>
              <a:path w="412242" h="64413">
                <a:moveTo>
                  <a:pt x="412241" y="24383"/>
                </a:moveTo>
                <a:cubicBezTo>
                  <a:pt x="363766" y="54076"/>
                  <a:pt x="306031" y="69748"/>
                  <a:pt x="249173" y="64008"/>
                </a:cubicBezTo>
                <a:cubicBezTo>
                  <a:pt x="203162" y="63880"/>
                  <a:pt x="157124" y="61823"/>
                  <a:pt x="111252" y="58673"/>
                </a:cubicBezTo>
                <a:cubicBezTo>
                  <a:pt x="89966" y="55689"/>
                  <a:pt x="65925" y="57264"/>
                  <a:pt x="48005" y="43433"/>
                </a:cubicBezTo>
                <a:lnTo>
                  <a:pt x="49529" y="44195"/>
                </a:lnTo>
                <a:lnTo>
                  <a:pt x="43434" y="40386"/>
                </a:lnTo>
                <a:lnTo>
                  <a:pt x="44958" y="41148"/>
                </a:lnTo>
                <a:lnTo>
                  <a:pt x="38861" y="38861"/>
                </a:lnTo>
                <a:lnTo>
                  <a:pt x="39623" y="38861"/>
                </a:lnTo>
                <a:lnTo>
                  <a:pt x="33527" y="37338"/>
                </a:lnTo>
                <a:lnTo>
                  <a:pt x="34290" y="37338"/>
                </a:lnTo>
                <a:lnTo>
                  <a:pt x="29717" y="35814"/>
                </a:lnTo>
                <a:lnTo>
                  <a:pt x="27432" y="35814"/>
                </a:lnTo>
                <a:lnTo>
                  <a:pt x="28194" y="35814"/>
                </a:lnTo>
                <a:lnTo>
                  <a:pt x="26670" y="35051"/>
                </a:lnTo>
                <a:lnTo>
                  <a:pt x="23621" y="35051"/>
                </a:lnTo>
                <a:lnTo>
                  <a:pt x="22859" y="34289"/>
                </a:lnTo>
                <a:lnTo>
                  <a:pt x="38100" y="14477"/>
                </a:lnTo>
                <a:lnTo>
                  <a:pt x="39623" y="16764"/>
                </a:lnTo>
                <a:lnTo>
                  <a:pt x="40385" y="19050"/>
                </a:lnTo>
                <a:lnTo>
                  <a:pt x="42671" y="22098"/>
                </a:lnTo>
                <a:lnTo>
                  <a:pt x="44196" y="26670"/>
                </a:lnTo>
                <a:lnTo>
                  <a:pt x="44958" y="27432"/>
                </a:lnTo>
                <a:lnTo>
                  <a:pt x="44196" y="26670"/>
                </a:lnTo>
                <a:lnTo>
                  <a:pt x="44958" y="27432"/>
                </a:lnTo>
                <a:lnTo>
                  <a:pt x="44196" y="25908"/>
                </a:lnTo>
                <a:lnTo>
                  <a:pt x="46482" y="29717"/>
                </a:lnTo>
                <a:lnTo>
                  <a:pt x="46482" y="34289"/>
                </a:lnTo>
                <a:lnTo>
                  <a:pt x="18288" y="34289"/>
                </a:lnTo>
                <a:lnTo>
                  <a:pt x="20573" y="41910"/>
                </a:lnTo>
                <a:lnTo>
                  <a:pt x="19811" y="41910"/>
                </a:lnTo>
                <a:lnTo>
                  <a:pt x="18288" y="38861"/>
                </a:lnTo>
                <a:lnTo>
                  <a:pt x="19050" y="38861"/>
                </a:lnTo>
                <a:cubicBezTo>
                  <a:pt x="11506" y="24041"/>
                  <a:pt x="7645" y="23012"/>
                  <a:pt x="0" y="761"/>
                </a:cubicBezTo>
                <a:lnTo>
                  <a:pt x="28955" y="6858"/>
                </a:lnTo>
                <a:lnTo>
                  <a:pt x="27432" y="6858"/>
                </a:lnTo>
                <a:cubicBezTo>
                  <a:pt x="33070" y="6896"/>
                  <a:pt x="30797" y="6400"/>
                  <a:pt x="36576" y="8382"/>
                </a:cubicBezTo>
                <a:cubicBezTo>
                  <a:pt x="46367" y="10286"/>
                  <a:pt x="64084" y="17259"/>
                  <a:pt x="70865" y="24383"/>
                </a:cubicBezTo>
                <a:lnTo>
                  <a:pt x="69341" y="23622"/>
                </a:lnTo>
                <a:lnTo>
                  <a:pt x="71627" y="24383"/>
                </a:lnTo>
                <a:lnTo>
                  <a:pt x="69341" y="23622"/>
                </a:lnTo>
                <a:lnTo>
                  <a:pt x="72390" y="24383"/>
                </a:lnTo>
                <a:lnTo>
                  <a:pt x="70865" y="24383"/>
                </a:lnTo>
                <a:lnTo>
                  <a:pt x="73914" y="25145"/>
                </a:lnTo>
                <a:lnTo>
                  <a:pt x="73152" y="25145"/>
                </a:lnTo>
                <a:lnTo>
                  <a:pt x="77723" y="25908"/>
                </a:lnTo>
                <a:lnTo>
                  <a:pt x="76961" y="25908"/>
                </a:lnTo>
                <a:cubicBezTo>
                  <a:pt x="142430" y="35191"/>
                  <a:pt x="216611" y="34023"/>
                  <a:pt x="283464" y="36576"/>
                </a:cubicBezTo>
                <a:lnTo>
                  <a:pt x="282702" y="36576"/>
                </a:lnTo>
                <a:lnTo>
                  <a:pt x="288797" y="36576"/>
                </a:lnTo>
                <a:lnTo>
                  <a:pt x="288035" y="36576"/>
                </a:lnTo>
                <a:lnTo>
                  <a:pt x="294894" y="35814"/>
                </a:lnTo>
                <a:lnTo>
                  <a:pt x="294132" y="35814"/>
                </a:lnTo>
                <a:lnTo>
                  <a:pt x="301752" y="35051"/>
                </a:lnTo>
                <a:lnTo>
                  <a:pt x="300990" y="35051"/>
                </a:lnTo>
                <a:lnTo>
                  <a:pt x="309371" y="33527"/>
                </a:lnTo>
                <a:lnTo>
                  <a:pt x="308609" y="33527"/>
                </a:lnTo>
                <a:lnTo>
                  <a:pt x="316991" y="32004"/>
                </a:lnTo>
                <a:lnTo>
                  <a:pt x="316229" y="32004"/>
                </a:lnTo>
                <a:lnTo>
                  <a:pt x="325373" y="29717"/>
                </a:lnTo>
                <a:lnTo>
                  <a:pt x="324611" y="30479"/>
                </a:lnTo>
                <a:lnTo>
                  <a:pt x="332994" y="27432"/>
                </a:lnTo>
                <a:lnTo>
                  <a:pt x="332994" y="28194"/>
                </a:lnTo>
                <a:lnTo>
                  <a:pt x="358140" y="19050"/>
                </a:lnTo>
                <a:lnTo>
                  <a:pt x="357377" y="19811"/>
                </a:lnTo>
                <a:lnTo>
                  <a:pt x="365759" y="16001"/>
                </a:lnTo>
                <a:lnTo>
                  <a:pt x="373379" y="12954"/>
                </a:lnTo>
                <a:lnTo>
                  <a:pt x="372617" y="12954"/>
                </a:lnTo>
                <a:lnTo>
                  <a:pt x="380238" y="9905"/>
                </a:lnTo>
                <a:lnTo>
                  <a:pt x="387096" y="6858"/>
                </a:lnTo>
                <a:lnTo>
                  <a:pt x="386334" y="6858"/>
                </a:lnTo>
                <a:lnTo>
                  <a:pt x="392429" y="3048"/>
                </a:lnTo>
                <a:lnTo>
                  <a:pt x="391667" y="3810"/>
                </a:lnTo>
                <a:lnTo>
                  <a:pt x="397764" y="0"/>
                </a:lnTo>
                <a:lnTo>
                  <a:pt x="412241" y="24383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3480701" y="1614677"/>
            <a:ext cx="259841" cy="781812"/>
          </a:xfrm>
          <a:custGeom>
            <a:avLst/>
            <a:gdLst>
              <a:gd name="connsiteX0" fmla="*/ 6857 w 259841"/>
              <a:gd name="connsiteY0" fmla="*/ 0 h 781812"/>
              <a:gd name="connsiteX1" fmla="*/ 9905 w 259841"/>
              <a:gd name="connsiteY1" fmla="*/ 761 h 781812"/>
              <a:gd name="connsiteX2" fmla="*/ 9143 w 259841"/>
              <a:gd name="connsiteY2" fmla="*/ 761 h 781812"/>
              <a:gd name="connsiteX3" fmla="*/ 11429 w 259841"/>
              <a:gd name="connsiteY3" fmla="*/ 761 h 781812"/>
              <a:gd name="connsiteX4" fmla="*/ 12953 w 259841"/>
              <a:gd name="connsiteY4" fmla="*/ 1524 h 781812"/>
              <a:gd name="connsiteX5" fmla="*/ 12191 w 259841"/>
              <a:gd name="connsiteY5" fmla="*/ 761 h 781812"/>
              <a:gd name="connsiteX6" fmla="*/ 13715 w 259841"/>
              <a:gd name="connsiteY6" fmla="*/ 1524 h 781812"/>
              <a:gd name="connsiteX7" fmla="*/ 15239 w 259841"/>
              <a:gd name="connsiteY7" fmla="*/ 1524 h 781812"/>
              <a:gd name="connsiteX8" fmla="*/ 16763 w 259841"/>
              <a:gd name="connsiteY8" fmla="*/ 2286 h 781812"/>
              <a:gd name="connsiteX9" fmla="*/ 12191 w 259841"/>
              <a:gd name="connsiteY9" fmla="*/ 1524 h 781812"/>
              <a:gd name="connsiteX10" fmla="*/ 20573 w 259841"/>
              <a:gd name="connsiteY10" fmla="*/ 1524 h 781812"/>
              <a:gd name="connsiteX11" fmla="*/ 25907 w 259841"/>
              <a:gd name="connsiteY11" fmla="*/ 10668 h 781812"/>
              <a:gd name="connsiteX12" fmla="*/ 27431 w 259841"/>
              <a:gd name="connsiteY12" fmla="*/ 12954 h 781812"/>
              <a:gd name="connsiteX13" fmla="*/ 29717 w 259841"/>
              <a:gd name="connsiteY13" fmla="*/ 16001 h 781812"/>
              <a:gd name="connsiteX14" fmla="*/ 31241 w 259841"/>
              <a:gd name="connsiteY14" fmla="*/ 18288 h 781812"/>
              <a:gd name="connsiteX15" fmla="*/ 32765 w 259841"/>
              <a:gd name="connsiteY15" fmla="*/ 21336 h 781812"/>
              <a:gd name="connsiteX16" fmla="*/ 32765 w 259841"/>
              <a:gd name="connsiteY16" fmla="*/ 22098 h 781812"/>
              <a:gd name="connsiteX17" fmla="*/ 30479 w 259841"/>
              <a:gd name="connsiteY17" fmla="*/ 19050 h 781812"/>
              <a:gd name="connsiteX18" fmla="*/ 35051 w 259841"/>
              <a:gd name="connsiteY18" fmla="*/ 22860 h 781812"/>
              <a:gd name="connsiteX19" fmla="*/ 35051 w 259841"/>
              <a:gd name="connsiteY19" fmla="*/ 28955 h 781812"/>
              <a:gd name="connsiteX20" fmla="*/ 19811 w 259841"/>
              <a:gd name="connsiteY20" fmla="*/ 15239 h 781812"/>
              <a:gd name="connsiteX21" fmla="*/ 23621 w 259841"/>
              <a:gd name="connsiteY21" fmla="*/ 14477 h 781812"/>
              <a:gd name="connsiteX22" fmla="*/ 30479 w 259841"/>
              <a:gd name="connsiteY22" fmla="*/ 14477 h 781812"/>
              <a:gd name="connsiteX23" fmla="*/ 29717 w 259841"/>
              <a:gd name="connsiteY23" fmla="*/ 14477 h 781812"/>
              <a:gd name="connsiteX24" fmla="*/ 32003 w 259841"/>
              <a:gd name="connsiteY24" fmla="*/ 13716 h 781812"/>
              <a:gd name="connsiteX25" fmla="*/ 40385 w 259841"/>
              <a:gd name="connsiteY25" fmla="*/ 13716 h 781812"/>
              <a:gd name="connsiteX26" fmla="*/ 39623 w 259841"/>
              <a:gd name="connsiteY26" fmla="*/ 13716 h 781812"/>
              <a:gd name="connsiteX27" fmla="*/ 51053 w 259841"/>
              <a:gd name="connsiteY27" fmla="*/ 13716 h 781812"/>
              <a:gd name="connsiteX28" fmla="*/ 57150 w 259841"/>
              <a:gd name="connsiteY28" fmla="*/ 24383 h 781812"/>
              <a:gd name="connsiteX29" fmla="*/ 59435 w 259841"/>
              <a:gd name="connsiteY29" fmla="*/ 28194 h 781812"/>
              <a:gd name="connsiteX30" fmla="*/ 62483 w 259841"/>
              <a:gd name="connsiteY30" fmla="*/ 34289 h 781812"/>
              <a:gd name="connsiteX31" fmla="*/ 62483 w 259841"/>
              <a:gd name="connsiteY31" fmla="*/ 33527 h 781812"/>
              <a:gd name="connsiteX32" fmla="*/ 64007 w 259841"/>
              <a:gd name="connsiteY32" fmla="*/ 35814 h 781812"/>
              <a:gd name="connsiteX33" fmla="*/ 64769 w 259841"/>
              <a:gd name="connsiteY33" fmla="*/ 38100 h 781812"/>
              <a:gd name="connsiteX34" fmla="*/ 66293 w 259841"/>
              <a:gd name="connsiteY34" fmla="*/ 39623 h 781812"/>
              <a:gd name="connsiteX35" fmla="*/ 67055 w 259841"/>
              <a:gd name="connsiteY35" fmla="*/ 41148 h 781812"/>
              <a:gd name="connsiteX36" fmla="*/ 66293 w 259841"/>
              <a:gd name="connsiteY36" fmla="*/ 40386 h 781812"/>
              <a:gd name="connsiteX37" fmla="*/ 67817 w 259841"/>
              <a:gd name="connsiteY37" fmla="*/ 41910 h 781812"/>
              <a:gd name="connsiteX38" fmla="*/ 68579 w 259841"/>
              <a:gd name="connsiteY38" fmla="*/ 44195 h 781812"/>
              <a:gd name="connsiteX39" fmla="*/ 69341 w 259841"/>
              <a:gd name="connsiteY39" fmla="*/ 44957 h 781812"/>
              <a:gd name="connsiteX40" fmla="*/ 66293 w 259841"/>
              <a:gd name="connsiteY40" fmla="*/ 40386 h 781812"/>
              <a:gd name="connsiteX41" fmla="*/ 63245 w 259841"/>
              <a:gd name="connsiteY41" fmla="*/ 38861 h 781812"/>
              <a:gd name="connsiteX42" fmla="*/ 64007 w 259841"/>
              <a:gd name="connsiteY42" fmla="*/ 38861 h 781812"/>
              <a:gd name="connsiteX43" fmla="*/ 62483 w 259841"/>
              <a:gd name="connsiteY43" fmla="*/ 38100 h 781812"/>
              <a:gd name="connsiteX44" fmla="*/ 63245 w 259841"/>
              <a:gd name="connsiteY44" fmla="*/ 38861 h 781812"/>
              <a:gd name="connsiteX45" fmla="*/ 64769 w 259841"/>
              <a:gd name="connsiteY45" fmla="*/ 38861 h 781812"/>
              <a:gd name="connsiteX46" fmla="*/ 65531 w 259841"/>
              <a:gd name="connsiteY46" fmla="*/ 39623 h 781812"/>
              <a:gd name="connsiteX47" fmla="*/ 69341 w 259841"/>
              <a:gd name="connsiteY47" fmla="*/ 41148 h 781812"/>
              <a:gd name="connsiteX48" fmla="*/ 68579 w 259841"/>
              <a:gd name="connsiteY48" fmla="*/ 41148 h 781812"/>
              <a:gd name="connsiteX49" fmla="*/ 73151 w 259841"/>
              <a:gd name="connsiteY49" fmla="*/ 43433 h 781812"/>
              <a:gd name="connsiteX50" fmla="*/ 72389 w 259841"/>
              <a:gd name="connsiteY50" fmla="*/ 42672 h 781812"/>
              <a:gd name="connsiteX51" fmla="*/ 76961 w 259841"/>
              <a:gd name="connsiteY51" fmla="*/ 44957 h 781812"/>
              <a:gd name="connsiteX52" fmla="*/ 76200 w 259841"/>
              <a:gd name="connsiteY52" fmla="*/ 44195 h 781812"/>
              <a:gd name="connsiteX53" fmla="*/ 80009 w 259841"/>
              <a:gd name="connsiteY53" fmla="*/ 45720 h 781812"/>
              <a:gd name="connsiteX54" fmla="*/ 78485 w 259841"/>
              <a:gd name="connsiteY54" fmla="*/ 45720 h 781812"/>
              <a:gd name="connsiteX55" fmla="*/ 82295 w 259841"/>
              <a:gd name="connsiteY55" fmla="*/ 46482 h 781812"/>
              <a:gd name="connsiteX56" fmla="*/ 80009 w 259841"/>
              <a:gd name="connsiteY56" fmla="*/ 45720 h 781812"/>
              <a:gd name="connsiteX57" fmla="*/ 81533 w 259841"/>
              <a:gd name="connsiteY57" fmla="*/ 46482 h 781812"/>
              <a:gd name="connsiteX58" fmla="*/ 78485 w 259841"/>
              <a:gd name="connsiteY58" fmla="*/ 46482 h 781812"/>
              <a:gd name="connsiteX59" fmla="*/ 82295 w 259841"/>
              <a:gd name="connsiteY59" fmla="*/ 45720 h 781812"/>
              <a:gd name="connsiteX60" fmla="*/ 89153 w 259841"/>
              <a:gd name="connsiteY60" fmla="*/ 48005 h 781812"/>
              <a:gd name="connsiteX61" fmla="*/ 93725 w 259841"/>
              <a:gd name="connsiteY61" fmla="*/ 51816 h 781812"/>
              <a:gd name="connsiteX62" fmla="*/ 96773 w 259841"/>
              <a:gd name="connsiteY62" fmla="*/ 55626 h 781812"/>
              <a:gd name="connsiteX63" fmla="*/ 98297 w 259841"/>
              <a:gd name="connsiteY63" fmla="*/ 58673 h 781812"/>
              <a:gd name="connsiteX64" fmla="*/ 101345 w 259841"/>
              <a:gd name="connsiteY64" fmla="*/ 63245 h 781812"/>
              <a:gd name="connsiteX65" fmla="*/ 102107 w 259841"/>
              <a:gd name="connsiteY65" fmla="*/ 64770 h 781812"/>
              <a:gd name="connsiteX66" fmla="*/ 102107 w 259841"/>
              <a:gd name="connsiteY66" fmla="*/ 65532 h 781812"/>
              <a:gd name="connsiteX67" fmla="*/ 96773 w 259841"/>
              <a:gd name="connsiteY67" fmla="*/ 58673 h 781812"/>
              <a:gd name="connsiteX68" fmla="*/ 114300 w 259841"/>
              <a:gd name="connsiteY68" fmla="*/ 70104 h 781812"/>
              <a:gd name="connsiteX69" fmla="*/ 113537 w 259841"/>
              <a:gd name="connsiteY69" fmla="*/ 70104 h 781812"/>
              <a:gd name="connsiteX70" fmla="*/ 115823 w 259841"/>
              <a:gd name="connsiteY70" fmla="*/ 71627 h 781812"/>
              <a:gd name="connsiteX71" fmla="*/ 116585 w 259841"/>
              <a:gd name="connsiteY71" fmla="*/ 72389 h 781812"/>
              <a:gd name="connsiteX72" fmla="*/ 118871 w 259841"/>
              <a:gd name="connsiteY72" fmla="*/ 73151 h 781812"/>
              <a:gd name="connsiteX73" fmla="*/ 119633 w 259841"/>
              <a:gd name="connsiteY73" fmla="*/ 73914 h 781812"/>
              <a:gd name="connsiteX74" fmla="*/ 118871 w 259841"/>
              <a:gd name="connsiteY74" fmla="*/ 73151 h 781812"/>
              <a:gd name="connsiteX75" fmla="*/ 129539 w 259841"/>
              <a:gd name="connsiteY75" fmla="*/ 86105 h 781812"/>
              <a:gd name="connsiteX76" fmla="*/ 150875 w 259841"/>
              <a:gd name="connsiteY76" fmla="*/ 124205 h 781812"/>
              <a:gd name="connsiteX77" fmla="*/ 153923 w 259841"/>
              <a:gd name="connsiteY77" fmla="*/ 204216 h 781812"/>
              <a:gd name="connsiteX78" fmla="*/ 154685 w 259841"/>
              <a:gd name="connsiteY78" fmla="*/ 202692 h 781812"/>
              <a:gd name="connsiteX79" fmla="*/ 154685 w 259841"/>
              <a:gd name="connsiteY79" fmla="*/ 204977 h 781812"/>
              <a:gd name="connsiteX80" fmla="*/ 153923 w 259841"/>
              <a:gd name="connsiteY80" fmla="*/ 202692 h 781812"/>
              <a:gd name="connsiteX81" fmla="*/ 154685 w 259841"/>
              <a:gd name="connsiteY81" fmla="*/ 206501 h 781812"/>
              <a:gd name="connsiteX82" fmla="*/ 153923 w 259841"/>
              <a:gd name="connsiteY82" fmla="*/ 203454 h 781812"/>
              <a:gd name="connsiteX83" fmla="*/ 155447 w 259841"/>
              <a:gd name="connsiteY83" fmla="*/ 206501 h 781812"/>
              <a:gd name="connsiteX84" fmla="*/ 153923 w 259841"/>
              <a:gd name="connsiteY84" fmla="*/ 204216 h 781812"/>
              <a:gd name="connsiteX85" fmla="*/ 155447 w 259841"/>
              <a:gd name="connsiteY85" fmla="*/ 207264 h 781812"/>
              <a:gd name="connsiteX86" fmla="*/ 154685 w 259841"/>
              <a:gd name="connsiteY86" fmla="*/ 205739 h 781812"/>
              <a:gd name="connsiteX87" fmla="*/ 156209 w 259841"/>
              <a:gd name="connsiteY87" fmla="*/ 207264 h 781812"/>
              <a:gd name="connsiteX88" fmla="*/ 154685 w 259841"/>
              <a:gd name="connsiteY88" fmla="*/ 206501 h 781812"/>
              <a:gd name="connsiteX89" fmla="*/ 156209 w 259841"/>
              <a:gd name="connsiteY89" fmla="*/ 208026 h 781812"/>
              <a:gd name="connsiteX90" fmla="*/ 155447 w 259841"/>
              <a:gd name="connsiteY90" fmla="*/ 206501 h 781812"/>
              <a:gd name="connsiteX91" fmla="*/ 156971 w 259841"/>
              <a:gd name="connsiteY91" fmla="*/ 208026 h 781812"/>
              <a:gd name="connsiteX92" fmla="*/ 153923 w 259841"/>
              <a:gd name="connsiteY92" fmla="*/ 205739 h 781812"/>
              <a:gd name="connsiteX93" fmla="*/ 153161 w 259841"/>
              <a:gd name="connsiteY93" fmla="*/ 205739 h 781812"/>
              <a:gd name="connsiteX94" fmla="*/ 153923 w 259841"/>
              <a:gd name="connsiteY94" fmla="*/ 205739 h 781812"/>
              <a:gd name="connsiteX95" fmla="*/ 154685 w 259841"/>
              <a:gd name="connsiteY95" fmla="*/ 206501 h 781812"/>
              <a:gd name="connsiteX96" fmla="*/ 156209 w 259841"/>
              <a:gd name="connsiteY96" fmla="*/ 207264 h 781812"/>
              <a:gd name="connsiteX97" fmla="*/ 160019 w 259841"/>
              <a:gd name="connsiteY97" fmla="*/ 209550 h 781812"/>
              <a:gd name="connsiteX98" fmla="*/ 164591 w 259841"/>
              <a:gd name="connsiteY98" fmla="*/ 211836 h 781812"/>
              <a:gd name="connsiteX99" fmla="*/ 169163 w 259841"/>
              <a:gd name="connsiteY99" fmla="*/ 215645 h 781812"/>
              <a:gd name="connsiteX100" fmla="*/ 173735 w 259841"/>
              <a:gd name="connsiteY100" fmla="*/ 220217 h 781812"/>
              <a:gd name="connsiteX101" fmla="*/ 182117 w 259841"/>
              <a:gd name="connsiteY101" fmla="*/ 245364 h 781812"/>
              <a:gd name="connsiteX102" fmla="*/ 188975 w 259841"/>
              <a:gd name="connsiteY102" fmla="*/ 345186 h 781812"/>
              <a:gd name="connsiteX103" fmla="*/ 188975 w 259841"/>
              <a:gd name="connsiteY103" fmla="*/ 344423 h 781812"/>
              <a:gd name="connsiteX104" fmla="*/ 188975 w 259841"/>
              <a:gd name="connsiteY104" fmla="*/ 347472 h 781812"/>
              <a:gd name="connsiteX105" fmla="*/ 189737 w 259841"/>
              <a:gd name="connsiteY105" fmla="*/ 349757 h 781812"/>
              <a:gd name="connsiteX106" fmla="*/ 189737 w 259841"/>
              <a:gd name="connsiteY106" fmla="*/ 351282 h 781812"/>
              <a:gd name="connsiteX107" fmla="*/ 189737 w 259841"/>
              <a:gd name="connsiteY107" fmla="*/ 350520 h 781812"/>
              <a:gd name="connsiteX108" fmla="*/ 189737 w 259841"/>
              <a:gd name="connsiteY108" fmla="*/ 352044 h 781812"/>
              <a:gd name="connsiteX109" fmla="*/ 189737 w 259841"/>
              <a:gd name="connsiteY109" fmla="*/ 350520 h 781812"/>
              <a:gd name="connsiteX110" fmla="*/ 189737 w 259841"/>
              <a:gd name="connsiteY110" fmla="*/ 351282 h 781812"/>
              <a:gd name="connsiteX111" fmla="*/ 186689 w 259841"/>
              <a:gd name="connsiteY111" fmla="*/ 346710 h 781812"/>
              <a:gd name="connsiteX112" fmla="*/ 168401 w 259841"/>
              <a:gd name="connsiteY112" fmla="*/ 345948 h 781812"/>
              <a:gd name="connsiteX113" fmla="*/ 168401 w 259841"/>
              <a:gd name="connsiteY113" fmla="*/ 345186 h 781812"/>
              <a:gd name="connsiteX114" fmla="*/ 166877 w 259841"/>
              <a:gd name="connsiteY114" fmla="*/ 346710 h 781812"/>
              <a:gd name="connsiteX115" fmla="*/ 171450 w 259841"/>
              <a:gd name="connsiteY115" fmla="*/ 342138 h 781812"/>
              <a:gd name="connsiteX116" fmla="*/ 182117 w 259841"/>
              <a:gd name="connsiteY116" fmla="*/ 341376 h 781812"/>
              <a:gd name="connsiteX117" fmla="*/ 188213 w 259841"/>
              <a:gd name="connsiteY117" fmla="*/ 343661 h 781812"/>
              <a:gd name="connsiteX118" fmla="*/ 192023 w 259841"/>
              <a:gd name="connsiteY118" fmla="*/ 346710 h 781812"/>
              <a:gd name="connsiteX119" fmla="*/ 195833 w 259841"/>
              <a:gd name="connsiteY119" fmla="*/ 348995 h 781812"/>
              <a:gd name="connsiteX120" fmla="*/ 198881 w 259841"/>
              <a:gd name="connsiteY120" fmla="*/ 352805 h 781812"/>
              <a:gd name="connsiteX121" fmla="*/ 201167 w 259841"/>
              <a:gd name="connsiteY121" fmla="*/ 355854 h 781812"/>
              <a:gd name="connsiteX122" fmla="*/ 204215 w 259841"/>
              <a:gd name="connsiteY122" fmla="*/ 359664 h 781812"/>
              <a:gd name="connsiteX123" fmla="*/ 209550 w 259841"/>
              <a:gd name="connsiteY123" fmla="*/ 366522 h 781812"/>
              <a:gd name="connsiteX124" fmla="*/ 213359 w 259841"/>
              <a:gd name="connsiteY124" fmla="*/ 374142 h 781812"/>
              <a:gd name="connsiteX125" fmla="*/ 215645 w 259841"/>
              <a:gd name="connsiteY125" fmla="*/ 377951 h 781812"/>
              <a:gd name="connsiteX126" fmla="*/ 217169 w 259841"/>
              <a:gd name="connsiteY126" fmla="*/ 382523 h 781812"/>
              <a:gd name="connsiteX127" fmla="*/ 217931 w 259841"/>
              <a:gd name="connsiteY127" fmla="*/ 387857 h 781812"/>
              <a:gd name="connsiteX128" fmla="*/ 217169 w 259841"/>
              <a:gd name="connsiteY128" fmla="*/ 391667 h 781812"/>
              <a:gd name="connsiteX129" fmla="*/ 217169 w 259841"/>
              <a:gd name="connsiteY129" fmla="*/ 390905 h 781812"/>
              <a:gd name="connsiteX130" fmla="*/ 217169 w 259841"/>
              <a:gd name="connsiteY130" fmla="*/ 392429 h 781812"/>
              <a:gd name="connsiteX131" fmla="*/ 217169 w 259841"/>
              <a:gd name="connsiteY131" fmla="*/ 391667 h 781812"/>
              <a:gd name="connsiteX132" fmla="*/ 217169 w 259841"/>
              <a:gd name="connsiteY132" fmla="*/ 393954 h 781812"/>
              <a:gd name="connsiteX133" fmla="*/ 217169 w 259841"/>
              <a:gd name="connsiteY133" fmla="*/ 393192 h 781812"/>
              <a:gd name="connsiteX134" fmla="*/ 217169 w 259841"/>
              <a:gd name="connsiteY134" fmla="*/ 403860 h 781812"/>
              <a:gd name="connsiteX135" fmla="*/ 217169 w 259841"/>
              <a:gd name="connsiteY135" fmla="*/ 403098 h 781812"/>
              <a:gd name="connsiteX136" fmla="*/ 217169 w 259841"/>
              <a:gd name="connsiteY136" fmla="*/ 407670 h 781812"/>
              <a:gd name="connsiteX137" fmla="*/ 218693 w 259841"/>
              <a:gd name="connsiteY137" fmla="*/ 427482 h 781812"/>
              <a:gd name="connsiteX138" fmla="*/ 218693 w 259841"/>
              <a:gd name="connsiteY138" fmla="*/ 426720 h 781812"/>
              <a:gd name="connsiteX139" fmla="*/ 219455 w 259841"/>
              <a:gd name="connsiteY139" fmla="*/ 432054 h 781812"/>
              <a:gd name="connsiteX140" fmla="*/ 218693 w 259841"/>
              <a:gd name="connsiteY140" fmla="*/ 431292 h 781812"/>
              <a:gd name="connsiteX141" fmla="*/ 220217 w 259841"/>
              <a:gd name="connsiteY141" fmla="*/ 440436 h 781812"/>
              <a:gd name="connsiteX142" fmla="*/ 220217 w 259841"/>
              <a:gd name="connsiteY142" fmla="*/ 439673 h 781812"/>
              <a:gd name="connsiteX143" fmla="*/ 220217 w 259841"/>
              <a:gd name="connsiteY143" fmla="*/ 442722 h 781812"/>
              <a:gd name="connsiteX144" fmla="*/ 220979 w 259841"/>
              <a:gd name="connsiteY144" fmla="*/ 445770 h 781812"/>
              <a:gd name="connsiteX145" fmla="*/ 220979 w 259841"/>
              <a:gd name="connsiteY145" fmla="*/ 445007 h 781812"/>
              <a:gd name="connsiteX146" fmla="*/ 220979 w 259841"/>
              <a:gd name="connsiteY146" fmla="*/ 447294 h 781812"/>
              <a:gd name="connsiteX147" fmla="*/ 221741 w 259841"/>
              <a:gd name="connsiteY147" fmla="*/ 448817 h 781812"/>
              <a:gd name="connsiteX148" fmla="*/ 221741 w 259841"/>
              <a:gd name="connsiteY148" fmla="*/ 448055 h 781812"/>
              <a:gd name="connsiteX149" fmla="*/ 221741 w 259841"/>
              <a:gd name="connsiteY149" fmla="*/ 450342 h 781812"/>
              <a:gd name="connsiteX150" fmla="*/ 222503 w 259841"/>
              <a:gd name="connsiteY150" fmla="*/ 452627 h 781812"/>
              <a:gd name="connsiteX151" fmla="*/ 221741 w 259841"/>
              <a:gd name="connsiteY151" fmla="*/ 451866 h 781812"/>
              <a:gd name="connsiteX152" fmla="*/ 222503 w 259841"/>
              <a:gd name="connsiteY152" fmla="*/ 454151 h 781812"/>
              <a:gd name="connsiteX153" fmla="*/ 223265 w 259841"/>
              <a:gd name="connsiteY153" fmla="*/ 457200 h 781812"/>
              <a:gd name="connsiteX154" fmla="*/ 223265 w 259841"/>
              <a:gd name="connsiteY154" fmla="*/ 456438 h 781812"/>
              <a:gd name="connsiteX155" fmla="*/ 224027 w 259841"/>
              <a:gd name="connsiteY155" fmla="*/ 459486 h 781812"/>
              <a:gd name="connsiteX156" fmla="*/ 225551 w 259841"/>
              <a:gd name="connsiteY156" fmla="*/ 467105 h 781812"/>
              <a:gd name="connsiteX157" fmla="*/ 225551 w 259841"/>
              <a:gd name="connsiteY157" fmla="*/ 466344 h 781812"/>
              <a:gd name="connsiteX158" fmla="*/ 227837 w 259841"/>
              <a:gd name="connsiteY158" fmla="*/ 474726 h 781812"/>
              <a:gd name="connsiteX159" fmla="*/ 230123 w 259841"/>
              <a:gd name="connsiteY159" fmla="*/ 483870 h 781812"/>
              <a:gd name="connsiteX160" fmla="*/ 229361 w 259841"/>
              <a:gd name="connsiteY160" fmla="*/ 483870 h 781812"/>
              <a:gd name="connsiteX161" fmla="*/ 250697 w 259841"/>
              <a:gd name="connsiteY161" fmla="*/ 578357 h 781812"/>
              <a:gd name="connsiteX162" fmla="*/ 250697 w 259841"/>
              <a:gd name="connsiteY162" fmla="*/ 577595 h 781812"/>
              <a:gd name="connsiteX163" fmla="*/ 259841 w 259841"/>
              <a:gd name="connsiteY163" fmla="*/ 707136 h 781812"/>
              <a:gd name="connsiteX164" fmla="*/ 237743 w 259841"/>
              <a:gd name="connsiteY164" fmla="*/ 781811 h 781812"/>
              <a:gd name="connsiteX165" fmla="*/ 220979 w 259841"/>
              <a:gd name="connsiteY165" fmla="*/ 758189 h 781812"/>
              <a:gd name="connsiteX166" fmla="*/ 223265 w 259841"/>
              <a:gd name="connsiteY166" fmla="*/ 755904 h 781812"/>
              <a:gd name="connsiteX167" fmla="*/ 222503 w 259841"/>
              <a:gd name="connsiteY167" fmla="*/ 756666 h 781812"/>
              <a:gd name="connsiteX168" fmla="*/ 225551 w 259841"/>
              <a:gd name="connsiteY168" fmla="*/ 755142 h 781812"/>
              <a:gd name="connsiteX169" fmla="*/ 224789 w 259841"/>
              <a:gd name="connsiteY169" fmla="*/ 755904 h 781812"/>
              <a:gd name="connsiteX170" fmla="*/ 228600 w 259841"/>
              <a:gd name="connsiteY170" fmla="*/ 751332 h 781812"/>
              <a:gd name="connsiteX171" fmla="*/ 226313 w 259841"/>
              <a:gd name="connsiteY171" fmla="*/ 754379 h 781812"/>
              <a:gd name="connsiteX172" fmla="*/ 227837 w 259841"/>
              <a:gd name="connsiteY172" fmla="*/ 752094 h 781812"/>
              <a:gd name="connsiteX173" fmla="*/ 227075 w 259841"/>
              <a:gd name="connsiteY173" fmla="*/ 754379 h 781812"/>
              <a:gd name="connsiteX174" fmla="*/ 227837 w 259841"/>
              <a:gd name="connsiteY174" fmla="*/ 751332 h 781812"/>
              <a:gd name="connsiteX175" fmla="*/ 227075 w 259841"/>
              <a:gd name="connsiteY175" fmla="*/ 752855 h 781812"/>
              <a:gd name="connsiteX176" fmla="*/ 228600 w 259841"/>
              <a:gd name="connsiteY176" fmla="*/ 749045 h 781812"/>
              <a:gd name="connsiteX177" fmla="*/ 227837 w 259841"/>
              <a:gd name="connsiteY177" fmla="*/ 750570 h 781812"/>
              <a:gd name="connsiteX178" fmla="*/ 228600 w 259841"/>
              <a:gd name="connsiteY178" fmla="*/ 746760 h 781812"/>
              <a:gd name="connsiteX179" fmla="*/ 229361 w 259841"/>
              <a:gd name="connsiteY179" fmla="*/ 742188 h 781812"/>
              <a:gd name="connsiteX180" fmla="*/ 229361 w 259841"/>
              <a:gd name="connsiteY180" fmla="*/ 742950 h 781812"/>
              <a:gd name="connsiteX181" fmla="*/ 230123 w 259841"/>
              <a:gd name="connsiteY181" fmla="*/ 737616 h 781812"/>
              <a:gd name="connsiteX182" fmla="*/ 230123 w 259841"/>
              <a:gd name="connsiteY182" fmla="*/ 738377 h 781812"/>
              <a:gd name="connsiteX183" fmla="*/ 230123 w 259841"/>
              <a:gd name="connsiteY183" fmla="*/ 733044 h 781812"/>
              <a:gd name="connsiteX184" fmla="*/ 230885 w 259841"/>
              <a:gd name="connsiteY184" fmla="*/ 726948 h 781812"/>
              <a:gd name="connsiteX185" fmla="*/ 230885 w 259841"/>
              <a:gd name="connsiteY185" fmla="*/ 727710 h 781812"/>
              <a:gd name="connsiteX186" fmla="*/ 230885 w 259841"/>
              <a:gd name="connsiteY186" fmla="*/ 700277 h 781812"/>
              <a:gd name="connsiteX187" fmla="*/ 230885 w 259841"/>
              <a:gd name="connsiteY187" fmla="*/ 701039 h 781812"/>
              <a:gd name="connsiteX188" fmla="*/ 229361 w 259841"/>
              <a:gd name="connsiteY188" fmla="*/ 670560 h 781812"/>
              <a:gd name="connsiteX189" fmla="*/ 228600 w 259841"/>
              <a:gd name="connsiteY189" fmla="*/ 654557 h 781812"/>
              <a:gd name="connsiteX190" fmla="*/ 228600 w 259841"/>
              <a:gd name="connsiteY190" fmla="*/ 655320 h 781812"/>
              <a:gd name="connsiteX191" fmla="*/ 221741 w 259841"/>
              <a:gd name="connsiteY191" fmla="*/ 575310 h 781812"/>
              <a:gd name="connsiteX192" fmla="*/ 221741 w 259841"/>
              <a:gd name="connsiteY192" fmla="*/ 576072 h 781812"/>
              <a:gd name="connsiteX193" fmla="*/ 221741 w 259841"/>
              <a:gd name="connsiteY193" fmla="*/ 573786 h 781812"/>
              <a:gd name="connsiteX194" fmla="*/ 220217 w 259841"/>
              <a:gd name="connsiteY194" fmla="*/ 567689 h 781812"/>
              <a:gd name="connsiteX195" fmla="*/ 220217 w 259841"/>
              <a:gd name="connsiteY195" fmla="*/ 568451 h 781812"/>
              <a:gd name="connsiteX196" fmla="*/ 195071 w 259841"/>
              <a:gd name="connsiteY196" fmla="*/ 460248 h 781812"/>
              <a:gd name="connsiteX197" fmla="*/ 195071 w 259841"/>
              <a:gd name="connsiteY197" fmla="*/ 461010 h 781812"/>
              <a:gd name="connsiteX198" fmla="*/ 194309 w 259841"/>
              <a:gd name="connsiteY198" fmla="*/ 457961 h 781812"/>
              <a:gd name="connsiteX199" fmla="*/ 193547 w 259841"/>
              <a:gd name="connsiteY199" fmla="*/ 455676 h 781812"/>
              <a:gd name="connsiteX200" fmla="*/ 193547 w 259841"/>
              <a:gd name="connsiteY200" fmla="*/ 452627 h 781812"/>
              <a:gd name="connsiteX201" fmla="*/ 193547 w 259841"/>
              <a:gd name="connsiteY201" fmla="*/ 453389 h 781812"/>
              <a:gd name="connsiteX202" fmla="*/ 188975 w 259841"/>
              <a:gd name="connsiteY202" fmla="*/ 386333 h 781812"/>
              <a:gd name="connsiteX203" fmla="*/ 188975 w 259841"/>
              <a:gd name="connsiteY203" fmla="*/ 390144 h 781812"/>
              <a:gd name="connsiteX204" fmla="*/ 188975 w 259841"/>
              <a:gd name="connsiteY204" fmla="*/ 388620 h 781812"/>
              <a:gd name="connsiteX205" fmla="*/ 189737 w 259841"/>
              <a:gd name="connsiteY205" fmla="*/ 390905 h 781812"/>
              <a:gd name="connsiteX206" fmla="*/ 188975 w 259841"/>
              <a:gd name="connsiteY206" fmla="*/ 388620 h 781812"/>
              <a:gd name="connsiteX207" fmla="*/ 188975 w 259841"/>
              <a:gd name="connsiteY207" fmla="*/ 389382 h 781812"/>
              <a:gd name="connsiteX208" fmla="*/ 188213 w 259841"/>
              <a:gd name="connsiteY208" fmla="*/ 387095 h 781812"/>
              <a:gd name="connsiteX209" fmla="*/ 188213 w 259841"/>
              <a:gd name="connsiteY209" fmla="*/ 387857 h 781812"/>
              <a:gd name="connsiteX210" fmla="*/ 185165 w 259841"/>
              <a:gd name="connsiteY210" fmla="*/ 381761 h 781812"/>
              <a:gd name="connsiteX211" fmla="*/ 185927 w 259841"/>
              <a:gd name="connsiteY211" fmla="*/ 382523 h 781812"/>
              <a:gd name="connsiteX212" fmla="*/ 181355 w 259841"/>
              <a:gd name="connsiteY212" fmla="*/ 376427 h 781812"/>
              <a:gd name="connsiteX213" fmla="*/ 181355 w 259841"/>
              <a:gd name="connsiteY213" fmla="*/ 377189 h 781812"/>
              <a:gd name="connsiteX214" fmla="*/ 179069 w 259841"/>
              <a:gd name="connsiteY214" fmla="*/ 373379 h 781812"/>
              <a:gd name="connsiteX215" fmla="*/ 179831 w 259841"/>
              <a:gd name="connsiteY215" fmla="*/ 374142 h 781812"/>
              <a:gd name="connsiteX216" fmla="*/ 176783 w 259841"/>
              <a:gd name="connsiteY216" fmla="*/ 371094 h 781812"/>
              <a:gd name="connsiteX217" fmla="*/ 177545 w 259841"/>
              <a:gd name="connsiteY217" fmla="*/ 371855 h 781812"/>
              <a:gd name="connsiteX218" fmla="*/ 175259 w 259841"/>
              <a:gd name="connsiteY218" fmla="*/ 369570 h 781812"/>
              <a:gd name="connsiteX219" fmla="*/ 176021 w 259841"/>
              <a:gd name="connsiteY219" fmla="*/ 370332 h 781812"/>
              <a:gd name="connsiteX220" fmla="*/ 173735 w 259841"/>
              <a:gd name="connsiteY220" fmla="*/ 368807 h 781812"/>
              <a:gd name="connsiteX221" fmla="*/ 175259 w 259841"/>
              <a:gd name="connsiteY221" fmla="*/ 369570 h 781812"/>
              <a:gd name="connsiteX222" fmla="*/ 173735 w 259841"/>
              <a:gd name="connsiteY222" fmla="*/ 368045 h 781812"/>
              <a:gd name="connsiteX223" fmla="*/ 176783 w 259841"/>
              <a:gd name="connsiteY223" fmla="*/ 369570 h 781812"/>
              <a:gd name="connsiteX224" fmla="*/ 174497 w 259841"/>
              <a:gd name="connsiteY224" fmla="*/ 368807 h 781812"/>
              <a:gd name="connsiteX225" fmla="*/ 180593 w 259841"/>
              <a:gd name="connsiteY225" fmla="*/ 369570 h 781812"/>
              <a:gd name="connsiteX226" fmla="*/ 179069 w 259841"/>
              <a:gd name="connsiteY226" fmla="*/ 370332 h 781812"/>
              <a:gd name="connsiteX227" fmla="*/ 188975 w 259841"/>
              <a:gd name="connsiteY227" fmla="*/ 365760 h 781812"/>
              <a:gd name="connsiteX228" fmla="*/ 186689 w 259841"/>
              <a:gd name="connsiteY228" fmla="*/ 367283 h 781812"/>
              <a:gd name="connsiteX229" fmla="*/ 175259 w 259841"/>
              <a:gd name="connsiteY229" fmla="*/ 375666 h 781812"/>
              <a:gd name="connsiteX230" fmla="*/ 160781 w 259841"/>
              <a:gd name="connsiteY230" fmla="*/ 348233 h 781812"/>
              <a:gd name="connsiteX231" fmla="*/ 157733 w 259841"/>
              <a:gd name="connsiteY231" fmla="*/ 316229 h 781812"/>
              <a:gd name="connsiteX232" fmla="*/ 152400 w 259841"/>
              <a:gd name="connsiteY232" fmla="*/ 240029 h 781812"/>
              <a:gd name="connsiteX233" fmla="*/ 152400 w 259841"/>
              <a:gd name="connsiteY233" fmla="*/ 241554 h 781812"/>
              <a:gd name="connsiteX234" fmla="*/ 152400 w 259841"/>
              <a:gd name="connsiteY234" fmla="*/ 239267 h 781812"/>
              <a:gd name="connsiteX235" fmla="*/ 153161 w 259841"/>
              <a:gd name="connsiteY235" fmla="*/ 241554 h 781812"/>
              <a:gd name="connsiteX236" fmla="*/ 151637 w 259841"/>
              <a:gd name="connsiteY236" fmla="*/ 239267 h 781812"/>
              <a:gd name="connsiteX237" fmla="*/ 153161 w 259841"/>
              <a:gd name="connsiteY237" fmla="*/ 241554 h 781812"/>
              <a:gd name="connsiteX238" fmla="*/ 150113 w 259841"/>
              <a:gd name="connsiteY238" fmla="*/ 237744 h 781812"/>
              <a:gd name="connsiteX239" fmla="*/ 151637 w 259841"/>
              <a:gd name="connsiteY239" fmla="*/ 239267 h 781812"/>
              <a:gd name="connsiteX240" fmla="*/ 148589 w 259841"/>
              <a:gd name="connsiteY240" fmla="*/ 236220 h 781812"/>
              <a:gd name="connsiteX241" fmla="*/ 150113 w 259841"/>
              <a:gd name="connsiteY241" fmla="*/ 237744 h 781812"/>
              <a:gd name="connsiteX242" fmla="*/ 147065 w 259841"/>
              <a:gd name="connsiteY242" fmla="*/ 234695 h 781812"/>
              <a:gd name="connsiteX243" fmla="*/ 147827 w 259841"/>
              <a:gd name="connsiteY243" fmla="*/ 235457 h 781812"/>
              <a:gd name="connsiteX244" fmla="*/ 144779 w 259841"/>
              <a:gd name="connsiteY244" fmla="*/ 233172 h 781812"/>
              <a:gd name="connsiteX245" fmla="*/ 145541 w 259841"/>
              <a:gd name="connsiteY245" fmla="*/ 233933 h 781812"/>
              <a:gd name="connsiteX246" fmla="*/ 143255 w 259841"/>
              <a:gd name="connsiteY246" fmla="*/ 232410 h 781812"/>
              <a:gd name="connsiteX247" fmla="*/ 144017 w 259841"/>
              <a:gd name="connsiteY247" fmla="*/ 233172 h 781812"/>
              <a:gd name="connsiteX248" fmla="*/ 142493 w 259841"/>
              <a:gd name="connsiteY248" fmla="*/ 232410 h 781812"/>
              <a:gd name="connsiteX249" fmla="*/ 141731 w 259841"/>
              <a:gd name="connsiteY249" fmla="*/ 231648 h 781812"/>
              <a:gd name="connsiteX250" fmla="*/ 142493 w 259841"/>
              <a:gd name="connsiteY250" fmla="*/ 232410 h 781812"/>
              <a:gd name="connsiteX251" fmla="*/ 141731 w 259841"/>
              <a:gd name="connsiteY251" fmla="*/ 231648 h 781812"/>
              <a:gd name="connsiteX252" fmla="*/ 139445 w 259841"/>
              <a:gd name="connsiteY252" fmla="*/ 230886 h 781812"/>
              <a:gd name="connsiteX253" fmla="*/ 133350 w 259841"/>
              <a:gd name="connsiteY253" fmla="*/ 224789 h 781812"/>
              <a:gd name="connsiteX254" fmla="*/ 131063 w 259841"/>
              <a:gd name="connsiteY254" fmla="*/ 221742 h 781812"/>
              <a:gd name="connsiteX255" fmla="*/ 127253 w 259841"/>
              <a:gd name="connsiteY255" fmla="*/ 194310 h 781812"/>
              <a:gd name="connsiteX256" fmla="*/ 127253 w 259841"/>
              <a:gd name="connsiteY256" fmla="*/ 195072 h 781812"/>
              <a:gd name="connsiteX257" fmla="*/ 127253 w 259841"/>
              <a:gd name="connsiteY257" fmla="*/ 192023 h 781812"/>
              <a:gd name="connsiteX258" fmla="*/ 127253 w 259841"/>
              <a:gd name="connsiteY258" fmla="*/ 192786 h 781812"/>
              <a:gd name="connsiteX259" fmla="*/ 127253 w 259841"/>
              <a:gd name="connsiteY259" fmla="*/ 188976 h 781812"/>
              <a:gd name="connsiteX260" fmla="*/ 128015 w 259841"/>
              <a:gd name="connsiteY260" fmla="*/ 185166 h 781812"/>
              <a:gd name="connsiteX261" fmla="*/ 128015 w 259841"/>
              <a:gd name="connsiteY261" fmla="*/ 185927 h 781812"/>
              <a:gd name="connsiteX262" fmla="*/ 128015 w 259841"/>
              <a:gd name="connsiteY262" fmla="*/ 177545 h 781812"/>
              <a:gd name="connsiteX263" fmla="*/ 128015 w 259841"/>
              <a:gd name="connsiteY263" fmla="*/ 178307 h 781812"/>
              <a:gd name="connsiteX264" fmla="*/ 128015 w 259841"/>
              <a:gd name="connsiteY264" fmla="*/ 160020 h 781812"/>
              <a:gd name="connsiteX265" fmla="*/ 128015 w 259841"/>
              <a:gd name="connsiteY265" fmla="*/ 160782 h 781812"/>
              <a:gd name="connsiteX266" fmla="*/ 127253 w 259841"/>
              <a:gd name="connsiteY266" fmla="*/ 151638 h 781812"/>
              <a:gd name="connsiteX267" fmla="*/ 127253 w 259841"/>
              <a:gd name="connsiteY267" fmla="*/ 152400 h 781812"/>
              <a:gd name="connsiteX268" fmla="*/ 127253 w 259841"/>
              <a:gd name="connsiteY268" fmla="*/ 148589 h 781812"/>
              <a:gd name="connsiteX269" fmla="*/ 126491 w 259841"/>
              <a:gd name="connsiteY269" fmla="*/ 144779 h 781812"/>
              <a:gd name="connsiteX270" fmla="*/ 126491 w 259841"/>
              <a:gd name="connsiteY270" fmla="*/ 145542 h 781812"/>
              <a:gd name="connsiteX271" fmla="*/ 125729 w 259841"/>
              <a:gd name="connsiteY271" fmla="*/ 141732 h 781812"/>
              <a:gd name="connsiteX272" fmla="*/ 125729 w 259841"/>
              <a:gd name="connsiteY272" fmla="*/ 142494 h 781812"/>
              <a:gd name="connsiteX273" fmla="*/ 124205 w 259841"/>
              <a:gd name="connsiteY273" fmla="*/ 136398 h 781812"/>
              <a:gd name="connsiteX274" fmla="*/ 124967 w 259841"/>
              <a:gd name="connsiteY274" fmla="*/ 137160 h 781812"/>
              <a:gd name="connsiteX275" fmla="*/ 123443 w 259841"/>
              <a:gd name="connsiteY275" fmla="*/ 134111 h 781812"/>
              <a:gd name="connsiteX276" fmla="*/ 124205 w 259841"/>
              <a:gd name="connsiteY276" fmla="*/ 134873 h 781812"/>
              <a:gd name="connsiteX277" fmla="*/ 122681 w 259841"/>
              <a:gd name="connsiteY277" fmla="*/ 131064 h 781812"/>
              <a:gd name="connsiteX278" fmla="*/ 122681 w 259841"/>
              <a:gd name="connsiteY278" fmla="*/ 131826 h 781812"/>
              <a:gd name="connsiteX279" fmla="*/ 121157 w 259841"/>
              <a:gd name="connsiteY279" fmla="*/ 127254 h 781812"/>
              <a:gd name="connsiteX280" fmla="*/ 121157 w 259841"/>
              <a:gd name="connsiteY280" fmla="*/ 128016 h 781812"/>
              <a:gd name="connsiteX281" fmla="*/ 116585 w 259841"/>
              <a:gd name="connsiteY281" fmla="*/ 119633 h 781812"/>
              <a:gd name="connsiteX282" fmla="*/ 117347 w 259841"/>
              <a:gd name="connsiteY282" fmla="*/ 120395 h 781812"/>
              <a:gd name="connsiteX283" fmla="*/ 112013 w 259841"/>
              <a:gd name="connsiteY283" fmla="*/ 112014 h 781812"/>
              <a:gd name="connsiteX284" fmla="*/ 112775 w 259841"/>
              <a:gd name="connsiteY284" fmla="*/ 112776 h 781812"/>
              <a:gd name="connsiteX285" fmla="*/ 109727 w 259841"/>
              <a:gd name="connsiteY285" fmla="*/ 108966 h 781812"/>
              <a:gd name="connsiteX286" fmla="*/ 110489 w 259841"/>
              <a:gd name="connsiteY286" fmla="*/ 108966 h 781812"/>
              <a:gd name="connsiteX287" fmla="*/ 100583 w 259841"/>
              <a:gd name="connsiteY287" fmla="*/ 94488 h 781812"/>
              <a:gd name="connsiteX288" fmla="*/ 100583 w 259841"/>
              <a:gd name="connsiteY288" fmla="*/ 95250 h 781812"/>
              <a:gd name="connsiteX289" fmla="*/ 100583 w 259841"/>
              <a:gd name="connsiteY289" fmla="*/ 94488 h 781812"/>
              <a:gd name="connsiteX290" fmla="*/ 102107 w 259841"/>
              <a:gd name="connsiteY290" fmla="*/ 96011 h 781812"/>
              <a:gd name="connsiteX291" fmla="*/ 105155 w 259841"/>
              <a:gd name="connsiteY291" fmla="*/ 98298 h 781812"/>
              <a:gd name="connsiteX292" fmla="*/ 104393 w 259841"/>
              <a:gd name="connsiteY292" fmla="*/ 97536 h 781812"/>
              <a:gd name="connsiteX293" fmla="*/ 102869 w 259841"/>
              <a:gd name="connsiteY293" fmla="*/ 96773 h 781812"/>
              <a:gd name="connsiteX294" fmla="*/ 102869 w 259841"/>
              <a:gd name="connsiteY294" fmla="*/ 97536 h 781812"/>
              <a:gd name="connsiteX295" fmla="*/ 101345 w 259841"/>
              <a:gd name="connsiteY295" fmla="*/ 96011 h 781812"/>
              <a:gd name="connsiteX296" fmla="*/ 99821 w 259841"/>
              <a:gd name="connsiteY296" fmla="*/ 95250 h 781812"/>
              <a:gd name="connsiteX297" fmla="*/ 100583 w 259841"/>
              <a:gd name="connsiteY297" fmla="*/ 95250 h 781812"/>
              <a:gd name="connsiteX298" fmla="*/ 85343 w 259841"/>
              <a:gd name="connsiteY298" fmla="*/ 85344 h 781812"/>
              <a:gd name="connsiteX299" fmla="*/ 85343 w 259841"/>
              <a:gd name="connsiteY299" fmla="*/ 86105 h 781812"/>
              <a:gd name="connsiteX300" fmla="*/ 76961 w 259841"/>
              <a:gd name="connsiteY300" fmla="*/ 80772 h 781812"/>
              <a:gd name="connsiteX301" fmla="*/ 75437 w 259841"/>
              <a:gd name="connsiteY301" fmla="*/ 76200 h 781812"/>
              <a:gd name="connsiteX302" fmla="*/ 74675 w 259841"/>
              <a:gd name="connsiteY302" fmla="*/ 75438 h 781812"/>
              <a:gd name="connsiteX303" fmla="*/ 75437 w 259841"/>
              <a:gd name="connsiteY303" fmla="*/ 75438 h 781812"/>
              <a:gd name="connsiteX304" fmla="*/ 74675 w 259841"/>
              <a:gd name="connsiteY304" fmla="*/ 73914 h 781812"/>
              <a:gd name="connsiteX305" fmla="*/ 74675 w 259841"/>
              <a:gd name="connsiteY305" fmla="*/ 74676 h 781812"/>
              <a:gd name="connsiteX306" fmla="*/ 73913 w 259841"/>
              <a:gd name="connsiteY306" fmla="*/ 72389 h 781812"/>
              <a:gd name="connsiteX307" fmla="*/ 73913 w 259841"/>
              <a:gd name="connsiteY307" fmla="*/ 73151 h 781812"/>
              <a:gd name="connsiteX308" fmla="*/ 73151 w 259841"/>
              <a:gd name="connsiteY308" fmla="*/ 70866 h 781812"/>
              <a:gd name="connsiteX309" fmla="*/ 73913 w 259841"/>
              <a:gd name="connsiteY309" fmla="*/ 72389 h 781812"/>
              <a:gd name="connsiteX310" fmla="*/ 72389 w 259841"/>
              <a:gd name="connsiteY310" fmla="*/ 70866 h 781812"/>
              <a:gd name="connsiteX311" fmla="*/ 74675 w 259841"/>
              <a:gd name="connsiteY311" fmla="*/ 73151 h 781812"/>
              <a:gd name="connsiteX312" fmla="*/ 73151 w 259841"/>
              <a:gd name="connsiteY312" fmla="*/ 71627 h 781812"/>
              <a:gd name="connsiteX313" fmla="*/ 77723 w 259841"/>
              <a:gd name="connsiteY313" fmla="*/ 74676 h 781812"/>
              <a:gd name="connsiteX314" fmla="*/ 76200 w 259841"/>
              <a:gd name="connsiteY314" fmla="*/ 73914 h 781812"/>
              <a:gd name="connsiteX315" fmla="*/ 82295 w 259841"/>
              <a:gd name="connsiteY315" fmla="*/ 74676 h 781812"/>
              <a:gd name="connsiteX316" fmla="*/ 56387 w 259841"/>
              <a:gd name="connsiteY316" fmla="*/ 67055 h 781812"/>
              <a:gd name="connsiteX317" fmla="*/ 42671 w 259841"/>
              <a:gd name="connsiteY317" fmla="*/ 56388 h 781812"/>
              <a:gd name="connsiteX318" fmla="*/ 43433 w 259841"/>
              <a:gd name="connsiteY318" fmla="*/ 57911 h 781812"/>
              <a:gd name="connsiteX319" fmla="*/ 43433 w 259841"/>
              <a:gd name="connsiteY319" fmla="*/ 57150 h 781812"/>
              <a:gd name="connsiteX320" fmla="*/ 41909 w 259841"/>
              <a:gd name="connsiteY320" fmla="*/ 55626 h 781812"/>
              <a:gd name="connsiteX321" fmla="*/ 40385 w 259841"/>
              <a:gd name="connsiteY321" fmla="*/ 52577 h 781812"/>
              <a:gd name="connsiteX322" fmla="*/ 39623 w 259841"/>
              <a:gd name="connsiteY322" fmla="*/ 50292 h 781812"/>
              <a:gd name="connsiteX323" fmla="*/ 30479 w 259841"/>
              <a:gd name="connsiteY323" fmla="*/ 35051 h 781812"/>
              <a:gd name="connsiteX324" fmla="*/ 42671 w 259841"/>
              <a:gd name="connsiteY324" fmla="*/ 41910 h 781812"/>
              <a:gd name="connsiteX325" fmla="*/ 41909 w 259841"/>
              <a:gd name="connsiteY325" fmla="*/ 41910 h 781812"/>
              <a:gd name="connsiteX326" fmla="*/ 44195 w 259841"/>
              <a:gd name="connsiteY326" fmla="*/ 41910 h 781812"/>
              <a:gd name="connsiteX327" fmla="*/ 38861 w 259841"/>
              <a:gd name="connsiteY327" fmla="*/ 41910 h 781812"/>
              <a:gd name="connsiteX328" fmla="*/ 39623 w 259841"/>
              <a:gd name="connsiteY328" fmla="*/ 41910 h 781812"/>
              <a:gd name="connsiteX329" fmla="*/ 38100 w 259841"/>
              <a:gd name="connsiteY329" fmla="*/ 42672 h 781812"/>
              <a:gd name="connsiteX330" fmla="*/ 35813 w 259841"/>
              <a:gd name="connsiteY330" fmla="*/ 42672 h 781812"/>
              <a:gd name="connsiteX331" fmla="*/ 36575 w 259841"/>
              <a:gd name="connsiteY331" fmla="*/ 42672 h 781812"/>
              <a:gd name="connsiteX332" fmla="*/ 6095 w 259841"/>
              <a:gd name="connsiteY332" fmla="*/ 44195 h 781812"/>
              <a:gd name="connsiteX333" fmla="*/ 6095 w 259841"/>
              <a:gd name="connsiteY333" fmla="*/ 28955 h 781812"/>
              <a:gd name="connsiteX334" fmla="*/ 10667 w 259841"/>
              <a:gd name="connsiteY334" fmla="*/ 38861 h 781812"/>
              <a:gd name="connsiteX335" fmla="*/ 9143 w 259841"/>
              <a:gd name="connsiteY335" fmla="*/ 37338 h 781812"/>
              <a:gd name="connsiteX336" fmla="*/ 7619 w 259841"/>
              <a:gd name="connsiteY336" fmla="*/ 35051 h 781812"/>
              <a:gd name="connsiteX337" fmla="*/ 8381 w 259841"/>
              <a:gd name="connsiteY337" fmla="*/ 35814 h 781812"/>
              <a:gd name="connsiteX338" fmla="*/ 7619 w 259841"/>
              <a:gd name="connsiteY338" fmla="*/ 35051 h 781812"/>
              <a:gd name="connsiteX339" fmla="*/ 5333 w 259841"/>
              <a:gd name="connsiteY339" fmla="*/ 30479 h 781812"/>
              <a:gd name="connsiteX340" fmla="*/ 3047 w 259841"/>
              <a:gd name="connsiteY340" fmla="*/ 27432 h 781812"/>
              <a:gd name="connsiteX341" fmla="*/ 0 w 259841"/>
              <a:gd name="connsiteY341" fmla="*/ 22860 h 781812"/>
              <a:gd name="connsiteX342" fmla="*/ 12191 w 259841"/>
              <a:gd name="connsiteY342" fmla="*/ 29717 h 781812"/>
              <a:gd name="connsiteX343" fmla="*/ 9905 w 259841"/>
              <a:gd name="connsiteY343" fmla="*/ 29717 h 781812"/>
              <a:gd name="connsiteX344" fmla="*/ 7619 w 259841"/>
              <a:gd name="connsiteY344" fmla="*/ 28955 h 781812"/>
              <a:gd name="connsiteX345" fmla="*/ 9905 w 259841"/>
              <a:gd name="connsiteY345" fmla="*/ 29717 h 781812"/>
              <a:gd name="connsiteX346" fmla="*/ 9143 w 259841"/>
              <a:gd name="connsiteY346" fmla="*/ 29717 h 781812"/>
              <a:gd name="connsiteX347" fmla="*/ 9905 w 259841"/>
              <a:gd name="connsiteY347" fmla="*/ 29717 h 781812"/>
              <a:gd name="connsiteX348" fmla="*/ 8381 w 259841"/>
              <a:gd name="connsiteY348" fmla="*/ 29717 h 781812"/>
              <a:gd name="connsiteX349" fmla="*/ 6857 w 259841"/>
              <a:gd name="connsiteY349" fmla="*/ 28955 h 781812"/>
              <a:gd name="connsiteX350" fmla="*/ 4571 w 259841"/>
              <a:gd name="connsiteY350" fmla="*/ 28955 h 781812"/>
              <a:gd name="connsiteX351" fmla="*/ 1523 w 259841"/>
              <a:gd name="connsiteY351" fmla="*/ 28194 h 781812"/>
              <a:gd name="connsiteX352" fmla="*/ 6857 w 259841"/>
              <a:gd name="connsiteY352" fmla="*/ 0 h 78181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  <a:cxn ang="61">
                <a:pos x="connsiteX61" y="connsiteY61"/>
              </a:cxn>
              <a:cxn ang="62">
                <a:pos x="connsiteX62" y="connsiteY62"/>
              </a:cxn>
              <a:cxn ang="63">
                <a:pos x="connsiteX63" y="connsiteY63"/>
              </a:cxn>
              <a:cxn ang="64">
                <a:pos x="connsiteX64" y="connsiteY64"/>
              </a:cxn>
              <a:cxn ang="65">
                <a:pos x="connsiteX65" y="connsiteY65"/>
              </a:cxn>
              <a:cxn ang="66">
                <a:pos x="connsiteX66" y="connsiteY66"/>
              </a:cxn>
              <a:cxn ang="67">
                <a:pos x="connsiteX67" y="connsiteY67"/>
              </a:cxn>
              <a:cxn ang="68">
                <a:pos x="connsiteX68" y="connsiteY68"/>
              </a:cxn>
              <a:cxn ang="69">
                <a:pos x="connsiteX69" y="connsiteY69"/>
              </a:cxn>
              <a:cxn ang="70">
                <a:pos x="connsiteX70" y="connsiteY70"/>
              </a:cxn>
              <a:cxn ang="71">
                <a:pos x="connsiteX71" y="connsiteY71"/>
              </a:cxn>
              <a:cxn ang="72">
                <a:pos x="connsiteX72" y="connsiteY72"/>
              </a:cxn>
              <a:cxn ang="73">
                <a:pos x="connsiteX73" y="connsiteY73"/>
              </a:cxn>
              <a:cxn ang="74">
                <a:pos x="connsiteX74" y="connsiteY74"/>
              </a:cxn>
              <a:cxn ang="75">
                <a:pos x="connsiteX75" y="connsiteY75"/>
              </a:cxn>
              <a:cxn ang="76">
                <a:pos x="connsiteX76" y="connsiteY76"/>
              </a:cxn>
              <a:cxn ang="77">
                <a:pos x="connsiteX77" y="connsiteY77"/>
              </a:cxn>
              <a:cxn ang="78">
                <a:pos x="connsiteX78" y="connsiteY78"/>
              </a:cxn>
              <a:cxn ang="79">
                <a:pos x="connsiteX79" y="connsiteY79"/>
              </a:cxn>
              <a:cxn ang="80">
                <a:pos x="connsiteX80" y="connsiteY80"/>
              </a:cxn>
              <a:cxn ang="81">
                <a:pos x="connsiteX81" y="connsiteY81"/>
              </a:cxn>
              <a:cxn ang="82">
                <a:pos x="connsiteX82" y="connsiteY82"/>
              </a:cxn>
              <a:cxn ang="83">
                <a:pos x="connsiteX83" y="connsiteY83"/>
              </a:cxn>
              <a:cxn ang="84">
                <a:pos x="connsiteX84" y="connsiteY84"/>
              </a:cxn>
              <a:cxn ang="85">
                <a:pos x="connsiteX85" y="connsiteY85"/>
              </a:cxn>
              <a:cxn ang="86">
                <a:pos x="connsiteX86" y="connsiteY86"/>
              </a:cxn>
              <a:cxn ang="87">
                <a:pos x="connsiteX87" y="connsiteY87"/>
              </a:cxn>
              <a:cxn ang="88">
                <a:pos x="connsiteX88" y="connsiteY88"/>
              </a:cxn>
              <a:cxn ang="89">
                <a:pos x="connsiteX89" y="connsiteY89"/>
              </a:cxn>
              <a:cxn ang="90">
                <a:pos x="connsiteX90" y="connsiteY90"/>
              </a:cxn>
              <a:cxn ang="91">
                <a:pos x="connsiteX91" y="connsiteY91"/>
              </a:cxn>
              <a:cxn ang="92">
                <a:pos x="connsiteX92" y="connsiteY92"/>
              </a:cxn>
              <a:cxn ang="93">
                <a:pos x="connsiteX93" y="connsiteY93"/>
              </a:cxn>
              <a:cxn ang="94">
                <a:pos x="connsiteX94" y="connsiteY94"/>
              </a:cxn>
              <a:cxn ang="95">
                <a:pos x="connsiteX95" y="connsiteY95"/>
              </a:cxn>
              <a:cxn ang="96">
                <a:pos x="connsiteX96" y="connsiteY96"/>
              </a:cxn>
              <a:cxn ang="97">
                <a:pos x="connsiteX97" y="connsiteY97"/>
              </a:cxn>
              <a:cxn ang="98">
                <a:pos x="connsiteX98" y="connsiteY98"/>
              </a:cxn>
              <a:cxn ang="99">
                <a:pos x="connsiteX99" y="connsiteY99"/>
              </a:cxn>
              <a:cxn ang="100">
                <a:pos x="connsiteX100" y="connsiteY100"/>
              </a:cxn>
              <a:cxn ang="101">
                <a:pos x="connsiteX101" y="connsiteY101"/>
              </a:cxn>
              <a:cxn ang="102">
                <a:pos x="connsiteX102" y="connsiteY102"/>
              </a:cxn>
              <a:cxn ang="103">
                <a:pos x="connsiteX103" y="connsiteY103"/>
              </a:cxn>
              <a:cxn ang="104">
                <a:pos x="connsiteX104" y="connsiteY104"/>
              </a:cxn>
              <a:cxn ang="105">
                <a:pos x="connsiteX105" y="connsiteY105"/>
              </a:cxn>
              <a:cxn ang="106">
                <a:pos x="connsiteX106" y="connsiteY106"/>
              </a:cxn>
              <a:cxn ang="107">
                <a:pos x="connsiteX107" y="connsiteY107"/>
              </a:cxn>
              <a:cxn ang="108">
                <a:pos x="connsiteX108" y="connsiteY108"/>
              </a:cxn>
              <a:cxn ang="109">
                <a:pos x="connsiteX109" y="connsiteY109"/>
              </a:cxn>
              <a:cxn ang="110">
                <a:pos x="connsiteX110" y="connsiteY110"/>
              </a:cxn>
              <a:cxn ang="111">
                <a:pos x="connsiteX111" y="connsiteY111"/>
              </a:cxn>
              <a:cxn ang="112">
                <a:pos x="connsiteX112" y="connsiteY112"/>
              </a:cxn>
              <a:cxn ang="113">
                <a:pos x="connsiteX113" y="connsiteY113"/>
              </a:cxn>
              <a:cxn ang="114">
                <a:pos x="connsiteX114" y="connsiteY114"/>
              </a:cxn>
              <a:cxn ang="115">
                <a:pos x="connsiteX115" y="connsiteY115"/>
              </a:cxn>
              <a:cxn ang="116">
                <a:pos x="connsiteX116" y="connsiteY116"/>
              </a:cxn>
              <a:cxn ang="117">
                <a:pos x="connsiteX117" y="connsiteY117"/>
              </a:cxn>
              <a:cxn ang="118">
                <a:pos x="connsiteX118" y="connsiteY118"/>
              </a:cxn>
              <a:cxn ang="119">
                <a:pos x="connsiteX119" y="connsiteY119"/>
              </a:cxn>
              <a:cxn ang="120">
                <a:pos x="connsiteX120" y="connsiteY120"/>
              </a:cxn>
              <a:cxn ang="121">
                <a:pos x="connsiteX121" y="connsiteY121"/>
              </a:cxn>
              <a:cxn ang="122">
                <a:pos x="connsiteX122" y="connsiteY122"/>
              </a:cxn>
              <a:cxn ang="123">
                <a:pos x="connsiteX123" y="connsiteY123"/>
              </a:cxn>
              <a:cxn ang="124">
                <a:pos x="connsiteX124" y="connsiteY124"/>
              </a:cxn>
              <a:cxn ang="125">
                <a:pos x="connsiteX125" y="connsiteY125"/>
              </a:cxn>
              <a:cxn ang="126">
                <a:pos x="connsiteX126" y="connsiteY126"/>
              </a:cxn>
              <a:cxn ang="127">
                <a:pos x="connsiteX127" y="connsiteY127"/>
              </a:cxn>
              <a:cxn ang="128">
                <a:pos x="connsiteX128" y="connsiteY128"/>
              </a:cxn>
              <a:cxn ang="129">
                <a:pos x="connsiteX129" y="connsiteY129"/>
              </a:cxn>
              <a:cxn ang="130">
                <a:pos x="connsiteX130" y="connsiteY130"/>
              </a:cxn>
              <a:cxn ang="131">
                <a:pos x="connsiteX131" y="connsiteY131"/>
              </a:cxn>
              <a:cxn ang="132">
                <a:pos x="connsiteX132" y="connsiteY132"/>
              </a:cxn>
              <a:cxn ang="133">
                <a:pos x="connsiteX133" y="connsiteY133"/>
              </a:cxn>
              <a:cxn ang="134">
                <a:pos x="connsiteX134" y="connsiteY134"/>
              </a:cxn>
              <a:cxn ang="135">
                <a:pos x="connsiteX135" y="connsiteY135"/>
              </a:cxn>
              <a:cxn ang="136">
                <a:pos x="connsiteX136" y="connsiteY136"/>
              </a:cxn>
              <a:cxn ang="137">
                <a:pos x="connsiteX137" y="connsiteY137"/>
              </a:cxn>
              <a:cxn ang="138">
                <a:pos x="connsiteX138" y="connsiteY138"/>
              </a:cxn>
              <a:cxn ang="139">
                <a:pos x="connsiteX139" y="connsiteY139"/>
              </a:cxn>
              <a:cxn ang="140">
                <a:pos x="connsiteX140" y="connsiteY140"/>
              </a:cxn>
              <a:cxn ang="141">
                <a:pos x="connsiteX141" y="connsiteY141"/>
              </a:cxn>
              <a:cxn ang="142">
                <a:pos x="connsiteX142" y="connsiteY142"/>
              </a:cxn>
              <a:cxn ang="143">
                <a:pos x="connsiteX143" y="connsiteY143"/>
              </a:cxn>
              <a:cxn ang="144">
                <a:pos x="connsiteX144" y="connsiteY144"/>
              </a:cxn>
              <a:cxn ang="145">
                <a:pos x="connsiteX145" y="connsiteY145"/>
              </a:cxn>
              <a:cxn ang="146">
                <a:pos x="connsiteX146" y="connsiteY146"/>
              </a:cxn>
              <a:cxn ang="147">
                <a:pos x="connsiteX147" y="connsiteY147"/>
              </a:cxn>
              <a:cxn ang="148">
                <a:pos x="connsiteX148" y="connsiteY148"/>
              </a:cxn>
              <a:cxn ang="149">
                <a:pos x="connsiteX149" y="connsiteY149"/>
              </a:cxn>
              <a:cxn ang="150">
                <a:pos x="connsiteX150" y="connsiteY150"/>
              </a:cxn>
              <a:cxn ang="151">
                <a:pos x="connsiteX151" y="connsiteY151"/>
              </a:cxn>
              <a:cxn ang="152">
                <a:pos x="connsiteX152" y="connsiteY152"/>
              </a:cxn>
              <a:cxn ang="153">
                <a:pos x="connsiteX153" y="connsiteY153"/>
              </a:cxn>
              <a:cxn ang="154">
                <a:pos x="connsiteX154" y="connsiteY154"/>
              </a:cxn>
              <a:cxn ang="155">
                <a:pos x="connsiteX155" y="connsiteY155"/>
              </a:cxn>
              <a:cxn ang="156">
                <a:pos x="connsiteX156" y="connsiteY156"/>
              </a:cxn>
              <a:cxn ang="157">
                <a:pos x="connsiteX157" y="connsiteY157"/>
              </a:cxn>
              <a:cxn ang="158">
                <a:pos x="connsiteX158" y="connsiteY158"/>
              </a:cxn>
              <a:cxn ang="159">
                <a:pos x="connsiteX159" y="connsiteY159"/>
              </a:cxn>
              <a:cxn ang="160">
                <a:pos x="connsiteX160" y="connsiteY160"/>
              </a:cxn>
              <a:cxn ang="161">
                <a:pos x="connsiteX161" y="connsiteY161"/>
              </a:cxn>
              <a:cxn ang="162">
                <a:pos x="connsiteX162" y="connsiteY162"/>
              </a:cxn>
              <a:cxn ang="163">
                <a:pos x="connsiteX163" y="connsiteY163"/>
              </a:cxn>
              <a:cxn ang="164">
                <a:pos x="connsiteX164" y="connsiteY164"/>
              </a:cxn>
              <a:cxn ang="165">
                <a:pos x="connsiteX165" y="connsiteY165"/>
              </a:cxn>
              <a:cxn ang="166">
                <a:pos x="connsiteX166" y="connsiteY166"/>
              </a:cxn>
              <a:cxn ang="167">
                <a:pos x="connsiteX167" y="connsiteY167"/>
              </a:cxn>
              <a:cxn ang="168">
                <a:pos x="connsiteX168" y="connsiteY168"/>
              </a:cxn>
              <a:cxn ang="169">
                <a:pos x="connsiteX169" y="connsiteY169"/>
              </a:cxn>
              <a:cxn ang="170">
                <a:pos x="connsiteX170" y="connsiteY170"/>
              </a:cxn>
              <a:cxn ang="171">
                <a:pos x="connsiteX171" y="connsiteY171"/>
              </a:cxn>
              <a:cxn ang="172">
                <a:pos x="connsiteX172" y="connsiteY172"/>
              </a:cxn>
              <a:cxn ang="173">
                <a:pos x="connsiteX173" y="connsiteY173"/>
              </a:cxn>
              <a:cxn ang="174">
                <a:pos x="connsiteX174" y="connsiteY174"/>
              </a:cxn>
              <a:cxn ang="175">
                <a:pos x="connsiteX175" y="connsiteY175"/>
              </a:cxn>
              <a:cxn ang="176">
                <a:pos x="connsiteX176" y="connsiteY176"/>
              </a:cxn>
              <a:cxn ang="177">
                <a:pos x="connsiteX177" y="connsiteY177"/>
              </a:cxn>
              <a:cxn ang="178">
                <a:pos x="connsiteX178" y="connsiteY178"/>
              </a:cxn>
              <a:cxn ang="179">
                <a:pos x="connsiteX179" y="connsiteY179"/>
              </a:cxn>
              <a:cxn ang="180">
                <a:pos x="connsiteX180" y="connsiteY180"/>
              </a:cxn>
              <a:cxn ang="181">
                <a:pos x="connsiteX181" y="connsiteY181"/>
              </a:cxn>
              <a:cxn ang="182">
                <a:pos x="connsiteX182" y="connsiteY182"/>
              </a:cxn>
              <a:cxn ang="183">
                <a:pos x="connsiteX183" y="connsiteY183"/>
              </a:cxn>
              <a:cxn ang="184">
                <a:pos x="connsiteX184" y="connsiteY184"/>
              </a:cxn>
              <a:cxn ang="185">
                <a:pos x="connsiteX185" y="connsiteY185"/>
              </a:cxn>
              <a:cxn ang="186">
                <a:pos x="connsiteX186" y="connsiteY186"/>
              </a:cxn>
              <a:cxn ang="187">
                <a:pos x="connsiteX187" y="connsiteY187"/>
              </a:cxn>
              <a:cxn ang="188">
                <a:pos x="connsiteX188" y="connsiteY188"/>
              </a:cxn>
              <a:cxn ang="189">
                <a:pos x="connsiteX189" y="connsiteY189"/>
              </a:cxn>
              <a:cxn ang="190">
                <a:pos x="connsiteX190" y="connsiteY190"/>
              </a:cxn>
              <a:cxn ang="191">
                <a:pos x="connsiteX191" y="connsiteY191"/>
              </a:cxn>
              <a:cxn ang="192">
                <a:pos x="connsiteX192" y="connsiteY192"/>
              </a:cxn>
              <a:cxn ang="193">
                <a:pos x="connsiteX193" y="connsiteY193"/>
              </a:cxn>
              <a:cxn ang="194">
                <a:pos x="connsiteX194" y="connsiteY194"/>
              </a:cxn>
              <a:cxn ang="195">
                <a:pos x="connsiteX195" y="connsiteY195"/>
              </a:cxn>
              <a:cxn ang="196">
                <a:pos x="connsiteX196" y="connsiteY196"/>
              </a:cxn>
              <a:cxn ang="197">
                <a:pos x="connsiteX197" y="connsiteY197"/>
              </a:cxn>
              <a:cxn ang="198">
                <a:pos x="connsiteX198" y="connsiteY198"/>
              </a:cxn>
              <a:cxn ang="199">
                <a:pos x="connsiteX199" y="connsiteY199"/>
              </a:cxn>
              <a:cxn ang="200">
                <a:pos x="connsiteX200" y="connsiteY200"/>
              </a:cxn>
              <a:cxn ang="201">
                <a:pos x="connsiteX201" y="connsiteY201"/>
              </a:cxn>
              <a:cxn ang="202">
                <a:pos x="connsiteX202" y="connsiteY202"/>
              </a:cxn>
              <a:cxn ang="203">
                <a:pos x="connsiteX203" y="connsiteY203"/>
              </a:cxn>
              <a:cxn ang="204">
                <a:pos x="connsiteX204" y="connsiteY204"/>
              </a:cxn>
              <a:cxn ang="205">
                <a:pos x="connsiteX205" y="connsiteY205"/>
              </a:cxn>
              <a:cxn ang="206">
                <a:pos x="connsiteX206" y="connsiteY206"/>
              </a:cxn>
              <a:cxn ang="207">
                <a:pos x="connsiteX207" y="connsiteY207"/>
              </a:cxn>
              <a:cxn ang="208">
                <a:pos x="connsiteX208" y="connsiteY208"/>
              </a:cxn>
              <a:cxn ang="209">
                <a:pos x="connsiteX209" y="connsiteY209"/>
              </a:cxn>
              <a:cxn ang="210">
                <a:pos x="connsiteX210" y="connsiteY210"/>
              </a:cxn>
              <a:cxn ang="211">
                <a:pos x="connsiteX211" y="connsiteY211"/>
              </a:cxn>
              <a:cxn ang="212">
                <a:pos x="connsiteX212" y="connsiteY212"/>
              </a:cxn>
              <a:cxn ang="213">
                <a:pos x="connsiteX213" y="connsiteY213"/>
              </a:cxn>
              <a:cxn ang="214">
                <a:pos x="connsiteX214" y="connsiteY214"/>
              </a:cxn>
              <a:cxn ang="215">
                <a:pos x="connsiteX215" y="connsiteY215"/>
              </a:cxn>
              <a:cxn ang="216">
                <a:pos x="connsiteX216" y="connsiteY216"/>
              </a:cxn>
              <a:cxn ang="217">
                <a:pos x="connsiteX217" y="connsiteY217"/>
              </a:cxn>
              <a:cxn ang="218">
                <a:pos x="connsiteX218" y="connsiteY218"/>
              </a:cxn>
              <a:cxn ang="219">
                <a:pos x="connsiteX219" y="connsiteY219"/>
              </a:cxn>
              <a:cxn ang="220">
                <a:pos x="connsiteX220" y="connsiteY220"/>
              </a:cxn>
              <a:cxn ang="221">
                <a:pos x="connsiteX221" y="connsiteY221"/>
              </a:cxn>
              <a:cxn ang="222">
                <a:pos x="connsiteX222" y="connsiteY222"/>
              </a:cxn>
              <a:cxn ang="223">
                <a:pos x="connsiteX223" y="connsiteY223"/>
              </a:cxn>
              <a:cxn ang="224">
                <a:pos x="connsiteX224" y="connsiteY224"/>
              </a:cxn>
              <a:cxn ang="225">
                <a:pos x="connsiteX225" y="connsiteY225"/>
              </a:cxn>
              <a:cxn ang="226">
                <a:pos x="connsiteX226" y="connsiteY226"/>
              </a:cxn>
              <a:cxn ang="227">
                <a:pos x="connsiteX227" y="connsiteY227"/>
              </a:cxn>
              <a:cxn ang="228">
                <a:pos x="connsiteX228" y="connsiteY228"/>
              </a:cxn>
              <a:cxn ang="229">
                <a:pos x="connsiteX229" y="connsiteY229"/>
              </a:cxn>
              <a:cxn ang="230">
                <a:pos x="connsiteX230" y="connsiteY230"/>
              </a:cxn>
              <a:cxn ang="231">
                <a:pos x="connsiteX231" y="connsiteY231"/>
              </a:cxn>
              <a:cxn ang="232">
                <a:pos x="connsiteX232" y="connsiteY232"/>
              </a:cxn>
              <a:cxn ang="233">
                <a:pos x="connsiteX233" y="connsiteY233"/>
              </a:cxn>
              <a:cxn ang="234">
                <a:pos x="connsiteX234" y="connsiteY234"/>
              </a:cxn>
              <a:cxn ang="235">
                <a:pos x="connsiteX235" y="connsiteY235"/>
              </a:cxn>
              <a:cxn ang="236">
                <a:pos x="connsiteX236" y="connsiteY236"/>
              </a:cxn>
              <a:cxn ang="237">
                <a:pos x="connsiteX237" y="connsiteY237"/>
              </a:cxn>
              <a:cxn ang="238">
                <a:pos x="connsiteX238" y="connsiteY238"/>
              </a:cxn>
              <a:cxn ang="239">
                <a:pos x="connsiteX239" y="connsiteY239"/>
              </a:cxn>
              <a:cxn ang="240">
                <a:pos x="connsiteX240" y="connsiteY240"/>
              </a:cxn>
              <a:cxn ang="241">
                <a:pos x="connsiteX241" y="connsiteY241"/>
              </a:cxn>
              <a:cxn ang="242">
                <a:pos x="connsiteX242" y="connsiteY242"/>
              </a:cxn>
              <a:cxn ang="243">
                <a:pos x="connsiteX243" y="connsiteY243"/>
              </a:cxn>
              <a:cxn ang="244">
                <a:pos x="connsiteX244" y="connsiteY244"/>
              </a:cxn>
              <a:cxn ang="245">
                <a:pos x="connsiteX245" y="connsiteY245"/>
              </a:cxn>
              <a:cxn ang="246">
                <a:pos x="connsiteX246" y="connsiteY246"/>
              </a:cxn>
              <a:cxn ang="247">
                <a:pos x="connsiteX247" y="connsiteY247"/>
              </a:cxn>
              <a:cxn ang="248">
                <a:pos x="connsiteX248" y="connsiteY248"/>
              </a:cxn>
              <a:cxn ang="249">
                <a:pos x="connsiteX249" y="connsiteY249"/>
              </a:cxn>
              <a:cxn ang="250">
                <a:pos x="connsiteX250" y="connsiteY250"/>
              </a:cxn>
              <a:cxn ang="251">
                <a:pos x="connsiteX251" y="connsiteY251"/>
              </a:cxn>
              <a:cxn ang="252">
                <a:pos x="connsiteX252" y="connsiteY252"/>
              </a:cxn>
              <a:cxn ang="253">
                <a:pos x="connsiteX253" y="connsiteY253"/>
              </a:cxn>
              <a:cxn ang="254">
                <a:pos x="connsiteX254" y="connsiteY254"/>
              </a:cxn>
              <a:cxn ang="255">
                <a:pos x="connsiteX255" y="connsiteY255"/>
              </a:cxn>
              <a:cxn ang="256">
                <a:pos x="connsiteX256" y="connsiteY256"/>
              </a:cxn>
              <a:cxn ang="257">
                <a:pos x="connsiteX257" y="connsiteY257"/>
              </a:cxn>
              <a:cxn ang="258">
                <a:pos x="connsiteX258" y="connsiteY258"/>
              </a:cxn>
              <a:cxn ang="259">
                <a:pos x="connsiteX259" y="connsiteY259"/>
              </a:cxn>
              <a:cxn ang="260">
                <a:pos x="connsiteX260" y="connsiteY260"/>
              </a:cxn>
              <a:cxn ang="261">
                <a:pos x="connsiteX261" y="connsiteY261"/>
              </a:cxn>
              <a:cxn ang="262">
                <a:pos x="connsiteX262" y="connsiteY262"/>
              </a:cxn>
              <a:cxn ang="263">
                <a:pos x="connsiteX263" y="connsiteY263"/>
              </a:cxn>
              <a:cxn ang="264">
                <a:pos x="connsiteX264" y="connsiteY264"/>
              </a:cxn>
              <a:cxn ang="265">
                <a:pos x="connsiteX265" y="connsiteY265"/>
              </a:cxn>
              <a:cxn ang="266">
                <a:pos x="connsiteX266" y="connsiteY266"/>
              </a:cxn>
              <a:cxn ang="267">
                <a:pos x="connsiteX267" y="connsiteY267"/>
              </a:cxn>
              <a:cxn ang="268">
                <a:pos x="connsiteX268" y="connsiteY268"/>
              </a:cxn>
              <a:cxn ang="269">
                <a:pos x="connsiteX269" y="connsiteY269"/>
              </a:cxn>
              <a:cxn ang="270">
                <a:pos x="connsiteX270" y="connsiteY270"/>
              </a:cxn>
              <a:cxn ang="271">
                <a:pos x="connsiteX271" y="connsiteY271"/>
              </a:cxn>
              <a:cxn ang="272">
                <a:pos x="connsiteX272" y="connsiteY272"/>
              </a:cxn>
              <a:cxn ang="273">
                <a:pos x="connsiteX273" y="connsiteY273"/>
              </a:cxn>
              <a:cxn ang="274">
                <a:pos x="connsiteX274" y="connsiteY274"/>
              </a:cxn>
              <a:cxn ang="275">
                <a:pos x="connsiteX275" y="connsiteY275"/>
              </a:cxn>
              <a:cxn ang="276">
                <a:pos x="connsiteX276" y="connsiteY276"/>
              </a:cxn>
              <a:cxn ang="277">
                <a:pos x="connsiteX277" y="connsiteY277"/>
              </a:cxn>
              <a:cxn ang="278">
                <a:pos x="connsiteX278" y="connsiteY278"/>
              </a:cxn>
              <a:cxn ang="279">
                <a:pos x="connsiteX279" y="connsiteY279"/>
              </a:cxn>
              <a:cxn ang="280">
                <a:pos x="connsiteX280" y="connsiteY280"/>
              </a:cxn>
              <a:cxn ang="281">
                <a:pos x="connsiteX281" y="connsiteY281"/>
              </a:cxn>
              <a:cxn ang="282">
                <a:pos x="connsiteX282" y="connsiteY282"/>
              </a:cxn>
              <a:cxn ang="283">
                <a:pos x="connsiteX283" y="connsiteY283"/>
              </a:cxn>
              <a:cxn ang="284">
                <a:pos x="connsiteX284" y="connsiteY284"/>
              </a:cxn>
              <a:cxn ang="285">
                <a:pos x="connsiteX285" y="connsiteY285"/>
              </a:cxn>
              <a:cxn ang="286">
                <a:pos x="connsiteX286" y="connsiteY286"/>
              </a:cxn>
              <a:cxn ang="287">
                <a:pos x="connsiteX287" y="connsiteY287"/>
              </a:cxn>
              <a:cxn ang="288">
                <a:pos x="connsiteX288" y="connsiteY288"/>
              </a:cxn>
              <a:cxn ang="289">
                <a:pos x="connsiteX289" y="connsiteY289"/>
              </a:cxn>
              <a:cxn ang="290">
                <a:pos x="connsiteX290" y="connsiteY290"/>
              </a:cxn>
              <a:cxn ang="291">
                <a:pos x="connsiteX291" y="connsiteY291"/>
              </a:cxn>
              <a:cxn ang="292">
                <a:pos x="connsiteX292" y="connsiteY292"/>
              </a:cxn>
              <a:cxn ang="293">
                <a:pos x="connsiteX293" y="connsiteY293"/>
              </a:cxn>
              <a:cxn ang="294">
                <a:pos x="connsiteX294" y="connsiteY294"/>
              </a:cxn>
              <a:cxn ang="295">
                <a:pos x="connsiteX295" y="connsiteY295"/>
              </a:cxn>
              <a:cxn ang="296">
                <a:pos x="connsiteX296" y="connsiteY296"/>
              </a:cxn>
              <a:cxn ang="297">
                <a:pos x="connsiteX297" y="connsiteY297"/>
              </a:cxn>
              <a:cxn ang="298">
                <a:pos x="connsiteX298" y="connsiteY298"/>
              </a:cxn>
              <a:cxn ang="299">
                <a:pos x="connsiteX299" y="connsiteY299"/>
              </a:cxn>
              <a:cxn ang="300">
                <a:pos x="connsiteX300" y="connsiteY300"/>
              </a:cxn>
              <a:cxn ang="301">
                <a:pos x="connsiteX301" y="connsiteY301"/>
              </a:cxn>
              <a:cxn ang="302">
                <a:pos x="connsiteX302" y="connsiteY302"/>
              </a:cxn>
              <a:cxn ang="303">
                <a:pos x="connsiteX303" y="connsiteY303"/>
              </a:cxn>
              <a:cxn ang="304">
                <a:pos x="connsiteX304" y="connsiteY304"/>
              </a:cxn>
              <a:cxn ang="305">
                <a:pos x="connsiteX305" y="connsiteY305"/>
              </a:cxn>
              <a:cxn ang="306">
                <a:pos x="connsiteX306" y="connsiteY306"/>
              </a:cxn>
              <a:cxn ang="307">
                <a:pos x="connsiteX307" y="connsiteY307"/>
              </a:cxn>
              <a:cxn ang="308">
                <a:pos x="connsiteX308" y="connsiteY308"/>
              </a:cxn>
              <a:cxn ang="309">
                <a:pos x="connsiteX309" y="connsiteY309"/>
              </a:cxn>
              <a:cxn ang="310">
                <a:pos x="connsiteX310" y="connsiteY310"/>
              </a:cxn>
              <a:cxn ang="311">
                <a:pos x="connsiteX311" y="connsiteY311"/>
              </a:cxn>
              <a:cxn ang="312">
                <a:pos x="connsiteX312" y="connsiteY312"/>
              </a:cxn>
              <a:cxn ang="313">
                <a:pos x="connsiteX313" y="connsiteY313"/>
              </a:cxn>
              <a:cxn ang="314">
                <a:pos x="connsiteX314" y="connsiteY314"/>
              </a:cxn>
              <a:cxn ang="315">
                <a:pos x="connsiteX315" y="connsiteY315"/>
              </a:cxn>
              <a:cxn ang="316">
                <a:pos x="connsiteX316" y="connsiteY316"/>
              </a:cxn>
              <a:cxn ang="317">
                <a:pos x="connsiteX317" y="connsiteY317"/>
              </a:cxn>
              <a:cxn ang="318">
                <a:pos x="connsiteX318" y="connsiteY318"/>
              </a:cxn>
              <a:cxn ang="319">
                <a:pos x="connsiteX319" y="connsiteY319"/>
              </a:cxn>
              <a:cxn ang="320">
                <a:pos x="connsiteX320" y="connsiteY320"/>
              </a:cxn>
              <a:cxn ang="321">
                <a:pos x="connsiteX321" y="connsiteY321"/>
              </a:cxn>
              <a:cxn ang="322">
                <a:pos x="connsiteX322" y="connsiteY322"/>
              </a:cxn>
              <a:cxn ang="323">
                <a:pos x="connsiteX323" y="connsiteY323"/>
              </a:cxn>
              <a:cxn ang="324">
                <a:pos x="connsiteX324" y="connsiteY324"/>
              </a:cxn>
              <a:cxn ang="325">
                <a:pos x="connsiteX325" y="connsiteY325"/>
              </a:cxn>
              <a:cxn ang="326">
                <a:pos x="connsiteX326" y="connsiteY326"/>
              </a:cxn>
              <a:cxn ang="327">
                <a:pos x="connsiteX327" y="connsiteY327"/>
              </a:cxn>
              <a:cxn ang="328">
                <a:pos x="connsiteX328" y="connsiteY328"/>
              </a:cxn>
              <a:cxn ang="329">
                <a:pos x="connsiteX329" y="connsiteY329"/>
              </a:cxn>
              <a:cxn ang="330">
                <a:pos x="connsiteX330" y="connsiteY330"/>
              </a:cxn>
              <a:cxn ang="331">
                <a:pos x="connsiteX331" y="connsiteY331"/>
              </a:cxn>
              <a:cxn ang="332">
                <a:pos x="connsiteX332" y="connsiteY332"/>
              </a:cxn>
              <a:cxn ang="333">
                <a:pos x="connsiteX333" y="connsiteY333"/>
              </a:cxn>
              <a:cxn ang="334">
                <a:pos x="connsiteX334" y="connsiteY334"/>
              </a:cxn>
              <a:cxn ang="335">
                <a:pos x="connsiteX335" y="connsiteY335"/>
              </a:cxn>
              <a:cxn ang="336">
                <a:pos x="connsiteX336" y="connsiteY336"/>
              </a:cxn>
              <a:cxn ang="337">
                <a:pos x="connsiteX337" y="connsiteY337"/>
              </a:cxn>
              <a:cxn ang="338">
                <a:pos x="connsiteX338" y="connsiteY338"/>
              </a:cxn>
              <a:cxn ang="339">
                <a:pos x="connsiteX339" y="connsiteY339"/>
              </a:cxn>
              <a:cxn ang="340">
                <a:pos x="connsiteX340" y="connsiteY340"/>
              </a:cxn>
              <a:cxn ang="341">
                <a:pos x="connsiteX341" y="connsiteY341"/>
              </a:cxn>
              <a:cxn ang="342">
                <a:pos x="connsiteX342" y="connsiteY342"/>
              </a:cxn>
              <a:cxn ang="343">
                <a:pos x="connsiteX343" y="connsiteY343"/>
              </a:cxn>
              <a:cxn ang="344">
                <a:pos x="connsiteX344" y="connsiteY344"/>
              </a:cxn>
              <a:cxn ang="345">
                <a:pos x="connsiteX345" y="connsiteY345"/>
              </a:cxn>
              <a:cxn ang="346">
                <a:pos x="connsiteX346" y="connsiteY346"/>
              </a:cxn>
              <a:cxn ang="347">
                <a:pos x="connsiteX347" y="connsiteY347"/>
              </a:cxn>
              <a:cxn ang="348">
                <a:pos x="connsiteX348" y="connsiteY348"/>
              </a:cxn>
              <a:cxn ang="349">
                <a:pos x="connsiteX349" y="connsiteY349"/>
              </a:cxn>
              <a:cxn ang="350">
                <a:pos x="connsiteX350" y="connsiteY350"/>
              </a:cxn>
              <a:cxn ang="351">
                <a:pos x="connsiteX351" y="connsiteY351"/>
              </a:cxn>
              <a:cxn ang="352">
                <a:pos x="connsiteX352" y="connsiteY352"/>
              </a:cxn>
            </a:cxnLst>
            <a:rect l="l" t="t" r="r" b="b"/>
            <a:pathLst>
              <a:path w="259841" h="781812">
                <a:moveTo>
                  <a:pt x="6857" y="0"/>
                </a:moveTo>
                <a:lnTo>
                  <a:pt x="9905" y="761"/>
                </a:lnTo>
                <a:lnTo>
                  <a:pt x="9143" y="761"/>
                </a:lnTo>
                <a:lnTo>
                  <a:pt x="11429" y="761"/>
                </a:lnTo>
                <a:lnTo>
                  <a:pt x="12953" y="1524"/>
                </a:lnTo>
                <a:lnTo>
                  <a:pt x="12191" y="761"/>
                </a:lnTo>
                <a:lnTo>
                  <a:pt x="13715" y="1524"/>
                </a:lnTo>
                <a:lnTo>
                  <a:pt x="15239" y="1524"/>
                </a:lnTo>
                <a:lnTo>
                  <a:pt x="16763" y="2286"/>
                </a:lnTo>
                <a:lnTo>
                  <a:pt x="12191" y="1524"/>
                </a:lnTo>
                <a:lnTo>
                  <a:pt x="20573" y="1524"/>
                </a:lnTo>
                <a:lnTo>
                  <a:pt x="25907" y="10668"/>
                </a:lnTo>
                <a:lnTo>
                  <a:pt x="27431" y="12954"/>
                </a:lnTo>
                <a:lnTo>
                  <a:pt x="29717" y="16001"/>
                </a:lnTo>
                <a:lnTo>
                  <a:pt x="31241" y="18288"/>
                </a:lnTo>
                <a:lnTo>
                  <a:pt x="32765" y="21336"/>
                </a:lnTo>
                <a:lnTo>
                  <a:pt x="32765" y="22098"/>
                </a:lnTo>
                <a:lnTo>
                  <a:pt x="30479" y="19050"/>
                </a:lnTo>
                <a:lnTo>
                  <a:pt x="35051" y="22860"/>
                </a:lnTo>
                <a:lnTo>
                  <a:pt x="35051" y="28955"/>
                </a:lnTo>
                <a:lnTo>
                  <a:pt x="19811" y="15239"/>
                </a:lnTo>
                <a:lnTo>
                  <a:pt x="23621" y="14477"/>
                </a:lnTo>
                <a:lnTo>
                  <a:pt x="30479" y="14477"/>
                </a:lnTo>
                <a:lnTo>
                  <a:pt x="29717" y="14477"/>
                </a:lnTo>
                <a:lnTo>
                  <a:pt x="32003" y="13716"/>
                </a:lnTo>
                <a:lnTo>
                  <a:pt x="40385" y="13716"/>
                </a:lnTo>
                <a:lnTo>
                  <a:pt x="39623" y="13716"/>
                </a:lnTo>
                <a:lnTo>
                  <a:pt x="51053" y="13716"/>
                </a:lnTo>
                <a:lnTo>
                  <a:pt x="57150" y="24383"/>
                </a:lnTo>
                <a:lnTo>
                  <a:pt x="59435" y="28194"/>
                </a:lnTo>
                <a:lnTo>
                  <a:pt x="62483" y="34289"/>
                </a:lnTo>
                <a:lnTo>
                  <a:pt x="62483" y="33527"/>
                </a:lnTo>
                <a:lnTo>
                  <a:pt x="64007" y="35814"/>
                </a:lnTo>
                <a:lnTo>
                  <a:pt x="64769" y="38100"/>
                </a:lnTo>
                <a:lnTo>
                  <a:pt x="66293" y="39623"/>
                </a:lnTo>
                <a:lnTo>
                  <a:pt x="67055" y="41148"/>
                </a:lnTo>
                <a:lnTo>
                  <a:pt x="66293" y="40386"/>
                </a:lnTo>
                <a:lnTo>
                  <a:pt x="67817" y="41910"/>
                </a:lnTo>
                <a:lnTo>
                  <a:pt x="68579" y="44195"/>
                </a:lnTo>
                <a:lnTo>
                  <a:pt x="69341" y="44957"/>
                </a:lnTo>
                <a:lnTo>
                  <a:pt x="66293" y="40386"/>
                </a:lnTo>
                <a:lnTo>
                  <a:pt x="63245" y="38861"/>
                </a:lnTo>
                <a:lnTo>
                  <a:pt x="64007" y="38861"/>
                </a:lnTo>
                <a:lnTo>
                  <a:pt x="62483" y="38100"/>
                </a:lnTo>
                <a:lnTo>
                  <a:pt x="63245" y="38861"/>
                </a:lnTo>
                <a:lnTo>
                  <a:pt x="64769" y="38861"/>
                </a:lnTo>
                <a:lnTo>
                  <a:pt x="65531" y="39623"/>
                </a:lnTo>
                <a:lnTo>
                  <a:pt x="69341" y="41148"/>
                </a:lnTo>
                <a:lnTo>
                  <a:pt x="68579" y="41148"/>
                </a:lnTo>
                <a:lnTo>
                  <a:pt x="73151" y="43433"/>
                </a:lnTo>
                <a:lnTo>
                  <a:pt x="72389" y="42672"/>
                </a:lnTo>
                <a:lnTo>
                  <a:pt x="76961" y="44957"/>
                </a:lnTo>
                <a:lnTo>
                  <a:pt x="76200" y="44195"/>
                </a:lnTo>
                <a:lnTo>
                  <a:pt x="80009" y="45720"/>
                </a:lnTo>
                <a:lnTo>
                  <a:pt x="78485" y="45720"/>
                </a:lnTo>
                <a:lnTo>
                  <a:pt x="82295" y="46482"/>
                </a:lnTo>
                <a:lnTo>
                  <a:pt x="80009" y="45720"/>
                </a:lnTo>
                <a:lnTo>
                  <a:pt x="81533" y="46482"/>
                </a:lnTo>
                <a:lnTo>
                  <a:pt x="78485" y="46482"/>
                </a:lnTo>
                <a:lnTo>
                  <a:pt x="82295" y="45720"/>
                </a:lnTo>
                <a:lnTo>
                  <a:pt x="89153" y="48005"/>
                </a:lnTo>
                <a:lnTo>
                  <a:pt x="93725" y="51816"/>
                </a:lnTo>
                <a:lnTo>
                  <a:pt x="96773" y="55626"/>
                </a:lnTo>
                <a:lnTo>
                  <a:pt x="98297" y="58673"/>
                </a:lnTo>
                <a:lnTo>
                  <a:pt x="101345" y="63245"/>
                </a:lnTo>
                <a:lnTo>
                  <a:pt x="102107" y="64770"/>
                </a:lnTo>
                <a:lnTo>
                  <a:pt x="102107" y="65532"/>
                </a:lnTo>
                <a:lnTo>
                  <a:pt x="96773" y="58673"/>
                </a:lnTo>
                <a:cubicBezTo>
                  <a:pt x="99809" y="60871"/>
                  <a:pt x="110781" y="69342"/>
                  <a:pt x="114300" y="70104"/>
                </a:cubicBezTo>
                <a:lnTo>
                  <a:pt x="113537" y="70104"/>
                </a:lnTo>
                <a:lnTo>
                  <a:pt x="115823" y="71627"/>
                </a:lnTo>
                <a:lnTo>
                  <a:pt x="116585" y="72389"/>
                </a:lnTo>
                <a:lnTo>
                  <a:pt x="118871" y="73151"/>
                </a:lnTo>
                <a:lnTo>
                  <a:pt x="119633" y="73914"/>
                </a:lnTo>
                <a:lnTo>
                  <a:pt x="118871" y="73151"/>
                </a:lnTo>
                <a:cubicBezTo>
                  <a:pt x="126860" y="80327"/>
                  <a:pt x="123050" y="77165"/>
                  <a:pt x="129539" y="86105"/>
                </a:cubicBezTo>
                <a:cubicBezTo>
                  <a:pt x="137693" y="99567"/>
                  <a:pt x="144106" y="109448"/>
                  <a:pt x="150875" y="124205"/>
                </a:cubicBezTo>
                <a:cubicBezTo>
                  <a:pt x="157365" y="143941"/>
                  <a:pt x="158991" y="184734"/>
                  <a:pt x="153923" y="204216"/>
                </a:cubicBezTo>
                <a:lnTo>
                  <a:pt x="154685" y="202692"/>
                </a:lnTo>
                <a:lnTo>
                  <a:pt x="154685" y="204977"/>
                </a:lnTo>
                <a:lnTo>
                  <a:pt x="153923" y="202692"/>
                </a:lnTo>
                <a:lnTo>
                  <a:pt x="154685" y="206501"/>
                </a:lnTo>
                <a:lnTo>
                  <a:pt x="153923" y="203454"/>
                </a:lnTo>
                <a:lnTo>
                  <a:pt x="155447" y="206501"/>
                </a:lnTo>
                <a:lnTo>
                  <a:pt x="153923" y="204216"/>
                </a:lnTo>
                <a:lnTo>
                  <a:pt x="155447" y="207264"/>
                </a:lnTo>
                <a:lnTo>
                  <a:pt x="154685" y="205739"/>
                </a:lnTo>
                <a:lnTo>
                  <a:pt x="156209" y="207264"/>
                </a:lnTo>
                <a:lnTo>
                  <a:pt x="154685" y="206501"/>
                </a:lnTo>
                <a:lnTo>
                  <a:pt x="156209" y="208026"/>
                </a:lnTo>
                <a:lnTo>
                  <a:pt x="155447" y="206501"/>
                </a:lnTo>
                <a:lnTo>
                  <a:pt x="156971" y="208026"/>
                </a:lnTo>
                <a:lnTo>
                  <a:pt x="153923" y="205739"/>
                </a:lnTo>
                <a:lnTo>
                  <a:pt x="153161" y="205739"/>
                </a:lnTo>
                <a:lnTo>
                  <a:pt x="153923" y="205739"/>
                </a:lnTo>
                <a:lnTo>
                  <a:pt x="154685" y="206501"/>
                </a:lnTo>
                <a:lnTo>
                  <a:pt x="156209" y="207264"/>
                </a:lnTo>
                <a:lnTo>
                  <a:pt x="160019" y="209550"/>
                </a:lnTo>
                <a:lnTo>
                  <a:pt x="164591" y="211836"/>
                </a:lnTo>
                <a:lnTo>
                  <a:pt x="169163" y="215645"/>
                </a:lnTo>
                <a:lnTo>
                  <a:pt x="173735" y="220217"/>
                </a:lnTo>
                <a:cubicBezTo>
                  <a:pt x="180822" y="229857"/>
                  <a:pt x="180276" y="235153"/>
                  <a:pt x="182117" y="245364"/>
                </a:cubicBezTo>
                <a:cubicBezTo>
                  <a:pt x="183946" y="277939"/>
                  <a:pt x="186105" y="312801"/>
                  <a:pt x="188975" y="345186"/>
                </a:cubicBezTo>
                <a:lnTo>
                  <a:pt x="188975" y="344423"/>
                </a:lnTo>
                <a:lnTo>
                  <a:pt x="188975" y="347472"/>
                </a:lnTo>
                <a:lnTo>
                  <a:pt x="189737" y="349757"/>
                </a:lnTo>
                <a:lnTo>
                  <a:pt x="189737" y="351282"/>
                </a:lnTo>
                <a:lnTo>
                  <a:pt x="189737" y="350520"/>
                </a:lnTo>
                <a:lnTo>
                  <a:pt x="189737" y="352044"/>
                </a:lnTo>
                <a:lnTo>
                  <a:pt x="189737" y="350520"/>
                </a:lnTo>
                <a:lnTo>
                  <a:pt x="189737" y="351282"/>
                </a:lnTo>
                <a:lnTo>
                  <a:pt x="186689" y="346710"/>
                </a:lnTo>
                <a:lnTo>
                  <a:pt x="168401" y="345948"/>
                </a:lnTo>
                <a:lnTo>
                  <a:pt x="168401" y="345186"/>
                </a:lnTo>
                <a:lnTo>
                  <a:pt x="166877" y="346710"/>
                </a:lnTo>
                <a:lnTo>
                  <a:pt x="171450" y="342138"/>
                </a:lnTo>
                <a:lnTo>
                  <a:pt x="182117" y="341376"/>
                </a:lnTo>
                <a:lnTo>
                  <a:pt x="188213" y="343661"/>
                </a:lnTo>
                <a:lnTo>
                  <a:pt x="192023" y="346710"/>
                </a:lnTo>
                <a:lnTo>
                  <a:pt x="195833" y="348995"/>
                </a:lnTo>
                <a:lnTo>
                  <a:pt x="198881" y="352805"/>
                </a:lnTo>
                <a:lnTo>
                  <a:pt x="201167" y="355854"/>
                </a:lnTo>
                <a:lnTo>
                  <a:pt x="204215" y="359664"/>
                </a:lnTo>
                <a:lnTo>
                  <a:pt x="209550" y="366522"/>
                </a:lnTo>
                <a:lnTo>
                  <a:pt x="213359" y="374142"/>
                </a:lnTo>
                <a:lnTo>
                  <a:pt x="215645" y="377951"/>
                </a:lnTo>
                <a:lnTo>
                  <a:pt x="217169" y="382523"/>
                </a:lnTo>
                <a:lnTo>
                  <a:pt x="217931" y="387857"/>
                </a:lnTo>
                <a:lnTo>
                  <a:pt x="217169" y="391667"/>
                </a:lnTo>
                <a:lnTo>
                  <a:pt x="217169" y="390905"/>
                </a:lnTo>
                <a:lnTo>
                  <a:pt x="217169" y="392429"/>
                </a:lnTo>
                <a:lnTo>
                  <a:pt x="217169" y="391667"/>
                </a:lnTo>
                <a:lnTo>
                  <a:pt x="217169" y="393954"/>
                </a:lnTo>
                <a:lnTo>
                  <a:pt x="217169" y="393192"/>
                </a:lnTo>
                <a:lnTo>
                  <a:pt x="217169" y="403860"/>
                </a:lnTo>
                <a:lnTo>
                  <a:pt x="217169" y="403098"/>
                </a:lnTo>
                <a:lnTo>
                  <a:pt x="217169" y="407670"/>
                </a:lnTo>
                <a:lnTo>
                  <a:pt x="218693" y="427482"/>
                </a:lnTo>
                <a:lnTo>
                  <a:pt x="218693" y="426720"/>
                </a:lnTo>
                <a:lnTo>
                  <a:pt x="219455" y="432054"/>
                </a:lnTo>
                <a:lnTo>
                  <a:pt x="218693" y="431292"/>
                </a:lnTo>
                <a:lnTo>
                  <a:pt x="220217" y="440436"/>
                </a:lnTo>
                <a:lnTo>
                  <a:pt x="220217" y="439673"/>
                </a:lnTo>
                <a:lnTo>
                  <a:pt x="220217" y="442722"/>
                </a:lnTo>
                <a:lnTo>
                  <a:pt x="220979" y="445770"/>
                </a:lnTo>
                <a:lnTo>
                  <a:pt x="220979" y="445007"/>
                </a:lnTo>
                <a:lnTo>
                  <a:pt x="220979" y="447294"/>
                </a:lnTo>
                <a:lnTo>
                  <a:pt x="221741" y="448817"/>
                </a:lnTo>
                <a:lnTo>
                  <a:pt x="221741" y="448055"/>
                </a:lnTo>
                <a:lnTo>
                  <a:pt x="221741" y="450342"/>
                </a:lnTo>
                <a:lnTo>
                  <a:pt x="222503" y="452627"/>
                </a:lnTo>
                <a:lnTo>
                  <a:pt x="221741" y="451866"/>
                </a:lnTo>
                <a:lnTo>
                  <a:pt x="222503" y="454151"/>
                </a:lnTo>
                <a:lnTo>
                  <a:pt x="223265" y="457200"/>
                </a:lnTo>
                <a:lnTo>
                  <a:pt x="223265" y="456438"/>
                </a:lnTo>
                <a:lnTo>
                  <a:pt x="224027" y="459486"/>
                </a:lnTo>
                <a:lnTo>
                  <a:pt x="225551" y="467105"/>
                </a:lnTo>
                <a:lnTo>
                  <a:pt x="225551" y="466344"/>
                </a:lnTo>
                <a:lnTo>
                  <a:pt x="227837" y="474726"/>
                </a:lnTo>
                <a:lnTo>
                  <a:pt x="230123" y="483870"/>
                </a:lnTo>
                <a:lnTo>
                  <a:pt x="229361" y="483870"/>
                </a:lnTo>
                <a:cubicBezTo>
                  <a:pt x="236600" y="511213"/>
                  <a:pt x="247370" y="550100"/>
                  <a:pt x="250697" y="578357"/>
                </a:cubicBezTo>
                <a:lnTo>
                  <a:pt x="250697" y="577595"/>
                </a:lnTo>
                <a:cubicBezTo>
                  <a:pt x="255434" y="620864"/>
                  <a:pt x="258571" y="663435"/>
                  <a:pt x="259841" y="707136"/>
                </a:cubicBezTo>
                <a:cubicBezTo>
                  <a:pt x="257530" y="732561"/>
                  <a:pt x="263690" y="766330"/>
                  <a:pt x="237743" y="781811"/>
                </a:cubicBezTo>
                <a:lnTo>
                  <a:pt x="220979" y="758189"/>
                </a:lnTo>
                <a:lnTo>
                  <a:pt x="223265" y="755904"/>
                </a:lnTo>
                <a:lnTo>
                  <a:pt x="222503" y="756666"/>
                </a:lnTo>
                <a:lnTo>
                  <a:pt x="225551" y="755142"/>
                </a:lnTo>
                <a:lnTo>
                  <a:pt x="224789" y="755904"/>
                </a:lnTo>
                <a:lnTo>
                  <a:pt x="228600" y="751332"/>
                </a:lnTo>
                <a:lnTo>
                  <a:pt x="226313" y="754379"/>
                </a:lnTo>
                <a:lnTo>
                  <a:pt x="227837" y="752094"/>
                </a:lnTo>
                <a:lnTo>
                  <a:pt x="227075" y="754379"/>
                </a:lnTo>
                <a:lnTo>
                  <a:pt x="227837" y="751332"/>
                </a:lnTo>
                <a:lnTo>
                  <a:pt x="227075" y="752855"/>
                </a:lnTo>
                <a:lnTo>
                  <a:pt x="228600" y="749045"/>
                </a:lnTo>
                <a:lnTo>
                  <a:pt x="227837" y="750570"/>
                </a:lnTo>
                <a:lnTo>
                  <a:pt x="228600" y="746760"/>
                </a:lnTo>
                <a:lnTo>
                  <a:pt x="229361" y="742188"/>
                </a:lnTo>
                <a:lnTo>
                  <a:pt x="229361" y="742950"/>
                </a:lnTo>
                <a:lnTo>
                  <a:pt x="230123" y="737616"/>
                </a:lnTo>
                <a:lnTo>
                  <a:pt x="230123" y="738377"/>
                </a:lnTo>
                <a:lnTo>
                  <a:pt x="230123" y="733044"/>
                </a:lnTo>
                <a:lnTo>
                  <a:pt x="230885" y="726948"/>
                </a:lnTo>
                <a:lnTo>
                  <a:pt x="230885" y="727710"/>
                </a:lnTo>
                <a:lnTo>
                  <a:pt x="230885" y="700277"/>
                </a:lnTo>
                <a:lnTo>
                  <a:pt x="230885" y="701039"/>
                </a:lnTo>
                <a:lnTo>
                  <a:pt x="229361" y="670560"/>
                </a:lnTo>
                <a:lnTo>
                  <a:pt x="228600" y="654557"/>
                </a:lnTo>
                <a:lnTo>
                  <a:pt x="228600" y="655320"/>
                </a:lnTo>
                <a:cubicBezTo>
                  <a:pt x="227342" y="628599"/>
                  <a:pt x="224535" y="601751"/>
                  <a:pt x="221741" y="575310"/>
                </a:cubicBezTo>
                <a:lnTo>
                  <a:pt x="221741" y="576072"/>
                </a:lnTo>
                <a:lnTo>
                  <a:pt x="221741" y="573786"/>
                </a:lnTo>
                <a:lnTo>
                  <a:pt x="220217" y="567689"/>
                </a:lnTo>
                <a:lnTo>
                  <a:pt x="220217" y="568451"/>
                </a:lnTo>
                <a:cubicBezTo>
                  <a:pt x="213207" y="532117"/>
                  <a:pt x="202412" y="496290"/>
                  <a:pt x="195071" y="460248"/>
                </a:cubicBezTo>
                <a:lnTo>
                  <a:pt x="195071" y="461010"/>
                </a:lnTo>
                <a:lnTo>
                  <a:pt x="194309" y="457961"/>
                </a:lnTo>
                <a:lnTo>
                  <a:pt x="193547" y="455676"/>
                </a:lnTo>
                <a:lnTo>
                  <a:pt x="193547" y="452627"/>
                </a:lnTo>
                <a:lnTo>
                  <a:pt x="193547" y="453389"/>
                </a:lnTo>
                <a:cubicBezTo>
                  <a:pt x="189331" y="435927"/>
                  <a:pt x="188505" y="404787"/>
                  <a:pt x="188975" y="386333"/>
                </a:cubicBezTo>
                <a:lnTo>
                  <a:pt x="188975" y="390144"/>
                </a:lnTo>
                <a:lnTo>
                  <a:pt x="188975" y="388620"/>
                </a:lnTo>
                <a:lnTo>
                  <a:pt x="189737" y="390905"/>
                </a:lnTo>
                <a:lnTo>
                  <a:pt x="188975" y="388620"/>
                </a:lnTo>
                <a:lnTo>
                  <a:pt x="188975" y="389382"/>
                </a:lnTo>
                <a:lnTo>
                  <a:pt x="188213" y="387095"/>
                </a:lnTo>
                <a:lnTo>
                  <a:pt x="188213" y="387857"/>
                </a:lnTo>
                <a:lnTo>
                  <a:pt x="185165" y="381761"/>
                </a:lnTo>
                <a:lnTo>
                  <a:pt x="185927" y="382523"/>
                </a:lnTo>
                <a:lnTo>
                  <a:pt x="181355" y="376427"/>
                </a:lnTo>
                <a:lnTo>
                  <a:pt x="181355" y="377189"/>
                </a:lnTo>
                <a:lnTo>
                  <a:pt x="179069" y="373379"/>
                </a:lnTo>
                <a:lnTo>
                  <a:pt x="179831" y="374142"/>
                </a:lnTo>
                <a:lnTo>
                  <a:pt x="176783" y="371094"/>
                </a:lnTo>
                <a:lnTo>
                  <a:pt x="177545" y="371855"/>
                </a:lnTo>
                <a:lnTo>
                  <a:pt x="175259" y="369570"/>
                </a:lnTo>
                <a:lnTo>
                  <a:pt x="176021" y="370332"/>
                </a:lnTo>
                <a:lnTo>
                  <a:pt x="173735" y="368807"/>
                </a:lnTo>
                <a:lnTo>
                  <a:pt x="175259" y="369570"/>
                </a:lnTo>
                <a:lnTo>
                  <a:pt x="173735" y="368045"/>
                </a:lnTo>
                <a:lnTo>
                  <a:pt x="176783" y="369570"/>
                </a:lnTo>
                <a:lnTo>
                  <a:pt x="174497" y="368807"/>
                </a:lnTo>
                <a:lnTo>
                  <a:pt x="180593" y="369570"/>
                </a:lnTo>
                <a:lnTo>
                  <a:pt x="179069" y="370332"/>
                </a:lnTo>
                <a:lnTo>
                  <a:pt x="188975" y="365760"/>
                </a:lnTo>
                <a:lnTo>
                  <a:pt x="186689" y="367283"/>
                </a:lnTo>
                <a:lnTo>
                  <a:pt x="175259" y="375666"/>
                </a:lnTo>
                <a:cubicBezTo>
                  <a:pt x="161785" y="363804"/>
                  <a:pt x="161848" y="362940"/>
                  <a:pt x="160781" y="348233"/>
                </a:cubicBezTo>
                <a:cubicBezTo>
                  <a:pt x="159257" y="338327"/>
                  <a:pt x="158775" y="326275"/>
                  <a:pt x="157733" y="316229"/>
                </a:cubicBezTo>
                <a:cubicBezTo>
                  <a:pt x="155307" y="290944"/>
                  <a:pt x="155650" y="264807"/>
                  <a:pt x="152400" y="240029"/>
                </a:cubicBezTo>
                <a:lnTo>
                  <a:pt x="152400" y="241554"/>
                </a:lnTo>
                <a:lnTo>
                  <a:pt x="152400" y="239267"/>
                </a:lnTo>
                <a:lnTo>
                  <a:pt x="153161" y="241554"/>
                </a:lnTo>
                <a:lnTo>
                  <a:pt x="151637" y="239267"/>
                </a:lnTo>
                <a:lnTo>
                  <a:pt x="153161" y="241554"/>
                </a:lnTo>
                <a:lnTo>
                  <a:pt x="150113" y="237744"/>
                </a:lnTo>
                <a:lnTo>
                  <a:pt x="151637" y="239267"/>
                </a:lnTo>
                <a:lnTo>
                  <a:pt x="148589" y="236220"/>
                </a:lnTo>
                <a:lnTo>
                  <a:pt x="150113" y="237744"/>
                </a:lnTo>
                <a:lnTo>
                  <a:pt x="147065" y="234695"/>
                </a:lnTo>
                <a:lnTo>
                  <a:pt x="147827" y="235457"/>
                </a:lnTo>
                <a:lnTo>
                  <a:pt x="144779" y="233172"/>
                </a:lnTo>
                <a:lnTo>
                  <a:pt x="145541" y="233933"/>
                </a:lnTo>
                <a:lnTo>
                  <a:pt x="143255" y="232410"/>
                </a:lnTo>
                <a:lnTo>
                  <a:pt x="144017" y="233172"/>
                </a:lnTo>
                <a:lnTo>
                  <a:pt x="142493" y="232410"/>
                </a:lnTo>
                <a:lnTo>
                  <a:pt x="141731" y="231648"/>
                </a:lnTo>
                <a:lnTo>
                  <a:pt x="142493" y="232410"/>
                </a:lnTo>
                <a:lnTo>
                  <a:pt x="141731" y="231648"/>
                </a:lnTo>
                <a:lnTo>
                  <a:pt x="139445" y="230886"/>
                </a:lnTo>
                <a:lnTo>
                  <a:pt x="133350" y="224789"/>
                </a:lnTo>
                <a:lnTo>
                  <a:pt x="131063" y="221742"/>
                </a:lnTo>
                <a:cubicBezTo>
                  <a:pt x="125539" y="213969"/>
                  <a:pt x="124218" y="203288"/>
                  <a:pt x="127253" y="194310"/>
                </a:cubicBezTo>
                <a:lnTo>
                  <a:pt x="127253" y="195072"/>
                </a:lnTo>
                <a:lnTo>
                  <a:pt x="127253" y="192023"/>
                </a:lnTo>
                <a:lnTo>
                  <a:pt x="127253" y="192786"/>
                </a:lnTo>
                <a:lnTo>
                  <a:pt x="127253" y="188976"/>
                </a:lnTo>
                <a:lnTo>
                  <a:pt x="128015" y="185166"/>
                </a:lnTo>
                <a:lnTo>
                  <a:pt x="128015" y="185927"/>
                </a:lnTo>
                <a:lnTo>
                  <a:pt x="128015" y="177545"/>
                </a:lnTo>
                <a:lnTo>
                  <a:pt x="128015" y="178307"/>
                </a:lnTo>
                <a:lnTo>
                  <a:pt x="128015" y="160020"/>
                </a:lnTo>
                <a:lnTo>
                  <a:pt x="128015" y="160782"/>
                </a:lnTo>
                <a:lnTo>
                  <a:pt x="127253" y="151638"/>
                </a:lnTo>
                <a:lnTo>
                  <a:pt x="127253" y="152400"/>
                </a:lnTo>
                <a:lnTo>
                  <a:pt x="127253" y="148589"/>
                </a:lnTo>
                <a:lnTo>
                  <a:pt x="126491" y="144779"/>
                </a:lnTo>
                <a:lnTo>
                  <a:pt x="126491" y="145542"/>
                </a:lnTo>
                <a:lnTo>
                  <a:pt x="125729" y="141732"/>
                </a:lnTo>
                <a:lnTo>
                  <a:pt x="125729" y="142494"/>
                </a:lnTo>
                <a:lnTo>
                  <a:pt x="124205" y="136398"/>
                </a:lnTo>
                <a:lnTo>
                  <a:pt x="124967" y="137160"/>
                </a:lnTo>
                <a:lnTo>
                  <a:pt x="123443" y="134111"/>
                </a:lnTo>
                <a:lnTo>
                  <a:pt x="124205" y="134873"/>
                </a:lnTo>
                <a:lnTo>
                  <a:pt x="122681" y="131064"/>
                </a:lnTo>
                <a:lnTo>
                  <a:pt x="122681" y="131826"/>
                </a:lnTo>
                <a:lnTo>
                  <a:pt x="121157" y="127254"/>
                </a:lnTo>
                <a:lnTo>
                  <a:pt x="121157" y="128016"/>
                </a:lnTo>
                <a:lnTo>
                  <a:pt x="116585" y="119633"/>
                </a:lnTo>
                <a:lnTo>
                  <a:pt x="117347" y="120395"/>
                </a:lnTo>
                <a:lnTo>
                  <a:pt x="112013" y="112014"/>
                </a:lnTo>
                <a:lnTo>
                  <a:pt x="112775" y="112776"/>
                </a:lnTo>
                <a:lnTo>
                  <a:pt x="109727" y="108966"/>
                </a:lnTo>
                <a:lnTo>
                  <a:pt x="110489" y="108966"/>
                </a:lnTo>
                <a:cubicBezTo>
                  <a:pt x="108025" y="104292"/>
                  <a:pt x="103390" y="98869"/>
                  <a:pt x="100583" y="94488"/>
                </a:cubicBezTo>
                <a:lnTo>
                  <a:pt x="100583" y="95250"/>
                </a:lnTo>
                <a:lnTo>
                  <a:pt x="100583" y="94488"/>
                </a:lnTo>
                <a:lnTo>
                  <a:pt x="102107" y="96011"/>
                </a:lnTo>
                <a:lnTo>
                  <a:pt x="105155" y="98298"/>
                </a:lnTo>
                <a:lnTo>
                  <a:pt x="104393" y="97536"/>
                </a:lnTo>
                <a:lnTo>
                  <a:pt x="102869" y="96773"/>
                </a:lnTo>
                <a:lnTo>
                  <a:pt x="102869" y="97536"/>
                </a:lnTo>
                <a:lnTo>
                  <a:pt x="101345" y="96011"/>
                </a:lnTo>
                <a:lnTo>
                  <a:pt x="99821" y="95250"/>
                </a:lnTo>
                <a:lnTo>
                  <a:pt x="100583" y="95250"/>
                </a:lnTo>
                <a:cubicBezTo>
                  <a:pt x="97091" y="93738"/>
                  <a:pt x="88391" y="87744"/>
                  <a:pt x="85343" y="85344"/>
                </a:cubicBezTo>
                <a:lnTo>
                  <a:pt x="85343" y="86105"/>
                </a:lnTo>
                <a:lnTo>
                  <a:pt x="76961" y="80772"/>
                </a:lnTo>
                <a:lnTo>
                  <a:pt x="75437" y="76200"/>
                </a:lnTo>
                <a:lnTo>
                  <a:pt x="74675" y="75438"/>
                </a:lnTo>
                <a:lnTo>
                  <a:pt x="75437" y="75438"/>
                </a:lnTo>
                <a:lnTo>
                  <a:pt x="74675" y="73914"/>
                </a:lnTo>
                <a:lnTo>
                  <a:pt x="74675" y="74676"/>
                </a:lnTo>
                <a:lnTo>
                  <a:pt x="73913" y="72389"/>
                </a:lnTo>
                <a:lnTo>
                  <a:pt x="73913" y="73151"/>
                </a:lnTo>
                <a:lnTo>
                  <a:pt x="73151" y="70866"/>
                </a:lnTo>
                <a:lnTo>
                  <a:pt x="73913" y="72389"/>
                </a:lnTo>
                <a:lnTo>
                  <a:pt x="72389" y="70866"/>
                </a:lnTo>
                <a:lnTo>
                  <a:pt x="74675" y="73151"/>
                </a:lnTo>
                <a:lnTo>
                  <a:pt x="73151" y="71627"/>
                </a:lnTo>
                <a:lnTo>
                  <a:pt x="77723" y="74676"/>
                </a:lnTo>
                <a:lnTo>
                  <a:pt x="76200" y="73914"/>
                </a:lnTo>
                <a:lnTo>
                  <a:pt x="82295" y="74676"/>
                </a:lnTo>
                <a:cubicBezTo>
                  <a:pt x="74167" y="75844"/>
                  <a:pt x="64084" y="70396"/>
                  <a:pt x="56387" y="67055"/>
                </a:cubicBezTo>
                <a:cubicBezTo>
                  <a:pt x="50304" y="63601"/>
                  <a:pt x="46227" y="63360"/>
                  <a:pt x="42671" y="56388"/>
                </a:cubicBezTo>
                <a:lnTo>
                  <a:pt x="43433" y="57911"/>
                </a:lnTo>
                <a:lnTo>
                  <a:pt x="43433" y="57150"/>
                </a:lnTo>
                <a:lnTo>
                  <a:pt x="41909" y="55626"/>
                </a:lnTo>
                <a:lnTo>
                  <a:pt x="40385" y="52577"/>
                </a:lnTo>
                <a:lnTo>
                  <a:pt x="39623" y="50292"/>
                </a:lnTo>
                <a:cubicBezTo>
                  <a:pt x="36080" y="45427"/>
                  <a:pt x="33883" y="40182"/>
                  <a:pt x="30479" y="35051"/>
                </a:cubicBezTo>
                <a:lnTo>
                  <a:pt x="42671" y="41910"/>
                </a:lnTo>
                <a:lnTo>
                  <a:pt x="41909" y="41910"/>
                </a:lnTo>
                <a:lnTo>
                  <a:pt x="44195" y="41910"/>
                </a:lnTo>
                <a:lnTo>
                  <a:pt x="38861" y="41910"/>
                </a:lnTo>
                <a:lnTo>
                  <a:pt x="39623" y="41910"/>
                </a:lnTo>
                <a:lnTo>
                  <a:pt x="38100" y="42672"/>
                </a:lnTo>
                <a:lnTo>
                  <a:pt x="35813" y="42672"/>
                </a:lnTo>
                <a:lnTo>
                  <a:pt x="36575" y="42672"/>
                </a:lnTo>
                <a:cubicBezTo>
                  <a:pt x="23101" y="41922"/>
                  <a:pt x="23545" y="46012"/>
                  <a:pt x="6095" y="44195"/>
                </a:cubicBezTo>
                <a:lnTo>
                  <a:pt x="6095" y="28955"/>
                </a:lnTo>
                <a:lnTo>
                  <a:pt x="10667" y="38861"/>
                </a:lnTo>
                <a:lnTo>
                  <a:pt x="9143" y="37338"/>
                </a:lnTo>
                <a:lnTo>
                  <a:pt x="7619" y="35051"/>
                </a:lnTo>
                <a:lnTo>
                  <a:pt x="8381" y="35814"/>
                </a:lnTo>
                <a:lnTo>
                  <a:pt x="7619" y="35051"/>
                </a:lnTo>
                <a:lnTo>
                  <a:pt x="5333" y="30479"/>
                </a:lnTo>
                <a:lnTo>
                  <a:pt x="3047" y="27432"/>
                </a:lnTo>
                <a:lnTo>
                  <a:pt x="0" y="22860"/>
                </a:lnTo>
                <a:lnTo>
                  <a:pt x="12191" y="29717"/>
                </a:lnTo>
                <a:lnTo>
                  <a:pt x="9905" y="29717"/>
                </a:lnTo>
                <a:lnTo>
                  <a:pt x="7619" y="28955"/>
                </a:lnTo>
                <a:lnTo>
                  <a:pt x="9905" y="29717"/>
                </a:lnTo>
                <a:lnTo>
                  <a:pt x="9143" y="29717"/>
                </a:lnTo>
                <a:lnTo>
                  <a:pt x="9905" y="29717"/>
                </a:lnTo>
                <a:lnTo>
                  <a:pt x="8381" y="29717"/>
                </a:lnTo>
                <a:lnTo>
                  <a:pt x="6857" y="28955"/>
                </a:lnTo>
                <a:lnTo>
                  <a:pt x="4571" y="28955"/>
                </a:lnTo>
                <a:lnTo>
                  <a:pt x="1523" y="28194"/>
                </a:lnTo>
                <a:lnTo>
                  <a:pt x="6857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3441839" y="1464699"/>
            <a:ext cx="398526" cy="178172"/>
          </a:xfrm>
          <a:custGeom>
            <a:avLst/>
            <a:gdLst>
              <a:gd name="connsiteX0" fmla="*/ 383286 w 398526"/>
              <a:gd name="connsiteY0" fmla="*/ 53966 h 178172"/>
              <a:gd name="connsiteX1" fmla="*/ 361188 w 398526"/>
              <a:gd name="connsiteY1" fmla="*/ 31868 h 178172"/>
              <a:gd name="connsiteX2" fmla="*/ 361950 w 398526"/>
              <a:gd name="connsiteY2" fmla="*/ 32630 h 178172"/>
              <a:gd name="connsiteX3" fmla="*/ 359664 w 398526"/>
              <a:gd name="connsiteY3" fmla="*/ 30344 h 178172"/>
              <a:gd name="connsiteX4" fmla="*/ 361188 w 398526"/>
              <a:gd name="connsiteY4" fmla="*/ 31868 h 178172"/>
              <a:gd name="connsiteX5" fmla="*/ 359664 w 398526"/>
              <a:gd name="connsiteY5" fmla="*/ 30344 h 178172"/>
              <a:gd name="connsiteX6" fmla="*/ 361950 w 398526"/>
              <a:gd name="connsiteY6" fmla="*/ 31868 h 178172"/>
              <a:gd name="connsiteX7" fmla="*/ 361188 w 398526"/>
              <a:gd name="connsiteY7" fmla="*/ 31868 h 178172"/>
              <a:gd name="connsiteX8" fmla="*/ 363474 w 398526"/>
              <a:gd name="connsiteY8" fmla="*/ 32630 h 178172"/>
              <a:gd name="connsiteX9" fmla="*/ 361950 w 398526"/>
              <a:gd name="connsiteY9" fmla="*/ 31868 h 178172"/>
              <a:gd name="connsiteX10" fmla="*/ 359664 w 398526"/>
              <a:gd name="connsiteY10" fmla="*/ 31868 h 178172"/>
              <a:gd name="connsiteX11" fmla="*/ 360426 w 398526"/>
              <a:gd name="connsiteY11" fmla="*/ 31868 h 178172"/>
              <a:gd name="connsiteX12" fmla="*/ 358140 w 398526"/>
              <a:gd name="connsiteY12" fmla="*/ 31106 h 178172"/>
              <a:gd name="connsiteX13" fmla="*/ 358902 w 398526"/>
              <a:gd name="connsiteY13" fmla="*/ 31106 h 178172"/>
              <a:gd name="connsiteX14" fmla="*/ 356616 w 398526"/>
              <a:gd name="connsiteY14" fmla="*/ 31106 h 178172"/>
              <a:gd name="connsiteX15" fmla="*/ 351282 w 398526"/>
              <a:gd name="connsiteY15" fmla="*/ 30344 h 178172"/>
              <a:gd name="connsiteX16" fmla="*/ 352044 w 398526"/>
              <a:gd name="connsiteY16" fmla="*/ 30344 h 178172"/>
              <a:gd name="connsiteX17" fmla="*/ 345948 w 398526"/>
              <a:gd name="connsiteY17" fmla="*/ 29582 h 178172"/>
              <a:gd name="connsiteX18" fmla="*/ 339090 w 398526"/>
              <a:gd name="connsiteY18" fmla="*/ 28820 h 178172"/>
              <a:gd name="connsiteX19" fmla="*/ 339852 w 398526"/>
              <a:gd name="connsiteY19" fmla="*/ 28820 h 178172"/>
              <a:gd name="connsiteX20" fmla="*/ 332232 w 398526"/>
              <a:gd name="connsiteY20" fmla="*/ 28820 h 178172"/>
              <a:gd name="connsiteX21" fmla="*/ 323850 w 398526"/>
              <a:gd name="connsiteY21" fmla="*/ 28058 h 178172"/>
              <a:gd name="connsiteX22" fmla="*/ 324612 w 398526"/>
              <a:gd name="connsiteY22" fmla="*/ 28058 h 178172"/>
              <a:gd name="connsiteX23" fmla="*/ 315468 w 398526"/>
              <a:gd name="connsiteY23" fmla="*/ 28820 h 178172"/>
              <a:gd name="connsiteX24" fmla="*/ 316230 w 398526"/>
              <a:gd name="connsiteY24" fmla="*/ 28820 h 178172"/>
              <a:gd name="connsiteX25" fmla="*/ 307086 w 398526"/>
              <a:gd name="connsiteY25" fmla="*/ 28820 h 178172"/>
              <a:gd name="connsiteX26" fmla="*/ 307848 w 398526"/>
              <a:gd name="connsiteY26" fmla="*/ 28820 h 178172"/>
              <a:gd name="connsiteX27" fmla="*/ 297942 w 398526"/>
              <a:gd name="connsiteY27" fmla="*/ 29582 h 178172"/>
              <a:gd name="connsiteX28" fmla="*/ 298704 w 398526"/>
              <a:gd name="connsiteY28" fmla="*/ 29582 h 178172"/>
              <a:gd name="connsiteX29" fmla="*/ 289560 w 398526"/>
              <a:gd name="connsiteY29" fmla="*/ 31106 h 178172"/>
              <a:gd name="connsiteX30" fmla="*/ 290322 w 398526"/>
              <a:gd name="connsiteY30" fmla="*/ 31106 h 178172"/>
              <a:gd name="connsiteX31" fmla="*/ 280416 w 398526"/>
              <a:gd name="connsiteY31" fmla="*/ 32630 h 178172"/>
              <a:gd name="connsiteX32" fmla="*/ 281178 w 398526"/>
              <a:gd name="connsiteY32" fmla="*/ 32630 h 178172"/>
              <a:gd name="connsiteX33" fmla="*/ 271272 w 398526"/>
              <a:gd name="connsiteY33" fmla="*/ 34916 h 178172"/>
              <a:gd name="connsiteX34" fmla="*/ 272796 w 398526"/>
              <a:gd name="connsiteY34" fmla="*/ 34916 h 178172"/>
              <a:gd name="connsiteX35" fmla="*/ 262890 w 398526"/>
              <a:gd name="connsiteY35" fmla="*/ 37964 h 178172"/>
              <a:gd name="connsiteX36" fmla="*/ 264414 w 398526"/>
              <a:gd name="connsiteY36" fmla="*/ 37964 h 178172"/>
              <a:gd name="connsiteX37" fmla="*/ 255270 w 398526"/>
              <a:gd name="connsiteY37" fmla="*/ 41774 h 178172"/>
              <a:gd name="connsiteX38" fmla="*/ 256032 w 398526"/>
              <a:gd name="connsiteY38" fmla="*/ 41012 h 178172"/>
              <a:gd name="connsiteX39" fmla="*/ 134112 w 398526"/>
              <a:gd name="connsiteY39" fmla="*/ 104258 h 178172"/>
              <a:gd name="connsiteX40" fmla="*/ 134112 w 398526"/>
              <a:gd name="connsiteY40" fmla="*/ 103496 h 178172"/>
              <a:gd name="connsiteX41" fmla="*/ 124968 w 398526"/>
              <a:gd name="connsiteY41" fmla="*/ 108830 h 178172"/>
              <a:gd name="connsiteX42" fmla="*/ 125730 w 398526"/>
              <a:gd name="connsiteY42" fmla="*/ 108830 h 178172"/>
              <a:gd name="connsiteX43" fmla="*/ 117348 w 398526"/>
              <a:gd name="connsiteY43" fmla="*/ 114164 h 178172"/>
              <a:gd name="connsiteX44" fmla="*/ 117348 w 398526"/>
              <a:gd name="connsiteY44" fmla="*/ 113402 h 178172"/>
              <a:gd name="connsiteX45" fmla="*/ 110490 w 398526"/>
              <a:gd name="connsiteY45" fmla="*/ 118736 h 178172"/>
              <a:gd name="connsiteX46" fmla="*/ 110490 w 398526"/>
              <a:gd name="connsiteY46" fmla="*/ 117974 h 178172"/>
              <a:gd name="connsiteX47" fmla="*/ 104394 w 398526"/>
              <a:gd name="connsiteY47" fmla="*/ 123308 h 178172"/>
              <a:gd name="connsiteX48" fmla="*/ 104394 w 398526"/>
              <a:gd name="connsiteY48" fmla="*/ 122546 h 178172"/>
              <a:gd name="connsiteX49" fmla="*/ 59436 w 398526"/>
              <a:gd name="connsiteY49" fmla="*/ 156074 h 178172"/>
              <a:gd name="connsiteX50" fmla="*/ 55626 w 398526"/>
              <a:gd name="connsiteY50" fmla="*/ 159884 h 178172"/>
              <a:gd name="connsiteX51" fmla="*/ 51816 w 398526"/>
              <a:gd name="connsiteY51" fmla="*/ 162932 h 178172"/>
              <a:gd name="connsiteX52" fmla="*/ 48005 w 398526"/>
              <a:gd name="connsiteY52" fmla="*/ 165218 h 178172"/>
              <a:gd name="connsiteX53" fmla="*/ 44958 w 398526"/>
              <a:gd name="connsiteY53" fmla="*/ 168266 h 178172"/>
              <a:gd name="connsiteX54" fmla="*/ 42672 w 398526"/>
              <a:gd name="connsiteY54" fmla="*/ 169790 h 178172"/>
              <a:gd name="connsiteX55" fmla="*/ 41148 w 398526"/>
              <a:gd name="connsiteY55" fmla="*/ 171314 h 178172"/>
              <a:gd name="connsiteX56" fmla="*/ 39624 w 398526"/>
              <a:gd name="connsiteY56" fmla="*/ 172076 h 178172"/>
              <a:gd name="connsiteX57" fmla="*/ 40386 w 398526"/>
              <a:gd name="connsiteY57" fmla="*/ 172076 h 178172"/>
              <a:gd name="connsiteX58" fmla="*/ 39624 w 398526"/>
              <a:gd name="connsiteY58" fmla="*/ 172076 h 178172"/>
              <a:gd name="connsiteX59" fmla="*/ 33528 w 398526"/>
              <a:gd name="connsiteY59" fmla="*/ 147692 h 178172"/>
              <a:gd name="connsiteX60" fmla="*/ 35814 w 398526"/>
              <a:gd name="connsiteY60" fmla="*/ 147692 h 178172"/>
              <a:gd name="connsiteX61" fmla="*/ 38100 w 398526"/>
              <a:gd name="connsiteY61" fmla="*/ 148454 h 178172"/>
              <a:gd name="connsiteX62" fmla="*/ 37338 w 398526"/>
              <a:gd name="connsiteY62" fmla="*/ 148454 h 178172"/>
              <a:gd name="connsiteX63" fmla="*/ 40386 w 398526"/>
              <a:gd name="connsiteY63" fmla="*/ 149216 h 178172"/>
              <a:gd name="connsiteX64" fmla="*/ 42672 w 398526"/>
              <a:gd name="connsiteY64" fmla="*/ 149216 h 178172"/>
              <a:gd name="connsiteX65" fmla="*/ 44196 w 398526"/>
              <a:gd name="connsiteY65" fmla="*/ 149978 h 178172"/>
              <a:gd name="connsiteX66" fmla="*/ 46482 w 398526"/>
              <a:gd name="connsiteY66" fmla="*/ 149978 h 178172"/>
              <a:gd name="connsiteX67" fmla="*/ 47244 w 398526"/>
              <a:gd name="connsiteY67" fmla="*/ 150740 h 178172"/>
              <a:gd name="connsiteX68" fmla="*/ 42672 w 398526"/>
              <a:gd name="connsiteY68" fmla="*/ 149978 h 178172"/>
              <a:gd name="connsiteX69" fmla="*/ 42672 w 398526"/>
              <a:gd name="connsiteY69" fmla="*/ 178172 h 178172"/>
              <a:gd name="connsiteX70" fmla="*/ 40386 w 398526"/>
              <a:gd name="connsiteY70" fmla="*/ 178172 h 178172"/>
              <a:gd name="connsiteX71" fmla="*/ 38100 w 398526"/>
              <a:gd name="connsiteY71" fmla="*/ 177410 h 178172"/>
              <a:gd name="connsiteX72" fmla="*/ 39624 w 398526"/>
              <a:gd name="connsiteY72" fmla="*/ 178172 h 178172"/>
              <a:gd name="connsiteX73" fmla="*/ 38100 w 398526"/>
              <a:gd name="connsiteY73" fmla="*/ 178172 h 178172"/>
              <a:gd name="connsiteX74" fmla="*/ 36576 w 398526"/>
              <a:gd name="connsiteY74" fmla="*/ 177410 h 178172"/>
              <a:gd name="connsiteX75" fmla="*/ 34290 w 398526"/>
              <a:gd name="connsiteY75" fmla="*/ 176648 h 178172"/>
              <a:gd name="connsiteX76" fmla="*/ 31242 w 398526"/>
              <a:gd name="connsiteY76" fmla="*/ 176648 h 178172"/>
              <a:gd name="connsiteX77" fmla="*/ 29718 w 398526"/>
              <a:gd name="connsiteY77" fmla="*/ 175886 h 178172"/>
              <a:gd name="connsiteX78" fmla="*/ 0 w 398526"/>
              <a:gd name="connsiteY78" fmla="*/ 169028 h 178172"/>
              <a:gd name="connsiteX79" fmla="*/ 160782 w 398526"/>
              <a:gd name="connsiteY79" fmla="*/ 57014 h 178172"/>
              <a:gd name="connsiteX80" fmla="*/ 370332 w 398526"/>
              <a:gd name="connsiteY80" fmla="*/ 4436 h 178172"/>
              <a:gd name="connsiteX81" fmla="*/ 369570 w 398526"/>
              <a:gd name="connsiteY81" fmla="*/ 4436 h 178172"/>
              <a:gd name="connsiteX82" fmla="*/ 391668 w 398526"/>
              <a:gd name="connsiteY82" fmla="*/ 24248 h 178172"/>
              <a:gd name="connsiteX83" fmla="*/ 390905 w 398526"/>
              <a:gd name="connsiteY83" fmla="*/ 23486 h 178172"/>
              <a:gd name="connsiteX84" fmla="*/ 393954 w 398526"/>
              <a:gd name="connsiteY84" fmla="*/ 26534 h 178172"/>
              <a:gd name="connsiteX85" fmla="*/ 393192 w 398526"/>
              <a:gd name="connsiteY85" fmla="*/ 25772 h 178172"/>
              <a:gd name="connsiteX86" fmla="*/ 396240 w 398526"/>
              <a:gd name="connsiteY86" fmla="*/ 28820 h 178172"/>
              <a:gd name="connsiteX87" fmla="*/ 394716 w 398526"/>
              <a:gd name="connsiteY87" fmla="*/ 27296 h 178172"/>
              <a:gd name="connsiteX88" fmla="*/ 398526 w 398526"/>
              <a:gd name="connsiteY88" fmla="*/ 29582 h 178172"/>
              <a:gd name="connsiteX89" fmla="*/ 383286 w 398526"/>
              <a:gd name="connsiteY89" fmla="*/ 53966 h 17817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  <a:cxn ang="61">
                <a:pos x="connsiteX61" y="connsiteY61"/>
              </a:cxn>
              <a:cxn ang="62">
                <a:pos x="connsiteX62" y="connsiteY62"/>
              </a:cxn>
              <a:cxn ang="63">
                <a:pos x="connsiteX63" y="connsiteY63"/>
              </a:cxn>
              <a:cxn ang="64">
                <a:pos x="connsiteX64" y="connsiteY64"/>
              </a:cxn>
              <a:cxn ang="65">
                <a:pos x="connsiteX65" y="connsiteY65"/>
              </a:cxn>
              <a:cxn ang="66">
                <a:pos x="connsiteX66" y="connsiteY66"/>
              </a:cxn>
              <a:cxn ang="67">
                <a:pos x="connsiteX67" y="connsiteY67"/>
              </a:cxn>
              <a:cxn ang="68">
                <a:pos x="connsiteX68" y="connsiteY68"/>
              </a:cxn>
              <a:cxn ang="69">
                <a:pos x="connsiteX69" y="connsiteY69"/>
              </a:cxn>
              <a:cxn ang="70">
                <a:pos x="connsiteX70" y="connsiteY70"/>
              </a:cxn>
              <a:cxn ang="71">
                <a:pos x="connsiteX71" y="connsiteY71"/>
              </a:cxn>
              <a:cxn ang="72">
                <a:pos x="connsiteX72" y="connsiteY72"/>
              </a:cxn>
              <a:cxn ang="73">
                <a:pos x="connsiteX73" y="connsiteY73"/>
              </a:cxn>
              <a:cxn ang="74">
                <a:pos x="connsiteX74" y="connsiteY74"/>
              </a:cxn>
              <a:cxn ang="75">
                <a:pos x="connsiteX75" y="connsiteY75"/>
              </a:cxn>
              <a:cxn ang="76">
                <a:pos x="connsiteX76" y="connsiteY76"/>
              </a:cxn>
              <a:cxn ang="77">
                <a:pos x="connsiteX77" y="connsiteY77"/>
              </a:cxn>
              <a:cxn ang="78">
                <a:pos x="connsiteX78" y="connsiteY78"/>
              </a:cxn>
              <a:cxn ang="79">
                <a:pos x="connsiteX79" y="connsiteY79"/>
              </a:cxn>
              <a:cxn ang="80">
                <a:pos x="connsiteX80" y="connsiteY80"/>
              </a:cxn>
              <a:cxn ang="81">
                <a:pos x="connsiteX81" y="connsiteY81"/>
              </a:cxn>
              <a:cxn ang="82">
                <a:pos x="connsiteX82" y="connsiteY82"/>
              </a:cxn>
              <a:cxn ang="83">
                <a:pos x="connsiteX83" y="connsiteY83"/>
              </a:cxn>
              <a:cxn ang="84">
                <a:pos x="connsiteX84" y="connsiteY84"/>
              </a:cxn>
              <a:cxn ang="85">
                <a:pos x="connsiteX85" y="connsiteY85"/>
              </a:cxn>
              <a:cxn ang="86">
                <a:pos x="connsiteX86" y="connsiteY86"/>
              </a:cxn>
              <a:cxn ang="87">
                <a:pos x="connsiteX87" y="connsiteY87"/>
              </a:cxn>
              <a:cxn ang="88">
                <a:pos x="connsiteX88" y="connsiteY88"/>
              </a:cxn>
              <a:cxn ang="89">
                <a:pos x="connsiteX89" y="connsiteY89"/>
              </a:cxn>
            </a:cxnLst>
            <a:rect l="l" t="t" r="r" b="b"/>
            <a:pathLst>
              <a:path w="398526" h="178172">
                <a:moveTo>
                  <a:pt x="383286" y="53966"/>
                </a:moveTo>
                <a:cubicBezTo>
                  <a:pt x="373862" y="48835"/>
                  <a:pt x="366941" y="40682"/>
                  <a:pt x="361188" y="31868"/>
                </a:cubicBezTo>
                <a:lnTo>
                  <a:pt x="361950" y="32630"/>
                </a:lnTo>
                <a:lnTo>
                  <a:pt x="359664" y="30344"/>
                </a:lnTo>
                <a:lnTo>
                  <a:pt x="361188" y="31868"/>
                </a:lnTo>
                <a:lnTo>
                  <a:pt x="359664" y="30344"/>
                </a:lnTo>
                <a:lnTo>
                  <a:pt x="361950" y="31868"/>
                </a:lnTo>
                <a:lnTo>
                  <a:pt x="361188" y="31868"/>
                </a:lnTo>
                <a:lnTo>
                  <a:pt x="363474" y="32630"/>
                </a:lnTo>
                <a:lnTo>
                  <a:pt x="361950" y="31868"/>
                </a:lnTo>
                <a:lnTo>
                  <a:pt x="359664" y="31868"/>
                </a:lnTo>
                <a:lnTo>
                  <a:pt x="360426" y="31868"/>
                </a:lnTo>
                <a:lnTo>
                  <a:pt x="358140" y="31106"/>
                </a:lnTo>
                <a:lnTo>
                  <a:pt x="358902" y="31106"/>
                </a:lnTo>
                <a:lnTo>
                  <a:pt x="356616" y="31106"/>
                </a:lnTo>
                <a:lnTo>
                  <a:pt x="351282" y="30344"/>
                </a:lnTo>
                <a:lnTo>
                  <a:pt x="352044" y="30344"/>
                </a:lnTo>
                <a:lnTo>
                  <a:pt x="345948" y="29582"/>
                </a:lnTo>
                <a:lnTo>
                  <a:pt x="339090" y="28820"/>
                </a:lnTo>
                <a:lnTo>
                  <a:pt x="339852" y="28820"/>
                </a:lnTo>
                <a:lnTo>
                  <a:pt x="332232" y="28820"/>
                </a:lnTo>
                <a:lnTo>
                  <a:pt x="323850" y="28058"/>
                </a:lnTo>
                <a:lnTo>
                  <a:pt x="324612" y="28058"/>
                </a:lnTo>
                <a:lnTo>
                  <a:pt x="315468" y="28820"/>
                </a:lnTo>
                <a:lnTo>
                  <a:pt x="316230" y="28820"/>
                </a:lnTo>
                <a:lnTo>
                  <a:pt x="307086" y="28820"/>
                </a:lnTo>
                <a:lnTo>
                  <a:pt x="307848" y="28820"/>
                </a:lnTo>
                <a:lnTo>
                  <a:pt x="297942" y="29582"/>
                </a:lnTo>
                <a:lnTo>
                  <a:pt x="298704" y="29582"/>
                </a:lnTo>
                <a:lnTo>
                  <a:pt x="289560" y="31106"/>
                </a:lnTo>
                <a:lnTo>
                  <a:pt x="290322" y="31106"/>
                </a:lnTo>
                <a:lnTo>
                  <a:pt x="280416" y="32630"/>
                </a:lnTo>
                <a:lnTo>
                  <a:pt x="281178" y="32630"/>
                </a:lnTo>
                <a:lnTo>
                  <a:pt x="271272" y="34916"/>
                </a:lnTo>
                <a:lnTo>
                  <a:pt x="272796" y="34916"/>
                </a:lnTo>
                <a:lnTo>
                  <a:pt x="262890" y="37964"/>
                </a:lnTo>
                <a:lnTo>
                  <a:pt x="264414" y="37964"/>
                </a:lnTo>
                <a:lnTo>
                  <a:pt x="255270" y="41774"/>
                </a:lnTo>
                <a:lnTo>
                  <a:pt x="256032" y="41012"/>
                </a:lnTo>
                <a:cubicBezTo>
                  <a:pt x="215481" y="62246"/>
                  <a:pt x="173850" y="81182"/>
                  <a:pt x="134112" y="104258"/>
                </a:cubicBezTo>
                <a:lnTo>
                  <a:pt x="134112" y="103496"/>
                </a:lnTo>
                <a:lnTo>
                  <a:pt x="124968" y="108830"/>
                </a:lnTo>
                <a:lnTo>
                  <a:pt x="125730" y="108830"/>
                </a:lnTo>
                <a:lnTo>
                  <a:pt x="117348" y="114164"/>
                </a:lnTo>
                <a:lnTo>
                  <a:pt x="117348" y="113402"/>
                </a:lnTo>
                <a:lnTo>
                  <a:pt x="110490" y="118736"/>
                </a:lnTo>
                <a:lnTo>
                  <a:pt x="110490" y="117974"/>
                </a:lnTo>
                <a:lnTo>
                  <a:pt x="104394" y="123308"/>
                </a:lnTo>
                <a:lnTo>
                  <a:pt x="104394" y="122546"/>
                </a:lnTo>
                <a:cubicBezTo>
                  <a:pt x="89395" y="133836"/>
                  <a:pt x="74358" y="144720"/>
                  <a:pt x="59436" y="156074"/>
                </a:cubicBezTo>
                <a:lnTo>
                  <a:pt x="55626" y="159884"/>
                </a:lnTo>
                <a:lnTo>
                  <a:pt x="51816" y="162932"/>
                </a:lnTo>
                <a:lnTo>
                  <a:pt x="48005" y="165218"/>
                </a:lnTo>
                <a:lnTo>
                  <a:pt x="44958" y="168266"/>
                </a:lnTo>
                <a:lnTo>
                  <a:pt x="42672" y="169790"/>
                </a:lnTo>
                <a:lnTo>
                  <a:pt x="41148" y="171314"/>
                </a:lnTo>
                <a:lnTo>
                  <a:pt x="39624" y="172076"/>
                </a:lnTo>
                <a:lnTo>
                  <a:pt x="40386" y="172076"/>
                </a:lnTo>
                <a:lnTo>
                  <a:pt x="39624" y="172076"/>
                </a:lnTo>
                <a:lnTo>
                  <a:pt x="33528" y="147692"/>
                </a:lnTo>
                <a:lnTo>
                  <a:pt x="35814" y="147692"/>
                </a:lnTo>
                <a:lnTo>
                  <a:pt x="38100" y="148454"/>
                </a:lnTo>
                <a:lnTo>
                  <a:pt x="37338" y="148454"/>
                </a:lnTo>
                <a:lnTo>
                  <a:pt x="40386" y="149216"/>
                </a:lnTo>
                <a:lnTo>
                  <a:pt x="42672" y="149216"/>
                </a:lnTo>
                <a:lnTo>
                  <a:pt x="44196" y="149978"/>
                </a:lnTo>
                <a:lnTo>
                  <a:pt x="46482" y="149978"/>
                </a:lnTo>
                <a:lnTo>
                  <a:pt x="47244" y="150740"/>
                </a:lnTo>
                <a:lnTo>
                  <a:pt x="42672" y="149978"/>
                </a:lnTo>
                <a:lnTo>
                  <a:pt x="42672" y="178172"/>
                </a:lnTo>
                <a:lnTo>
                  <a:pt x="40386" y="178172"/>
                </a:lnTo>
                <a:lnTo>
                  <a:pt x="38100" y="177410"/>
                </a:lnTo>
                <a:lnTo>
                  <a:pt x="39624" y="178172"/>
                </a:lnTo>
                <a:lnTo>
                  <a:pt x="38100" y="178172"/>
                </a:lnTo>
                <a:lnTo>
                  <a:pt x="36576" y="177410"/>
                </a:lnTo>
                <a:lnTo>
                  <a:pt x="34290" y="176648"/>
                </a:lnTo>
                <a:lnTo>
                  <a:pt x="31242" y="176648"/>
                </a:lnTo>
                <a:lnTo>
                  <a:pt x="29718" y="175886"/>
                </a:lnTo>
                <a:lnTo>
                  <a:pt x="0" y="169028"/>
                </a:lnTo>
                <a:cubicBezTo>
                  <a:pt x="49187" y="125924"/>
                  <a:pt x="101549" y="85563"/>
                  <a:pt x="160782" y="57014"/>
                </a:cubicBezTo>
                <a:cubicBezTo>
                  <a:pt x="245960" y="16005"/>
                  <a:pt x="271945" y="-11883"/>
                  <a:pt x="370332" y="4436"/>
                </a:cubicBezTo>
                <a:lnTo>
                  <a:pt x="369570" y="4436"/>
                </a:lnTo>
                <a:cubicBezTo>
                  <a:pt x="382816" y="8957"/>
                  <a:pt x="382689" y="14901"/>
                  <a:pt x="391668" y="24248"/>
                </a:cubicBezTo>
                <a:lnTo>
                  <a:pt x="390905" y="23486"/>
                </a:lnTo>
                <a:lnTo>
                  <a:pt x="393954" y="26534"/>
                </a:lnTo>
                <a:lnTo>
                  <a:pt x="393192" y="25772"/>
                </a:lnTo>
                <a:lnTo>
                  <a:pt x="396240" y="28820"/>
                </a:lnTo>
                <a:lnTo>
                  <a:pt x="394716" y="27296"/>
                </a:lnTo>
                <a:lnTo>
                  <a:pt x="398526" y="29582"/>
                </a:lnTo>
                <a:lnTo>
                  <a:pt x="383286" y="53966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3159899" y="1118001"/>
            <a:ext cx="444246" cy="512678"/>
          </a:xfrm>
          <a:custGeom>
            <a:avLst/>
            <a:gdLst>
              <a:gd name="connsiteX0" fmla="*/ 0 w 444246"/>
              <a:gd name="connsiteY0" fmla="*/ 490580 h 512678"/>
              <a:gd name="connsiteX1" fmla="*/ 203453 w 444246"/>
              <a:gd name="connsiteY1" fmla="*/ 329798 h 512678"/>
              <a:gd name="connsiteX2" fmla="*/ 202691 w 444246"/>
              <a:gd name="connsiteY2" fmla="*/ 330560 h 512678"/>
              <a:gd name="connsiteX3" fmla="*/ 205739 w 444246"/>
              <a:gd name="connsiteY3" fmla="*/ 328274 h 512678"/>
              <a:gd name="connsiteX4" fmla="*/ 209550 w 444246"/>
              <a:gd name="connsiteY4" fmla="*/ 325226 h 512678"/>
              <a:gd name="connsiteX5" fmla="*/ 212597 w 444246"/>
              <a:gd name="connsiteY5" fmla="*/ 322178 h 512678"/>
              <a:gd name="connsiteX6" fmla="*/ 217170 w 444246"/>
              <a:gd name="connsiteY6" fmla="*/ 319130 h 512678"/>
              <a:gd name="connsiteX7" fmla="*/ 216408 w 444246"/>
              <a:gd name="connsiteY7" fmla="*/ 319892 h 512678"/>
              <a:gd name="connsiteX8" fmla="*/ 225552 w 444246"/>
              <a:gd name="connsiteY8" fmla="*/ 313034 h 512678"/>
              <a:gd name="connsiteX9" fmla="*/ 234695 w 444246"/>
              <a:gd name="connsiteY9" fmla="*/ 305414 h 512678"/>
              <a:gd name="connsiteX10" fmla="*/ 245364 w 444246"/>
              <a:gd name="connsiteY10" fmla="*/ 297032 h 512678"/>
              <a:gd name="connsiteX11" fmla="*/ 244602 w 444246"/>
              <a:gd name="connsiteY11" fmla="*/ 297032 h 512678"/>
              <a:gd name="connsiteX12" fmla="*/ 256032 w 444246"/>
              <a:gd name="connsiteY12" fmla="*/ 287888 h 512678"/>
              <a:gd name="connsiteX13" fmla="*/ 266700 w 444246"/>
              <a:gd name="connsiteY13" fmla="*/ 278744 h 512678"/>
              <a:gd name="connsiteX14" fmla="*/ 278129 w 444246"/>
              <a:gd name="connsiteY14" fmla="*/ 268076 h 512678"/>
              <a:gd name="connsiteX15" fmla="*/ 278129 w 444246"/>
              <a:gd name="connsiteY15" fmla="*/ 268838 h 512678"/>
              <a:gd name="connsiteX16" fmla="*/ 300989 w 444246"/>
              <a:gd name="connsiteY16" fmla="*/ 247502 h 512678"/>
              <a:gd name="connsiteX17" fmla="*/ 311658 w 444246"/>
              <a:gd name="connsiteY17" fmla="*/ 236072 h 512678"/>
              <a:gd name="connsiteX18" fmla="*/ 311658 w 444246"/>
              <a:gd name="connsiteY18" fmla="*/ 236834 h 512678"/>
              <a:gd name="connsiteX19" fmla="*/ 322326 w 444246"/>
              <a:gd name="connsiteY19" fmla="*/ 224642 h 512678"/>
              <a:gd name="connsiteX20" fmla="*/ 322326 w 444246"/>
              <a:gd name="connsiteY20" fmla="*/ 225404 h 512678"/>
              <a:gd name="connsiteX21" fmla="*/ 332232 w 444246"/>
              <a:gd name="connsiteY21" fmla="*/ 213974 h 512678"/>
              <a:gd name="connsiteX22" fmla="*/ 331470 w 444246"/>
              <a:gd name="connsiteY22" fmla="*/ 213974 h 512678"/>
              <a:gd name="connsiteX23" fmla="*/ 341376 w 444246"/>
              <a:gd name="connsiteY23" fmla="*/ 202544 h 512678"/>
              <a:gd name="connsiteX24" fmla="*/ 340614 w 444246"/>
              <a:gd name="connsiteY24" fmla="*/ 203306 h 512678"/>
              <a:gd name="connsiteX25" fmla="*/ 348995 w 444246"/>
              <a:gd name="connsiteY25" fmla="*/ 191876 h 512678"/>
              <a:gd name="connsiteX26" fmla="*/ 352805 w 444246"/>
              <a:gd name="connsiteY26" fmla="*/ 186542 h 512678"/>
              <a:gd name="connsiteX27" fmla="*/ 352044 w 444246"/>
              <a:gd name="connsiteY27" fmla="*/ 186542 h 512678"/>
              <a:gd name="connsiteX28" fmla="*/ 412241 w 444246"/>
              <a:gd name="connsiteY28" fmla="*/ 87482 h 512678"/>
              <a:gd name="connsiteX29" fmla="*/ 412241 w 444246"/>
              <a:gd name="connsiteY29" fmla="*/ 88244 h 512678"/>
              <a:gd name="connsiteX30" fmla="*/ 414527 w 444246"/>
              <a:gd name="connsiteY30" fmla="*/ 80624 h 512678"/>
              <a:gd name="connsiteX31" fmla="*/ 414527 w 444246"/>
              <a:gd name="connsiteY31" fmla="*/ 82148 h 512678"/>
              <a:gd name="connsiteX32" fmla="*/ 416814 w 444246"/>
              <a:gd name="connsiteY32" fmla="*/ 75290 h 512678"/>
              <a:gd name="connsiteX33" fmla="*/ 416052 w 444246"/>
              <a:gd name="connsiteY33" fmla="*/ 76814 h 512678"/>
              <a:gd name="connsiteX34" fmla="*/ 417576 w 444246"/>
              <a:gd name="connsiteY34" fmla="*/ 70718 h 512678"/>
              <a:gd name="connsiteX35" fmla="*/ 417576 w 444246"/>
              <a:gd name="connsiteY35" fmla="*/ 73004 h 512678"/>
              <a:gd name="connsiteX36" fmla="*/ 417576 w 444246"/>
              <a:gd name="connsiteY36" fmla="*/ 66908 h 512678"/>
              <a:gd name="connsiteX37" fmla="*/ 417576 w 444246"/>
              <a:gd name="connsiteY37" fmla="*/ 69194 h 512678"/>
              <a:gd name="connsiteX38" fmla="*/ 417576 w 444246"/>
              <a:gd name="connsiteY38" fmla="*/ 66908 h 512678"/>
              <a:gd name="connsiteX39" fmla="*/ 417576 w 444246"/>
              <a:gd name="connsiteY39" fmla="*/ 68432 h 512678"/>
              <a:gd name="connsiteX40" fmla="*/ 416814 w 444246"/>
              <a:gd name="connsiteY40" fmla="*/ 65384 h 512678"/>
              <a:gd name="connsiteX41" fmla="*/ 417576 w 444246"/>
              <a:gd name="connsiteY41" fmla="*/ 67670 h 512678"/>
              <a:gd name="connsiteX42" fmla="*/ 416814 w 444246"/>
              <a:gd name="connsiteY42" fmla="*/ 65384 h 512678"/>
              <a:gd name="connsiteX43" fmla="*/ 417576 w 444246"/>
              <a:gd name="connsiteY43" fmla="*/ 66908 h 512678"/>
              <a:gd name="connsiteX44" fmla="*/ 399288 w 444246"/>
              <a:gd name="connsiteY44" fmla="*/ 21188 h 512678"/>
              <a:gd name="connsiteX45" fmla="*/ 433577 w 444246"/>
              <a:gd name="connsiteY45" fmla="*/ 2138 h 512678"/>
              <a:gd name="connsiteX46" fmla="*/ 416052 w 444246"/>
              <a:gd name="connsiteY46" fmla="*/ 24998 h 512678"/>
              <a:gd name="connsiteX47" fmla="*/ 414527 w 444246"/>
              <a:gd name="connsiteY47" fmla="*/ 23474 h 512678"/>
              <a:gd name="connsiteX48" fmla="*/ 418338 w 444246"/>
              <a:gd name="connsiteY48" fmla="*/ 25760 h 512678"/>
              <a:gd name="connsiteX49" fmla="*/ 416052 w 444246"/>
              <a:gd name="connsiteY49" fmla="*/ 24998 h 512678"/>
              <a:gd name="connsiteX50" fmla="*/ 422147 w 444246"/>
              <a:gd name="connsiteY50" fmla="*/ 25760 h 512678"/>
              <a:gd name="connsiteX51" fmla="*/ 420623 w 444246"/>
              <a:gd name="connsiteY51" fmla="*/ 25760 h 512678"/>
              <a:gd name="connsiteX52" fmla="*/ 426720 w 444246"/>
              <a:gd name="connsiteY52" fmla="*/ 23474 h 512678"/>
              <a:gd name="connsiteX53" fmla="*/ 425958 w 444246"/>
              <a:gd name="connsiteY53" fmla="*/ 24236 h 512678"/>
              <a:gd name="connsiteX54" fmla="*/ 426720 w 444246"/>
              <a:gd name="connsiteY54" fmla="*/ 23474 h 512678"/>
              <a:gd name="connsiteX55" fmla="*/ 425195 w 444246"/>
              <a:gd name="connsiteY55" fmla="*/ 24998 h 512678"/>
              <a:gd name="connsiteX56" fmla="*/ 427482 w 444246"/>
              <a:gd name="connsiteY56" fmla="*/ 22712 h 512678"/>
              <a:gd name="connsiteX57" fmla="*/ 425958 w 444246"/>
              <a:gd name="connsiteY57" fmla="*/ 24236 h 512678"/>
              <a:gd name="connsiteX58" fmla="*/ 427482 w 444246"/>
              <a:gd name="connsiteY58" fmla="*/ 21950 h 512678"/>
              <a:gd name="connsiteX59" fmla="*/ 426720 w 444246"/>
              <a:gd name="connsiteY59" fmla="*/ 23474 h 512678"/>
              <a:gd name="connsiteX60" fmla="*/ 428244 w 444246"/>
              <a:gd name="connsiteY60" fmla="*/ 20426 h 512678"/>
              <a:gd name="connsiteX61" fmla="*/ 427482 w 444246"/>
              <a:gd name="connsiteY61" fmla="*/ 22712 h 512678"/>
              <a:gd name="connsiteX62" fmla="*/ 427482 w 444246"/>
              <a:gd name="connsiteY62" fmla="*/ 19664 h 512678"/>
              <a:gd name="connsiteX63" fmla="*/ 427482 w 444246"/>
              <a:gd name="connsiteY63" fmla="*/ 21950 h 512678"/>
              <a:gd name="connsiteX64" fmla="*/ 427482 w 444246"/>
              <a:gd name="connsiteY64" fmla="*/ 19664 h 512678"/>
              <a:gd name="connsiteX65" fmla="*/ 428244 w 444246"/>
              <a:gd name="connsiteY65" fmla="*/ 21950 h 512678"/>
              <a:gd name="connsiteX66" fmla="*/ 427482 w 444246"/>
              <a:gd name="connsiteY66" fmla="*/ 20426 h 512678"/>
              <a:gd name="connsiteX67" fmla="*/ 428244 w 444246"/>
              <a:gd name="connsiteY67" fmla="*/ 22712 h 512678"/>
              <a:gd name="connsiteX68" fmla="*/ 428244 w 444246"/>
              <a:gd name="connsiteY68" fmla="*/ 21950 h 512678"/>
              <a:gd name="connsiteX69" fmla="*/ 429005 w 444246"/>
              <a:gd name="connsiteY69" fmla="*/ 24998 h 512678"/>
              <a:gd name="connsiteX70" fmla="*/ 428244 w 444246"/>
              <a:gd name="connsiteY70" fmla="*/ 23474 h 512678"/>
              <a:gd name="connsiteX71" fmla="*/ 430529 w 444246"/>
              <a:gd name="connsiteY71" fmla="*/ 29570 h 512678"/>
              <a:gd name="connsiteX72" fmla="*/ 430529 w 444246"/>
              <a:gd name="connsiteY72" fmla="*/ 28808 h 512678"/>
              <a:gd name="connsiteX73" fmla="*/ 444245 w 444246"/>
              <a:gd name="connsiteY73" fmla="*/ 83672 h 512678"/>
              <a:gd name="connsiteX74" fmla="*/ 400050 w 444246"/>
              <a:gd name="connsiteY74" fmla="*/ 163682 h 512678"/>
              <a:gd name="connsiteX75" fmla="*/ 400050 w 444246"/>
              <a:gd name="connsiteY75" fmla="*/ 162920 h 512678"/>
              <a:gd name="connsiteX76" fmla="*/ 214121 w 444246"/>
              <a:gd name="connsiteY76" fmla="*/ 357992 h 512678"/>
              <a:gd name="connsiteX77" fmla="*/ 18288 w 444246"/>
              <a:gd name="connsiteY77" fmla="*/ 512678 h 512678"/>
              <a:gd name="connsiteX78" fmla="*/ 0 w 444246"/>
              <a:gd name="connsiteY78" fmla="*/ 490580 h 51267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  <a:cxn ang="61">
                <a:pos x="connsiteX61" y="connsiteY61"/>
              </a:cxn>
              <a:cxn ang="62">
                <a:pos x="connsiteX62" y="connsiteY62"/>
              </a:cxn>
              <a:cxn ang="63">
                <a:pos x="connsiteX63" y="connsiteY63"/>
              </a:cxn>
              <a:cxn ang="64">
                <a:pos x="connsiteX64" y="connsiteY64"/>
              </a:cxn>
              <a:cxn ang="65">
                <a:pos x="connsiteX65" y="connsiteY65"/>
              </a:cxn>
              <a:cxn ang="66">
                <a:pos x="connsiteX66" y="connsiteY66"/>
              </a:cxn>
              <a:cxn ang="67">
                <a:pos x="connsiteX67" y="connsiteY67"/>
              </a:cxn>
              <a:cxn ang="68">
                <a:pos x="connsiteX68" y="connsiteY68"/>
              </a:cxn>
              <a:cxn ang="69">
                <a:pos x="connsiteX69" y="connsiteY69"/>
              </a:cxn>
              <a:cxn ang="70">
                <a:pos x="connsiteX70" y="connsiteY70"/>
              </a:cxn>
              <a:cxn ang="71">
                <a:pos x="connsiteX71" y="connsiteY71"/>
              </a:cxn>
              <a:cxn ang="72">
                <a:pos x="connsiteX72" y="connsiteY72"/>
              </a:cxn>
              <a:cxn ang="73">
                <a:pos x="connsiteX73" y="connsiteY73"/>
              </a:cxn>
              <a:cxn ang="74">
                <a:pos x="connsiteX74" y="connsiteY74"/>
              </a:cxn>
              <a:cxn ang="75">
                <a:pos x="connsiteX75" y="connsiteY75"/>
              </a:cxn>
              <a:cxn ang="76">
                <a:pos x="connsiteX76" y="connsiteY76"/>
              </a:cxn>
              <a:cxn ang="77">
                <a:pos x="connsiteX77" y="connsiteY77"/>
              </a:cxn>
              <a:cxn ang="78">
                <a:pos x="connsiteX78" y="connsiteY78"/>
              </a:cxn>
            </a:cxnLst>
            <a:rect l="l" t="t" r="r" b="b"/>
            <a:pathLst>
              <a:path w="444246" h="512678">
                <a:moveTo>
                  <a:pt x="0" y="490580"/>
                </a:moveTo>
                <a:cubicBezTo>
                  <a:pt x="66814" y="435792"/>
                  <a:pt x="135178" y="382770"/>
                  <a:pt x="203453" y="329798"/>
                </a:cubicBezTo>
                <a:lnTo>
                  <a:pt x="202691" y="330560"/>
                </a:lnTo>
                <a:lnTo>
                  <a:pt x="205739" y="328274"/>
                </a:lnTo>
                <a:lnTo>
                  <a:pt x="209550" y="325226"/>
                </a:lnTo>
                <a:lnTo>
                  <a:pt x="212597" y="322178"/>
                </a:lnTo>
                <a:lnTo>
                  <a:pt x="217170" y="319130"/>
                </a:lnTo>
                <a:lnTo>
                  <a:pt x="216408" y="319892"/>
                </a:lnTo>
                <a:lnTo>
                  <a:pt x="225552" y="313034"/>
                </a:lnTo>
                <a:lnTo>
                  <a:pt x="234695" y="305414"/>
                </a:lnTo>
                <a:lnTo>
                  <a:pt x="245364" y="297032"/>
                </a:lnTo>
                <a:lnTo>
                  <a:pt x="244602" y="297032"/>
                </a:lnTo>
                <a:lnTo>
                  <a:pt x="256032" y="287888"/>
                </a:lnTo>
                <a:lnTo>
                  <a:pt x="266700" y="278744"/>
                </a:lnTo>
                <a:lnTo>
                  <a:pt x="278129" y="268076"/>
                </a:lnTo>
                <a:lnTo>
                  <a:pt x="278129" y="268838"/>
                </a:lnTo>
                <a:lnTo>
                  <a:pt x="300989" y="247502"/>
                </a:lnTo>
                <a:lnTo>
                  <a:pt x="311658" y="236072"/>
                </a:lnTo>
                <a:lnTo>
                  <a:pt x="311658" y="236834"/>
                </a:lnTo>
                <a:lnTo>
                  <a:pt x="322326" y="224642"/>
                </a:lnTo>
                <a:lnTo>
                  <a:pt x="322326" y="225404"/>
                </a:lnTo>
                <a:lnTo>
                  <a:pt x="332232" y="213974"/>
                </a:lnTo>
                <a:lnTo>
                  <a:pt x="331470" y="213974"/>
                </a:lnTo>
                <a:lnTo>
                  <a:pt x="341376" y="202544"/>
                </a:lnTo>
                <a:lnTo>
                  <a:pt x="340614" y="203306"/>
                </a:lnTo>
                <a:lnTo>
                  <a:pt x="348995" y="191876"/>
                </a:lnTo>
                <a:lnTo>
                  <a:pt x="352805" y="186542"/>
                </a:lnTo>
                <a:lnTo>
                  <a:pt x="352044" y="186542"/>
                </a:lnTo>
                <a:cubicBezTo>
                  <a:pt x="371741" y="152938"/>
                  <a:pt x="394068" y="121416"/>
                  <a:pt x="412241" y="87482"/>
                </a:cubicBezTo>
                <a:lnTo>
                  <a:pt x="412241" y="88244"/>
                </a:lnTo>
                <a:lnTo>
                  <a:pt x="414527" y="80624"/>
                </a:lnTo>
                <a:lnTo>
                  <a:pt x="414527" y="82148"/>
                </a:lnTo>
                <a:lnTo>
                  <a:pt x="416814" y="75290"/>
                </a:lnTo>
                <a:lnTo>
                  <a:pt x="416052" y="76814"/>
                </a:lnTo>
                <a:lnTo>
                  <a:pt x="417576" y="70718"/>
                </a:lnTo>
                <a:lnTo>
                  <a:pt x="417576" y="73004"/>
                </a:lnTo>
                <a:lnTo>
                  <a:pt x="417576" y="66908"/>
                </a:lnTo>
                <a:lnTo>
                  <a:pt x="417576" y="69194"/>
                </a:lnTo>
                <a:lnTo>
                  <a:pt x="417576" y="66908"/>
                </a:lnTo>
                <a:lnTo>
                  <a:pt x="417576" y="68432"/>
                </a:lnTo>
                <a:lnTo>
                  <a:pt x="416814" y="65384"/>
                </a:lnTo>
                <a:lnTo>
                  <a:pt x="417576" y="67670"/>
                </a:lnTo>
                <a:lnTo>
                  <a:pt x="416814" y="65384"/>
                </a:lnTo>
                <a:lnTo>
                  <a:pt x="417576" y="66908"/>
                </a:lnTo>
                <a:cubicBezTo>
                  <a:pt x="413143" y="57688"/>
                  <a:pt x="397560" y="31018"/>
                  <a:pt x="399288" y="21188"/>
                </a:cubicBezTo>
                <a:cubicBezTo>
                  <a:pt x="396989" y="4348"/>
                  <a:pt x="420319" y="-12123"/>
                  <a:pt x="433577" y="2138"/>
                </a:cubicBezTo>
                <a:lnTo>
                  <a:pt x="416052" y="24998"/>
                </a:lnTo>
                <a:lnTo>
                  <a:pt x="414527" y="23474"/>
                </a:lnTo>
                <a:lnTo>
                  <a:pt x="418338" y="25760"/>
                </a:lnTo>
                <a:lnTo>
                  <a:pt x="416052" y="24998"/>
                </a:lnTo>
                <a:lnTo>
                  <a:pt x="422147" y="25760"/>
                </a:lnTo>
                <a:lnTo>
                  <a:pt x="420623" y="25760"/>
                </a:lnTo>
                <a:lnTo>
                  <a:pt x="426720" y="23474"/>
                </a:lnTo>
                <a:lnTo>
                  <a:pt x="425958" y="24236"/>
                </a:lnTo>
                <a:lnTo>
                  <a:pt x="426720" y="23474"/>
                </a:lnTo>
                <a:lnTo>
                  <a:pt x="425195" y="24998"/>
                </a:lnTo>
                <a:lnTo>
                  <a:pt x="427482" y="22712"/>
                </a:lnTo>
                <a:lnTo>
                  <a:pt x="425958" y="24236"/>
                </a:lnTo>
                <a:lnTo>
                  <a:pt x="427482" y="21950"/>
                </a:lnTo>
                <a:lnTo>
                  <a:pt x="426720" y="23474"/>
                </a:lnTo>
                <a:lnTo>
                  <a:pt x="428244" y="20426"/>
                </a:lnTo>
                <a:lnTo>
                  <a:pt x="427482" y="22712"/>
                </a:lnTo>
                <a:lnTo>
                  <a:pt x="427482" y="19664"/>
                </a:lnTo>
                <a:lnTo>
                  <a:pt x="427482" y="21950"/>
                </a:lnTo>
                <a:lnTo>
                  <a:pt x="427482" y="19664"/>
                </a:lnTo>
                <a:lnTo>
                  <a:pt x="428244" y="21950"/>
                </a:lnTo>
                <a:lnTo>
                  <a:pt x="427482" y="20426"/>
                </a:lnTo>
                <a:lnTo>
                  <a:pt x="428244" y="22712"/>
                </a:lnTo>
                <a:lnTo>
                  <a:pt x="428244" y="21950"/>
                </a:lnTo>
                <a:lnTo>
                  <a:pt x="429005" y="24998"/>
                </a:lnTo>
                <a:lnTo>
                  <a:pt x="428244" y="23474"/>
                </a:lnTo>
                <a:lnTo>
                  <a:pt x="430529" y="29570"/>
                </a:lnTo>
                <a:lnTo>
                  <a:pt x="430529" y="28808"/>
                </a:lnTo>
                <a:cubicBezTo>
                  <a:pt x="440816" y="54233"/>
                  <a:pt x="450011" y="54246"/>
                  <a:pt x="444245" y="83672"/>
                </a:cubicBezTo>
                <a:cubicBezTo>
                  <a:pt x="434556" y="112920"/>
                  <a:pt x="414896" y="137050"/>
                  <a:pt x="400050" y="163682"/>
                </a:cubicBezTo>
                <a:lnTo>
                  <a:pt x="400050" y="162920"/>
                </a:lnTo>
                <a:cubicBezTo>
                  <a:pt x="353428" y="249839"/>
                  <a:pt x="289394" y="298607"/>
                  <a:pt x="214121" y="357992"/>
                </a:cubicBezTo>
                <a:cubicBezTo>
                  <a:pt x="148399" y="407878"/>
                  <a:pt x="82321" y="460328"/>
                  <a:pt x="18288" y="512678"/>
                </a:cubicBezTo>
                <a:lnTo>
                  <a:pt x="0" y="49058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3146183" y="1607058"/>
            <a:ext cx="214122" cy="187452"/>
          </a:xfrm>
          <a:custGeom>
            <a:avLst/>
            <a:gdLst>
              <a:gd name="connsiteX0" fmla="*/ 214122 w 214122"/>
              <a:gd name="connsiteY0" fmla="*/ 124206 h 187452"/>
              <a:gd name="connsiteX1" fmla="*/ 149351 w 214122"/>
              <a:gd name="connsiteY1" fmla="*/ 176021 h 187452"/>
              <a:gd name="connsiteX2" fmla="*/ 146304 w 214122"/>
              <a:gd name="connsiteY2" fmla="*/ 179069 h 187452"/>
              <a:gd name="connsiteX3" fmla="*/ 141731 w 214122"/>
              <a:gd name="connsiteY3" fmla="*/ 182118 h 187452"/>
              <a:gd name="connsiteX4" fmla="*/ 140969 w 214122"/>
              <a:gd name="connsiteY4" fmla="*/ 182880 h 187452"/>
              <a:gd name="connsiteX5" fmla="*/ 139445 w 214122"/>
              <a:gd name="connsiteY5" fmla="*/ 183641 h 187452"/>
              <a:gd name="connsiteX6" fmla="*/ 134111 w 214122"/>
              <a:gd name="connsiteY6" fmla="*/ 187452 h 187452"/>
              <a:gd name="connsiteX7" fmla="*/ 127254 w 214122"/>
              <a:gd name="connsiteY7" fmla="*/ 186690 h 187452"/>
              <a:gd name="connsiteX8" fmla="*/ 97535 w 214122"/>
              <a:gd name="connsiteY8" fmla="*/ 175259 h 187452"/>
              <a:gd name="connsiteX9" fmla="*/ 10667 w 214122"/>
              <a:gd name="connsiteY9" fmla="*/ 76199 h 187452"/>
              <a:gd name="connsiteX10" fmla="*/ 0 w 214122"/>
              <a:gd name="connsiteY10" fmla="*/ 25908 h 187452"/>
              <a:gd name="connsiteX11" fmla="*/ 15239 w 214122"/>
              <a:gd name="connsiteY11" fmla="*/ 0 h 187452"/>
              <a:gd name="connsiteX12" fmla="*/ 28955 w 214122"/>
              <a:gd name="connsiteY12" fmla="*/ 25146 h 187452"/>
              <a:gd name="connsiteX13" fmla="*/ 25907 w 214122"/>
              <a:gd name="connsiteY13" fmla="*/ 26669 h 187452"/>
              <a:gd name="connsiteX14" fmla="*/ 26669 w 214122"/>
              <a:gd name="connsiteY14" fmla="*/ 25908 h 187452"/>
              <a:gd name="connsiteX15" fmla="*/ 24383 w 214122"/>
              <a:gd name="connsiteY15" fmla="*/ 28193 h 187452"/>
              <a:gd name="connsiteX16" fmla="*/ 25145 w 214122"/>
              <a:gd name="connsiteY16" fmla="*/ 27431 h 187452"/>
              <a:gd name="connsiteX17" fmla="*/ 23622 w 214122"/>
              <a:gd name="connsiteY17" fmla="*/ 28193 h 187452"/>
              <a:gd name="connsiteX18" fmla="*/ 24383 w 214122"/>
              <a:gd name="connsiteY18" fmla="*/ 28193 h 187452"/>
              <a:gd name="connsiteX19" fmla="*/ 23622 w 214122"/>
              <a:gd name="connsiteY19" fmla="*/ 28193 h 187452"/>
              <a:gd name="connsiteX20" fmla="*/ 28194 w 214122"/>
              <a:gd name="connsiteY20" fmla="*/ 19049 h 187452"/>
              <a:gd name="connsiteX21" fmla="*/ 28194 w 214122"/>
              <a:gd name="connsiteY21" fmla="*/ 19812 h 187452"/>
              <a:gd name="connsiteX22" fmla="*/ 28194 w 214122"/>
              <a:gd name="connsiteY22" fmla="*/ 19049 h 187452"/>
              <a:gd name="connsiteX23" fmla="*/ 28194 w 214122"/>
              <a:gd name="connsiteY23" fmla="*/ 22859 h 187452"/>
              <a:gd name="connsiteX24" fmla="*/ 28194 w 214122"/>
              <a:gd name="connsiteY24" fmla="*/ 22097 h 187452"/>
              <a:gd name="connsiteX25" fmla="*/ 28194 w 214122"/>
              <a:gd name="connsiteY25" fmla="*/ 28956 h 187452"/>
              <a:gd name="connsiteX26" fmla="*/ 28194 w 214122"/>
              <a:gd name="connsiteY26" fmla="*/ 28193 h 187452"/>
              <a:gd name="connsiteX27" fmla="*/ 28955 w 214122"/>
              <a:gd name="connsiteY27" fmla="*/ 33527 h 187452"/>
              <a:gd name="connsiteX28" fmla="*/ 28955 w 214122"/>
              <a:gd name="connsiteY28" fmla="*/ 32765 h 187452"/>
              <a:gd name="connsiteX29" fmla="*/ 29717 w 214122"/>
              <a:gd name="connsiteY29" fmla="*/ 38862 h 187452"/>
              <a:gd name="connsiteX30" fmla="*/ 29717 w 214122"/>
              <a:gd name="connsiteY30" fmla="*/ 38099 h 187452"/>
              <a:gd name="connsiteX31" fmla="*/ 30479 w 214122"/>
              <a:gd name="connsiteY31" fmla="*/ 44196 h 187452"/>
              <a:gd name="connsiteX32" fmla="*/ 32766 w 214122"/>
              <a:gd name="connsiteY32" fmla="*/ 51053 h 187452"/>
              <a:gd name="connsiteX33" fmla="*/ 32004 w 214122"/>
              <a:gd name="connsiteY33" fmla="*/ 50291 h 187452"/>
              <a:gd name="connsiteX34" fmla="*/ 35051 w 214122"/>
              <a:gd name="connsiteY34" fmla="*/ 57912 h 187452"/>
              <a:gd name="connsiteX35" fmla="*/ 34289 w 214122"/>
              <a:gd name="connsiteY35" fmla="*/ 57149 h 187452"/>
              <a:gd name="connsiteX36" fmla="*/ 37338 w 214122"/>
              <a:gd name="connsiteY36" fmla="*/ 65531 h 187452"/>
              <a:gd name="connsiteX37" fmla="*/ 37338 w 214122"/>
              <a:gd name="connsiteY37" fmla="*/ 64769 h 187452"/>
              <a:gd name="connsiteX38" fmla="*/ 41147 w 214122"/>
              <a:gd name="connsiteY38" fmla="*/ 73913 h 187452"/>
              <a:gd name="connsiteX39" fmla="*/ 40385 w 214122"/>
              <a:gd name="connsiteY39" fmla="*/ 73152 h 187452"/>
              <a:gd name="connsiteX40" fmla="*/ 44957 w 214122"/>
              <a:gd name="connsiteY40" fmla="*/ 83058 h 187452"/>
              <a:gd name="connsiteX41" fmla="*/ 44957 w 214122"/>
              <a:gd name="connsiteY41" fmla="*/ 82296 h 187452"/>
              <a:gd name="connsiteX42" fmla="*/ 50291 w 214122"/>
              <a:gd name="connsiteY42" fmla="*/ 92202 h 187452"/>
              <a:gd name="connsiteX43" fmla="*/ 50291 w 214122"/>
              <a:gd name="connsiteY43" fmla="*/ 91440 h 187452"/>
              <a:gd name="connsiteX44" fmla="*/ 56388 w 214122"/>
              <a:gd name="connsiteY44" fmla="*/ 101346 h 187452"/>
              <a:gd name="connsiteX45" fmla="*/ 56388 w 214122"/>
              <a:gd name="connsiteY45" fmla="*/ 100584 h 187452"/>
              <a:gd name="connsiteX46" fmla="*/ 60197 w 214122"/>
              <a:gd name="connsiteY46" fmla="*/ 105918 h 187452"/>
              <a:gd name="connsiteX47" fmla="*/ 59435 w 214122"/>
              <a:gd name="connsiteY47" fmla="*/ 105918 h 187452"/>
              <a:gd name="connsiteX48" fmla="*/ 63245 w 214122"/>
              <a:gd name="connsiteY48" fmla="*/ 111252 h 187452"/>
              <a:gd name="connsiteX49" fmla="*/ 63245 w 214122"/>
              <a:gd name="connsiteY49" fmla="*/ 110490 h 187452"/>
              <a:gd name="connsiteX50" fmla="*/ 69341 w 214122"/>
              <a:gd name="connsiteY50" fmla="*/ 118109 h 187452"/>
              <a:gd name="connsiteX51" fmla="*/ 68579 w 214122"/>
              <a:gd name="connsiteY51" fmla="*/ 117347 h 187452"/>
              <a:gd name="connsiteX52" fmla="*/ 75438 w 214122"/>
              <a:gd name="connsiteY52" fmla="*/ 124968 h 187452"/>
              <a:gd name="connsiteX53" fmla="*/ 74675 w 214122"/>
              <a:gd name="connsiteY53" fmla="*/ 124206 h 187452"/>
              <a:gd name="connsiteX54" fmla="*/ 81533 w 214122"/>
              <a:gd name="connsiteY54" fmla="*/ 130302 h 187452"/>
              <a:gd name="connsiteX55" fmla="*/ 80772 w 214122"/>
              <a:gd name="connsiteY55" fmla="*/ 129540 h 187452"/>
              <a:gd name="connsiteX56" fmla="*/ 87629 w 214122"/>
              <a:gd name="connsiteY56" fmla="*/ 135636 h 187452"/>
              <a:gd name="connsiteX57" fmla="*/ 86867 w 214122"/>
              <a:gd name="connsiteY57" fmla="*/ 134874 h 187452"/>
              <a:gd name="connsiteX58" fmla="*/ 93725 w 214122"/>
              <a:gd name="connsiteY58" fmla="*/ 139446 h 187452"/>
              <a:gd name="connsiteX59" fmla="*/ 92963 w 214122"/>
              <a:gd name="connsiteY59" fmla="*/ 139446 h 187452"/>
              <a:gd name="connsiteX60" fmla="*/ 99060 w 214122"/>
              <a:gd name="connsiteY60" fmla="*/ 143256 h 187452"/>
              <a:gd name="connsiteX61" fmla="*/ 98297 w 214122"/>
              <a:gd name="connsiteY61" fmla="*/ 143256 h 187452"/>
              <a:gd name="connsiteX62" fmla="*/ 105143 w 214122"/>
              <a:gd name="connsiteY62" fmla="*/ 147065 h 187452"/>
              <a:gd name="connsiteX63" fmla="*/ 104394 w 214122"/>
              <a:gd name="connsiteY63" fmla="*/ 146303 h 187452"/>
              <a:gd name="connsiteX64" fmla="*/ 110489 w 214122"/>
              <a:gd name="connsiteY64" fmla="*/ 150113 h 187452"/>
              <a:gd name="connsiteX65" fmla="*/ 109727 w 214122"/>
              <a:gd name="connsiteY65" fmla="*/ 149352 h 187452"/>
              <a:gd name="connsiteX66" fmla="*/ 115824 w 214122"/>
              <a:gd name="connsiteY66" fmla="*/ 152399 h 187452"/>
              <a:gd name="connsiteX67" fmla="*/ 115061 w 214122"/>
              <a:gd name="connsiteY67" fmla="*/ 152399 h 187452"/>
              <a:gd name="connsiteX68" fmla="*/ 120395 w 214122"/>
              <a:gd name="connsiteY68" fmla="*/ 153924 h 187452"/>
              <a:gd name="connsiteX69" fmla="*/ 119633 w 214122"/>
              <a:gd name="connsiteY69" fmla="*/ 153924 h 187452"/>
              <a:gd name="connsiteX70" fmla="*/ 124193 w 214122"/>
              <a:gd name="connsiteY70" fmla="*/ 155447 h 187452"/>
              <a:gd name="connsiteX71" fmla="*/ 123443 w 214122"/>
              <a:gd name="connsiteY71" fmla="*/ 155447 h 187452"/>
              <a:gd name="connsiteX72" fmla="*/ 128016 w 214122"/>
              <a:gd name="connsiteY72" fmla="*/ 156971 h 187452"/>
              <a:gd name="connsiteX73" fmla="*/ 127254 w 214122"/>
              <a:gd name="connsiteY73" fmla="*/ 156971 h 187452"/>
              <a:gd name="connsiteX74" fmla="*/ 131063 w 214122"/>
              <a:gd name="connsiteY74" fmla="*/ 157734 h 187452"/>
              <a:gd name="connsiteX75" fmla="*/ 130301 w 214122"/>
              <a:gd name="connsiteY75" fmla="*/ 157734 h 187452"/>
              <a:gd name="connsiteX76" fmla="*/ 132587 w 214122"/>
              <a:gd name="connsiteY76" fmla="*/ 158496 h 187452"/>
              <a:gd name="connsiteX77" fmla="*/ 134111 w 214122"/>
              <a:gd name="connsiteY77" fmla="*/ 158496 h 187452"/>
              <a:gd name="connsiteX78" fmla="*/ 132587 w 214122"/>
              <a:gd name="connsiteY78" fmla="*/ 158496 h 187452"/>
              <a:gd name="connsiteX79" fmla="*/ 133349 w 214122"/>
              <a:gd name="connsiteY79" fmla="*/ 158496 h 187452"/>
              <a:gd name="connsiteX80" fmla="*/ 122681 w 214122"/>
              <a:gd name="connsiteY80" fmla="*/ 160781 h 187452"/>
              <a:gd name="connsiteX81" fmla="*/ 123443 w 214122"/>
              <a:gd name="connsiteY81" fmla="*/ 160781 h 187452"/>
              <a:gd name="connsiteX82" fmla="*/ 121919 w 214122"/>
              <a:gd name="connsiteY82" fmla="*/ 161543 h 187452"/>
              <a:gd name="connsiteX83" fmla="*/ 123443 w 214122"/>
              <a:gd name="connsiteY83" fmla="*/ 160781 h 187452"/>
              <a:gd name="connsiteX84" fmla="*/ 124968 w 214122"/>
              <a:gd name="connsiteY84" fmla="*/ 159258 h 187452"/>
              <a:gd name="connsiteX85" fmla="*/ 124193 w 214122"/>
              <a:gd name="connsiteY85" fmla="*/ 160019 h 187452"/>
              <a:gd name="connsiteX86" fmla="*/ 196595 w 214122"/>
              <a:gd name="connsiteY86" fmla="*/ 101346 h 187452"/>
              <a:gd name="connsiteX87" fmla="*/ 214122 w 214122"/>
              <a:gd name="connsiteY87" fmla="*/ 124206 h 18745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  <a:cxn ang="61">
                <a:pos x="connsiteX61" y="connsiteY61"/>
              </a:cxn>
              <a:cxn ang="62">
                <a:pos x="connsiteX62" y="connsiteY62"/>
              </a:cxn>
              <a:cxn ang="63">
                <a:pos x="connsiteX63" y="connsiteY63"/>
              </a:cxn>
              <a:cxn ang="64">
                <a:pos x="connsiteX64" y="connsiteY64"/>
              </a:cxn>
              <a:cxn ang="65">
                <a:pos x="connsiteX65" y="connsiteY65"/>
              </a:cxn>
              <a:cxn ang="66">
                <a:pos x="connsiteX66" y="connsiteY66"/>
              </a:cxn>
              <a:cxn ang="67">
                <a:pos x="connsiteX67" y="connsiteY67"/>
              </a:cxn>
              <a:cxn ang="68">
                <a:pos x="connsiteX68" y="connsiteY68"/>
              </a:cxn>
              <a:cxn ang="69">
                <a:pos x="connsiteX69" y="connsiteY69"/>
              </a:cxn>
              <a:cxn ang="70">
                <a:pos x="connsiteX70" y="connsiteY70"/>
              </a:cxn>
              <a:cxn ang="71">
                <a:pos x="connsiteX71" y="connsiteY71"/>
              </a:cxn>
              <a:cxn ang="72">
                <a:pos x="connsiteX72" y="connsiteY72"/>
              </a:cxn>
              <a:cxn ang="73">
                <a:pos x="connsiteX73" y="connsiteY73"/>
              </a:cxn>
              <a:cxn ang="74">
                <a:pos x="connsiteX74" y="connsiteY74"/>
              </a:cxn>
              <a:cxn ang="75">
                <a:pos x="connsiteX75" y="connsiteY75"/>
              </a:cxn>
              <a:cxn ang="76">
                <a:pos x="connsiteX76" y="connsiteY76"/>
              </a:cxn>
              <a:cxn ang="77">
                <a:pos x="connsiteX77" y="connsiteY77"/>
              </a:cxn>
              <a:cxn ang="78">
                <a:pos x="connsiteX78" y="connsiteY78"/>
              </a:cxn>
              <a:cxn ang="79">
                <a:pos x="connsiteX79" y="connsiteY79"/>
              </a:cxn>
              <a:cxn ang="80">
                <a:pos x="connsiteX80" y="connsiteY80"/>
              </a:cxn>
              <a:cxn ang="81">
                <a:pos x="connsiteX81" y="connsiteY81"/>
              </a:cxn>
              <a:cxn ang="82">
                <a:pos x="connsiteX82" y="connsiteY82"/>
              </a:cxn>
              <a:cxn ang="83">
                <a:pos x="connsiteX83" y="connsiteY83"/>
              </a:cxn>
              <a:cxn ang="84">
                <a:pos x="connsiteX84" y="connsiteY84"/>
              </a:cxn>
              <a:cxn ang="85">
                <a:pos x="connsiteX85" y="connsiteY85"/>
              </a:cxn>
              <a:cxn ang="86">
                <a:pos x="connsiteX86" y="connsiteY86"/>
              </a:cxn>
              <a:cxn ang="87">
                <a:pos x="connsiteX87" y="connsiteY87"/>
              </a:cxn>
            </a:cxnLst>
            <a:rect l="l" t="t" r="r" b="b"/>
            <a:pathLst>
              <a:path w="214122" h="187452">
                <a:moveTo>
                  <a:pt x="214122" y="124206"/>
                </a:moveTo>
                <a:cubicBezTo>
                  <a:pt x="192773" y="141770"/>
                  <a:pt x="170891" y="158673"/>
                  <a:pt x="149351" y="176021"/>
                </a:cubicBezTo>
                <a:lnTo>
                  <a:pt x="146304" y="179069"/>
                </a:lnTo>
                <a:lnTo>
                  <a:pt x="141731" y="182118"/>
                </a:lnTo>
                <a:lnTo>
                  <a:pt x="140969" y="182880"/>
                </a:lnTo>
                <a:lnTo>
                  <a:pt x="139445" y="183641"/>
                </a:lnTo>
                <a:lnTo>
                  <a:pt x="134111" y="187452"/>
                </a:lnTo>
                <a:lnTo>
                  <a:pt x="127254" y="186690"/>
                </a:lnTo>
                <a:cubicBezTo>
                  <a:pt x="115481" y="183438"/>
                  <a:pt x="108750" y="181178"/>
                  <a:pt x="97535" y="175259"/>
                </a:cubicBezTo>
                <a:cubicBezTo>
                  <a:pt x="56070" y="155892"/>
                  <a:pt x="28397" y="117093"/>
                  <a:pt x="10667" y="76199"/>
                </a:cubicBezTo>
                <a:cubicBezTo>
                  <a:pt x="4533" y="60134"/>
                  <a:pt x="203" y="43167"/>
                  <a:pt x="0" y="25908"/>
                </a:cubicBezTo>
                <a:cubicBezTo>
                  <a:pt x="-1460" y="9436"/>
                  <a:pt x="1181" y="7848"/>
                  <a:pt x="15239" y="0"/>
                </a:cubicBezTo>
                <a:lnTo>
                  <a:pt x="28955" y="25146"/>
                </a:lnTo>
                <a:lnTo>
                  <a:pt x="25907" y="26669"/>
                </a:lnTo>
                <a:lnTo>
                  <a:pt x="26669" y="25908"/>
                </a:lnTo>
                <a:lnTo>
                  <a:pt x="24383" y="28193"/>
                </a:lnTo>
                <a:lnTo>
                  <a:pt x="25145" y="27431"/>
                </a:lnTo>
                <a:lnTo>
                  <a:pt x="23622" y="28193"/>
                </a:lnTo>
                <a:lnTo>
                  <a:pt x="24383" y="28193"/>
                </a:lnTo>
                <a:lnTo>
                  <a:pt x="23622" y="28193"/>
                </a:lnTo>
                <a:lnTo>
                  <a:pt x="28194" y="19049"/>
                </a:lnTo>
                <a:lnTo>
                  <a:pt x="28194" y="19812"/>
                </a:lnTo>
                <a:lnTo>
                  <a:pt x="28194" y="19049"/>
                </a:lnTo>
                <a:lnTo>
                  <a:pt x="28194" y="22859"/>
                </a:lnTo>
                <a:lnTo>
                  <a:pt x="28194" y="22097"/>
                </a:lnTo>
                <a:lnTo>
                  <a:pt x="28194" y="28956"/>
                </a:lnTo>
                <a:lnTo>
                  <a:pt x="28194" y="28193"/>
                </a:lnTo>
                <a:lnTo>
                  <a:pt x="28955" y="33527"/>
                </a:lnTo>
                <a:lnTo>
                  <a:pt x="28955" y="32765"/>
                </a:lnTo>
                <a:lnTo>
                  <a:pt x="29717" y="38862"/>
                </a:lnTo>
                <a:lnTo>
                  <a:pt x="29717" y="38099"/>
                </a:lnTo>
                <a:lnTo>
                  <a:pt x="30479" y="44196"/>
                </a:lnTo>
                <a:lnTo>
                  <a:pt x="32766" y="51053"/>
                </a:lnTo>
                <a:lnTo>
                  <a:pt x="32004" y="50291"/>
                </a:lnTo>
                <a:lnTo>
                  <a:pt x="35051" y="57912"/>
                </a:lnTo>
                <a:lnTo>
                  <a:pt x="34289" y="57149"/>
                </a:lnTo>
                <a:lnTo>
                  <a:pt x="37338" y="65531"/>
                </a:lnTo>
                <a:lnTo>
                  <a:pt x="37338" y="64769"/>
                </a:lnTo>
                <a:lnTo>
                  <a:pt x="41147" y="73913"/>
                </a:lnTo>
                <a:lnTo>
                  <a:pt x="40385" y="73152"/>
                </a:lnTo>
                <a:lnTo>
                  <a:pt x="44957" y="83058"/>
                </a:lnTo>
                <a:lnTo>
                  <a:pt x="44957" y="82296"/>
                </a:lnTo>
                <a:lnTo>
                  <a:pt x="50291" y="92202"/>
                </a:lnTo>
                <a:lnTo>
                  <a:pt x="50291" y="91440"/>
                </a:lnTo>
                <a:lnTo>
                  <a:pt x="56388" y="101346"/>
                </a:lnTo>
                <a:lnTo>
                  <a:pt x="56388" y="100584"/>
                </a:lnTo>
                <a:lnTo>
                  <a:pt x="60197" y="105918"/>
                </a:lnTo>
                <a:lnTo>
                  <a:pt x="59435" y="105918"/>
                </a:lnTo>
                <a:lnTo>
                  <a:pt x="63245" y="111252"/>
                </a:lnTo>
                <a:lnTo>
                  <a:pt x="63245" y="110490"/>
                </a:lnTo>
                <a:lnTo>
                  <a:pt x="69341" y="118109"/>
                </a:lnTo>
                <a:lnTo>
                  <a:pt x="68579" y="117347"/>
                </a:lnTo>
                <a:lnTo>
                  <a:pt x="75438" y="124968"/>
                </a:lnTo>
                <a:lnTo>
                  <a:pt x="74675" y="124206"/>
                </a:lnTo>
                <a:lnTo>
                  <a:pt x="81533" y="130302"/>
                </a:lnTo>
                <a:lnTo>
                  <a:pt x="80772" y="129540"/>
                </a:lnTo>
                <a:lnTo>
                  <a:pt x="87629" y="135636"/>
                </a:lnTo>
                <a:lnTo>
                  <a:pt x="86867" y="134874"/>
                </a:lnTo>
                <a:lnTo>
                  <a:pt x="93725" y="139446"/>
                </a:lnTo>
                <a:lnTo>
                  <a:pt x="92963" y="139446"/>
                </a:lnTo>
                <a:lnTo>
                  <a:pt x="99060" y="143256"/>
                </a:lnTo>
                <a:lnTo>
                  <a:pt x="98297" y="143256"/>
                </a:lnTo>
                <a:lnTo>
                  <a:pt x="105143" y="147065"/>
                </a:lnTo>
                <a:lnTo>
                  <a:pt x="104394" y="146303"/>
                </a:lnTo>
                <a:lnTo>
                  <a:pt x="110489" y="150113"/>
                </a:lnTo>
                <a:lnTo>
                  <a:pt x="109727" y="149352"/>
                </a:lnTo>
                <a:lnTo>
                  <a:pt x="115824" y="152399"/>
                </a:lnTo>
                <a:lnTo>
                  <a:pt x="115061" y="152399"/>
                </a:lnTo>
                <a:lnTo>
                  <a:pt x="120395" y="153924"/>
                </a:lnTo>
                <a:lnTo>
                  <a:pt x="119633" y="153924"/>
                </a:lnTo>
                <a:lnTo>
                  <a:pt x="124193" y="155447"/>
                </a:lnTo>
                <a:lnTo>
                  <a:pt x="123443" y="155447"/>
                </a:lnTo>
                <a:lnTo>
                  <a:pt x="128016" y="156971"/>
                </a:lnTo>
                <a:lnTo>
                  <a:pt x="127254" y="156971"/>
                </a:lnTo>
                <a:lnTo>
                  <a:pt x="131063" y="157734"/>
                </a:lnTo>
                <a:lnTo>
                  <a:pt x="130301" y="157734"/>
                </a:lnTo>
                <a:lnTo>
                  <a:pt x="132587" y="158496"/>
                </a:lnTo>
                <a:lnTo>
                  <a:pt x="134111" y="158496"/>
                </a:lnTo>
                <a:lnTo>
                  <a:pt x="132587" y="158496"/>
                </a:lnTo>
                <a:lnTo>
                  <a:pt x="133349" y="158496"/>
                </a:lnTo>
                <a:lnTo>
                  <a:pt x="122681" y="160781"/>
                </a:lnTo>
                <a:lnTo>
                  <a:pt x="123443" y="160781"/>
                </a:lnTo>
                <a:lnTo>
                  <a:pt x="121919" y="161543"/>
                </a:lnTo>
                <a:lnTo>
                  <a:pt x="123443" y="160781"/>
                </a:lnTo>
                <a:lnTo>
                  <a:pt x="124968" y="159258"/>
                </a:lnTo>
                <a:lnTo>
                  <a:pt x="124193" y="160019"/>
                </a:lnTo>
                <a:cubicBezTo>
                  <a:pt x="147345" y="140081"/>
                  <a:pt x="173469" y="121475"/>
                  <a:pt x="196595" y="101346"/>
                </a:cubicBezTo>
                <a:lnTo>
                  <a:pt x="214122" y="124206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3343541" y="1696211"/>
            <a:ext cx="211074" cy="472440"/>
          </a:xfrm>
          <a:custGeom>
            <a:avLst/>
            <a:gdLst>
              <a:gd name="connsiteX0" fmla="*/ 178308 w 211074"/>
              <a:gd name="connsiteY0" fmla="*/ 472439 h 472440"/>
              <a:gd name="connsiteX1" fmla="*/ 177546 w 211074"/>
              <a:gd name="connsiteY1" fmla="*/ 466344 h 472440"/>
              <a:gd name="connsiteX2" fmla="*/ 177546 w 211074"/>
              <a:gd name="connsiteY2" fmla="*/ 460248 h 472440"/>
              <a:gd name="connsiteX3" fmla="*/ 176784 w 211074"/>
              <a:gd name="connsiteY3" fmla="*/ 453389 h 472440"/>
              <a:gd name="connsiteX4" fmla="*/ 176022 w 211074"/>
              <a:gd name="connsiteY4" fmla="*/ 447294 h 472440"/>
              <a:gd name="connsiteX5" fmla="*/ 176022 w 211074"/>
              <a:gd name="connsiteY5" fmla="*/ 441198 h 472440"/>
              <a:gd name="connsiteX6" fmla="*/ 175260 w 211074"/>
              <a:gd name="connsiteY6" fmla="*/ 435102 h 472440"/>
              <a:gd name="connsiteX7" fmla="*/ 175260 w 211074"/>
              <a:gd name="connsiteY7" fmla="*/ 432816 h 472440"/>
              <a:gd name="connsiteX8" fmla="*/ 174497 w 211074"/>
              <a:gd name="connsiteY8" fmla="*/ 431292 h 472440"/>
              <a:gd name="connsiteX9" fmla="*/ 175260 w 211074"/>
              <a:gd name="connsiteY9" fmla="*/ 432054 h 472440"/>
              <a:gd name="connsiteX10" fmla="*/ 174497 w 211074"/>
              <a:gd name="connsiteY10" fmla="*/ 429767 h 472440"/>
              <a:gd name="connsiteX11" fmla="*/ 174497 w 211074"/>
              <a:gd name="connsiteY11" fmla="*/ 428244 h 472440"/>
              <a:gd name="connsiteX12" fmla="*/ 174497 w 211074"/>
              <a:gd name="connsiteY12" fmla="*/ 429005 h 472440"/>
              <a:gd name="connsiteX13" fmla="*/ 177546 w 211074"/>
              <a:gd name="connsiteY13" fmla="*/ 361950 h 472440"/>
              <a:gd name="connsiteX14" fmla="*/ 176784 w 211074"/>
              <a:gd name="connsiteY14" fmla="*/ 364236 h 472440"/>
              <a:gd name="connsiteX15" fmla="*/ 177546 w 211074"/>
              <a:gd name="connsiteY15" fmla="*/ 358139 h 472440"/>
              <a:gd name="connsiteX16" fmla="*/ 177546 w 211074"/>
              <a:gd name="connsiteY16" fmla="*/ 359664 h 472440"/>
              <a:gd name="connsiteX17" fmla="*/ 177546 w 211074"/>
              <a:gd name="connsiteY17" fmla="*/ 353567 h 472440"/>
              <a:gd name="connsiteX18" fmla="*/ 177546 w 211074"/>
              <a:gd name="connsiteY18" fmla="*/ 355092 h 472440"/>
              <a:gd name="connsiteX19" fmla="*/ 176784 w 211074"/>
              <a:gd name="connsiteY19" fmla="*/ 348995 h 472440"/>
              <a:gd name="connsiteX20" fmla="*/ 176784 w 211074"/>
              <a:gd name="connsiteY20" fmla="*/ 349758 h 472440"/>
              <a:gd name="connsiteX21" fmla="*/ 175260 w 211074"/>
              <a:gd name="connsiteY21" fmla="*/ 342900 h 472440"/>
              <a:gd name="connsiteX22" fmla="*/ 175260 w 211074"/>
              <a:gd name="connsiteY22" fmla="*/ 343661 h 472440"/>
              <a:gd name="connsiteX23" fmla="*/ 173735 w 211074"/>
              <a:gd name="connsiteY23" fmla="*/ 337566 h 472440"/>
              <a:gd name="connsiteX24" fmla="*/ 173735 w 211074"/>
              <a:gd name="connsiteY24" fmla="*/ 338327 h 472440"/>
              <a:gd name="connsiteX25" fmla="*/ 171450 w 211074"/>
              <a:gd name="connsiteY25" fmla="*/ 309372 h 472440"/>
              <a:gd name="connsiteX26" fmla="*/ 179832 w 211074"/>
              <a:gd name="connsiteY26" fmla="*/ 284988 h 472440"/>
              <a:gd name="connsiteX27" fmla="*/ 179070 w 211074"/>
              <a:gd name="connsiteY27" fmla="*/ 285750 h 472440"/>
              <a:gd name="connsiteX28" fmla="*/ 185928 w 211074"/>
              <a:gd name="connsiteY28" fmla="*/ 303276 h 472440"/>
              <a:gd name="connsiteX29" fmla="*/ 183641 w 211074"/>
              <a:gd name="connsiteY29" fmla="*/ 301752 h 472440"/>
              <a:gd name="connsiteX30" fmla="*/ 180594 w 211074"/>
              <a:gd name="connsiteY30" fmla="*/ 300989 h 472440"/>
              <a:gd name="connsiteX31" fmla="*/ 178308 w 211074"/>
              <a:gd name="connsiteY31" fmla="*/ 299466 h 472440"/>
              <a:gd name="connsiteX32" fmla="*/ 179070 w 211074"/>
              <a:gd name="connsiteY32" fmla="*/ 299466 h 472440"/>
              <a:gd name="connsiteX33" fmla="*/ 176784 w 211074"/>
              <a:gd name="connsiteY33" fmla="*/ 298704 h 472440"/>
              <a:gd name="connsiteX34" fmla="*/ 175260 w 211074"/>
              <a:gd name="connsiteY34" fmla="*/ 297942 h 472440"/>
              <a:gd name="connsiteX35" fmla="*/ 173735 w 211074"/>
              <a:gd name="connsiteY35" fmla="*/ 297180 h 472440"/>
              <a:gd name="connsiteX36" fmla="*/ 171450 w 211074"/>
              <a:gd name="connsiteY36" fmla="*/ 296417 h 472440"/>
              <a:gd name="connsiteX37" fmla="*/ 172211 w 211074"/>
              <a:gd name="connsiteY37" fmla="*/ 296417 h 472440"/>
              <a:gd name="connsiteX38" fmla="*/ 167640 w 211074"/>
              <a:gd name="connsiteY38" fmla="*/ 294132 h 472440"/>
              <a:gd name="connsiteX39" fmla="*/ 176022 w 211074"/>
              <a:gd name="connsiteY39" fmla="*/ 297180 h 472440"/>
              <a:gd name="connsiteX40" fmla="*/ 165353 w 211074"/>
              <a:gd name="connsiteY40" fmla="*/ 297180 h 472440"/>
              <a:gd name="connsiteX41" fmla="*/ 144017 w 211074"/>
              <a:gd name="connsiteY41" fmla="*/ 211073 h 472440"/>
              <a:gd name="connsiteX42" fmla="*/ 138684 w 211074"/>
              <a:gd name="connsiteY42" fmla="*/ 192023 h 472440"/>
              <a:gd name="connsiteX43" fmla="*/ 138684 w 211074"/>
              <a:gd name="connsiteY43" fmla="*/ 190500 h 472440"/>
              <a:gd name="connsiteX44" fmla="*/ 137922 w 211074"/>
              <a:gd name="connsiteY44" fmla="*/ 187452 h 472440"/>
              <a:gd name="connsiteX45" fmla="*/ 137160 w 211074"/>
              <a:gd name="connsiteY45" fmla="*/ 185166 h 472440"/>
              <a:gd name="connsiteX46" fmla="*/ 137160 w 211074"/>
              <a:gd name="connsiteY46" fmla="*/ 183642 h 472440"/>
              <a:gd name="connsiteX47" fmla="*/ 136397 w 211074"/>
              <a:gd name="connsiteY47" fmla="*/ 182117 h 472440"/>
              <a:gd name="connsiteX48" fmla="*/ 136397 w 211074"/>
              <a:gd name="connsiteY48" fmla="*/ 181355 h 472440"/>
              <a:gd name="connsiteX49" fmla="*/ 136397 w 211074"/>
              <a:gd name="connsiteY49" fmla="*/ 182117 h 472440"/>
              <a:gd name="connsiteX50" fmla="*/ 135635 w 211074"/>
              <a:gd name="connsiteY50" fmla="*/ 179070 h 472440"/>
              <a:gd name="connsiteX51" fmla="*/ 136397 w 211074"/>
              <a:gd name="connsiteY51" fmla="*/ 174498 h 472440"/>
              <a:gd name="connsiteX52" fmla="*/ 136397 w 211074"/>
              <a:gd name="connsiteY52" fmla="*/ 169164 h 472440"/>
              <a:gd name="connsiteX53" fmla="*/ 137160 w 211074"/>
              <a:gd name="connsiteY53" fmla="*/ 166116 h 472440"/>
              <a:gd name="connsiteX54" fmla="*/ 137160 w 211074"/>
              <a:gd name="connsiteY54" fmla="*/ 164592 h 472440"/>
              <a:gd name="connsiteX55" fmla="*/ 137160 w 211074"/>
              <a:gd name="connsiteY55" fmla="*/ 165354 h 472440"/>
              <a:gd name="connsiteX56" fmla="*/ 137160 w 211074"/>
              <a:gd name="connsiteY56" fmla="*/ 163830 h 472440"/>
              <a:gd name="connsiteX57" fmla="*/ 137160 w 211074"/>
              <a:gd name="connsiteY57" fmla="*/ 164592 h 472440"/>
              <a:gd name="connsiteX58" fmla="*/ 143255 w 211074"/>
              <a:gd name="connsiteY58" fmla="*/ 176022 h 472440"/>
              <a:gd name="connsiteX59" fmla="*/ 142494 w 211074"/>
              <a:gd name="connsiteY59" fmla="*/ 176022 h 472440"/>
              <a:gd name="connsiteX60" fmla="*/ 143255 w 211074"/>
              <a:gd name="connsiteY60" fmla="*/ 176022 h 472440"/>
              <a:gd name="connsiteX61" fmla="*/ 142494 w 211074"/>
              <a:gd name="connsiteY61" fmla="*/ 176022 h 472440"/>
              <a:gd name="connsiteX62" fmla="*/ 143255 w 211074"/>
              <a:gd name="connsiteY62" fmla="*/ 176022 h 472440"/>
              <a:gd name="connsiteX63" fmla="*/ 141732 w 211074"/>
              <a:gd name="connsiteY63" fmla="*/ 175260 h 472440"/>
              <a:gd name="connsiteX64" fmla="*/ 140208 w 211074"/>
              <a:gd name="connsiteY64" fmla="*/ 174498 h 472440"/>
              <a:gd name="connsiteX65" fmla="*/ 140970 w 211074"/>
              <a:gd name="connsiteY65" fmla="*/ 174498 h 472440"/>
              <a:gd name="connsiteX66" fmla="*/ 73914 w 211074"/>
              <a:gd name="connsiteY66" fmla="*/ 125730 h 472440"/>
              <a:gd name="connsiteX67" fmla="*/ 51816 w 211074"/>
              <a:gd name="connsiteY67" fmla="*/ 68580 h 472440"/>
              <a:gd name="connsiteX68" fmla="*/ 51816 w 211074"/>
              <a:gd name="connsiteY68" fmla="*/ 69342 h 472440"/>
              <a:gd name="connsiteX69" fmla="*/ 51816 w 211074"/>
              <a:gd name="connsiteY69" fmla="*/ 63245 h 472440"/>
              <a:gd name="connsiteX70" fmla="*/ 51816 w 211074"/>
              <a:gd name="connsiteY70" fmla="*/ 64008 h 472440"/>
              <a:gd name="connsiteX71" fmla="*/ 51816 w 211074"/>
              <a:gd name="connsiteY71" fmla="*/ 61722 h 472440"/>
              <a:gd name="connsiteX72" fmla="*/ 51816 w 211074"/>
              <a:gd name="connsiteY72" fmla="*/ 62483 h 472440"/>
              <a:gd name="connsiteX73" fmla="*/ 51053 w 211074"/>
              <a:gd name="connsiteY73" fmla="*/ 60960 h 472440"/>
              <a:gd name="connsiteX74" fmla="*/ 51816 w 211074"/>
              <a:gd name="connsiteY74" fmla="*/ 62483 h 472440"/>
              <a:gd name="connsiteX75" fmla="*/ 50291 w 211074"/>
              <a:gd name="connsiteY75" fmla="*/ 57911 h 472440"/>
              <a:gd name="connsiteX76" fmla="*/ 51053 w 211074"/>
              <a:gd name="connsiteY76" fmla="*/ 58673 h 472440"/>
              <a:gd name="connsiteX77" fmla="*/ 49529 w 211074"/>
              <a:gd name="connsiteY77" fmla="*/ 56388 h 472440"/>
              <a:gd name="connsiteX78" fmla="*/ 50291 w 211074"/>
              <a:gd name="connsiteY78" fmla="*/ 56388 h 472440"/>
              <a:gd name="connsiteX79" fmla="*/ 48767 w 211074"/>
              <a:gd name="connsiteY79" fmla="*/ 54102 h 472440"/>
              <a:gd name="connsiteX80" fmla="*/ 49529 w 211074"/>
              <a:gd name="connsiteY80" fmla="*/ 54864 h 472440"/>
              <a:gd name="connsiteX81" fmla="*/ 48005 w 211074"/>
              <a:gd name="connsiteY81" fmla="*/ 52577 h 472440"/>
              <a:gd name="connsiteX82" fmla="*/ 48767 w 211074"/>
              <a:gd name="connsiteY82" fmla="*/ 53339 h 472440"/>
              <a:gd name="connsiteX83" fmla="*/ 48005 w 211074"/>
              <a:gd name="connsiteY83" fmla="*/ 51816 h 472440"/>
              <a:gd name="connsiteX84" fmla="*/ 47244 w 211074"/>
              <a:gd name="connsiteY84" fmla="*/ 51054 h 472440"/>
              <a:gd name="connsiteX85" fmla="*/ 47244 w 211074"/>
              <a:gd name="connsiteY85" fmla="*/ 50292 h 472440"/>
              <a:gd name="connsiteX86" fmla="*/ 62484 w 211074"/>
              <a:gd name="connsiteY86" fmla="*/ 57911 h 472440"/>
              <a:gd name="connsiteX87" fmla="*/ 60197 w 211074"/>
              <a:gd name="connsiteY87" fmla="*/ 58673 h 472440"/>
              <a:gd name="connsiteX88" fmla="*/ 57911 w 211074"/>
              <a:gd name="connsiteY88" fmla="*/ 59436 h 472440"/>
              <a:gd name="connsiteX89" fmla="*/ 58673 w 211074"/>
              <a:gd name="connsiteY89" fmla="*/ 58673 h 472440"/>
              <a:gd name="connsiteX90" fmla="*/ 54864 w 211074"/>
              <a:gd name="connsiteY90" fmla="*/ 59436 h 472440"/>
              <a:gd name="connsiteX91" fmla="*/ 52578 w 211074"/>
              <a:gd name="connsiteY91" fmla="*/ 60198 h 472440"/>
              <a:gd name="connsiteX92" fmla="*/ 51053 w 211074"/>
              <a:gd name="connsiteY92" fmla="*/ 60198 h 472440"/>
              <a:gd name="connsiteX93" fmla="*/ 49529 w 211074"/>
              <a:gd name="connsiteY93" fmla="*/ 60960 h 472440"/>
              <a:gd name="connsiteX94" fmla="*/ 51053 w 211074"/>
              <a:gd name="connsiteY94" fmla="*/ 60198 h 472440"/>
              <a:gd name="connsiteX95" fmla="*/ 48767 w 211074"/>
              <a:gd name="connsiteY95" fmla="*/ 60960 h 472440"/>
              <a:gd name="connsiteX96" fmla="*/ 40385 w 211074"/>
              <a:gd name="connsiteY96" fmla="*/ 60960 h 472440"/>
              <a:gd name="connsiteX97" fmla="*/ 22860 w 211074"/>
              <a:gd name="connsiteY97" fmla="*/ 43433 h 472440"/>
              <a:gd name="connsiteX98" fmla="*/ 22860 w 211074"/>
              <a:gd name="connsiteY98" fmla="*/ 44195 h 472440"/>
              <a:gd name="connsiteX99" fmla="*/ 9144 w 211074"/>
              <a:gd name="connsiteY99" fmla="*/ 29717 h 472440"/>
              <a:gd name="connsiteX100" fmla="*/ 9144 w 211074"/>
              <a:gd name="connsiteY100" fmla="*/ 30480 h 472440"/>
              <a:gd name="connsiteX101" fmla="*/ 8382 w 211074"/>
              <a:gd name="connsiteY101" fmla="*/ 28955 h 472440"/>
              <a:gd name="connsiteX102" fmla="*/ 7620 w 211074"/>
              <a:gd name="connsiteY102" fmla="*/ 28194 h 472440"/>
              <a:gd name="connsiteX103" fmla="*/ 25908 w 211074"/>
              <a:gd name="connsiteY103" fmla="*/ 29717 h 472440"/>
              <a:gd name="connsiteX104" fmla="*/ 22860 w 211074"/>
              <a:gd name="connsiteY104" fmla="*/ 32004 h 472440"/>
              <a:gd name="connsiteX105" fmla="*/ 20573 w 211074"/>
              <a:gd name="connsiteY105" fmla="*/ 34289 h 472440"/>
              <a:gd name="connsiteX106" fmla="*/ 18288 w 211074"/>
              <a:gd name="connsiteY106" fmla="*/ 35052 h 472440"/>
              <a:gd name="connsiteX107" fmla="*/ 19050 w 211074"/>
              <a:gd name="connsiteY107" fmla="*/ 35052 h 472440"/>
              <a:gd name="connsiteX108" fmla="*/ 17526 w 211074"/>
              <a:gd name="connsiteY108" fmla="*/ 35814 h 472440"/>
              <a:gd name="connsiteX109" fmla="*/ 18288 w 211074"/>
              <a:gd name="connsiteY109" fmla="*/ 35814 h 472440"/>
              <a:gd name="connsiteX110" fmla="*/ 16764 w 211074"/>
              <a:gd name="connsiteY110" fmla="*/ 36576 h 472440"/>
              <a:gd name="connsiteX111" fmla="*/ 16002 w 211074"/>
              <a:gd name="connsiteY111" fmla="*/ 37338 h 472440"/>
              <a:gd name="connsiteX112" fmla="*/ 0 w 211074"/>
              <a:gd name="connsiteY112" fmla="*/ 12954 h 472440"/>
              <a:gd name="connsiteX113" fmla="*/ 761 w 211074"/>
              <a:gd name="connsiteY113" fmla="*/ 12954 h 472440"/>
              <a:gd name="connsiteX114" fmla="*/ 0 w 211074"/>
              <a:gd name="connsiteY114" fmla="*/ 13716 h 472440"/>
              <a:gd name="connsiteX115" fmla="*/ 2285 w 211074"/>
              <a:gd name="connsiteY115" fmla="*/ 11430 h 472440"/>
              <a:gd name="connsiteX116" fmla="*/ 3810 w 211074"/>
              <a:gd name="connsiteY116" fmla="*/ 10667 h 472440"/>
              <a:gd name="connsiteX117" fmla="*/ 6096 w 211074"/>
              <a:gd name="connsiteY117" fmla="*/ 9144 h 472440"/>
              <a:gd name="connsiteX118" fmla="*/ 19050 w 211074"/>
              <a:gd name="connsiteY118" fmla="*/ 0 h 472440"/>
              <a:gd name="connsiteX119" fmla="*/ 28194 w 211074"/>
              <a:gd name="connsiteY119" fmla="*/ 8382 h 472440"/>
              <a:gd name="connsiteX120" fmla="*/ 30479 w 211074"/>
              <a:gd name="connsiteY120" fmla="*/ 10667 h 472440"/>
              <a:gd name="connsiteX121" fmla="*/ 31241 w 211074"/>
              <a:gd name="connsiteY121" fmla="*/ 12192 h 472440"/>
              <a:gd name="connsiteX122" fmla="*/ 31241 w 211074"/>
              <a:gd name="connsiteY122" fmla="*/ 11430 h 472440"/>
              <a:gd name="connsiteX123" fmla="*/ 56388 w 211074"/>
              <a:gd name="connsiteY123" fmla="*/ 36576 h 472440"/>
              <a:gd name="connsiteX124" fmla="*/ 46482 w 211074"/>
              <a:gd name="connsiteY124" fmla="*/ 32766 h 472440"/>
              <a:gd name="connsiteX125" fmla="*/ 41910 w 211074"/>
              <a:gd name="connsiteY125" fmla="*/ 33527 h 472440"/>
              <a:gd name="connsiteX126" fmla="*/ 42672 w 211074"/>
              <a:gd name="connsiteY126" fmla="*/ 32766 h 472440"/>
              <a:gd name="connsiteX127" fmla="*/ 45720 w 211074"/>
              <a:gd name="connsiteY127" fmla="*/ 32766 h 472440"/>
              <a:gd name="connsiteX128" fmla="*/ 44958 w 211074"/>
              <a:gd name="connsiteY128" fmla="*/ 32766 h 472440"/>
              <a:gd name="connsiteX129" fmla="*/ 67817 w 211074"/>
              <a:gd name="connsiteY129" fmla="*/ 28194 h 472440"/>
              <a:gd name="connsiteX130" fmla="*/ 80772 w 211074"/>
              <a:gd name="connsiteY130" fmla="*/ 73914 h 472440"/>
              <a:gd name="connsiteX131" fmla="*/ 80772 w 211074"/>
              <a:gd name="connsiteY131" fmla="*/ 73152 h 472440"/>
              <a:gd name="connsiteX132" fmla="*/ 81534 w 211074"/>
              <a:gd name="connsiteY132" fmla="*/ 80772 h 472440"/>
              <a:gd name="connsiteX133" fmla="*/ 81534 w 211074"/>
              <a:gd name="connsiteY133" fmla="*/ 80010 h 472440"/>
              <a:gd name="connsiteX134" fmla="*/ 83058 w 211074"/>
              <a:gd name="connsiteY134" fmla="*/ 87630 h 472440"/>
              <a:gd name="connsiteX135" fmla="*/ 82296 w 211074"/>
              <a:gd name="connsiteY135" fmla="*/ 86105 h 472440"/>
              <a:gd name="connsiteX136" fmla="*/ 84582 w 211074"/>
              <a:gd name="connsiteY136" fmla="*/ 93726 h 472440"/>
              <a:gd name="connsiteX137" fmla="*/ 83820 w 211074"/>
              <a:gd name="connsiteY137" fmla="*/ 92964 h 472440"/>
              <a:gd name="connsiteX138" fmla="*/ 85344 w 211074"/>
              <a:gd name="connsiteY138" fmla="*/ 96011 h 472440"/>
              <a:gd name="connsiteX139" fmla="*/ 84582 w 211074"/>
              <a:gd name="connsiteY139" fmla="*/ 94488 h 472440"/>
              <a:gd name="connsiteX140" fmla="*/ 86105 w 211074"/>
              <a:gd name="connsiteY140" fmla="*/ 98298 h 472440"/>
              <a:gd name="connsiteX141" fmla="*/ 85344 w 211074"/>
              <a:gd name="connsiteY141" fmla="*/ 96773 h 472440"/>
              <a:gd name="connsiteX142" fmla="*/ 86867 w 211074"/>
              <a:gd name="connsiteY142" fmla="*/ 99822 h 472440"/>
              <a:gd name="connsiteX143" fmla="*/ 86105 w 211074"/>
              <a:gd name="connsiteY143" fmla="*/ 98298 h 472440"/>
              <a:gd name="connsiteX144" fmla="*/ 87629 w 211074"/>
              <a:gd name="connsiteY144" fmla="*/ 100583 h 472440"/>
              <a:gd name="connsiteX145" fmla="*/ 86105 w 211074"/>
              <a:gd name="connsiteY145" fmla="*/ 98298 h 472440"/>
              <a:gd name="connsiteX146" fmla="*/ 87629 w 211074"/>
              <a:gd name="connsiteY146" fmla="*/ 99822 h 472440"/>
              <a:gd name="connsiteX147" fmla="*/ 86867 w 211074"/>
              <a:gd name="connsiteY147" fmla="*/ 99822 h 472440"/>
              <a:gd name="connsiteX148" fmla="*/ 88391 w 211074"/>
              <a:gd name="connsiteY148" fmla="*/ 100583 h 472440"/>
              <a:gd name="connsiteX149" fmla="*/ 92202 w 211074"/>
              <a:gd name="connsiteY149" fmla="*/ 103632 h 472440"/>
              <a:gd name="connsiteX150" fmla="*/ 91440 w 211074"/>
              <a:gd name="connsiteY150" fmla="*/ 103632 h 472440"/>
              <a:gd name="connsiteX151" fmla="*/ 96011 w 211074"/>
              <a:gd name="connsiteY151" fmla="*/ 107442 h 472440"/>
              <a:gd name="connsiteX152" fmla="*/ 96011 w 211074"/>
              <a:gd name="connsiteY152" fmla="*/ 106680 h 472440"/>
              <a:gd name="connsiteX153" fmla="*/ 101346 w 211074"/>
              <a:gd name="connsiteY153" fmla="*/ 111252 h 472440"/>
              <a:gd name="connsiteX154" fmla="*/ 107441 w 211074"/>
              <a:gd name="connsiteY154" fmla="*/ 115061 h 472440"/>
              <a:gd name="connsiteX155" fmla="*/ 113538 w 211074"/>
              <a:gd name="connsiteY155" fmla="*/ 120395 h 472440"/>
              <a:gd name="connsiteX156" fmla="*/ 113538 w 211074"/>
              <a:gd name="connsiteY156" fmla="*/ 119633 h 472440"/>
              <a:gd name="connsiteX157" fmla="*/ 149352 w 211074"/>
              <a:gd name="connsiteY157" fmla="*/ 146304 h 472440"/>
              <a:gd name="connsiteX158" fmla="*/ 149352 w 211074"/>
              <a:gd name="connsiteY158" fmla="*/ 145542 h 472440"/>
              <a:gd name="connsiteX159" fmla="*/ 153923 w 211074"/>
              <a:gd name="connsiteY159" fmla="*/ 148589 h 472440"/>
              <a:gd name="connsiteX160" fmla="*/ 155447 w 211074"/>
              <a:gd name="connsiteY160" fmla="*/ 150114 h 472440"/>
              <a:gd name="connsiteX161" fmla="*/ 156972 w 211074"/>
              <a:gd name="connsiteY161" fmla="*/ 150876 h 472440"/>
              <a:gd name="connsiteX162" fmla="*/ 158496 w 211074"/>
              <a:gd name="connsiteY162" fmla="*/ 152400 h 472440"/>
              <a:gd name="connsiteX163" fmla="*/ 157734 w 211074"/>
              <a:gd name="connsiteY163" fmla="*/ 151638 h 472440"/>
              <a:gd name="connsiteX164" fmla="*/ 159258 w 211074"/>
              <a:gd name="connsiteY164" fmla="*/ 152400 h 472440"/>
              <a:gd name="connsiteX165" fmla="*/ 160020 w 211074"/>
              <a:gd name="connsiteY165" fmla="*/ 153161 h 472440"/>
              <a:gd name="connsiteX166" fmla="*/ 166116 w 211074"/>
              <a:gd name="connsiteY166" fmla="*/ 157733 h 472440"/>
              <a:gd name="connsiteX167" fmla="*/ 166116 w 211074"/>
              <a:gd name="connsiteY167" fmla="*/ 166877 h 472440"/>
              <a:gd name="connsiteX168" fmla="*/ 165353 w 211074"/>
              <a:gd name="connsiteY168" fmla="*/ 167639 h 472440"/>
              <a:gd name="connsiteX169" fmla="*/ 165353 w 211074"/>
              <a:gd name="connsiteY169" fmla="*/ 169926 h 472440"/>
              <a:gd name="connsiteX170" fmla="*/ 165353 w 211074"/>
              <a:gd name="connsiteY170" fmla="*/ 169164 h 472440"/>
              <a:gd name="connsiteX171" fmla="*/ 165353 w 211074"/>
              <a:gd name="connsiteY171" fmla="*/ 172211 h 472440"/>
              <a:gd name="connsiteX172" fmla="*/ 164591 w 211074"/>
              <a:gd name="connsiteY172" fmla="*/ 175260 h 472440"/>
              <a:gd name="connsiteX173" fmla="*/ 164591 w 211074"/>
              <a:gd name="connsiteY173" fmla="*/ 179832 h 472440"/>
              <a:gd name="connsiteX174" fmla="*/ 163829 w 211074"/>
              <a:gd name="connsiteY174" fmla="*/ 174498 h 472440"/>
              <a:gd name="connsiteX175" fmla="*/ 164591 w 211074"/>
              <a:gd name="connsiteY175" fmla="*/ 175260 h 472440"/>
              <a:gd name="connsiteX176" fmla="*/ 164591 w 211074"/>
              <a:gd name="connsiteY176" fmla="*/ 176022 h 472440"/>
              <a:gd name="connsiteX177" fmla="*/ 164591 w 211074"/>
              <a:gd name="connsiteY177" fmla="*/ 175260 h 472440"/>
              <a:gd name="connsiteX178" fmla="*/ 166878 w 211074"/>
              <a:gd name="connsiteY178" fmla="*/ 185927 h 472440"/>
              <a:gd name="connsiteX179" fmla="*/ 166878 w 211074"/>
              <a:gd name="connsiteY179" fmla="*/ 185166 h 472440"/>
              <a:gd name="connsiteX180" fmla="*/ 189738 w 211074"/>
              <a:gd name="connsiteY180" fmla="*/ 278892 h 472440"/>
              <a:gd name="connsiteX181" fmla="*/ 176022 w 211074"/>
              <a:gd name="connsiteY181" fmla="*/ 268223 h 472440"/>
              <a:gd name="connsiteX182" fmla="*/ 181355 w 211074"/>
              <a:gd name="connsiteY182" fmla="*/ 268223 h 472440"/>
              <a:gd name="connsiteX183" fmla="*/ 185166 w 211074"/>
              <a:gd name="connsiteY183" fmla="*/ 271272 h 472440"/>
              <a:gd name="connsiteX184" fmla="*/ 182117 w 211074"/>
              <a:gd name="connsiteY184" fmla="*/ 269748 h 472440"/>
              <a:gd name="connsiteX185" fmla="*/ 182879 w 211074"/>
              <a:gd name="connsiteY185" fmla="*/ 269748 h 472440"/>
              <a:gd name="connsiteX186" fmla="*/ 184403 w 211074"/>
              <a:gd name="connsiteY186" fmla="*/ 270510 h 472440"/>
              <a:gd name="connsiteX187" fmla="*/ 186690 w 211074"/>
              <a:gd name="connsiteY187" fmla="*/ 272033 h 472440"/>
              <a:gd name="connsiteX188" fmla="*/ 185928 w 211074"/>
              <a:gd name="connsiteY188" fmla="*/ 271272 h 472440"/>
              <a:gd name="connsiteX189" fmla="*/ 187452 w 211074"/>
              <a:gd name="connsiteY189" fmla="*/ 272033 h 472440"/>
              <a:gd name="connsiteX190" fmla="*/ 189738 w 211074"/>
              <a:gd name="connsiteY190" fmla="*/ 273558 h 472440"/>
              <a:gd name="connsiteX191" fmla="*/ 188976 w 211074"/>
              <a:gd name="connsiteY191" fmla="*/ 272795 h 472440"/>
              <a:gd name="connsiteX192" fmla="*/ 191261 w 211074"/>
              <a:gd name="connsiteY192" fmla="*/ 274320 h 472440"/>
              <a:gd name="connsiteX193" fmla="*/ 193547 w 211074"/>
              <a:gd name="connsiteY193" fmla="*/ 275082 h 472440"/>
              <a:gd name="connsiteX194" fmla="*/ 195834 w 211074"/>
              <a:gd name="connsiteY194" fmla="*/ 276605 h 472440"/>
              <a:gd name="connsiteX195" fmla="*/ 211073 w 211074"/>
              <a:gd name="connsiteY195" fmla="*/ 283464 h 472440"/>
              <a:gd name="connsiteX196" fmla="*/ 205740 w 211074"/>
              <a:gd name="connsiteY196" fmla="*/ 296417 h 472440"/>
              <a:gd name="connsiteX197" fmla="*/ 204978 w 211074"/>
              <a:gd name="connsiteY197" fmla="*/ 297942 h 472440"/>
              <a:gd name="connsiteX198" fmla="*/ 205740 w 211074"/>
              <a:gd name="connsiteY198" fmla="*/ 297180 h 472440"/>
              <a:gd name="connsiteX199" fmla="*/ 204978 w 211074"/>
              <a:gd name="connsiteY199" fmla="*/ 297942 h 472440"/>
              <a:gd name="connsiteX200" fmla="*/ 203453 w 211074"/>
              <a:gd name="connsiteY200" fmla="*/ 300989 h 472440"/>
              <a:gd name="connsiteX201" fmla="*/ 202691 w 211074"/>
              <a:gd name="connsiteY201" fmla="*/ 303276 h 472440"/>
              <a:gd name="connsiteX202" fmla="*/ 202691 w 211074"/>
              <a:gd name="connsiteY202" fmla="*/ 302514 h 472440"/>
              <a:gd name="connsiteX203" fmla="*/ 201167 w 211074"/>
              <a:gd name="connsiteY203" fmla="*/ 307086 h 472440"/>
              <a:gd name="connsiteX204" fmla="*/ 201929 w 211074"/>
              <a:gd name="connsiteY204" fmla="*/ 307086 h 472440"/>
              <a:gd name="connsiteX205" fmla="*/ 199644 w 211074"/>
              <a:gd name="connsiteY205" fmla="*/ 311658 h 472440"/>
              <a:gd name="connsiteX206" fmla="*/ 200405 w 211074"/>
              <a:gd name="connsiteY206" fmla="*/ 310895 h 472440"/>
              <a:gd name="connsiteX207" fmla="*/ 198882 w 211074"/>
              <a:gd name="connsiteY207" fmla="*/ 316230 h 472440"/>
              <a:gd name="connsiteX208" fmla="*/ 198882 w 211074"/>
              <a:gd name="connsiteY208" fmla="*/ 314705 h 472440"/>
              <a:gd name="connsiteX209" fmla="*/ 198120 w 211074"/>
              <a:gd name="connsiteY209" fmla="*/ 319277 h 472440"/>
              <a:gd name="connsiteX210" fmla="*/ 198882 w 211074"/>
              <a:gd name="connsiteY210" fmla="*/ 317754 h 472440"/>
              <a:gd name="connsiteX211" fmla="*/ 198882 w 211074"/>
              <a:gd name="connsiteY211" fmla="*/ 319277 h 472440"/>
              <a:gd name="connsiteX212" fmla="*/ 198120 w 211074"/>
              <a:gd name="connsiteY212" fmla="*/ 317754 h 472440"/>
              <a:gd name="connsiteX213" fmla="*/ 198882 w 211074"/>
              <a:gd name="connsiteY213" fmla="*/ 319277 h 472440"/>
              <a:gd name="connsiteX214" fmla="*/ 198120 w 211074"/>
              <a:gd name="connsiteY214" fmla="*/ 317754 h 472440"/>
              <a:gd name="connsiteX215" fmla="*/ 198882 w 211074"/>
              <a:gd name="connsiteY215" fmla="*/ 319277 h 472440"/>
              <a:gd name="connsiteX216" fmla="*/ 198882 w 211074"/>
              <a:gd name="connsiteY216" fmla="*/ 318516 h 472440"/>
              <a:gd name="connsiteX217" fmla="*/ 198882 w 211074"/>
              <a:gd name="connsiteY217" fmla="*/ 320802 h 472440"/>
              <a:gd name="connsiteX218" fmla="*/ 200405 w 211074"/>
              <a:gd name="connsiteY218" fmla="*/ 325373 h 472440"/>
              <a:gd name="connsiteX219" fmla="*/ 201929 w 211074"/>
              <a:gd name="connsiteY219" fmla="*/ 330708 h 472440"/>
              <a:gd name="connsiteX220" fmla="*/ 203453 w 211074"/>
              <a:gd name="connsiteY220" fmla="*/ 337566 h 472440"/>
              <a:gd name="connsiteX221" fmla="*/ 204216 w 211074"/>
              <a:gd name="connsiteY221" fmla="*/ 371855 h 472440"/>
              <a:gd name="connsiteX222" fmla="*/ 204216 w 211074"/>
              <a:gd name="connsiteY222" fmla="*/ 371094 h 472440"/>
              <a:gd name="connsiteX223" fmla="*/ 203453 w 211074"/>
              <a:gd name="connsiteY223" fmla="*/ 374142 h 472440"/>
              <a:gd name="connsiteX224" fmla="*/ 204216 w 211074"/>
              <a:gd name="connsiteY224" fmla="*/ 373380 h 472440"/>
              <a:gd name="connsiteX225" fmla="*/ 203453 w 211074"/>
              <a:gd name="connsiteY225" fmla="*/ 377189 h 472440"/>
              <a:gd name="connsiteX226" fmla="*/ 203453 w 211074"/>
              <a:gd name="connsiteY226" fmla="*/ 376427 h 472440"/>
              <a:gd name="connsiteX227" fmla="*/ 202691 w 211074"/>
              <a:gd name="connsiteY227" fmla="*/ 381000 h 472440"/>
              <a:gd name="connsiteX228" fmla="*/ 202691 w 211074"/>
              <a:gd name="connsiteY228" fmla="*/ 380238 h 472440"/>
              <a:gd name="connsiteX229" fmla="*/ 201929 w 211074"/>
              <a:gd name="connsiteY229" fmla="*/ 389382 h 472440"/>
              <a:gd name="connsiteX230" fmla="*/ 201929 w 211074"/>
              <a:gd name="connsiteY230" fmla="*/ 388620 h 472440"/>
              <a:gd name="connsiteX231" fmla="*/ 201167 w 211074"/>
              <a:gd name="connsiteY231" fmla="*/ 397764 h 472440"/>
              <a:gd name="connsiteX232" fmla="*/ 201167 w 211074"/>
              <a:gd name="connsiteY232" fmla="*/ 397002 h 472440"/>
              <a:gd name="connsiteX233" fmla="*/ 201167 w 211074"/>
              <a:gd name="connsiteY233" fmla="*/ 406145 h 472440"/>
              <a:gd name="connsiteX234" fmla="*/ 201167 w 211074"/>
              <a:gd name="connsiteY234" fmla="*/ 405383 h 472440"/>
              <a:gd name="connsiteX235" fmla="*/ 201167 w 211074"/>
              <a:gd name="connsiteY235" fmla="*/ 413766 h 472440"/>
              <a:gd name="connsiteX236" fmla="*/ 201167 w 211074"/>
              <a:gd name="connsiteY236" fmla="*/ 413004 h 472440"/>
              <a:gd name="connsiteX237" fmla="*/ 201929 w 211074"/>
              <a:gd name="connsiteY237" fmla="*/ 416814 h 472440"/>
              <a:gd name="connsiteX238" fmla="*/ 201929 w 211074"/>
              <a:gd name="connsiteY238" fmla="*/ 419861 h 472440"/>
              <a:gd name="connsiteX239" fmla="*/ 201929 w 211074"/>
              <a:gd name="connsiteY239" fmla="*/ 419100 h 472440"/>
              <a:gd name="connsiteX240" fmla="*/ 201929 w 211074"/>
              <a:gd name="connsiteY240" fmla="*/ 422148 h 472440"/>
              <a:gd name="connsiteX241" fmla="*/ 201929 w 211074"/>
              <a:gd name="connsiteY241" fmla="*/ 420623 h 472440"/>
              <a:gd name="connsiteX242" fmla="*/ 204978 w 211074"/>
              <a:gd name="connsiteY242" fmla="*/ 451866 h 472440"/>
              <a:gd name="connsiteX243" fmla="*/ 204978 w 211074"/>
              <a:gd name="connsiteY243" fmla="*/ 451104 h 472440"/>
              <a:gd name="connsiteX244" fmla="*/ 205740 w 211074"/>
              <a:gd name="connsiteY244" fmla="*/ 457961 h 472440"/>
              <a:gd name="connsiteX245" fmla="*/ 206502 w 211074"/>
              <a:gd name="connsiteY245" fmla="*/ 464058 h 472440"/>
              <a:gd name="connsiteX246" fmla="*/ 206502 w 211074"/>
              <a:gd name="connsiteY246" fmla="*/ 469392 h 472440"/>
              <a:gd name="connsiteX247" fmla="*/ 178308 w 211074"/>
              <a:gd name="connsiteY247" fmla="*/ 472439 h 4724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  <a:cxn ang="61">
                <a:pos x="connsiteX61" y="connsiteY61"/>
              </a:cxn>
              <a:cxn ang="62">
                <a:pos x="connsiteX62" y="connsiteY62"/>
              </a:cxn>
              <a:cxn ang="63">
                <a:pos x="connsiteX63" y="connsiteY63"/>
              </a:cxn>
              <a:cxn ang="64">
                <a:pos x="connsiteX64" y="connsiteY64"/>
              </a:cxn>
              <a:cxn ang="65">
                <a:pos x="connsiteX65" y="connsiteY65"/>
              </a:cxn>
              <a:cxn ang="66">
                <a:pos x="connsiteX66" y="connsiteY66"/>
              </a:cxn>
              <a:cxn ang="67">
                <a:pos x="connsiteX67" y="connsiteY67"/>
              </a:cxn>
              <a:cxn ang="68">
                <a:pos x="connsiteX68" y="connsiteY68"/>
              </a:cxn>
              <a:cxn ang="69">
                <a:pos x="connsiteX69" y="connsiteY69"/>
              </a:cxn>
              <a:cxn ang="70">
                <a:pos x="connsiteX70" y="connsiteY70"/>
              </a:cxn>
              <a:cxn ang="71">
                <a:pos x="connsiteX71" y="connsiteY71"/>
              </a:cxn>
              <a:cxn ang="72">
                <a:pos x="connsiteX72" y="connsiteY72"/>
              </a:cxn>
              <a:cxn ang="73">
                <a:pos x="connsiteX73" y="connsiteY73"/>
              </a:cxn>
              <a:cxn ang="74">
                <a:pos x="connsiteX74" y="connsiteY74"/>
              </a:cxn>
              <a:cxn ang="75">
                <a:pos x="connsiteX75" y="connsiteY75"/>
              </a:cxn>
              <a:cxn ang="76">
                <a:pos x="connsiteX76" y="connsiteY76"/>
              </a:cxn>
              <a:cxn ang="77">
                <a:pos x="connsiteX77" y="connsiteY77"/>
              </a:cxn>
              <a:cxn ang="78">
                <a:pos x="connsiteX78" y="connsiteY78"/>
              </a:cxn>
              <a:cxn ang="79">
                <a:pos x="connsiteX79" y="connsiteY79"/>
              </a:cxn>
              <a:cxn ang="80">
                <a:pos x="connsiteX80" y="connsiteY80"/>
              </a:cxn>
              <a:cxn ang="81">
                <a:pos x="connsiteX81" y="connsiteY81"/>
              </a:cxn>
              <a:cxn ang="82">
                <a:pos x="connsiteX82" y="connsiteY82"/>
              </a:cxn>
              <a:cxn ang="83">
                <a:pos x="connsiteX83" y="connsiteY83"/>
              </a:cxn>
              <a:cxn ang="84">
                <a:pos x="connsiteX84" y="connsiteY84"/>
              </a:cxn>
              <a:cxn ang="85">
                <a:pos x="connsiteX85" y="connsiteY85"/>
              </a:cxn>
              <a:cxn ang="86">
                <a:pos x="connsiteX86" y="connsiteY86"/>
              </a:cxn>
              <a:cxn ang="87">
                <a:pos x="connsiteX87" y="connsiteY87"/>
              </a:cxn>
              <a:cxn ang="88">
                <a:pos x="connsiteX88" y="connsiteY88"/>
              </a:cxn>
              <a:cxn ang="89">
                <a:pos x="connsiteX89" y="connsiteY89"/>
              </a:cxn>
              <a:cxn ang="90">
                <a:pos x="connsiteX90" y="connsiteY90"/>
              </a:cxn>
              <a:cxn ang="91">
                <a:pos x="connsiteX91" y="connsiteY91"/>
              </a:cxn>
              <a:cxn ang="92">
                <a:pos x="connsiteX92" y="connsiteY92"/>
              </a:cxn>
              <a:cxn ang="93">
                <a:pos x="connsiteX93" y="connsiteY93"/>
              </a:cxn>
              <a:cxn ang="94">
                <a:pos x="connsiteX94" y="connsiteY94"/>
              </a:cxn>
              <a:cxn ang="95">
                <a:pos x="connsiteX95" y="connsiteY95"/>
              </a:cxn>
              <a:cxn ang="96">
                <a:pos x="connsiteX96" y="connsiteY96"/>
              </a:cxn>
              <a:cxn ang="97">
                <a:pos x="connsiteX97" y="connsiteY97"/>
              </a:cxn>
              <a:cxn ang="98">
                <a:pos x="connsiteX98" y="connsiteY98"/>
              </a:cxn>
              <a:cxn ang="99">
                <a:pos x="connsiteX99" y="connsiteY99"/>
              </a:cxn>
              <a:cxn ang="100">
                <a:pos x="connsiteX100" y="connsiteY100"/>
              </a:cxn>
              <a:cxn ang="101">
                <a:pos x="connsiteX101" y="connsiteY101"/>
              </a:cxn>
              <a:cxn ang="102">
                <a:pos x="connsiteX102" y="connsiteY102"/>
              </a:cxn>
              <a:cxn ang="103">
                <a:pos x="connsiteX103" y="connsiteY103"/>
              </a:cxn>
              <a:cxn ang="104">
                <a:pos x="connsiteX104" y="connsiteY104"/>
              </a:cxn>
              <a:cxn ang="105">
                <a:pos x="connsiteX105" y="connsiteY105"/>
              </a:cxn>
              <a:cxn ang="106">
                <a:pos x="connsiteX106" y="connsiteY106"/>
              </a:cxn>
              <a:cxn ang="107">
                <a:pos x="connsiteX107" y="connsiteY107"/>
              </a:cxn>
              <a:cxn ang="108">
                <a:pos x="connsiteX108" y="connsiteY108"/>
              </a:cxn>
              <a:cxn ang="109">
                <a:pos x="connsiteX109" y="connsiteY109"/>
              </a:cxn>
              <a:cxn ang="110">
                <a:pos x="connsiteX110" y="connsiteY110"/>
              </a:cxn>
              <a:cxn ang="111">
                <a:pos x="connsiteX111" y="connsiteY111"/>
              </a:cxn>
              <a:cxn ang="112">
                <a:pos x="connsiteX112" y="connsiteY112"/>
              </a:cxn>
              <a:cxn ang="113">
                <a:pos x="connsiteX113" y="connsiteY113"/>
              </a:cxn>
              <a:cxn ang="114">
                <a:pos x="connsiteX114" y="connsiteY114"/>
              </a:cxn>
              <a:cxn ang="115">
                <a:pos x="connsiteX115" y="connsiteY115"/>
              </a:cxn>
              <a:cxn ang="116">
                <a:pos x="connsiteX116" y="connsiteY116"/>
              </a:cxn>
              <a:cxn ang="117">
                <a:pos x="connsiteX117" y="connsiteY117"/>
              </a:cxn>
              <a:cxn ang="118">
                <a:pos x="connsiteX118" y="connsiteY118"/>
              </a:cxn>
              <a:cxn ang="119">
                <a:pos x="connsiteX119" y="connsiteY119"/>
              </a:cxn>
              <a:cxn ang="120">
                <a:pos x="connsiteX120" y="connsiteY120"/>
              </a:cxn>
              <a:cxn ang="121">
                <a:pos x="connsiteX121" y="connsiteY121"/>
              </a:cxn>
              <a:cxn ang="122">
                <a:pos x="connsiteX122" y="connsiteY122"/>
              </a:cxn>
              <a:cxn ang="123">
                <a:pos x="connsiteX123" y="connsiteY123"/>
              </a:cxn>
              <a:cxn ang="124">
                <a:pos x="connsiteX124" y="connsiteY124"/>
              </a:cxn>
              <a:cxn ang="125">
                <a:pos x="connsiteX125" y="connsiteY125"/>
              </a:cxn>
              <a:cxn ang="126">
                <a:pos x="connsiteX126" y="connsiteY126"/>
              </a:cxn>
              <a:cxn ang="127">
                <a:pos x="connsiteX127" y="connsiteY127"/>
              </a:cxn>
              <a:cxn ang="128">
                <a:pos x="connsiteX128" y="connsiteY128"/>
              </a:cxn>
              <a:cxn ang="129">
                <a:pos x="connsiteX129" y="connsiteY129"/>
              </a:cxn>
              <a:cxn ang="130">
                <a:pos x="connsiteX130" y="connsiteY130"/>
              </a:cxn>
              <a:cxn ang="131">
                <a:pos x="connsiteX131" y="connsiteY131"/>
              </a:cxn>
              <a:cxn ang="132">
                <a:pos x="connsiteX132" y="connsiteY132"/>
              </a:cxn>
              <a:cxn ang="133">
                <a:pos x="connsiteX133" y="connsiteY133"/>
              </a:cxn>
              <a:cxn ang="134">
                <a:pos x="connsiteX134" y="connsiteY134"/>
              </a:cxn>
              <a:cxn ang="135">
                <a:pos x="connsiteX135" y="connsiteY135"/>
              </a:cxn>
              <a:cxn ang="136">
                <a:pos x="connsiteX136" y="connsiteY136"/>
              </a:cxn>
              <a:cxn ang="137">
                <a:pos x="connsiteX137" y="connsiteY137"/>
              </a:cxn>
              <a:cxn ang="138">
                <a:pos x="connsiteX138" y="connsiteY138"/>
              </a:cxn>
              <a:cxn ang="139">
                <a:pos x="connsiteX139" y="connsiteY139"/>
              </a:cxn>
              <a:cxn ang="140">
                <a:pos x="connsiteX140" y="connsiteY140"/>
              </a:cxn>
              <a:cxn ang="141">
                <a:pos x="connsiteX141" y="connsiteY141"/>
              </a:cxn>
              <a:cxn ang="142">
                <a:pos x="connsiteX142" y="connsiteY142"/>
              </a:cxn>
              <a:cxn ang="143">
                <a:pos x="connsiteX143" y="connsiteY143"/>
              </a:cxn>
              <a:cxn ang="144">
                <a:pos x="connsiteX144" y="connsiteY144"/>
              </a:cxn>
              <a:cxn ang="145">
                <a:pos x="connsiteX145" y="connsiteY145"/>
              </a:cxn>
              <a:cxn ang="146">
                <a:pos x="connsiteX146" y="connsiteY146"/>
              </a:cxn>
              <a:cxn ang="147">
                <a:pos x="connsiteX147" y="connsiteY147"/>
              </a:cxn>
              <a:cxn ang="148">
                <a:pos x="connsiteX148" y="connsiteY148"/>
              </a:cxn>
              <a:cxn ang="149">
                <a:pos x="connsiteX149" y="connsiteY149"/>
              </a:cxn>
              <a:cxn ang="150">
                <a:pos x="connsiteX150" y="connsiteY150"/>
              </a:cxn>
              <a:cxn ang="151">
                <a:pos x="connsiteX151" y="connsiteY151"/>
              </a:cxn>
              <a:cxn ang="152">
                <a:pos x="connsiteX152" y="connsiteY152"/>
              </a:cxn>
              <a:cxn ang="153">
                <a:pos x="connsiteX153" y="connsiteY153"/>
              </a:cxn>
              <a:cxn ang="154">
                <a:pos x="connsiteX154" y="connsiteY154"/>
              </a:cxn>
              <a:cxn ang="155">
                <a:pos x="connsiteX155" y="connsiteY155"/>
              </a:cxn>
              <a:cxn ang="156">
                <a:pos x="connsiteX156" y="connsiteY156"/>
              </a:cxn>
              <a:cxn ang="157">
                <a:pos x="connsiteX157" y="connsiteY157"/>
              </a:cxn>
              <a:cxn ang="158">
                <a:pos x="connsiteX158" y="connsiteY158"/>
              </a:cxn>
              <a:cxn ang="159">
                <a:pos x="connsiteX159" y="connsiteY159"/>
              </a:cxn>
              <a:cxn ang="160">
                <a:pos x="connsiteX160" y="connsiteY160"/>
              </a:cxn>
              <a:cxn ang="161">
                <a:pos x="connsiteX161" y="connsiteY161"/>
              </a:cxn>
              <a:cxn ang="162">
                <a:pos x="connsiteX162" y="connsiteY162"/>
              </a:cxn>
              <a:cxn ang="163">
                <a:pos x="connsiteX163" y="connsiteY163"/>
              </a:cxn>
              <a:cxn ang="164">
                <a:pos x="connsiteX164" y="connsiteY164"/>
              </a:cxn>
              <a:cxn ang="165">
                <a:pos x="connsiteX165" y="connsiteY165"/>
              </a:cxn>
              <a:cxn ang="166">
                <a:pos x="connsiteX166" y="connsiteY166"/>
              </a:cxn>
              <a:cxn ang="167">
                <a:pos x="connsiteX167" y="connsiteY167"/>
              </a:cxn>
              <a:cxn ang="168">
                <a:pos x="connsiteX168" y="connsiteY168"/>
              </a:cxn>
              <a:cxn ang="169">
                <a:pos x="connsiteX169" y="connsiteY169"/>
              </a:cxn>
              <a:cxn ang="170">
                <a:pos x="connsiteX170" y="connsiteY170"/>
              </a:cxn>
              <a:cxn ang="171">
                <a:pos x="connsiteX171" y="connsiteY171"/>
              </a:cxn>
              <a:cxn ang="172">
                <a:pos x="connsiteX172" y="connsiteY172"/>
              </a:cxn>
              <a:cxn ang="173">
                <a:pos x="connsiteX173" y="connsiteY173"/>
              </a:cxn>
              <a:cxn ang="174">
                <a:pos x="connsiteX174" y="connsiteY174"/>
              </a:cxn>
              <a:cxn ang="175">
                <a:pos x="connsiteX175" y="connsiteY175"/>
              </a:cxn>
              <a:cxn ang="176">
                <a:pos x="connsiteX176" y="connsiteY176"/>
              </a:cxn>
              <a:cxn ang="177">
                <a:pos x="connsiteX177" y="connsiteY177"/>
              </a:cxn>
              <a:cxn ang="178">
                <a:pos x="connsiteX178" y="connsiteY178"/>
              </a:cxn>
              <a:cxn ang="179">
                <a:pos x="connsiteX179" y="connsiteY179"/>
              </a:cxn>
              <a:cxn ang="180">
                <a:pos x="connsiteX180" y="connsiteY180"/>
              </a:cxn>
              <a:cxn ang="181">
                <a:pos x="connsiteX181" y="connsiteY181"/>
              </a:cxn>
              <a:cxn ang="182">
                <a:pos x="connsiteX182" y="connsiteY182"/>
              </a:cxn>
              <a:cxn ang="183">
                <a:pos x="connsiteX183" y="connsiteY183"/>
              </a:cxn>
              <a:cxn ang="184">
                <a:pos x="connsiteX184" y="connsiteY184"/>
              </a:cxn>
              <a:cxn ang="185">
                <a:pos x="connsiteX185" y="connsiteY185"/>
              </a:cxn>
              <a:cxn ang="186">
                <a:pos x="connsiteX186" y="connsiteY186"/>
              </a:cxn>
              <a:cxn ang="187">
                <a:pos x="connsiteX187" y="connsiteY187"/>
              </a:cxn>
              <a:cxn ang="188">
                <a:pos x="connsiteX188" y="connsiteY188"/>
              </a:cxn>
              <a:cxn ang="189">
                <a:pos x="connsiteX189" y="connsiteY189"/>
              </a:cxn>
              <a:cxn ang="190">
                <a:pos x="connsiteX190" y="connsiteY190"/>
              </a:cxn>
              <a:cxn ang="191">
                <a:pos x="connsiteX191" y="connsiteY191"/>
              </a:cxn>
              <a:cxn ang="192">
                <a:pos x="connsiteX192" y="connsiteY192"/>
              </a:cxn>
              <a:cxn ang="193">
                <a:pos x="connsiteX193" y="connsiteY193"/>
              </a:cxn>
              <a:cxn ang="194">
                <a:pos x="connsiteX194" y="connsiteY194"/>
              </a:cxn>
              <a:cxn ang="195">
                <a:pos x="connsiteX195" y="connsiteY195"/>
              </a:cxn>
              <a:cxn ang="196">
                <a:pos x="connsiteX196" y="connsiteY196"/>
              </a:cxn>
              <a:cxn ang="197">
                <a:pos x="connsiteX197" y="connsiteY197"/>
              </a:cxn>
              <a:cxn ang="198">
                <a:pos x="connsiteX198" y="connsiteY198"/>
              </a:cxn>
              <a:cxn ang="199">
                <a:pos x="connsiteX199" y="connsiteY199"/>
              </a:cxn>
              <a:cxn ang="200">
                <a:pos x="connsiteX200" y="connsiteY200"/>
              </a:cxn>
              <a:cxn ang="201">
                <a:pos x="connsiteX201" y="connsiteY201"/>
              </a:cxn>
              <a:cxn ang="202">
                <a:pos x="connsiteX202" y="connsiteY202"/>
              </a:cxn>
              <a:cxn ang="203">
                <a:pos x="connsiteX203" y="connsiteY203"/>
              </a:cxn>
              <a:cxn ang="204">
                <a:pos x="connsiteX204" y="connsiteY204"/>
              </a:cxn>
              <a:cxn ang="205">
                <a:pos x="connsiteX205" y="connsiteY205"/>
              </a:cxn>
              <a:cxn ang="206">
                <a:pos x="connsiteX206" y="connsiteY206"/>
              </a:cxn>
              <a:cxn ang="207">
                <a:pos x="connsiteX207" y="connsiteY207"/>
              </a:cxn>
              <a:cxn ang="208">
                <a:pos x="connsiteX208" y="connsiteY208"/>
              </a:cxn>
              <a:cxn ang="209">
                <a:pos x="connsiteX209" y="connsiteY209"/>
              </a:cxn>
              <a:cxn ang="210">
                <a:pos x="connsiteX210" y="connsiteY210"/>
              </a:cxn>
              <a:cxn ang="211">
                <a:pos x="connsiteX211" y="connsiteY211"/>
              </a:cxn>
              <a:cxn ang="212">
                <a:pos x="connsiteX212" y="connsiteY212"/>
              </a:cxn>
              <a:cxn ang="213">
                <a:pos x="connsiteX213" y="connsiteY213"/>
              </a:cxn>
              <a:cxn ang="214">
                <a:pos x="connsiteX214" y="connsiteY214"/>
              </a:cxn>
              <a:cxn ang="215">
                <a:pos x="connsiteX215" y="connsiteY215"/>
              </a:cxn>
              <a:cxn ang="216">
                <a:pos x="connsiteX216" y="connsiteY216"/>
              </a:cxn>
              <a:cxn ang="217">
                <a:pos x="connsiteX217" y="connsiteY217"/>
              </a:cxn>
              <a:cxn ang="218">
                <a:pos x="connsiteX218" y="connsiteY218"/>
              </a:cxn>
              <a:cxn ang="219">
                <a:pos x="connsiteX219" y="connsiteY219"/>
              </a:cxn>
              <a:cxn ang="220">
                <a:pos x="connsiteX220" y="connsiteY220"/>
              </a:cxn>
              <a:cxn ang="221">
                <a:pos x="connsiteX221" y="connsiteY221"/>
              </a:cxn>
              <a:cxn ang="222">
                <a:pos x="connsiteX222" y="connsiteY222"/>
              </a:cxn>
              <a:cxn ang="223">
                <a:pos x="connsiteX223" y="connsiteY223"/>
              </a:cxn>
              <a:cxn ang="224">
                <a:pos x="connsiteX224" y="connsiteY224"/>
              </a:cxn>
              <a:cxn ang="225">
                <a:pos x="connsiteX225" y="connsiteY225"/>
              </a:cxn>
              <a:cxn ang="226">
                <a:pos x="connsiteX226" y="connsiteY226"/>
              </a:cxn>
              <a:cxn ang="227">
                <a:pos x="connsiteX227" y="connsiteY227"/>
              </a:cxn>
              <a:cxn ang="228">
                <a:pos x="connsiteX228" y="connsiteY228"/>
              </a:cxn>
              <a:cxn ang="229">
                <a:pos x="connsiteX229" y="connsiteY229"/>
              </a:cxn>
              <a:cxn ang="230">
                <a:pos x="connsiteX230" y="connsiteY230"/>
              </a:cxn>
              <a:cxn ang="231">
                <a:pos x="connsiteX231" y="connsiteY231"/>
              </a:cxn>
              <a:cxn ang="232">
                <a:pos x="connsiteX232" y="connsiteY232"/>
              </a:cxn>
              <a:cxn ang="233">
                <a:pos x="connsiteX233" y="connsiteY233"/>
              </a:cxn>
              <a:cxn ang="234">
                <a:pos x="connsiteX234" y="connsiteY234"/>
              </a:cxn>
              <a:cxn ang="235">
                <a:pos x="connsiteX235" y="connsiteY235"/>
              </a:cxn>
              <a:cxn ang="236">
                <a:pos x="connsiteX236" y="connsiteY236"/>
              </a:cxn>
              <a:cxn ang="237">
                <a:pos x="connsiteX237" y="connsiteY237"/>
              </a:cxn>
              <a:cxn ang="238">
                <a:pos x="connsiteX238" y="connsiteY238"/>
              </a:cxn>
              <a:cxn ang="239">
                <a:pos x="connsiteX239" y="connsiteY239"/>
              </a:cxn>
              <a:cxn ang="240">
                <a:pos x="connsiteX240" y="connsiteY240"/>
              </a:cxn>
              <a:cxn ang="241">
                <a:pos x="connsiteX241" y="connsiteY241"/>
              </a:cxn>
              <a:cxn ang="242">
                <a:pos x="connsiteX242" y="connsiteY242"/>
              </a:cxn>
              <a:cxn ang="243">
                <a:pos x="connsiteX243" y="connsiteY243"/>
              </a:cxn>
              <a:cxn ang="244">
                <a:pos x="connsiteX244" y="connsiteY244"/>
              </a:cxn>
              <a:cxn ang="245">
                <a:pos x="connsiteX245" y="connsiteY245"/>
              </a:cxn>
              <a:cxn ang="246">
                <a:pos x="connsiteX246" y="connsiteY246"/>
              </a:cxn>
              <a:cxn ang="247">
                <a:pos x="connsiteX247" y="connsiteY247"/>
              </a:cxn>
            </a:cxnLst>
            <a:rect l="l" t="t" r="r" b="b"/>
            <a:pathLst>
              <a:path w="211074" h="472440">
                <a:moveTo>
                  <a:pt x="178308" y="472439"/>
                </a:moveTo>
                <a:lnTo>
                  <a:pt x="177546" y="466344"/>
                </a:lnTo>
                <a:lnTo>
                  <a:pt x="177546" y="460248"/>
                </a:lnTo>
                <a:lnTo>
                  <a:pt x="176784" y="453389"/>
                </a:lnTo>
                <a:lnTo>
                  <a:pt x="176022" y="447294"/>
                </a:lnTo>
                <a:lnTo>
                  <a:pt x="176022" y="441198"/>
                </a:lnTo>
                <a:lnTo>
                  <a:pt x="175260" y="435102"/>
                </a:lnTo>
                <a:lnTo>
                  <a:pt x="175260" y="432816"/>
                </a:lnTo>
                <a:lnTo>
                  <a:pt x="174497" y="431292"/>
                </a:lnTo>
                <a:lnTo>
                  <a:pt x="175260" y="432054"/>
                </a:lnTo>
                <a:lnTo>
                  <a:pt x="174497" y="429767"/>
                </a:lnTo>
                <a:lnTo>
                  <a:pt x="174497" y="428244"/>
                </a:lnTo>
                <a:lnTo>
                  <a:pt x="174497" y="429005"/>
                </a:lnTo>
                <a:cubicBezTo>
                  <a:pt x="171284" y="410336"/>
                  <a:pt x="172783" y="380047"/>
                  <a:pt x="177546" y="361950"/>
                </a:cubicBezTo>
                <a:lnTo>
                  <a:pt x="176784" y="364236"/>
                </a:lnTo>
                <a:lnTo>
                  <a:pt x="177546" y="358139"/>
                </a:lnTo>
                <a:lnTo>
                  <a:pt x="177546" y="359664"/>
                </a:lnTo>
                <a:lnTo>
                  <a:pt x="177546" y="353567"/>
                </a:lnTo>
                <a:lnTo>
                  <a:pt x="177546" y="355092"/>
                </a:lnTo>
                <a:lnTo>
                  <a:pt x="176784" y="348995"/>
                </a:lnTo>
                <a:lnTo>
                  <a:pt x="176784" y="349758"/>
                </a:lnTo>
                <a:lnTo>
                  <a:pt x="175260" y="342900"/>
                </a:lnTo>
                <a:lnTo>
                  <a:pt x="175260" y="343661"/>
                </a:lnTo>
                <a:lnTo>
                  <a:pt x="173735" y="337566"/>
                </a:lnTo>
                <a:lnTo>
                  <a:pt x="173735" y="338327"/>
                </a:lnTo>
                <a:cubicBezTo>
                  <a:pt x="171894" y="328091"/>
                  <a:pt x="167373" y="319570"/>
                  <a:pt x="171450" y="309372"/>
                </a:cubicBezTo>
                <a:cubicBezTo>
                  <a:pt x="173050" y="303834"/>
                  <a:pt x="175844" y="289674"/>
                  <a:pt x="179832" y="284988"/>
                </a:cubicBezTo>
                <a:lnTo>
                  <a:pt x="179070" y="285750"/>
                </a:lnTo>
                <a:lnTo>
                  <a:pt x="185928" y="303276"/>
                </a:lnTo>
                <a:lnTo>
                  <a:pt x="183641" y="301752"/>
                </a:lnTo>
                <a:lnTo>
                  <a:pt x="180594" y="300989"/>
                </a:lnTo>
                <a:lnTo>
                  <a:pt x="178308" y="299466"/>
                </a:lnTo>
                <a:lnTo>
                  <a:pt x="179070" y="299466"/>
                </a:lnTo>
                <a:lnTo>
                  <a:pt x="176784" y="298704"/>
                </a:lnTo>
                <a:lnTo>
                  <a:pt x="175260" y="297942"/>
                </a:lnTo>
                <a:lnTo>
                  <a:pt x="173735" y="297180"/>
                </a:lnTo>
                <a:lnTo>
                  <a:pt x="171450" y="296417"/>
                </a:lnTo>
                <a:lnTo>
                  <a:pt x="172211" y="296417"/>
                </a:lnTo>
                <a:lnTo>
                  <a:pt x="167640" y="294132"/>
                </a:lnTo>
                <a:lnTo>
                  <a:pt x="176022" y="297180"/>
                </a:lnTo>
                <a:lnTo>
                  <a:pt x="165353" y="297180"/>
                </a:lnTo>
                <a:cubicBezTo>
                  <a:pt x="158216" y="268452"/>
                  <a:pt x="150037" y="239979"/>
                  <a:pt x="144017" y="211073"/>
                </a:cubicBezTo>
                <a:cubicBezTo>
                  <a:pt x="141694" y="205892"/>
                  <a:pt x="140716" y="198069"/>
                  <a:pt x="138684" y="192023"/>
                </a:cubicBezTo>
                <a:lnTo>
                  <a:pt x="138684" y="190500"/>
                </a:lnTo>
                <a:lnTo>
                  <a:pt x="137922" y="187452"/>
                </a:lnTo>
                <a:lnTo>
                  <a:pt x="137160" y="185166"/>
                </a:lnTo>
                <a:lnTo>
                  <a:pt x="137160" y="183642"/>
                </a:lnTo>
                <a:lnTo>
                  <a:pt x="136397" y="182117"/>
                </a:lnTo>
                <a:lnTo>
                  <a:pt x="136397" y="181355"/>
                </a:lnTo>
                <a:lnTo>
                  <a:pt x="136397" y="182117"/>
                </a:lnTo>
                <a:lnTo>
                  <a:pt x="135635" y="179070"/>
                </a:lnTo>
                <a:lnTo>
                  <a:pt x="136397" y="174498"/>
                </a:lnTo>
                <a:lnTo>
                  <a:pt x="136397" y="169164"/>
                </a:lnTo>
                <a:lnTo>
                  <a:pt x="137160" y="166116"/>
                </a:lnTo>
                <a:lnTo>
                  <a:pt x="137160" y="164592"/>
                </a:lnTo>
                <a:lnTo>
                  <a:pt x="137160" y="165354"/>
                </a:lnTo>
                <a:lnTo>
                  <a:pt x="137160" y="163830"/>
                </a:lnTo>
                <a:lnTo>
                  <a:pt x="137160" y="164592"/>
                </a:lnTo>
                <a:lnTo>
                  <a:pt x="143255" y="176022"/>
                </a:lnTo>
                <a:lnTo>
                  <a:pt x="142494" y="176022"/>
                </a:lnTo>
                <a:lnTo>
                  <a:pt x="143255" y="176022"/>
                </a:lnTo>
                <a:lnTo>
                  <a:pt x="142494" y="176022"/>
                </a:lnTo>
                <a:lnTo>
                  <a:pt x="143255" y="176022"/>
                </a:lnTo>
                <a:lnTo>
                  <a:pt x="141732" y="175260"/>
                </a:lnTo>
                <a:lnTo>
                  <a:pt x="140208" y="174498"/>
                </a:lnTo>
                <a:lnTo>
                  <a:pt x="140970" y="174498"/>
                </a:lnTo>
                <a:cubicBezTo>
                  <a:pt x="118948" y="158229"/>
                  <a:pt x="94119" y="143052"/>
                  <a:pt x="73914" y="125730"/>
                </a:cubicBezTo>
                <a:cubicBezTo>
                  <a:pt x="53378" y="112445"/>
                  <a:pt x="54711" y="90106"/>
                  <a:pt x="51816" y="68580"/>
                </a:cubicBezTo>
                <a:lnTo>
                  <a:pt x="51816" y="69342"/>
                </a:lnTo>
                <a:lnTo>
                  <a:pt x="51816" y="63245"/>
                </a:lnTo>
                <a:lnTo>
                  <a:pt x="51816" y="64008"/>
                </a:lnTo>
                <a:lnTo>
                  <a:pt x="51816" y="61722"/>
                </a:lnTo>
                <a:lnTo>
                  <a:pt x="51816" y="62483"/>
                </a:lnTo>
                <a:lnTo>
                  <a:pt x="51053" y="60960"/>
                </a:lnTo>
                <a:lnTo>
                  <a:pt x="51816" y="62483"/>
                </a:lnTo>
                <a:lnTo>
                  <a:pt x="50291" y="57911"/>
                </a:lnTo>
                <a:lnTo>
                  <a:pt x="51053" y="58673"/>
                </a:lnTo>
                <a:lnTo>
                  <a:pt x="49529" y="56388"/>
                </a:lnTo>
                <a:lnTo>
                  <a:pt x="50291" y="56388"/>
                </a:lnTo>
                <a:lnTo>
                  <a:pt x="48767" y="54102"/>
                </a:lnTo>
                <a:lnTo>
                  <a:pt x="49529" y="54864"/>
                </a:lnTo>
                <a:lnTo>
                  <a:pt x="48005" y="52577"/>
                </a:lnTo>
                <a:lnTo>
                  <a:pt x="48767" y="53339"/>
                </a:lnTo>
                <a:lnTo>
                  <a:pt x="48005" y="51816"/>
                </a:lnTo>
                <a:lnTo>
                  <a:pt x="47244" y="51054"/>
                </a:lnTo>
                <a:lnTo>
                  <a:pt x="47244" y="50292"/>
                </a:lnTo>
                <a:lnTo>
                  <a:pt x="62484" y="57911"/>
                </a:lnTo>
                <a:lnTo>
                  <a:pt x="60197" y="58673"/>
                </a:lnTo>
                <a:lnTo>
                  <a:pt x="57911" y="59436"/>
                </a:lnTo>
                <a:lnTo>
                  <a:pt x="58673" y="58673"/>
                </a:lnTo>
                <a:lnTo>
                  <a:pt x="54864" y="59436"/>
                </a:lnTo>
                <a:lnTo>
                  <a:pt x="52578" y="60198"/>
                </a:lnTo>
                <a:lnTo>
                  <a:pt x="51053" y="60198"/>
                </a:lnTo>
                <a:lnTo>
                  <a:pt x="49529" y="60960"/>
                </a:lnTo>
                <a:lnTo>
                  <a:pt x="51053" y="60198"/>
                </a:lnTo>
                <a:lnTo>
                  <a:pt x="48767" y="60960"/>
                </a:lnTo>
                <a:lnTo>
                  <a:pt x="40385" y="60960"/>
                </a:lnTo>
                <a:lnTo>
                  <a:pt x="22860" y="43433"/>
                </a:lnTo>
                <a:lnTo>
                  <a:pt x="22860" y="44195"/>
                </a:lnTo>
                <a:cubicBezTo>
                  <a:pt x="18567" y="39268"/>
                  <a:pt x="13868" y="35115"/>
                  <a:pt x="9144" y="29717"/>
                </a:cubicBezTo>
                <a:lnTo>
                  <a:pt x="9144" y="30480"/>
                </a:lnTo>
                <a:lnTo>
                  <a:pt x="8382" y="28955"/>
                </a:lnTo>
                <a:lnTo>
                  <a:pt x="7620" y="28194"/>
                </a:lnTo>
                <a:lnTo>
                  <a:pt x="25908" y="29717"/>
                </a:lnTo>
                <a:lnTo>
                  <a:pt x="22860" y="32004"/>
                </a:lnTo>
                <a:lnTo>
                  <a:pt x="20573" y="34289"/>
                </a:lnTo>
                <a:lnTo>
                  <a:pt x="18288" y="35052"/>
                </a:lnTo>
                <a:lnTo>
                  <a:pt x="19050" y="35052"/>
                </a:lnTo>
                <a:lnTo>
                  <a:pt x="17526" y="35814"/>
                </a:lnTo>
                <a:lnTo>
                  <a:pt x="18288" y="35814"/>
                </a:lnTo>
                <a:lnTo>
                  <a:pt x="16764" y="36576"/>
                </a:lnTo>
                <a:lnTo>
                  <a:pt x="16002" y="37338"/>
                </a:lnTo>
                <a:lnTo>
                  <a:pt x="0" y="12954"/>
                </a:lnTo>
                <a:lnTo>
                  <a:pt x="761" y="12954"/>
                </a:lnTo>
                <a:lnTo>
                  <a:pt x="0" y="13716"/>
                </a:lnTo>
                <a:lnTo>
                  <a:pt x="2285" y="11430"/>
                </a:lnTo>
                <a:lnTo>
                  <a:pt x="3810" y="10667"/>
                </a:lnTo>
                <a:lnTo>
                  <a:pt x="6096" y="9144"/>
                </a:lnTo>
                <a:lnTo>
                  <a:pt x="19050" y="0"/>
                </a:lnTo>
                <a:lnTo>
                  <a:pt x="28194" y="8382"/>
                </a:lnTo>
                <a:lnTo>
                  <a:pt x="30479" y="10667"/>
                </a:lnTo>
                <a:lnTo>
                  <a:pt x="31241" y="12192"/>
                </a:lnTo>
                <a:lnTo>
                  <a:pt x="31241" y="11430"/>
                </a:lnTo>
                <a:cubicBezTo>
                  <a:pt x="39636" y="19850"/>
                  <a:pt x="47561" y="28600"/>
                  <a:pt x="56388" y="36576"/>
                </a:cubicBezTo>
                <a:lnTo>
                  <a:pt x="46482" y="32766"/>
                </a:lnTo>
                <a:lnTo>
                  <a:pt x="41910" y="33527"/>
                </a:lnTo>
                <a:lnTo>
                  <a:pt x="42672" y="32766"/>
                </a:lnTo>
                <a:lnTo>
                  <a:pt x="45720" y="32766"/>
                </a:lnTo>
                <a:lnTo>
                  <a:pt x="44958" y="32766"/>
                </a:lnTo>
                <a:cubicBezTo>
                  <a:pt x="52539" y="31356"/>
                  <a:pt x="59969" y="29006"/>
                  <a:pt x="67817" y="28194"/>
                </a:cubicBezTo>
                <a:cubicBezTo>
                  <a:pt x="76670" y="42621"/>
                  <a:pt x="81038" y="57048"/>
                  <a:pt x="80772" y="73914"/>
                </a:cubicBezTo>
                <a:lnTo>
                  <a:pt x="80772" y="73152"/>
                </a:lnTo>
                <a:lnTo>
                  <a:pt x="81534" y="80772"/>
                </a:lnTo>
                <a:lnTo>
                  <a:pt x="81534" y="80010"/>
                </a:lnTo>
                <a:lnTo>
                  <a:pt x="83058" y="87630"/>
                </a:lnTo>
                <a:lnTo>
                  <a:pt x="82296" y="86105"/>
                </a:lnTo>
                <a:lnTo>
                  <a:pt x="84582" y="93726"/>
                </a:lnTo>
                <a:lnTo>
                  <a:pt x="83820" y="92964"/>
                </a:lnTo>
                <a:lnTo>
                  <a:pt x="85344" y="96011"/>
                </a:lnTo>
                <a:lnTo>
                  <a:pt x="84582" y="94488"/>
                </a:lnTo>
                <a:lnTo>
                  <a:pt x="86105" y="98298"/>
                </a:lnTo>
                <a:lnTo>
                  <a:pt x="85344" y="96773"/>
                </a:lnTo>
                <a:lnTo>
                  <a:pt x="86867" y="99822"/>
                </a:lnTo>
                <a:lnTo>
                  <a:pt x="86105" y="98298"/>
                </a:lnTo>
                <a:lnTo>
                  <a:pt x="87629" y="100583"/>
                </a:lnTo>
                <a:lnTo>
                  <a:pt x="86105" y="98298"/>
                </a:lnTo>
                <a:lnTo>
                  <a:pt x="87629" y="99822"/>
                </a:lnTo>
                <a:lnTo>
                  <a:pt x="86867" y="99822"/>
                </a:lnTo>
                <a:lnTo>
                  <a:pt x="88391" y="100583"/>
                </a:lnTo>
                <a:lnTo>
                  <a:pt x="92202" y="103632"/>
                </a:lnTo>
                <a:lnTo>
                  <a:pt x="91440" y="103632"/>
                </a:lnTo>
                <a:lnTo>
                  <a:pt x="96011" y="107442"/>
                </a:lnTo>
                <a:lnTo>
                  <a:pt x="96011" y="106680"/>
                </a:lnTo>
                <a:lnTo>
                  <a:pt x="101346" y="111252"/>
                </a:lnTo>
                <a:lnTo>
                  <a:pt x="107441" y="115061"/>
                </a:lnTo>
                <a:lnTo>
                  <a:pt x="113538" y="120395"/>
                </a:lnTo>
                <a:lnTo>
                  <a:pt x="113538" y="119633"/>
                </a:lnTo>
                <a:cubicBezTo>
                  <a:pt x="124714" y="128993"/>
                  <a:pt x="137985" y="137541"/>
                  <a:pt x="149352" y="146304"/>
                </a:cubicBezTo>
                <a:lnTo>
                  <a:pt x="149352" y="145542"/>
                </a:lnTo>
                <a:lnTo>
                  <a:pt x="153923" y="148589"/>
                </a:lnTo>
                <a:lnTo>
                  <a:pt x="155447" y="150114"/>
                </a:lnTo>
                <a:lnTo>
                  <a:pt x="156972" y="150876"/>
                </a:lnTo>
                <a:lnTo>
                  <a:pt x="158496" y="152400"/>
                </a:lnTo>
                <a:lnTo>
                  <a:pt x="157734" y="151638"/>
                </a:lnTo>
                <a:lnTo>
                  <a:pt x="159258" y="152400"/>
                </a:lnTo>
                <a:lnTo>
                  <a:pt x="160020" y="153161"/>
                </a:lnTo>
                <a:lnTo>
                  <a:pt x="166116" y="157733"/>
                </a:lnTo>
                <a:lnTo>
                  <a:pt x="166116" y="166877"/>
                </a:lnTo>
                <a:lnTo>
                  <a:pt x="165353" y="167639"/>
                </a:lnTo>
                <a:lnTo>
                  <a:pt x="165353" y="169926"/>
                </a:lnTo>
                <a:lnTo>
                  <a:pt x="165353" y="169164"/>
                </a:lnTo>
                <a:lnTo>
                  <a:pt x="165353" y="172211"/>
                </a:lnTo>
                <a:lnTo>
                  <a:pt x="164591" y="175260"/>
                </a:lnTo>
                <a:lnTo>
                  <a:pt x="164591" y="179832"/>
                </a:lnTo>
                <a:lnTo>
                  <a:pt x="163829" y="174498"/>
                </a:lnTo>
                <a:lnTo>
                  <a:pt x="164591" y="175260"/>
                </a:lnTo>
                <a:lnTo>
                  <a:pt x="164591" y="176022"/>
                </a:lnTo>
                <a:lnTo>
                  <a:pt x="164591" y="175260"/>
                </a:lnTo>
                <a:cubicBezTo>
                  <a:pt x="164261" y="178155"/>
                  <a:pt x="165989" y="183045"/>
                  <a:pt x="166878" y="185927"/>
                </a:cubicBezTo>
                <a:lnTo>
                  <a:pt x="166878" y="185166"/>
                </a:lnTo>
                <a:cubicBezTo>
                  <a:pt x="173875" y="216065"/>
                  <a:pt x="182791" y="247472"/>
                  <a:pt x="189738" y="278892"/>
                </a:cubicBezTo>
                <a:lnTo>
                  <a:pt x="176022" y="268223"/>
                </a:lnTo>
                <a:lnTo>
                  <a:pt x="181355" y="268223"/>
                </a:lnTo>
                <a:lnTo>
                  <a:pt x="185166" y="271272"/>
                </a:lnTo>
                <a:lnTo>
                  <a:pt x="182117" y="269748"/>
                </a:lnTo>
                <a:lnTo>
                  <a:pt x="182879" y="269748"/>
                </a:lnTo>
                <a:lnTo>
                  <a:pt x="184403" y="270510"/>
                </a:lnTo>
                <a:lnTo>
                  <a:pt x="186690" y="272033"/>
                </a:lnTo>
                <a:lnTo>
                  <a:pt x="185928" y="271272"/>
                </a:lnTo>
                <a:lnTo>
                  <a:pt x="187452" y="272033"/>
                </a:lnTo>
                <a:lnTo>
                  <a:pt x="189738" y="273558"/>
                </a:lnTo>
                <a:lnTo>
                  <a:pt x="188976" y="272795"/>
                </a:lnTo>
                <a:lnTo>
                  <a:pt x="191261" y="274320"/>
                </a:lnTo>
                <a:lnTo>
                  <a:pt x="193547" y="275082"/>
                </a:lnTo>
                <a:lnTo>
                  <a:pt x="195834" y="276605"/>
                </a:lnTo>
                <a:lnTo>
                  <a:pt x="211073" y="283464"/>
                </a:lnTo>
                <a:lnTo>
                  <a:pt x="205740" y="296417"/>
                </a:lnTo>
                <a:lnTo>
                  <a:pt x="204978" y="297942"/>
                </a:lnTo>
                <a:lnTo>
                  <a:pt x="205740" y="297180"/>
                </a:lnTo>
                <a:lnTo>
                  <a:pt x="204978" y="297942"/>
                </a:lnTo>
                <a:lnTo>
                  <a:pt x="203453" y="300989"/>
                </a:lnTo>
                <a:lnTo>
                  <a:pt x="202691" y="303276"/>
                </a:lnTo>
                <a:lnTo>
                  <a:pt x="202691" y="302514"/>
                </a:lnTo>
                <a:lnTo>
                  <a:pt x="201167" y="307086"/>
                </a:lnTo>
                <a:lnTo>
                  <a:pt x="201929" y="307086"/>
                </a:lnTo>
                <a:lnTo>
                  <a:pt x="199644" y="311658"/>
                </a:lnTo>
                <a:lnTo>
                  <a:pt x="200405" y="310895"/>
                </a:lnTo>
                <a:lnTo>
                  <a:pt x="198882" y="316230"/>
                </a:lnTo>
                <a:lnTo>
                  <a:pt x="198882" y="314705"/>
                </a:lnTo>
                <a:lnTo>
                  <a:pt x="198120" y="319277"/>
                </a:lnTo>
                <a:lnTo>
                  <a:pt x="198882" y="317754"/>
                </a:lnTo>
                <a:lnTo>
                  <a:pt x="198882" y="319277"/>
                </a:lnTo>
                <a:lnTo>
                  <a:pt x="198120" y="317754"/>
                </a:lnTo>
                <a:lnTo>
                  <a:pt x="198882" y="319277"/>
                </a:lnTo>
                <a:lnTo>
                  <a:pt x="198120" y="317754"/>
                </a:lnTo>
                <a:lnTo>
                  <a:pt x="198882" y="319277"/>
                </a:lnTo>
                <a:lnTo>
                  <a:pt x="198882" y="318516"/>
                </a:lnTo>
                <a:lnTo>
                  <a:pt x="198882" y="320802"/>
                </a:lnTo>
                <a:lnTo>
                  <a:pt x="200405" y="325373"/>
                </a:lnTo>
                <a:lnTo>
                  <a:pt x="201929" y="330708"/>
                </a:lnTo>
                <a:lnTo>
                  <a:pt x="203453" y="337566"/>
                </a:lnTo>
                <a:cubicBezTo>
                  <a:pt x="206590" y="348589"/>
                  <a:pt x="206387" y="360667"/>
                  <a:pt x="204216" y="371855"/>
                </a:cubicBezTo>
                <a:lnTo>
                  <a:pt x="204216" y="371094"/>
                </a:lnTo>
                <a:lnTo>
                  <a:pt x="203453" y="374142"/>
                </a:lnTo>
                <a:lnTo>
                  <a:pt x="204216" y="373380"/>
                </a:lnTo>
                <a:lnTo>
                  <a:pt x="203453" y="377189"/>
                </a:lnTo>
                <a:lnTo>
                  <a:pt x="203453" y="376427"/>
                </a:lnTo>
                <a:lnTo>
                  <a:pt x="202691" y="381000"/>
                </a:lnTo>
                <a:lnTo>
                  <a:pt x="202691" y="380238"/>
                </a:lnTo>
                <a:lnTo>
                  <a:pt x="201929" y="389382"/>
                </a:lnTo>
                <a:lnTo>
                  <a:pt x="201929" y="388620"/>
                </a:lnTo>
                <a:lnTo>
                  <a:pt x="201167" y="397764"/>
                </a:lnTo>
                <a:lnTo>
                  <a:pt x="201167" y="397002"/>
                </a:lnTo>
                <a:lnTo>
                  <a:pt x="201167" y="406145"/>
                </a:lnTo>
                <a:lnTo>
                  <a:pt x="201167" y="405383"/>
                </a:lnTo>
                <a:lnTo>
                  <a:pt x="201167" y="413766"/>
                </a:lnTo>
                <a:lnTo>
                  <a:pt x="201167" y="413004"/>
                </a:lnTo>
                <a:lnTo>
                  <a:pt x="201929" y="416814"/>
                </a:lnTo>
                <a:lnTo>
                  <a:pt x="201929" y="419861"/>
                </a:lnTo>
                <a:lnTo>
                  <a:pt x="201929" y="419100"/>
                </a:lnTo>
                <a:lnTo>
                  <a:pt x="201929" y="422148"/>
                </a:lnTo>
                <a:lnTo>
                  <a:pt x="201929" y="420623"/>
                </a:lnTo>
                <a:cubicBezTo>
                  <a:pt x="203936" y="430783"/>
                  <a:pt x="204736" y="441413"/>
                  <a:pt x="204978" y="451866"/>
                </a:cubicBezTo>
                <a:lnTo>
                  <a:pt x="204978" y="451104"/>
                </a:lnTo>
                <a:lnTo>
                  <a:pt x="205740" y="457961"/>
                </a:lnTo>
                <a:lnTo>
                  <a:pt x="206502" y="464058"/>
                </a:lnTo>
                <a:lnTo>
                  <a:pt x="206502" y="469392"/>
                </a:lnTo>
                <a:lnTo>
                  <a:pt x="178308" y="472439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2998355" y="2045207"/>
            <a:ext cx="551688" cy="153162"/>
          </a:xfrm>
          <a:custGeom>
            <a:avLst/>
            <a:gdLst>
              <a:gd name="connsiteX0" fmla="*/ 0 w 551688"/>
              <a:gd name="connsiteY0" fmla="*/ 12192 h 153162"/>
              <a:gd name="connsiteX1" fmla="*/ 81533 w 551688"/>
              <a:gd name="connsiteY1" fmla="*/ 6096 h 153162"/>
              <a:gd name="connsiteX2" fmla="*/ 80772 w 551688"/>
              <a:gd name="connsiteY2" fmla="*/ 6096 h 153162"/>
              <a:gd name="connsiteX3" fmla="*/ 89153 w 551688"/>
              <a:gd name="connsiteY3" fmla="*/ 5334 h 153162"/>
              <a:gd name="connsiteX4" fmla="*/ 96011 w 551688"/>
              <a:gd name="connsiteY4" fmla="*/ 4572 h 153162"/>
              <a:gd name="connsiteX5" fmla="*/ 102107 w 551688"/>
              <a:gd name="connsiteY5" fmla="*/ 3810 h 153162"/>
              <a:gd name="connsiteX6" fmla="*/ 107441 w 551688"/>
              <a:gd name="connsiteY6" fmla="*/ 2286 h 153162"/>
              <a:gd name="connsiteX7" fmla="*/ 106679 w 551688"/>
              <a:gd name="connsiteY7" fmla="*/ 3048 h 153162"/>
              <a:gd name="connsiteX8" fmla="*/ 109727 w 551688"/>
              <a:gd name="connsiteY8" fmla="*/ 2286 h 153162"/>
              <a:gd name="connsiteX9" fmla="*/ 108966 w 551688"/>
              <a:gd name="connsiteY9" fmla="*/ 2286 h 153162"/>
              <a:gd name="connsiteX10" fmla="*/ 111251 w 551688"/>
              <a:gd name="connsiteY10" fmla="*/ 1524 h 153162"/>
              <a:gd name="connsiteX11" fmla="*/ 112775 w 551688"/>
              <a:gd name="connsiteY11" fmla="*/ 1524 h 153162"/>
              <a:gd name="connsiteX12" fmla="*/ 111251 w 551688"/>
              <a:gd name="connsiteY12" fmla="*/ 1524 h 153162"/>
              <a:gd name="connsiteX13" fmla="*/ 163067 w 551688"/>
              <a:gd name="connsiteY13" fmla="*/ 0 h 153162"/>
              <a:gd name="connsiteX14" fmla="*/ 202691 w 551688"/>
              <a:gd name="connsiteY14" fmla="*/ 4572 h 153162"/>
              <a:gd name="connsiteX15" fmla="*/ 201929 w 551688"/>
              <a:gd name="connsiteY15" fmla="*/ 4572 h 153162"/>
              <a:gd name="connsiteX16" fmla="*/ 204216 w 551688"/>
              <a:gd name="connsiteY16" fmla="*/ 4572 h 153162"/>
              <a:gd name="connsiteX17" fmla="*/ 203453 w 551688"/>
              <a:gd name="connsiteY17" fmla="*/ 4572 h 153162"/>
              <a:gd name="connsiteX18" fmla="*/ 207263 w 551688"/>
              <a:gd name="connsiteY18" fmla="*/ 4572 h 153162"/>
              <a:gd name="connsiteX19" fmla="*/ 206501 w 551688"/>
              <a:gd name="connsiteY19" fmla="*/ 4572 h 153162"/>
              <a:gd name="connsiteX20" fmla="*/ 288035 w 551688"/>
              <a:gd name="connsiteY20" fmla="*/ 6096 h 153162"/>
              <a:gd name="connsiteX21" fmla="*/ 291071 w 551688"/>
              <a:gd name="connsiteY21" fmla="*/ 6858 h 153162"/>
              <a:gd name="connsiteX22" fmla="*/ 293370 w 551688"/>
              <a:gd name="connsiteY22" fmla="*/ 8382 h 153162"/>
              <a:gd name="connsiteX23" fmla="*/ 296417 w 551688"/>
              <a:gd name="connsiteY23" fmla="*/ 10668 h 153162"/>
              <a:gd name="connsiteX24" fmla="*/ 299465 w 551688"/>
              <a:gd name="connsiteY24" fmla="*/ 12192 h 153162"/>
              <a:gd name="connsiteX25" fmla="*/ 310896 w 551688"/>
              <a:gd name="connsiteY25" fmla="*/ 19050 h 153162"/>
              <a:gd name="connsiteX26" fmla="*/ 319277 w 551688"/>
              <a:gd name="connsiteY26" fmla="*/ 23622 h 153162"/>
              <a:gd name="connsiteX27" fmla="*/ 328421 w 551688"/>
              <a:gd name="connsiteY27" fmla="*/ 29718 h 153162"/>
              <a:gd name="connsiteX28" fmla="*/ 387096 w 551688"/>
              <a:gd name="connsiteY28" fmla="*/ 66294 h 153162"/>
              <a:gd name="connsiteX29" fmla="*/ 387096 w 551688"/>
              <a:gd name="connsiteY29" fmla="*/ 65532 h 153162"/>
              <a:gd name="connsiteX30" fmla="*/ 389382 w 551688"/>
              <a:gd name="connsiteY30" fmla="*/ 67056 h 153162"/>
              <a:gd name="connsiteX31" fmla="*/ 390905 w 551688"/>
              <a:gd name="connsiteY31" fmla="*/ 67818 h 153162"/>
              <a:gd name="connsiteX32" fmla="*/ 390144 w 551688"/>
              <a:gd name="connsiteY32" fmla="*/ 67818 h 153162"/>
              <a:gd name="connsiteX33" fmla="*/ 391667 w 551688"/>
              <a:gd name="connsiteY33" fmla="*/ 68580 h 153162"/>
              <a:gd name="connsiteX34" fmla="*/ 391667 w 551688"/>
              <a:gd name="connsiteY34" fmla="*/ 67818 h 153162"/>
              <a:gd name="connsiteX35" fmla="*/ 435864 w 551688"/>
              <a:gd name="connsiteY35" fmla="*/ 89154 h 153162"/>
              <a:gd name="connsiteX36" fmla="*/ 435102 w 551688"/>
              <a:gd name="connsiteY36" fmla="*/ 89154 h 153162"/>
              <a:gd name="connsiteX37" fmla="*/ 488441 w 551688"/>
              <a:gd name="connsiteY37" fmla="*/ 115062 h 153162"/>
              <a:gd name="connsiteX38" fmla="*/ 487679 w 551688"/>
              <a:gd name="connsiteY38" fmla="*/ 115062 h 153162"/>
              <a:gd name="connsiteX39" fmla="*/ 492252 w 551688"/>
              <a:gd name="connsiteY39" fmla="*/ 116586 h 153162"/>
              <a:gd name="connsiteX40" fmla="*/ 496823 w 551688"/>
              <a:gd name="connsiteY40" fmla="*/ 118872 h 153162"/>
              <a:gd name="connsiteX41" fmla="*/ 504444 w 551688"/>
              <a:gd name="connsiteY41" fmla="*/ 121920 h 153162"/>
              <a:gd name="connsiteX42" fmla="*/ 503682 w 551688"/>
              <a:gd name="connsiteY42" fmla="*/ 121920 h 153162"/>
              <a:gd name="connsiteX43" fmla="*/ 507491 w 551688"/>
              <a:gd name="connsiteY43" fmla="*/ 123444 h 153162"/>
              <a:gd name="connsiteX44" fmla="*/ 506729 w 551688"/>
              <a:gd name="connsiteY44" fmla="*/ 123444 h 153162"/>
              <a:gd name="connsiteX45" fmla="*/ 509777 w 551688"/>
              <a:gd name="connsiteY45" fmla="*/ 124206 h 153162"/>
              <a:gd name="connsiteX46" fmla="*/ 512064 w 551688"/>
              <a:gd name="connsiteY46" fmla="*/ 124968 h 153162"/>
              <a:gd name="connsiteX47" fmla="*/ 511302 w 551688"/>
              <a:gd name="connsiteY47" fmla="*/ 124968 h 153162"/>
              <a:gd name="connsiteX48" fmla="*/ 512826 w 551688"/>
              <a:gd name="connsiteY48" fmla="*/ 125730 h 153162"/>
              <a:gd name="connsiteX49" fmla="*/ 512064 w 551688"/>
              <a:gd name="connsiteY49" fmla="*/ 125730 h 153162"/>
              <a:gd name="connsiteX50" fmla="*/ 513588 w 551688"/>
              <a:gd name="connsiteY50" fmla="*/ 125730 h 153162"/>
              <a:gd name="connsiteX51" fmla="*/ 510539 w 551688"/>
              <a:gd name="connsiteY51" fmla="*/ 124968 h 153162"/>
              <a:gd name="connsiteX52" fmla="*/ 511302 w 551688"/>
              <a:gd name="connsiteY52" fmla="*/ 124968 h 153162"/>
              <a:gd name="connsiteX53" fmla="*/ 509015 w 551688"/>
              <a:gd name="connsiteY53" fmla="*/ 124968 h 153162"/>
              <a:gd name="connsiteX54" fmla="*/ 509777 w 551688"/>
              <a:gd name="connsiteY54" fmla="*/ 124968 h 153162"/>
              <a:gd name="connsiteX55" fmla="*/ 509015 w 551688"/>
              <a:gd name="connsiteY55" fmla="*/ 124968 h 153162"/>
              <a:gd name="connsiteX56" fmla="*/ 510539 w 551688"/>
              <a:gd name="connsiteY56" fmla="*/ 124968 h 153162"/>
              <a:gd name="connsiteX57" fmla="*/ 509777 w 551688"/>
              <a:gd name="connsiteY57" fmla="*/ 124968 h 153162"/>
              <a:gd name="connsiteX58" fmla="*/ 511302 w 551688"/>
              <a:gd name="connsiteY58" fmla="*/ 124968 h 153162"/>
              <a:gd name="connsiteX59" fmla="*/ 513588 w 551688"/>
              <a:gd name="connsiteY59" fmla="*/ 124206 h 153162"/>
              <a:gd name="connsiteX60" fmla="*/ 512826 w 551688"/>
              <a:gd name="connsiteY60" fmla="*/ 124968 h 153162"/>
              <a:gd name="connsiteX61" fmla="*/ 517397 w 551688"/>
              <a:gd name="connsiteY61" fmla="*/ 123444 h 153162"/>
              <a:gd name="connsiteX62" fmla="*/ 516635 w 551688"/>
              <a:gd name="connsiteY62" fmla="*/ 123444 h 153162"/>
              <a:gd name="connsiteX63" fmla="*/ 521970 w 551688"/>
              <a:gd name="connsiteY63" fmla="*/ 122682 h 153162"/>
              <a:gd name="connsiteX64" fmla="*/ 526541 w 551688"/>
              <a:gd name="connsiteY64" fmla="*/ 121158 h 153162"/>
              <a:gd name="connsiteX65" fmla="*/ 525779 w 551688"/>
              <a:gd name="connsiteY65" fmla="*/ 121158 h 153162"/>
              <a:gd name="connsiteX66" fmla="*/ 528065 w 551688"/>
              <a:gd name="connsiteY66" fmla="*/ 120396 h 153162"/>
              <a:gd name="connsiteX67" fmla="*/ 529589 w 551688"/>
              <a:gd name="connsiteY67" fmla="*/ 120396 h 153162"/>
              <a:gd name="connsiteX68" fmla="*/ 531876 w 551688"/>
              <a:gd name="connsiteY68" fmla="*/ 119634 h 153162"/>
              <a:gd name="connsiteX69" fmla="*/ 531114 w 551688"/>
              <a:gd name="connsiteY69" fmla="*/ 119634 h 153162"/>
              <a:gd name="connsiteX70" fmla="*/ 532638 w 551688"/>
              <a:gd name="connsiteY70" fmla="*/ 118872 h 153162"/>
              <a:gd name="connsiteX71" fmla="*/ 534161 w 551688"/>
              <a:gd name="connsiteY71" fmla="*/ 118872 h 153162"/>
              <a:gd name="connsiteX72" fmla="*/ 531876 w 551688"/>
              <a:gd name="connsiteY72" fmla="*/ 119634 h 153162"/>
              <a:gd name="connsiteX73" fmla="*/ 523494 w 551688"/>
              <a:gd name="connsiteY73" fmla="*/ 132588 h 153162"/>
              <a:gd name="connsiteX74" fmla="*/ 523494 w 551688"/>
              <a:gd name="connsiteY74" fmla="*/ 121920 h 153162"/>
              <a:gd name="connsiteX75" fmla="*/ 551688 w 551688"/>
              <a:gd name="connsiteY75" fmla="*/ 121920 h 153162"/>
              <a:gd name="connsiteX76" fmla="*/ 551688 w 551688"/>
              <a:gd name="connsiteY76" fmla="*/ 142494 h 153162"/>
              <a:gd name="connsiteX77" fmla="*/ 529589 w 551688"/>
              <a:gd name="connsiteY77" fmla="*/ 150114 h 153162"/>
              <a:gd name="connsiteX78" fmla="*/ 504444 w 551688"/>
              <a:gd name="connsiteY78" fmla="*/ 153162 h 153162"/>
              <a:gd name="connsiteX79" fmla="*/ 398526 w 551688"/>
              <a:gd name="connsiteY79" fmla="*/ 103632 h 153162"/>
              <a:gd name="connsiteX80" fmla="*/ 399288 w 551688"/>
              <a:gd name="connsiteY80" fmla="*/ 103632 h 153162"/>
              <a:gd name="connsiteX81" fmla="*/ 382523 w 551688"/>
              <a:gd name="connsiteY81" fmla="*/ 95250 h 153162"/>
              <a:gd name="connsiteX82" fmla="*/ 382523 w 551688"/>
              <a:gd name="connsiteY82" fmla="*/ 96012 h 153162"/>
              <a:gd name="connsiteX83" fmla="*/ 381000 w 551688"/>
              <a:gd name="connsiteY83" fmla="*/ 94488 h 153162"/>
              <a:gd name="connsiteX84" fmla="*/ 379476 w 551688"/>
              <a:gd name="connsiteY84" fmla="*/ 93726 h 153162"/>
              <a:gd name="connsiteX85" fmla="*/ 377189 w 551688"/>
              <a:gd name="connsiteY85" fmla="*/ 92964 h 153162"/>
              <a:gd name="connsiteX86" fmla="*/ 375665 w 551688"/>
              <a:gd name="connsiteY86" fmla="*/ 92202 h 153162"/>
              <a:gd name="connsiteX87" fmla="*/ 356615 w 551688"/>
              <a:gd name="connsiteY87" fmla="*/ 80772 h 153162"/>
              <a:gd name="connsiteX88" fmla="*/ 281939 w 551688"/>
              <a:gd name="connsiteY88" fmla="*/ 35052 h 153162"/>
              <a:gd name="connsiteX89" fmla="*/ 282702 w 551688"/>
              <a:gd name="connsiteY89" fmla="*/ 35052 h 153162"/>
              <a:gd name="connsiteX90" fmla="*/ 279653 w 551688"/>
              <a:gd name="connsiteY90" fmla="*/ 33527 h 153162"/>
              <a:gd name="connsiteX91" fmla="*/ 277367 w 551688"/>
              <a:gd name="connsiteY91" fmla="*/ 32766 h 153162"/>
              <a:gd name="connsiteX92" fmla="*/ 275082 w 551688"/>
              <a:gd name="connsiteY92" fmla="*/ 31242 h 153162"/>
              <a:gd name="connsiteX93" fmla="*/ 276605 w 551688"/>
              <a:gd name="connsiteY93" fmla="*/ 32004 h 153162"/>
              <a:gd name="connsiteX94" fmla="*/ 274320 w 551688"/>
              <a:gd name="connsiteY94" fmla="*/ 31242 h 153162"/>
              <a:gd name="connsiteX95" fmla="*/ 275082 w 551688"/>
              <a:gd name="connsiteY95" fmla="*/ 31242 h 153162"/>
              <a:gd name="connsiteX96" fmla="*/ 274320 w 551688"/>
              <a:gd name="connsiteY96" fmla="*/ 31242 h 153162"/>
              <a:gd name="connsiteX97" fmla="*/ 275844 w 551688"/>
              <a:gd name="connsiteY97" fmla="*/ 31242 h 153162"/>
              <a:gd name="connsiteX98" fmla="*/ 275082 w 551688"/>
              <a:gd name="connsiteY98" fmla="*/ 31242 h 153162"/>
              <a:gd name="connsiteX99" fmla="*/ 278129 w 551688"/>
              <a:gd name="connsiteY99" fmla="*/ 31242 h 153162"/>
              <a:gd name="connsiteX100" fmla="*/ 275844 w 551688"/>
              <a:gd name="connsiteY100" fmla="*/ 31242 h 153162"/>
              <a:gd name="connsiteX101" fmla="*/ 276605 w 551688"/>
              <a:gd name="connsiteY101" fmla="*/ 31242 h 153162"/>
              <a:gd name="connsiteX102" fmla="*/ 210311 w 551688"/>
              <a:gd name="connsiteY102" fmla="*/ 33527 h 153162"/>
              <a:gd name="connsiteX103" fmla="*/ 160019 w 551688"/>
              <a:gd name="connsiteY103" fmla="*/ 28194 h 153162"/>
              <a:gd name="connsiteX104" fmla="*/ 160782 w 551688"/>
              <a:gd name="connsiteY104" fmla="*/ 28194 h 153162"/>
              <a:gd name="connsiteX105" fmla="*/ 147827 w 551688"/>
              <a:gd name="connsiteY105" fmla="*/ 27432 h 153162"/>
              <a:gd name="connsiteX106" fmla="*/ 141732 w 551688"/>
              <a:gd name="connsiteY106" fmla="*/ 27432 h 153162"/>
              <a:gd name="connsiteX107" fmla="*/ 136397 w 551688"/>
              <a:gd name="connsiteY107" fmla="*/ 26670 h 153162"/>
              <a:gd name="connsiteX108" fmla="*/ 131063 w 551688"/>
              <a:gd name="connsiteY108" fmla="*/ 27432 h 153162"/>
              <a:gd name="connsiteX109" fmla="*/ 131825 w 551688"/>
              <a:gd name="connsiteY109" fmla="*/ 27432 h 153162"/>
              <a:gd name="connsiteX110" fmla="*/ 126491 w 551688"/>
              <a:gd name="connsiteY110" fmla="*/ 27432 h 153162"/>
              <a:gd name="connsiteX111" fmla="*/ 127253 w 551688"/>
              <a:gd name="connsiteY111" fmla="*/ 27432 h 153162"/>
              <a:gd name="connsiteX112" fmla="*/ 123444 w 551688"/>
              <a:gd name="connsiteY112" fmla="*/ 28194 h 153162"/>
              <a:gd name="connsiteX113" fmla="*/ 124967 w 551688"/>
              <a:gd name="connsiteY113" fmla="*/ 27432 h 153162"/>
              <a:gd name="connsiteX114" fmla="*/ 121157 w 551688"/>
              <a:gd name="connsiteY114" fmla="*/ 28194 h 153162"/>
              <a:gd name="connsiteX115" fmla="*/ 122682 w 551688"/>
              <a:gd name="connsiteY115" fmla="*/ 28194 h 153162"/>
              <a:gd name="connsiteX116" fmla="*/ 1523 w 551688"/>
              <a:gd name="connsiteY116" fmla="*/ 41148 h 153162"/>
              <a:gd name="connsiteX117" fmla="*/ 0 w 551688"/>
              <a:gd name="connsiteY117" fmla="*/ 12192 h 15316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  <a:cxn ang="61">
                <a:pos x="connsiteX61" y="connsiteY61"/>
              </a:cxn>
              <a:cxn ang="62">
                <a:pos x="connsiteX62" y="connsiteY62"/>
              </a:cxn>
              <a:cxn ang="63">
                <a:pos x="connsiteX63" y="connsiteY63"/>
              </a:cxn>
              <a:cxn ang="64">
                <a:pos x="connsiteX64" y="connsiteY64"/>
              </a:cxn>
              <a:cxn ang="65">
                <a:pos x="connsiteX65" y="connsiteY65"/>
              </a:cxn>
              <a:cxn ang="66">
                <a:pos x="connsiteX66" y="connsiteY66"/>
              </a:cxn>
              <a:cxn ang="67">
                <a:pos x="connsiteX67" y="connsiteY67"/>
              </a:cxn>
              <a:cxn ang="68">
                <a:pos x="connsiteX68" y="connsiteY68"/>
              </a:cxn>
              <a:cxn ang="69">
                <a:pos x="connsiteX69" y="connsiteY69"/>
              </a:cxn>
              <a:cxn ang="70">
                <a:pos x="connsiteX70" y="connsiteY70"/>
              </a:cxn>
              <a:cxn ang="71">
                <a:pos x="connsiteX71" y="connsiteY71"/>
              </a:cxn>
              <a:cxn ang="72">
                <a:pos x="connsiteX72" y="connsiteY72"/>
              </a:cxn>
              <a:cxn ang="73">
                <a:pos x="connsiteX73" y="connsiteY73"/>
              </a:cxn>
              <a:cxn ang="74">
                <a:pos x="connsiteX74" y="connsiteY74"/>
              </a:cxn>
              <a:cxn ang="75">
                <a:pos x="connsiteX75" y="connsiteY75"/>
              </a:cxn>
              <a:cxn ang="76">
                <a:pos x="connsiteX76" y="connsiteY76"/>
              </a:cxn>
              <a:cxn ang="77">
                <a:pos x="connsiteX77" y="connsiteY77"/>
              </a:cxn>
              <a:cxn ang="78">
                <a:pos x="connsiteX78" y="connsiteY78"/>
              </a:cxn>
              <a:cxn ang="79">
                <a:pos x="connsiteX79" y="connsiteY79"/>
              </a:cxn>
              <a:cxn ang="80">
                <a:pos x="connsiteX80" y="connsiteY80"/>
              </a:cxn>
              <a:cxn ang="81">
                <a:pos x="connsiteX81" y="connsiteY81"/>
              </a:cxn>
              <a:cxn ang="82">
                <a:pos x="connsiteX82" y="connsiteY82"/>
              </a:cxn>
              <a:cxn ang="83">
                <a:pos x="connsiteX83" y="connsiteY83"/>
              </a:cxn>
              <a:cxn ang="84">
                <a:pos x="connsiteX84" y="connsiteY84"/>
              </a:cxn>
              <a:cxn ang="85">
                <a:pos x="connsiteX85" y="connsiteY85"/>
              </a:cxn>
              <a:cxn ang="86">
                <a:pos x="connsiteX86" y="connsiteY86"/>
              </a:cxn>
              <a:cxn ang="87">
                <a:pos x="connsiteX87" y="connsiteY87"/>
              </a:cxn>
              <a:cxn ang="88">
                <a:pos x="connsiteX88" y="connsiteY88"/>
              </a:cxn>
              <a:cxn ang="89">
                <a:pos x="connsiteX89" y="connsiteY89"/>
              </a:cxn>
              <a:cxn ang="90">
                <a:pos x="connsiteX90" y="connsiteY90"/>
              </a:cxn>
              <a:cxn ang="91">
                <a:pos x="connsiteX91" y="connsiteY91"/>
              </a:cxn>
              <a:cxn ang="92">
                <a:pos x="connsiteX92" y="connsiteY92"/>
              </a:cxn>
              <a:cxn ang="93">
                <a:pos x="connsiteX93" y="connsiteY93"/>
              </a:cxn>
              <a:cxn ang="94">
                <a:pos x="connsiteX94" y="connsiteY94"/>
              </a:cxn>
              <a:cxn ang="95">
                <a:pos x="connsiteX95" y="connsiteY95"/>
              </a:cxn>
              <a:cxn ang="96">
                <a:pos x="connsiteX96" y="connsiteY96"/>
              </a:cxn>
              <a:cxn ang="97">
                <a:pos x="connsiteX97" y="connsiteY97"/>
              </a:cxn>
              <a:cxn ang="98">
                <a:pos x="connsiteX98" y="connsiteY98"/>
              </a:cxn>
              <a:cxn ang="99">
                <a:pos x="connsiteX99" y="connsiteY99"/>
              </a:cxn>
              <a:cxn ang="100">
                <a:pos x="connsiteX100" y="connsiteY100"/>
              </a:cxn>
              <a:cxn ang="101">
                <a:pos x="connsiteX101" y="connsiteY101"/>
              </a:cxn>
              <a:cxn ang="102">
                <a:pos x="connsiteX102" y="connsiteY102"/>
              </a:cxn>
              <a:cxn ang="103">
                <a:pos x="connsiteX103" y="connsiteY103"/>
              </a:cxn>
              <a:cxn ang="104">
                <a:pos x="connsiteX104" y="connsiteY104"/>
              </a:cxn>
              <a:cxn ang="105">
                <a:pos x="connsiteX105" y="connsiteY105"/>
              </a:cxn>
              <a:cxn ang="106">
                <a:pos x="connsiteX106" y="connsiteY106"/>
              </a:cxn>
              <a:cxn ang="107">
                <a:pos x="connsiteX107" y="connsiteY107"/>
              </a:cxn>
              <a:cxn ang="108">
                <a:pos x="connsiteX108" y="connsiteY108"/>
              </a:cxn>
              <a:cxn ang="109">
                <a:pos x="connsiteX109" y="connsiteY109"/>
              </a:cxn>
              <a:cxn ang="110">
                <a:pos x="connsiteX110" y="connsiteY110"/>
              </a:cxn>
              <a:cxn ang="111">
                <a:pos x="connsiteX111" y="connsiteY111"/>
              </a:cxn>
              <a:cxn ang="112">
                <a:pos x="connsiteX112" y="connsiteY112"/>
              </a:cxn>
              <a:cxn ang="113">
                <a:pos x="connsiteX113" y="connsiteY113"/>
              </a:cxn>
              <a:cxn ang="114">
                <a:pos x="connsiteX114" y="connsiteY114"/>
              </a:cxn>
              <a:cxn ang="115">
                <a:pos x="connsiteX115" y="connsiteY115"/>
              </a:cxn>
              <a:cxn ang="116">
                <a:pos x="connsiteX116" y="connsiteY116"/>
              </a:cxn>
              <a:cxn ang="117">
                <a:pos x="connsiteX117" y="connsiteY117"/>
              </a:cxn>
            </a:cxnLst>
            <a:rect l="l" t="t" r="r" b="b"/>
            <a:pathLst>
              <a:path w="551688" h="153162">
                <a:moveTo>
                  <a:pt x="0" y="12192"/>
                </a:moveTo>
                <a:cubicBezTo>
                  <a:pt x="27279" y="12001"/>
                  <a:pt x="54368" y="8420"/>
                  <a:pt x="81533" y="6096"/>
                </a:cubicBezTo>
                <a:lnTo>
                  <a:pt x="80772" y="6096"/>
                </a:lnTo>
                <a:lnTo>
                  <a:pt x="89153" y="5334"/>
                </a:lnTo>
                <a:lnTo>
                  <a:pt x="96011" y="4572"/>
                </a:lnTo>
                <a:lnTo>
                  <a:pt x="102107" y="3810"/>
                </a:lnTo>
                <a:lnTo>
                  <a:pt x="107441" y="2286"/>
                </a:lnTo>
                <a:lnTo>
                  <a:pt x="106679" y="3048"/>
                </a:lnTo>
                <a:lnTo>
                  <a:pt x="109727" y="2286"/>
                </a:lnTo>
                <a:lnTo>
                  <a:pt x="108966" y="2286"/>
                </a:lnTo>
                <a:lnTo>
                  <a:pt x="111251" y="1524"/>
                </a:lnTo>
                <a:lnTo>
                  <a:pt x="112775" y="1524"/>
                </a:lnTo>
                <a:lnTo>
                  <a:pt x="111251" y="1524"/>
                </a:lnTo>
                <a:cubicBezTo>
                  <a:pt x="126491" y="-2514"/>
                  <a:pt x="147688" y="-2362"/>
                  <a:pt x="163067" y="0"/>
                </a:cubicBezTo>
                <a:cubicBezTo>
                  <a:pt x="176339" y="749"/>
                  <a:pt x="189687" y="2298"/>
                  <a:pt x="202691" y="4572"/>
                </a:cubicBezTo>
                <a:lnTo>
                  <a:pt x="201929" y="4572"/>
                </a:lnTo>
                <a:lnTo>
                  <a:pt x="204216" y="4572"/>
                </a:lnTo>
                <a:lnTo>
                  <a:pt x="203453" y="4572"/>
                </a:lnTo>
                <a:lnTo>
                  <a:pt x="207263" y="4572"/>
                </a:lnTo>
                <a:lnTo>
                  <a:pt x="206501" y="4572"/>
                </a:lnTo>
                <a:cubicBezTo>
                  <a:pt x="225310" y="7188"/>
                  <a:pt x="276504" y="-1346"/>
                  <a:pt x="288035" y="6096"/>
                </a:cubicBezTo>
                <a:lnTo>
                  <a:pt x="291071" y="6858"/>
                </a:lnTo>
                <a:lnTo>
                  <a:pt x="293370" y="8382"/>
                </a:lnTo>
                <a:lnTo>
                  <a:pt x="296417" y="10668"/>
                </a:lnTo>
                <a:lnTo>
                  <a:pt x="299465" y="12192"/>
                </a:lnTo>
                <a:lnTo>
                  <a:pt x="310896" y="19050"/>
                </a:lnTo>
                <a:lnTo>
                  <a:pt x="319277" y="23622"/>
                </a:lnTo>
                <a:lnTo>
                  <a:pt x="328421" y="29718"/>
                </a:lnTo>
                <a:cubicBezTo>
                  <a:pt x="348017" y="41833"/>
                  <a:pt x="367690" y="53949"/>
                  <a:pt x="387096" y="66294"/>
                </a:cubicBezTo>
                <a:lnTo>
                  <a:pt x="387096" y="65532"/>
                </a:lnTo>
                <a:lnTo>
                  <a:pt x="389382" y="67056"/>
                </a:lnTo>
                <a:lnTo>
                  <a:pt x="390905" y="67818"/>
                </a:lnTo>
                <a:lnTo>
                  <a:pt x="390144" y="67818"/>
                </a:lnTo>
                <a:lnTo>
                  <a:pt x="391667" y="68580"/>
                </a:lnTo>
                <a:lnTo>
                  <a:pt x="391667" y="67818"/>
                </a:lnTo>
                <a:cubicBezTo>
                  <a:pt x="405041" y="74739"/>
                  <a:pt x="422109" y="83121"/>
                  <a:pt x="435864" y="89154"/>
                </a:cubicBezTo>
                <a:lnTo>
                  <a:pt x="435102" y="89154"/>
                </a:lnTo>
                <a:cubicBezTo>
                  <a:pt x="453110" y="97167"/>
                  <a:pt x="470433" y="107061"/>
                  <a:pt x="488441" y="115062"/>
                </a:cubicBezTo>
                <a:lnTo>
                  <a:pt x="487679" y="115062"/>
                </a:lnTo>
                <a:lnTo>
                  <a:pt x="492252" y="116586"/>
                </a:lnTo>
                <a:lnTo>
                  <a:pt x="496823" y="118872"/>
                </a:lnTo>
                <a:lnTo>
                  <a:pt x="504444" y="121920"/>
                </a:lnTo>
                <a:lnTo>
                  <a:pt x="503682" y="121920"/>
                </a:lnTo>
                <a:lnTo>
                  <a:pt x="507491" y="123444"/>
                </a:lnTo>
                <a:lnTo>
                  <a:pt x="506729" y="123444"/>
                </a:lnTo>
                <a:lnTo>
                  <a:pt x="509777" y="124206"/>
                </a:lnTo>
                <a:lnTo>
                  <a:pt x="512064" y="124968"/>
                </a:lnTo>
                <a:lnTo>
                  <a:pt x="511302" y="124968"/>
                </a:lnTo>
                <a:lnTo>
                  <a:pt x="512826" y="125730"/>
                </a:lnTo>
                <a:lnTo>
                  <a:pt x="512064" y="125730"/>
                </a:lnTo>
                <a:lnTo>
                  <a:pt x="513588" y="125730"/>
                </a:lnTo>
                <a:lnTo>
                  <a:pt x="510539" y="124968"/>
                </a:lnTo>
                <a:lnTo>
                  <a:pt x="511302" y="124968"/>
                </a:lnTo>
                <a:lnTo>
                  <a:pt x="509015" y="124968"/>
                </a:lnTo>
                <a:lnTo>
                  <a:pt x="509777" y="124968"/>
                </a:lnTo>
                <a:lnTo>
                  <a:pt x="509015" y="124968"/>
                </a:lnTo>
                <a:lnTo>
                  <a:pt x="510539" y="124968"/>
                </a:lnTo>
                <a:lnTo>
                  <a:pt x="509777" y="124968"/>
                </a:lnTo>
                <a:lnTo>
                  <a:pt x="511302" y="124968"/>
                </a:lnTo>
                <a:lnTo>
                  <a:pt x="513588" y="124206"/>
                </a:lnTo>
                <a:lnTo>
                  <a:pt x="512826" y="124968"/>
                </a:lnTo>
                <a:lnTo>
                  <a:pt x="517397" y="123444"/>
                </a:lnTo>
                <a:lnTo>
                  <a:pt x="516635" y="123444"/>
                </a:lnTo>
                <a:lnTo>
                  <a:pt x="521970" y="122682"/>
                </a:lnTo>
                <a:lnTo>
                  <a:pt x="526541" y="121158"/>
                </a:lnTo>
                <a:lnTo>
                  <a:pt x="525779" y="121158"/>
                </a:lnTo>
                <a:lnTo>
                  <a:pt x="528065" y="120396"/>
                </a:lnTo>
                <a:lnTo>
                  <a:pt x="529589" y="120396"/>
                </a:lnTo>
                <a:lnTo>
                  <a:pt x="531876" y="119634"/>
                </a:lnTo>
                <a:lnTo>
                  <a:pt x="531114" y="119634"/>
                </a:lnTo>
                <a:lnTo>
                  <a:pt x="532638" y="118872"/>
                </a:lnTo>
                <a:lnTo>
                  <a:pt x="534161" y="118872"/>
                </a:lnTo>
                <a:lnTo>
                  <a:pt x="531876" y="119634"/>
                </a:lnTo>
                <a:lnTo>
                  <a:pt x="523494" y="132588"/>
                </a:lnTo>
                <a:cubicBezTo>
                  <a:pt x="523494" y="129032"/>
                  <a:pt x="523494" y="125476"/>
                  <a:pt x="523494" y="121920"/>
                </a:cubicBezTo>
                <a:lnTo>
                  <a:pt x="551688" y="121920"/>
                </a:lnTo>
                <a:cubicBezTo>
                  <a:pt x="551688" y="128777"/>
                  <a:pt x="551688" y="135636"/>
                  <a:pt x="551688" y="142494"/>
                </a:cubicBezTo>
                <a:cubicBezTo>
                  <a:pt x="544055" y="146850"/>
                  <a:pt x="537095" y="147129"/>
                  <a:pt x="529589" y="150114"/>
                </a:cubicBezTo>
                <a:cubicBezTo>
                  <a:pt x="521131" y="150799"/>
                  <a:pt x="513041" y="156083"/>
                  <a:pt x="504444" y="153162"/>
                </a:cubicBezTo>
                <a:cubicBezTo>
                  <a:pt x="468782" y="138061"/>
                  <a:pt x="433933" y="120027"/>
                  <a:pt x="398526" y="103632"/>
                </a:cubicBezTo>
                <a:lnTo>
                  <a:pt x="399288" y="103632"/>
                </a:lnTo>
                <a:cubicBezTo>
                  <a:pt x="393992" y="100622"/>
                  <a:pt x="387565" y="98958"/>
                  <a:pt x="382523" y="95250"/>
                </a:cubicBezTo>
                <a:lnTo>
                  <a:pt x="382523" y="96012"/>
                </a:lnTo>
                <a:lnTo>
                  <a:pt x="381000" y="94488"/>
                </a:lnTo>
                <a:lnTo>
                  <a:pt x="379476" y="93726"/>
                </a:lnTo>
                <a:lnTo>
                  <a:pt x="377189" y="92964"/>
                </a:lnTo>
                <a:lnTo>
                  <a:pt x="375665" y="92202"/>
                </a:lnTo>
                <a:cubicBezTo>
                  <a:pt x="368592" y="88226"/>
                  <a:pt x="363677" y="85242"/>
                  <a:pt x="356615" y="80772"/>
                </a:cubicBezTo>
                <a:cubicBezTo>
                  <a:pt x="332130" y="65887"/>
                  <a:pt x="306997" y="48691"/>
                  <a:pt x="281939" y="35052"/>
                </a:cubicBezTo>
                <a:lnTo>
                  <a:pt x="282702" y="35052"/>
                </a:lnTo>
                <a:lnTo>
                  <a:pt x="279653" y="33527"/>
                </a:lnTo>
                <a:lnTo>
                  <a:pt x="277367" y="32766"/>
                </a:lnTo>
                <a:lnTo>
                  <a:pt x="275082" y="31242"/>
                </a:lnTo>
                <a:lnTo>
                  <a:pt x="276605" y="32004"/>
                </a:lnTo>
                <a:lnTo>
                  <a:pt x="274320" y="31242"/>
                </a:lnTo>
                <a:lnTo>
                  <a:pt x="275082" y="31242"/>
                </a:lnTo>
                <a:lnTo>
                  <a:pt x="274320" y="31242"/>
                </a:lnTo>
                <a:lnTo>
                  <a:pt x="275844" y="31242"/>
                </a:lnTo>
                <a:lnTo>
                  <a:pt x="275082" y="31242"/>
                </a:lnTo>
                <a:lnTo>
                  <a:pt x="278129" y="31242"/>
                </a:lnTo>
                <a:lnTo>
                  <a:pt x="275844" y="31242"/>
                </a:lnTo>
                <a:lnTo>
                  <a:pt x="276605" y="31242"/>
                </a:lnTo>
                <a:cubicBezTo>
                  <a:pt x="255523" y="32791"/>
                  <a:pt x="231686" y="32778"/>
                  <a:pt x="210311" y="33527"/>
                </a:cubicBezTo>
                <a:cubicBezTo>
                  <a:pt x="193852" y="32728"/>
                  <a:pt x="176529" y="29870"/>
                  <a:pt x="160019" y="28194"/>
                </a:cubicBezTo>
                <a:lnTo>
                  <a:pt x="160782" y="28194"/>
                </a:lnTo>
                <a:lnTo>
                  <a:pt x="147827" y="27432"/>
                </a:lnTo>
                <a:lnTo>
                  <a:pt x="141732" y="27432"/>
                </a:lnTo>
                <a:lnTo>
                  <a:pt x="136397" y="26670"/>
                </a:lnTo>
                <a:lnTo>
                  <a:pt x="131063" y="27432"/>
                </a:lnTo>
                <a:lnTo>
                  <a:pt x="131825" y="27432"/>
                </a:lnTo>
                <a:lnTo>
                  <a:pt x="126491" y="27432"/>
                </a:lnTo>
                <a:lnTo>
                  <a:pt x="127253" y="27432"/>
                </a:lnTo>
                <a:lnTo>
                  <a:pt x="123444" y="28194"/>
                </a:lnTo>
                <a:lnTo>
                  <a:pt x="124967" y="27432"/>
                </a:lnTo>
                <a:lnTo>
                  <a:pt x="121157" y="28194"/>
                </a:lnTo>
                <a:lnTo>
                  <a:pt x="122682" y="28194"/>
                </a:lnTo>
                <a:cubicBezTo>
                  <a:pt x="85826" y="37312"/>
                  <a:pt x="39763" y="38595"/>
                  <a:pt x="1523" y="41148"/>
                </a:cubicBezTo>
                <a:lnTo>
                  <a:pt x="0" y="12192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2876435" y="1655064"/>
            <a:ext cx="155819" cy="432815"/>
          </a:xfrm>
          <a:custGeom>
            <a:avLst/>
            <a:gdLst>
              <a:gd name="connsiteX0" fmla="*/ 16764 w 155819"/>
              <a:gd name="connsiteY0" fmla="*/ 0 h 432815"/>
              <a:gd name="connsiteX1" fmla="*/ 66294 w 155819"/>
              <a:gd name="connsiteY1" fmla="*/ 46481 h 432815"/>
              <a:gd name="connsiteX2" fmla="*/ 86105 w 155819"/>
              <a:gd name="connsiteY2" fmla="*/ 76961 h 432815"/>
              <a:gd name="connsiteX3" fmla="*/ 89154 w 155819"/>
              <a:gd name="connsiteY3" fmla="*/ 81533 h 432815"/>
              <a:gd name="connsiteX4" fmla="*/ 91439 w 155819"/>
              <a:gd name="connsiteY4" fmla="*/ 85343 h 432815"/>
              <a:gd name="connsiteX5" fmla="*/ 92964 w 155819"/>
              <a:gd name="connsiteY5" fmla="*/ 88391 h 432815"/>
              <a:gd name="connsiteX6" fmla="*/ 94488 w 155819"/>
              <a:gd name="connsiteY6" fmla="*/ 90677 h 432815"/>
              <a:gd name="connsiteX7" fmla="*/ 95250 w 155819"/>
              <a:gd name="connsiteY7" fmla="*/ 92963 h 432815"/>
              <a:gd name="connsiteX8" fmla="*/ 96011 w 155819"/>
              <a:gd name="connsiteY8" fmla="*/ 93725 h 432815"/>
              <a:gd name="connsiteX9" fmla="*/ 90677 w 155819"/>
              <a:gd name="connsiteY9" fmla="*/ 88391 h 432815"/>
              <a:gd name="connsiteX10" fmla="*/ 91439 w 155819"/>
              <a:gd name="connsiteY10" fmla="*/ 88391 h 432815"/>
              <a:gd name="connsiteX11" fmla="*/ 92202 w 155819"/>
              <a:gd name="connsiteY11" fmla="*/ 89153 h 432815"/>
              <a:gd name="connsiteX12" fmla="*/ 93726 w 155819"/>
              <a:gd name="connsiteY12" fmla="*/ 89915 h 432815"/>
              <a:gd name="connsiteX13" fmla="*/ 96011 w 155819"/>
              <a:gd name="connsiteY13" fmla="*/ 91439 h 432815"/>
              <a:gd name="connsiteX14" fmla="*/ 99060 w 155819"/>
              <a:gd name="connsiteY14" fmla="*/ 92963 h 432815"/>
              <a:gd name="connsiteX15" fmla="*/ 120395 w 155819"/>
              <a:gd name="connsiteY15" fmla="*/ 111251 h 432815"/>
              <a:gd name="connsiteX16" fmla="*/ 124967 w 155819"/>
              <a:gd name="connsiteY16" fmla="*/ 137921 h 432815"/>
              <a:gd name="connsiteX17" fmla="*/ 122682 w 155819"/>
              <a:gd name="connsiteY17" fmla="*/ 143255 h 432815"/>
              <a:gd name="connsiteX18" fmla="*/ 120395 w 155819"/>
              <a:gd name="connsiteY18" fmla="*/ 147827 h 432815"/>
              <a:gd name="connsiteX19" fmla="*/ 117348 w 155819"/>
              <a:gd name="connsiteY19" fmla="*/ 152400 h 432815"/>
              <a:gd name="connsiteX20" fmla="*/ 115061 w 155819"/>
              <a:gd name="connsiteY20" fmla="*/ 155447 h 432815"/>
              <a:gd name="connsiteX21" fmla="*/ 113538 w 155819"/>
              <a:gd name="connsiteY21" fmla="*/ 159257 h 432815"/>
              <a:gd name="connsiteX22" fmla="*/ 112014 w 155819"/>
              <a:gd name="connsiteY22" fmla="*/ 160019 h 432815"/>
              <a:gd name="connsiteX23" fmla="*/ 112776 w 155819"/>
              <a:gd name="connsiteY23" fmla="*/ 160019 h 432815"/>
              <a:gd name="connsiteX24" fmla="*/ 111252 w 155819"/>
              <a:gd name="connsiteY24" fmla="*/ 161543 h 432815"/>
              <a:gd name="connsiteX25" fmla="*/ 112776 w 155819"/>
              <a:gd name="connsiteY25" fmla="*/ 147065 h 432815"/>
              <a:gd name="connsiteX26" fmla="*/ 113538 w 155819"/>
              <a:gd name="connsiteY26" fmla="*/ 148589 h 432815"/>
              <a:gd name="connsiteX27" fmla="*/ 112776 w 155819"/>
              <a:gd name="connsiteY27" fmla="*/ 147827 h 432815"/>
              <a:gd name="connsiteX28" fmla="*/ 122682 w 155819"/>
              <a:gd name="connsiteY28" fmla="*/ 222503 h 432815"/>
              <a:gd name="connsiteX29" fmla="*/ 123444 w 155819"/>
              <a:gd name="connsiteY29" fmla="*/ 220979 h 432815"/>
              <a:gd name="connsiteX30" fmla="*/ 122682 w 155819"/>
              <a:gd name="connsiteY30" fmla="*/ 221741 h 432815"/>
              <a:gd name="connsiteX31" fmla="*/ 123444 w 155819"/>
              <a:gd name="connsiteY31" fmla="*/ 220217 h 432815"/>
              <a:gd name="connsiteX32" fmla="*/ 122682 w 155819"/>
              <a:gd name="connsiteY32" fmla="*/ 222503 h 432815"/>
              <a:gd name="connsiteX33" fmla="*/ 122682 w 155819"/>
              <a:gd name="connsiteY33" fmla="*/ 221741 h 432815"/>
              <a:gd name="connsiteX34" fmla="*/ 121920 w 155819"/>
              <a:gd name="connsiteY34" fmla="*/ 224027 h 432815"/>
              <a:gd name="connsiteX35" fmla="*/ 122682 w 155819"/>
              <a:gd name="connsiteY35" fmla="*/ 224027 h 432815"/>
              <a:gd name="connsiteX36" fmla="*/ 121158 w 155819"/>
              <a:gd name="connsiteY36" fmla="*/ 227075 h 432815"/>
              <a:gd name="connsiteX37" fmla="*/ 121920 w 155819"/>
              <a:gd name="connsiteY37" fmla="*/ 226313 h 432815"/>
              <a:gd name="connsiteX38" fmla="*/ 120395 w 155819"/>
              <a:gd name="connsiteY38" fmla="*/ 230123 h 432815"/>
              <a:gd name="connsiteX39" fmla="*/ 121158 w 155819"/>
              <a:gd name="connsiteY39" fmla="*/ 230123 h 432815"/>
              <a:gd name="connsiteX40" fmla="*/ 119633 w 155819"/>
              <a:gd name="connsiteY40" fmla="*/ 233933 h 432815"/>
              <a:gd name="connsiteX41" fmla="*/ 119633 w 155819"/>
              <a:gd name="connsiteY41" fmla="*/ 233171 h 432815"/>
              <a:gd name="connsiteX42" fmla="*/ 114300 w 155819"/>
              <a:gd name="connsiteY42" fmla="*/ 263651 h 432815"/>
              <a:gd name="connsiteX43" fmla="*/ 114300 w 155819"/>
              <a:gd name="connsiteY43" fmla="*/ 262889 h 432815"/>
              <a:gd name="connsiteX44" fmla="*/ 114300 w 155819"/>
              <a:gd name="connsiteY44" fmla="*/ 265937 h 432815"/>
              <a:gd name="connsiteX45" fmla="*/ 114300 w 155819"/>
              <a:gd name="connsiteY45" fmla="*/ 265175 h 432815"/>
              <a:gd name="connsiteX46" fmla="*/ 114300 w 155819"/>
              <a:gd name="connsiteY46" fmla="*/ 266700 h 432815"/>
              <a:gd name="connsiteX47" fmla="*/ 113538 w 155819"/>
              <a:gd name="connsiteY47" fmla="*/ 262889 h 432815"/>
              <a:gd name="connsiteX48" fmla="*/ 114300 w 155819"/>
              <a:gd name="connsiteY48" fmla="*/ 265175 h 432815"/>
              <a:gd name="connsiteX49" fmla="*/ 112776 w 155819"/>
              <a:gd name="connsiteY49" fmla="*/ 261365 h 432815"/>
              <a:gd name="connsiteX50" fmla="*/ 114300 w 155819"/>
              <a:gd name="connsiteY50" fmla="*/ 263651 h 432815"/>
              <a:gd name="connsiteX51" fmla="*/ 112776 w 155819"/>
              <a:gd name="connsiteY51" fmla="*/ 262127 h 432815"/>
              <a:gd name="connsiteX52" fmla="*/ 115061 w 155819"/>
              <a:gd name="connsiteY52" fmla="*/ 264413 h 432815"/>
              <a:gd name="connsiteX53" fmla="*/ 114300 w 155819"/>
              <a:gd name="connsiteY53" fmla="*/ 263651 h 432815"/>
              <a:gd name="connsiteX54" fmla="*/ 115823 w 155819"/>
              <a:gd name="connsiteY54" fmla="*/ 266700 h 432815"/>
              <a:gd name="connsiteX55" fmla="*/ 115823 w 155819"/>
              <a:gd name="connsiteY55" fmla="*/ 265937 h 432815"/>
              <a:gd name="connsiteX56" fmla="*/ 118110 w 155819"/>
              <a:gd name="connsiteY56" fmla="*/ 268985 h 432815"/>
              <a:gd name="connsiteX57" fmla="*/ 118110 w 155819"/>
              <a:gd name="connsiteY57" fmla="*/ 268223 h 432815"/>
              <a:gd name="connsiteX58" fmla="*/ 121158 w 155819"/>
              <a:gd name="connsiteY58" fmla="*/ 272033 h 432815"/>
              <a:gd name="connsiteX59" fmla="*/ 120395 w 155819"/>
              <a:gd name="connsiteY59" fmla="*/ 271271 h 432815"/>
              <a:gd name="connsiteX60" fmla="*/ 147827 w 155819"/>
              <a:gd name="connsiteY60" fmla="*/ 304800 h 432815"/>
              <a:gd name="connsiteX61" fmla="*/ 148589 w 155819"/>
              <a:gd name="connsiteY61" fmla="*/ 310133 h 432815"/>
              <a:gd name="connsiteX62" fmla="*/ 147827 w 155819"/>
              <a:gd name="connsiteY62" fmla="*/ 314705 h 432815"/>
              <a:gd name="connsiteX63" fmla="*/ 147827 w 155819"/>
              <a:gd name="connsiteY63" fmla="*/ 319277 h 432815"/>
              <a:gd name="connsiteX64" fmla="*/ 146304 w 155819"/>
              <a:gd name="connsiteY64" fmla="*/ 326897 h 432815"/>
              <a:gd name="connsiteX65" fmla="*/ 144780 w 155819"/>
              <a:gd name="connsiteY65" fmla="*/ 331469 h 432815"/>
              <a:gd name="connsiteX66" fmla="*/ 144780 w 155819"/>
              <a:gd name="connsiteY66" fmla="*/ 332231 h 432815"/>
              <a:gd name="connsiteX67" fmla="*/ 142494 w 155819"/>
              <a:gd name="connsiteY67" fmla="*/ 320039 h 432815"/>
              <a:gd name="connsiteX68" fmla="*/ 144017 w 155819"/>
              <a:gd name="connsiteY68" fmla="*/ 321563 h 432815"/>
              <a:gd name="connsiteX69" fmla="*/ 144017 w 155819"/>
              <a:gd name="connsiteY69" fmla="*/ 323087 h 432815"/>
              <a:gd name="connsiteX70" fmla="*/ 144017 w 155819"/>
              <a:gd name="connsiteY70" fmla="*/ 322325 h 432815"/>
              <a:gd name="connsiteX71" fmla="*/ 144780 w 155819"/>
              <a:gd name="connsiteY71" fmla="*/ 377189 h 432815"/>
              <a:gd name="connsiteX72" fmla="*/ 117348 w 155819"/>
              <a:gd name="connsiteY72" fmla="*/ 402335 h 432815"/>
              <a:gd name="connsiteX73" fmla="*/ 105917 w 155819"/>
              <a:gd name="connsiteY73" fmla="*/ 411479 h 432815"/>
              <a:gd name="connsiteX74" fmla="*/ 103632 w 155819"/>
              <a:gd name="connsiteY74" fmla="*/ 413003 h 432815"/>
              <a:gd name="connsiteX75" fmla="*/ 101345 w 155819"/>
              <a:gd name="connsiteY75" fmla="*/ 415289 h 432815"/>
              <a:gd name="connsiteX76" fmla="*/ 100583 w 155819"/>
              <a:gd name="connsiteY76" fmla="*/ 415289 h 432815"/>
              <a:gd name="connsiteX77" fmla="*/ 102108 w 155819"/>
              <a:gd name="connsiteY77" fmla="*/ 392429 h 432815"/>
              <a:gd name="connsiteX78" fmla="*/ 116586 w 155819"/>
              <a:gd name="connsiteY78" fmla="*/ 403859 h 432815"/>
              <a:gd name="connsiteX79" fmla="*/ 115823 w 155819"/>
              <a:gd name="connsiteY79" fmla="*/ 403097 h 432815"/>
              <a:gd name="connsiteX80" fmla="*/ 121920 w 155819"/>
              <a:gd name="connsiteY80" fmla="*/ 408431 h 432815"/>
              <a:gd name="connsiteX81" fmla="*/ 112014 w 155819"/>
              <a:gd name="connsiteY81" fmla="*/ 403859 h 432815"/>
              <a:gd name="connsiteX82" fmla="*/ 112776 w 155819"/>
              <a:gd name="connsiteY82" fmla="*/ 403859 h 432815"/>
              <a:gd name="connsiteX83" fmla="*/ 112014 w 155819"/>
              <a:gd name="connsiteY83" fmla="*/ 403859 h 432815"/>
              <a:gd name="connsiteX84" fmla="*/ 113538 w 155819"/>
              <a:gd name="connsiteY84" fmla="*/ 403859 h 432815"/>
              <a:gd name="connsiteX85" fmla="*/ 112776 w 155819"/>
              <a:gd name="connsiteY85" fmla="*/ 403859 h 432815"/>
              <a:gd name="connsiteX86" fmla="*/ 116586 w 155819"/>
              <a:gd name="connsiteY86" fmla="*/ 403859 h 432815"/>
              <a:gd name="connsiteX87" fmla="*/ 115823 w 155819"/>
              <a:gd name="connsiteY87" fmla="*/ 403859 h 432815"/>
              <a:gd name="connsiteX88" fmla="*/ 120395 w 155819"/>
              <a:gd name="connsiteY88" fmla="*/ 403097 h 432815"/>
              <a:gd name="connsiteX89" fmla="*/ 124967 w 155819"/>
              <a:gd name="connsiteY89" fmla="*/ 431291 h 432815"/>
              <a:gd name="connsiteX90" fmla="*/ 120395 w 155819"/>
              <a:gd name="connsiteY90" fmla="*/ 432053 h 432815"/>
              <a:gd name="connsiteX91" fmla="*/ 116586 w 155819"/>
              <a:gd name="connsiteY91" fmla="*/ 432053 h 432815"/>
              <a:gd name="connsiteX92" fmla="*/ 114300 w 155819"/>
              <a:gd name="connsiteY92" fmla="*/ 432815 h 432815"/>
              <a:gd name="connsiteX93" fmla="*/ 105917 w 155819"/>
              <a:gd name="connsiteY93" fmla="*/ 432815 h 432815"/>
              <a:gd name="connsiteX94" fmla="*/ 102108 w 155819"/>
              <a:gd name="connsiteY94" fmla="*/ 428243 h 432815"/>
              <a:gd name="connsiteX95" fmla="*/ 102870 w 155819"/>
              <a:gd name="connsiteY95" fmla="*/ 429767 h 432815"/>
              <a:gd name="connsiteX96" fmla="*/ 102870 w 155819"/>
              <a:gd name="connsiteY96" fmla="*/ 429005 h 432815"/>
              <a:gd name="connsiteX97" fmla="*/ 102108 w 155819"/>
              <a:gd name="connsiteY97" fmla="*/ 429005 h 432815"/>
              <a:gd name="connsiteX98" fmla="*/ 100583 w 155819"/>
              <a:gd name="connsiteY98" fmla="*/ 427481 h 432815"/>
              <a:gd name="connsiteX99" fmla="*/ 98298 w 155819"/>
              <a:gd name="connsiteY99" fmla="*/ 425957 h 432815"/>
              <a:gd name="connsiteX100" fmla="*/ 96773 w 155819"/>
              <a:gd name="connsiteY100" fmla="*/ 424433 h 432815"/>
              <a:gd name="connsiteX101" fmla="*/ 68580 w 155819"/>
              <a:gd name="connsiteY101" fmla="*/ 402335 h 432815"/>
              <a:gd name="connsiteX102" fmla="*/ 85344 w 155819"/>
              <a:gd name="connsiteY102" fmla="*/ 391667 h 432815"/>
              <a:gd name="connsiteX103" fmla="*/ 84582 w 155819"/>
              <a:gd name="connsiteY103" fmla="*/ 391667 h 432815"/>
              <a:gd name="connsiteX104" fmla="*/ 86105 w 155819"/>
              <a:gd name="connsiteY104" fmla="*/ 390143 h 432815"/>
              <a:gd name="connsiteX105" fmla="*/ 89154 w 155819"/>
              <a:gd name="connsiteY105" fmla="*/ 388619 h 432815"/>
              <a:gd name="connsiteX106" fmla="*/ 88392 w 155819"/>
              <a:gd name="connsiteY106" fmla="*/ 388619 h 432815"/>
              <a:gd name="connsiteX107" fmla="*/ 92202 w 155819"/>
              <a:gd name="connsiteY107" fmla="*/ 386333 h 432815"/>
              <a:gd name="connsiteX108" fmla="*/ 91439 w 155819"/>
              <a:gd name="connsiteY108" fmla="*/ 386333 h 432815"/>
              <a:gd name="connsiteX109" fmla="*/ 95250 w 155819"/>
              <a:gd name="connsiteY109" fmla="*/ 383285 h 432815"/>
              <a:gd name="connsiteX110" fmla="*/ 99822 w 155819"/>
              <a:gd name="connsiteY110" fmla="*/ 380237 h 432815"/>
              <a:gd name="connsiteX111" fmla="*/ 99060 w 155819"/>
              <a:gd name="connsiteY111" fmla="*/ 380237 h 432815"/>
              <a:gd name="connsiteX112" fmla="*/ 112776 w 155819"/>
              <a:gd name="connsiteY112" fmla="*/ 368807 h 432815"/>
              <a:gd name="connsiteX113" fmla="*/ 112014 w 155819"/>
              <a:gd name="connsiteY113" fmla="*/ 368807 h 432815"/>
              <a:gd name="connsiteX114" fmla="*/ 116586 w 155819"/>
              <a:gd name="connsiteY114" fmla="*/ 364997 h 432815"/>
              <a:gd name="connsiteX115" fmla="*/ 120395 w 155819"/>
              <a:gd name="connsiteY115" fmla="*/ 361187 h 432815"/>
              <a:gd name="connsiteX116" fmla="*/ 120395 w 155819"/>
              <a:gd name="connsiteY116" fmla="*/ 361950 h 432815"/>
              <a:gd name="connsiteX117" fmla="*/ 124205 w 155819"/>
              <a:gd name="connsiteY117" fmla="*/ 358139 h 432815"/>
              <a:gd name="connsiteX118" fmla="*/ 123444 w 155819"/>
              <a:gd name="connsiteY118" fmla="*/ 358139 h 432815"/>
              <a:gd name="connsiteX119" fmla="*/ 126492 w 155819"/>
              <a:gd name="connsiteY119" fmla="*/ 355091 h 432815"/>
              <a:gd name="connsiteX120" fmla="*/ 125730 w 155819"/>
              <a:gd name="connsiteY120" fmla="*/ 355853 h 432815"/>
              <a:gd name="connsiteX121" fmla="*/ 128016 w 155819"/>
              <a:gd name="connsiteY121" fmla="*/ 352805 h 432815"/>
              <a:gd name="connsiteX122" fmla="*/ 127254 w 155819"/>
              <a:gd name="connsiteY122" fmla="*/ 354329 h 432815"/>
              <a:gd name="connsiteX123" fmla="*/ 128777 w 155819"/>
              <a:gd name="connsiteY123" fmla="*/ 351281 h 432815"/>
              <a:gd name="connsiteX124" fmla="*/ 128016 w 155819"/>
              <a:gd name="connsiteY124" fmla="*/ 353567 h 432815"/>
              <a:gd name="connsiteX125" fmla="*/ 128016 w 155819"/>
              <a:gd name="connsiteY125" fmla="*/ 352043 h 432815"/>
              <a:gd name="connsiteX126" fmla="*/ 127254 w 155819"/>
              <a:gd name="connsiteY126" fmla="*/ 355091 h 432815"/>
              <a:gd name="connsiteX127" fmla="*/ 128016 w 155819"/>
              <a:gd name="connsiteY127" fmla="*/ 354329 h 432815"/>
              <a:gd name="connsiteX128" fmla="*/ 128016 w 155819"/>
              <a:gd name="connsiteY128" fmla="*/ 357377 h 432815"/>
              <a:gd name="connsiteX129" fmla="*/ 127254 w 155819"/>
              <a:gd name="connsiteY129" fmla="*/ 352805 h 432815"/>
              <a:gd name="connsiteX130" fmla="*/ 127254 w 155819"/>
              <a:gd name="connsiteY130" fmla="*/ 355091 h 432815"/>
              <a:gd name="connsiteX131" fmla="*/ 126492 w 155819"/>
              <a:gd name="connsiteY131" fmla="*/ 350519 h 432815"/>
              <a:gd name="connsiteX132" fmla="*/ 126492 w 155819"/>
              <a:gd name="connsiteY132" fmla="*/ 352043 h 432815"/>
              <a:gd name="connsiteX133" fmla="*/ 124967 w 155819"/>
              <a:gd name="connsiteY133" fmla="*/ 347471 h 432815"/>
              <a:gd name="connsiteX134" fmla="*/ 125730 w 155819"/>
              <a:gd name="connsiteY134" fmla="*/ 348233 h 432815"/>
              <a:gd name="connsiteX135" fmla="*/ 123444 w 155819"/>
              <a:gd name="connsiteY135" fmla="*/ 344423 h 432815"/>
              <a:gd name="connsiteX136" fmla="*/ 121920 w 155819"/>
              <a:gd name="connsiteY136" fmla="*/ 340613 h 432815"/>
              <a:gd name="connsiteX137" fmla="*/ 121920 w 155819"/>
              <a:gd name="connsiteY137" fmla="*/ 341375 h 432815"/>
              <a:gd name="connsiteX138" fmla="*/ 120395 w 155819"/>
              <a:gd name="connsiteY138" fmla="*/ 338327 h 432815"/>
              <a:gd name="connsiteX139" fmla="*/ 120395 w 155819"/>
              <a:gd name="connsiteY139" fmla="*/ 339089 h 432815"/>
              <a:gd name="connsiteX140" fmla="*/ 119633 w 155819"/>
              <a:gd name="connsiteY140" fmla="*/ 337565 h 432815"/>
              <a:gd name="connsiteX141" fmla="*/ 119633 w 155819"/>
              <a:gd name="connsiteY141" fmla="*/ 336803 h 432815"/>
              <a:gd name="connsiteX142" fmla="*/ 118872 w 155819"/>
              <a:gd name="connsiteY142" fmla="*/ 336803 h 432815"/>
              <a:gd name="connsiteX143" fmla="*/ 119633 w 155819"/>
              <a:gd name="connsiteY143" fmla="*/ 337565 h 432815"/>
              <a:gd name="connsiteX144" fmla="*/ 115823 w 155819"/>
              <a:gd name="connsiteY144" fmla="*/ 331469 h 432815"/>
              <a:gd name="connsiteX145" fmla="*/ 117348 w 155819"/>
              <a:gd name="connsiteY145" fmla="*/ 324611 h 432815"/>
              <a:gd name="connsiteX146" fmla="*/ 117348 w 155819"/>
              <a:gd name="connsiteY146" fmla="*/ 323850 h 432815"/>
              <a:gd name="connsiteX147" fmla="*/ 117348 w 155819"/>
              <a:gd name="connsiteY147" fmla="*/ 324611 h 432815"/>
              <a:gd name="connsiteX148" fmla="*/ 118110 w 155819"/>
              <a:gd name="connsiteY148" fmla="*/ 323087 h 432815"/>
              <a:gd name="connsiteX149" fmla="*/ 118110 w 155819"/>
              <a:gd name="connsiteY149" fmla="*/ 320039 h 432815"/>
              <a:gd name="connsiteX150" fmla="*/ 118110 w 155819"/>
              <a:gd name="connsiteY150" fmla="*/ 320801 h 432815"/>
              <a:gd name="connsiteX151" fmla="*/ 119633 w 155819"/>
              <a:gd name="connsiteY151" fmla="*/ 314705 h 432815"/>
              <a:gd name="connsiteX152" fmla="*/ 119633 w 155819"/>
              <a:gd name="connsiteY152" fmla="*/ 315467 h 432815"/>
              <a:gd name="connsiteX153" fmla="*/ 119633 w 155819"/>
              <a:gd name="connsiteY153" fmla="*/ 312419 h 432815"/>
              <a:gd name="connsiteX154" fmla="*/ 119633 w 155819"/>
              <a:gd name="connsiteY154" fmla="*/ 313181 h 432815"/>
              <a:gd name="connsiteX155" fmla="*/ 119633 w 155819"/>
              <a:gd name="connsiteY155" fmla="*/ 310133 h 432815"/>
              <a:gd name="connsiteX156" fmla="*/ 119633 w 155819"/>
              <a:gd name="connsiteY156" fmla="*/ 312419 h 432815"/>
              <a:gd name="connsiteX157" fmla="*/ 119633 w 155819"/>
              <a:gd name="connsiteY157" fmla="*/ 310133 h 432815"/>
              <a:gd name="connsiteX158" fmla="*/ 120395 w 155819"/>
              <a:gd name="connsiteY158" fmla="*/ 313943 h 432815"/>
              <a:gd name="connsiteX159" fmla="*/ 119633 w 155819"/>
              <a:gd name="connsiteY159" fmla="*/ 312419 h 432815"/>
              <a:gd name="connsiteX160" fmla="*/ 121158 w 155819"/>
              <a:gd name="connsiteY160" fmla="*/ 314705 h 432815"/>
              <a:gd name="connsiteX161" fmla="*/ 119633 w 155819"/>
              <a:gd name="connsiteY161" fmla="*/ 312419 h 432815"/>
              <a:gd name="connsiteX162" fmla="*/ 120395 w 155819"/>
              <a:gd name="connsiteY162" fmla="*/ 313943 h 432815"/>
              <a:gd name="connsiteX163" fmla="*/ 85344 w 155819"/>
              <a:gd name="connsiteY163" fmla="*/ 262889 h 432815"/>
              <a:gd name="connsiteX164" fmla="*/ 100583 w 155819"/>
              <a:gd name="connsiteY164" fmla="*/ 204215 h 432815"/>
              <a:gd name="connsiteX165" fmla="*/ 99822 w 155819"/>
              <a:gd name="connsiteY165" fmla="*/ 205739 h 432815"/>
              <a:gd name="connsiteX166" fmla="*/ 100583 w 155819"/>
              <a:gd name="connsiteY166" fmla="*/ 202691 h 432815"/>
              <a:gd name="connsiteX167" fmla="*/ 100583 w 155819"/>
              <a:gd name="connsiteY167" fmla="*/ 204215 h 432815"/>
              <a:gd name="connsiteX168" fmla="*/ 101345 w 155819"/>
              <a:gd name="connsiteY168" fmla="*/ 201167 h 432815"/>
              <a:gd name="connsiteX169" fmla="*/ 101345 w 155819"/>
              <a:gd name="connsiteY169" fmla="*/ 201929 h 432815"/>
              <a:gd name="connsiteX170" fmla="*/ 102108 w 155819"/>
              <a:gd name="connsiteY170" fmla="*/ 198881 h 432815"/>
              <a:gd name="connsiteX171" fmla="*/ 102108 w 155819"/>
              <a:gd name="connsiteY171" fmla="*/ 200405 h 432815"/>
              <a:gd name="connsiteX172" fmla="*/ 102870 w 155819"/>
              <a:gd name="connsiteY172" fmla="*/ 196595 h 432815"/>
              <a:gd name="connsiteX173" fmla="*/ 102108 w 155819"/>
              <a:gd name="connsiteY173" fmla="*/ 198119 h 432815"/>
              <a:gd name="connsiteX174" fmla="*/ 102870 w 155819"/>
              <a:gd name="connsiteY174" fmla="*/ 194309 h 432815"/>
              <a:gd name="connsiteX175" fmla="*/ 102870 w 155819"/>
              <a:gd name="connsiteY175" fmla="*/ 196595 h 432815"/>
              <a:gd name="connsiteX176" fmla="*/ 102870 w 155819"/>
              <a:gd name="connsiteY176" fmla="*/ 192785 h 432815"/>
              <a:gd name="connsiteX177" fmla="*/ 102870 w 155819"/>
              <a:gd name="connsiteY177" fmla="*/ 195071 h 432815"/>
              <a:gd name="connsiteX178" fmla="*/ 102108 w 155819"/>
              <a:gd name="connsiteY178" fmla="*/ 191261 h 432815"/>
              <a:gd name="connsiteX179" fmla="*/ 102870 w 155819"/>
              <a:gd name="connsiteY179" fmla="*/ 193547 h 432815"/>
              <a:gd name="connsiteX180" fmla="*/ 102108 w 155819"/>
              <a:gd name="connsiteY180" fmla="*/ 191261 h 432815"/>
              <a:gd name="connsiteX181" fmla="*/ 102108 w 155819"/>
              <a:gd name="connsiteY181" fmla="*/ 192023 h 432815"/>
              <a:gd name="connsiteX182" fmla="*/ 101345 w 155819"/>
              <a:gd name="connsiteY182" fmla="*/ 189737 h 432815"/>
              <a:gd name="connsiteX183" fmla="*/ 99060 w 155819"/>
              <a:gd name="connsiteY183" fmla="*/ 184403 h 432815"/>
              <a:gd name="connsiteX184" fmla="*/ 96011 w 155819"/>
              <a:gd name="connsiteY184" fmla="*/ 178307 h 432815"/>
              <a:gd name="connsiteX185" fmla="*/ 96011 w 155819"/>
              <a:gd name="connsiteY185" fmla="*/ 179069 h 432815"/>
              <a:gd name="connsiteX186" fmla="*/ 93726 w 155819"/>
              <a:gd name="connsiteY186" fmla="*/ 172973 h 432815"/>
              <a:gd name="connsiteX187" fmla="*/ 90677 w 155819"/>
              <a:gd name="connsiteY187" fmla="*/ 167639 h 432815"/>
              <a:gd name="connsiteX188" fmla="*/ 89154 w 155819"/>
              <a:gd name="connsiteY188" fmla="*/ 163067 h 432815"/>
              <a:gd name="connsiteX189" fmla="*/ 89154 w 155819"/>
              <a:gd name="connsiteY189" fmla="*/ 163829 h 432815"/>
              <a:gd name="connsiteX190" fmla="*/ 87630 w 155819"/>
              <a:gd name="connsiteY190" fmla="*/ 160781 h 432815"/>
              <a:gd name="connsiteX191" fmla="*/ 86867 w 155819"/>
              <a:gd name="connsiteY191" fmla="*/ 160019 h 432815"/>
              <a:gd name="connsiteX192" fmla="*/ 83058 w 155819"/>
              <a:gd name="connsiteY192" fmla="*/ 151637 h 432815"/>
              <a:gd name="connsiteX193" fmla="*/ 88392 w 155819"/>
              <a:gd name="connsiteY193" fmla="*/ 144779 h 432815"/>
              <a:gd name="connsiteX194" fmla="*/ 89154 w 155819"/>
              <a:gd name="connsiteY194" fmla="*/ 143255 h 432815"/>
              <a:gd name="connsiteX195" fmla="*/ 89916 w 155819"/>
              <a:gd name="connsiteY195" fmla="*/ 142493 h 432815"/>
              <a:gd name="connsiteX196" fmla="*/ 89916 w 155819"/>
              <a:gd name="connsiteY196" fmla="*/ 143255 h 432815"/>
              <a:gd name="connsiteX197" fmla="*/ 91439 w 155819"/>
              <a:gd name="connsiteY197" fmla="*/ 140207 h 432815"/>
              <a:gd name="connsiteX198" fmla="*/ 93726 w 155819"/>
              <a:gd name="connsiteY198" fmla="*/ 137159 h 432815"/>
              <a:gd name="connsiteX199" fmla="*/ 92964 w 155819"/>
              <a:gd name="connsiteY199" fmla="*/ 137159 h 432815"/>
              <a:gd name="connsiteX200" fmla="*/ 95250 w 155819"/>
              <a:gd name="connsiteY200" fmla="*/ 133350 h 432815"/>
              <a:gd name="connsiteX201" fmla="*/ 95250 w 155819"/>
              <a:gd name="connsiteY201" fmla="*/ 134111 h 432815"/>
              <a:gd name="connsiteX202" fmla="*/ 97536 w 155819"/>
              <a:gd name="connsiteY202" fmla="*/ 129539 h 432815"/>
              <a:gd name="connsiteX203" fmla="*/ 96773 w 155819"/>
              <a:gd name="connsiteY203" fmla="*/ 130301 h 432815"/>
              <a:gd name="connsiteX204" fmla="*/ 99060 w 155819"/>
              <a:gd name="connsiteY204" fmla="*/ 126491 h 432815"/>
              <a:gd name="connsiteX205" fmla="*/ 98298 w 155819"/>
              <a:gd name="connsiteY205" fmla="*/ 128015 h 432815"/>
              <a:gd name="connsiteX206" fmla="*/ 99822 w 155819"/>
              <a:gd name="connsiteY206" fmla="*/ 124205 h 432815"/>
              <a:gd name="connsiteX207" fmla="*/ 99060 w 155819"/>
              <a:gd name="connsiteY207" fmla="*/ 128015 h 432815"/>
              <a:gd name="connsiteX208" fmla="*/ 99060 w 155819"/>
              <a:gd name="connsiteY208" fmla="*/ 126491 h 432815"/>
              <a:gd name="connsiteX209" fmla="*/ 99822 w 155819"/>
              <a:gd name="connsiteY209" fmla="*/ 131063 h 432815"/>
              <a:gd name="connsiteX210" fmla="*/ 99060 w 155819"/>
              <a:gd name="connsiteY210" fmla="*/ 128777 h 432815"/>
              <a:gd name="connsiteX211" fmla="*/ 100583 w 155819"/>
              <a:gd name="connsiteY211" fmla="*/ 131825 h 432815"/>
              <a:gd name="connsiteX212" fmla="*/ 99060 w 155819"/>
              <a:gd name="connsiteY212" fmla="*/ 129539 h 432815"/>
              <a:gd name="connsiteX213" fmla="*/ 100583 w 155819"/>
              <a:gd name="connsiteY213" fmla="*/ 131825 h 432815"/>
              <a:gd name="connsiteX214" fmla="*/ 98298 w 155819"/>
              <a:gd name="connsiteY214" fmla="*/ 129539 h 432815"/>
              <a:gd name="connsiteX215" fmla="*/ 99060 w 155819"/>
              <a:gd name="connsiteY215" fmla="*/ 130301 h 432815"/>
              <a:gd name="connsiteX216" fmla="*/ 96773 w 155819"/>
              <a:gd name="connsiteY216" fmla="*/ 128015 h 432815"/>
              <a:gd name="connsiteX217" fmla="*/ 97536 w 155819"/>
              <a:gd name="connsiteY217" fmla="*/ 128015 h 432815"/>
              <a:gd name="connsiteX218" fmla="*/ 95250 w 155819"/>
              <a:gd name="connsiteY218" fmla="*/ 125729 h 432815"/>
              <a:gd name="connsiteX219" fmla="*/ 96011 w 155819"/>
              <a:gd name="connsiteY219" fmla="*/ 126491 h 432815"/>
              <a:gd name="connsiteX220" fmla="*/ 90677 w 155819"/>
              <a:gd name="connsiteY220" fmla="*/ 121919 h 432815"/>
              <a:gd name="connsiteX221" fmla="*/ 90677 w 155819"/>
              <a:gd name="connsiteY221" fmla="*/ 122681 h 432815"/>
              <a:gd name="connsiteX222" fmla="*/ 85344 w 155819"/>
              <a:gd name="connsiteY222" fmla="*/ 118109 h 432815"/>
              <a:gd name="connsiteX223" fmla="*/ 85344 w 155819"/>
              <a:gd name="connsiteY223" fmla="*/ 118871 h 432815"/>
              <a:gd name="connsiteX224" fmla="*/ 83058 w 155819"/>
              <a:gd name="connsiteY224" fmla="*/ 116585 h 432815"/>
              <a:gd name="connsiteX225" fmla="*/ 83058 w 155819"/>
              <a:gd name="connsiteY225" fmla="*/ 117347 h 432815"/>
              <a:gd name="connsiteX226" fmla="*/ 80772 w 155819"/>
              <a:gd name="connsiteY226" fmla="*/ 115061 h 432815"/>
              <a:gd name="connsiteX227" fmla="*/ 78486 w 155819"/>
              <a:gd name="connsiteY227" fmla="*/ 114300 h 432815"/>
              <a:gd name="connsiteX228" fmla="*/ 79248 w 155819"/>
              <a:gd name="connsiteY228" fmla="*/ 114300 h 432815"/>
              <a:gd name="connsiteX229" fmla="*/ 77723 w 155819"/>
              <a:gd name="connsiteY229" fmla="*/ 113537 h 432815"/>
              <a:gd name="connsiteX230" fmla="*/ 76200 w 155819"/>
              <a:gd name="connsiteY230" fmla="*/ 112775 h 432815"/>
              <a:gd name="connsiteX231" fmla="*/ 72389 w 155819"/>
              <a:gd name="connsiteY231" fmla="*/ 110489 h 432815"/>
              <a:gd name="connsiteX232" fmla="*/ 70866 w 155819"/>
              <a:gd name="connsiteY232" fmla="*/ 106679 h 432815"/>
              <a:gd name="connsiteX233" fmla="*/ 70104 w 155819"/>
              <a:gd name="connsiteY233" fmla="*/ 105155 h 432815"/>
              <a:gd name="connsiteX234" fmla="*/ 55626 w 155819"/>
              <a:gd name="connsiteY234" fmla="*/ 82295 h 432815"/>
              <a:gd name="connsiteX235" fmla="*/ 56388 w 155819"/>
              <a:gd name="connsiteY235" fmla="*/ 82295 h 432815"/>
              <a:gd name="connsiteX236" fmla="*/ 49530 w 155819"/>
              <a:gd name="connsiteY236" fmla="*/ 72389 h 432815"/>
              <a:gd name="connsiteX237" fmla="*/ 46482 w 155819"/>
              <a:gd name="connsiteY237" fmla="*/ 67055 h 432815"/>
              <a:gd name="connsiteX238" fmla="*/ 42672 w 155819"/>
              <a:gd name="connsiteY238" fmla="*/ 62483 h 432815"/>
              <a:gd name="connsiteX239" fmla="*/ 43433 w 155819"/>
              <a:gd name="connsiteY239" fmla="*/ 62483 h 432815"/>
              <a:gd name="connsiteX240" fmla="*/ 39623 w 155819"/>
              <a:gd name="connsiteY240" fmla="*/ 57911 h 432815"/>
              <a:gd name="connsiteX241" fmla="*/ 40386 w 155819"/>
              <a:gd name="connsiteY241" fmla="*/ 58673 h 432815"/>
              <a:gd name="connsiteX242" fmla="*/ 36576 w 155819"/>
              <a:gd name="connsiteY242" fmla="*/ 54101 h 432815"/>
              <a:gd name="connsiteX243" fmla="*/ 37338 w 155819"/>
              <a:gd name="connsiteY243" fmla="*/ 54863 h 432815"/>
              <a:gd name="connsiteX244" fmla="*/ 34289 w 155819"/>
              <a:gd name="connsiteY244" fmla="*/ 51053 h 432815"/>
              <a:gd name="connsiteX245" fmla="*/ 35052 w 155819"/>
              <a:gd name="connsiteY245" fmla="*/ 51815 h 432815"/>
              <a:gd name="connsiteX246" fmla="*/ 32004 w 155819"/>
              <a:gd name="connsiteY246" fmla="*/ 48767 h 432815"/>
              <a:gd name="connsiteX247" fmla="*/ 32766 w 155819"/>
              <a:gd name="connsiteY247" fmla="*/ 49529 h 432815"/>
              <a:gd name="connsiteX248" fmla="*/ 28955 w 155819"/>
              <a:gd name="connsiteY248" fmla="*/ 45719 h 432815"/>
              <a:gd name="connsiteX249" fmla="*/ 29717 w 155819"/>
              <a:gd name="connsiteY249" fmla="*/ 46481 h 432815"/>
              <a:gd name="connsiteX250" fmla="*/ 25145 w 155819"/>
              <a:gd name="connsiteY250" fmla="*/ 42671 h 432815"/>
              <a:gd name="connsiteX251" fmla="*/ 25908 w 155819"/>
              <a:gd name="connsiteY251" fmla="*/ 42671 h 432815"/>
              <a:gd name="connsiteX252" fmla="*/ 7620 w 155819"/>
              <a:gd name="connsiteY252" fmla="*/ 28955 h 432815"/>
              <a:gd name="connsiteX253" fmla="*/ 8382 w 155819"/>
              <a:gd name="connsiteY253" fmla="*/ 28955 h 432815"/>
              <a:gd name="connsiteX254" fmla="*/ 3810 w 155819"/>
              <a:gd name="connsiteY254" fmla="*/ 25907 h 432815"/>
              <a:gd name="connsiteX255" fmla="*/ 0 w 155819"/>
              <a:gd name="connsiteY255" fmla="*/ 23621 h 432815"/>
              <a:gd name="connsiteX256" fmla="*/ 16764 w 155819"/>
              <a:gd name="connsiteY256" fmla="*/ 0 h 43281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  <a:cxn ang="61">
                <a:pos x="connsiteX61" y="connsiteY61"/>
              </a:cxn>
              <a:cxn ang="62">
                <a:pos x="connsiteX62" y="connsiteY62"/>
              </a:cxn>
              <a:cxn ang="63">
                <a:pos x="connsiteX63" y="connsiteY63"/>
              </a:cxn>
              <a:cxn ang="64">
                <a:pos x="connsiteX64" y="connsiteY64"/>
              </a:cxn>
              <a:cxn ang="65">
                <a:pos x="connsiteX65" y="connsiteY65"/>
              </a:cxn>
              <a:cxn ang="66">
                <a:pos x="connsiteX66" y="connsiteY66"/>
              </a:cxn>
              <a:cxn ang="67">
                <a:pos x="connsiteX67" y="connsiteY67"/>
              </a:cxn>
              <a:cxn ang="68">
                <a:pos x="connsiteX68" y="connsiteY68"/>
              </a:cxn>
              <a:cxn ang="69">
                <a:pos x="connsiteX69" y="connsiteY69"/>
              </a:cxn>
              <a:cxn ang="70">
                <a:pos x="connsiteX70" y="connsiteY70"/>
              </a:cxn>
              <a:cxn ang="71">
                <a:pos x="connsiteX71" y="connsiteY71"/>
              </a:cxn>
              <a:cxn ang="72">
                <a:pos x="connsiteX72" y="connsiteY72"/>
              </a:cxn>
              <a:cxn ang="73">
                <a:pos x="connsiteX73" y="connsiteY73"/>
              </a:cxn>
              <a:cxn ang="74">
                <a:pos x="connsiteX74" y="connsiteY74"/>
              </a:cxn>
              <a:cxn ang="75">
                <a:pos x="connsiteX75" y="connsiteY75"/>
              </a:cxn>
              <a:cxn ang="76">
                <a:pos x="connsiteX76" y="connsiteY76"/>
              </a:cxn>
              <a:cxn ang="77">
                <a:pos x="connsiteX77" y="connsiteY77"/>
              </a:cxn>
              <a:cxn ang="78">
                <a:pos x="connsiteX78" y="connsiteY78"/>
              </a:cxn>
              <a:cxn ang="79">
                <a:pos x="connsiteX79" y="connsiteY79"/>
              </a:cxn>
              <a:cxn ang="80">
                <a:pos x="connsiteX80" y="connsiteY80"/>
              </a:cxn>
              <a:cxn ang="81">
                <a:pos x="connsiteX81" y="connsiteY81"/>
              </a:cxn>
              <a:cxn ang="82">
                <a:pos x="connsiteX82" y="connsiteY82"/>
              </a:cxn>
              <a:cxn ang="83">
                <a:pos x="connsiteX83" y="connsiteY83"/>
              </a:cxn>
              <a:cxn ang="84">
                <a:pos x="connsiteX84" y="connsiteY84"/>
              </a:cxn>
              <a:cxn ang="85">
                <a:pos x="connsiteX85" y="connsiteY85"/>
              </a:cxn>
              <a:cxn ang="86">
                <a:pos x="connsiteX86" y="connsiteY86"/>
              </a:cxn>
              <a:cxn ang="87">
                <a:pos x="connsiteX87" y="connsiteY87"/>
              </a:cxn>
              <a:cxn ang="88">
                <a:pos x="connsiteX88" y="connsiteY88"/>
              </a:cxn>
              <a:cxn ang="89">
                <a:pos x="connsiteX89" y="connsiteY89"/>
              </a:cxn>
              <a:cxn ang="90">
                <a:pos x="connsiteX90" y="connsiteY90"/>
              </a:cxn>
              <a:cxn ang="91">
                <a:pos x="connsiteX91" y="connsiteY91"/>
              </a:cxn>
              <a:cxn ang="92">
                <a:pos x="connsiteX92" y="connsiteY92"/>
              </a:cxn>
              <a:cxn ang="93">
                <a:pos x="connsiteX93" y="connsiteY93"/>
              </a:cxn>
              <a:cxn ang="94">
                <a:pos x="connsiteX94" y="connsiteY94"/>
              </a:cxn>
              <a:cxn ang="95">
                <a:pos x="connsiteX95" y="connsiteY95"/>
              </a:cxn>
              <a:cxn ang="96">
                <a:pos x="connsiteX96" y="connsiteY96"/>
              </a:cxn>
              <a:cxn ang="97">
                <a:pos x="connsiteX97" y="connsiteY97"/>
              </a:cxn>
              <a:cxn ang="98">
                <a:pos x="connsiteX98" y="connsiteY98"/>
              </a:cxn>
              <a:cxn ang="99">
                <a:pos x="connsiteX99" y="connsiteY99"/>
              </a:cxn>
              <a:cxn ang="100">
                <a:pos x="connsiteX100" y="connsiteY100"/>
              </a:cxn>
              <a:cxn ang="101">
                <a:pos x="connsiteX101" y="connsiteY101"/>
              </a:cxn>
              <a:cxn ang="102">
                <a:pos x="connsiteX102" y="connsiteY102"/>
              </a:cxn>
              <a:cxn ang="103">
                <a:pos x="connsiteX103" y="connsiteY103"/>
              </a:cxn>
              <a:cxn ang="104">
                <a:pos x="connsiteX104" y="connsiteY104"/>
              </a:cxn>
              <a:cxn ang="105">
                <a:pos x="connsiteX105" y="connsiteY105"/>
              </a:cxn>
              <a:cxn ang="106">
                <a:pos x="connsiteX106" y="connsiteY106"/>
              </a:cxn>
              <a:cxn ang="107">
                <a:pos x="connsiteX107" y="connsiteY107"/>
              </a:cxn>
              <a:cxn ang="108">
                <a:pos x="connsiteX108" y="connsiteY108"/>
              </a:cxn>
              <a:cxn ang="109">
                <a:pos x="connsiteX109" y="connsiteY109"/>
              </a:cxn>
              <a:cxn ang="110">
                <a:pos x="connsiteX110" y="connsiteY110"/>
              </a:cxn>
              <a:cxn ang="111">
                <a:pos x="connsiteX111" y="connsiteY111"/>
              </a:cxn>
              <a:cxn ang="112">
                <a:pos x="connsiteX112" y="connsiteY112"/>
              </a:cxn>
              <a:cxn ang="113">
                <a:pos x="connsiteX113" y="connsiteY113"/>
              </a:cxn>
              <a:cxn ang="114">
                <a:pos x="connsiteX114" y="connsiteY114"/>
              </a:cxn>
              <a:cxn ang="115">
                <a:pos x="connsiteX115" y="connsiteY115"/>
              </a:cxn>
              <a:cxn ang="116">
                <a:pos x="connsiteX116" y="connsiteY116"/>
              </a:cxn>
              <a:cxn ang="117">
                <a:pos x="connsiteX117" y="connsiteY117"/>
              </a:cxn>
              <a:cxn ang="118">
                <a:pos x="connsiteX118" y="connsiteY118"/>
              </a:cxn>
              <a:cxn ang="119">
                <a:pos x="connsiteX119" y="connsiteY119"/>
              </a:cxn>
              <a:cxn ang="120">
                <a:pos x="connsiteX120" y="connsiteY120"/>
              </a:cxn>
              <a:cxn ang="121">
                <a:pos x="connsiteX121" y="connsiteY121"/>
              </a:cxn>
              <a:cxn ang="122">
                <a:pos x="connsiteX122" y="connsiteY122"/>
              </a:cxn>
              <a:cxn ang="123">
                <a:pos x="connsiteX123" y="connsiteY123"/>
              </a:cxn>
              <a:cxn ang="124">
                <a:pos x="connsiteX124" y="connsiteY124"/>
              </a:cxn>
              <a:cxn ang="125">
                <a:pos x="connsiteX125" y="connsiteY125"/>
              </a:cxn>
              <a:cxn ang="126">
                <a:pos x="connsiteX126" y="connsiteY126"/>
              </a:cxn>
              <a:cxn ang="127">
                <a:pos x="connsiteX127" y="connsiteY127"/>
              </a:cxn>
              <a:cxn ang="128">
                <a:pos x="connsiteX128" y="connsiteY128"/>
              </a:cxn>
              <a:cxn ang="129">
                <a:pos x="connsiteX129" y="connsiteY129"/>
              </a:cxn>
              <a:cxn ang="130">
                <a:pos x="connsiteX130" y="connsiteY130"/>
              </a:cxn>
              <a:cxn ang="131">
                <a:pos x="connsiteX131" y="connsiteY131"/>
              </a:cxn>
              <a:cxn ang="132">
                <a:pos x="connsiteX132" y="connsiteY132"/>
              </a:cxn>
              <a:cxn ang="133">
                <a:pos x="connsiteX133" y="connsiteY133"/>
              </a:cxn>
              <a:cxn ang="134">
                <a:pos x="connsiteX134" y="connsiteY134"/>
              </a:cxn>
              <a:cxn ang="135">
                <a:pos x="connsiteX135" y="connsiteY135"/>
              </a:cxn>
              <a:cxn ang="136">
                <a:pos x="connsiteX136" y="connsiteY136"/>
              </a:cxn>
              <a:cxn ang="137">
                <a:pos x="connsiteX137" y="connsiteY137"/>
              </a:cxn>
              <a:cxn ang="138">
                <a:pos x="connsiteX138" y="connsiteY138"/>
              </a:cxn>
              <a:cxn ang="139">
                <a:pos x="connsiteX139" y="connsiteY139"/>
              </a:cxn>
              <a:cxn ang="140">
                <a:pos x="connsiteX140" y="connsiteY140"/>
              </a:cxn>
              <a:cxn ang="141">
                <a:pos x="connsiteX141" y="connsiteY141"/>
              </a:cxn>
              <a:cxn ang="142">
                <a:pos x="connsiteX142" y="connsiteY142"/>
              </a:cxn>
              <a:cxn ang="143">
                <a:pos x="connsiteX143" y="connsiteY143"/>
              </a:cxn>
              <a:cxn ang="144">
                <a:pos x="connsiteX144" y="connsiteY144"/>
              </a:cxn>
              <a:cxn ang="145">
                <a:pos x="connsiteX145" y="connsiteY145"/>
              </a:cxn>
              <a:cxn ang="146">
                <a:pos x="connsiteX146" y="connsiteY146"/>
              </a:cxn>
              <a:cxn ang="147">
                <a:pos x="connsiteX147" y="connsiteY147"/>
              </a:cxn>
              <a:cxn ang="148">
                <a:pos x="connsiteX148" y="connsiteY148"/>
              </a:cxn>
              <a:cxn ang="149">
                <a:pos x="connsiteX149" y="connsiteY149"/>
              </a:cxn>
              <a:cxn ang="150">
                <a:pos x="connsiteX150" y="connsiteY150"/>
              </a:cxn>
              <a:cxn ang="151">
                <a:pos x="connsiteX151" y="connsiteY151"/>
              </a:cxn>
              <a:cxn ang="152">
                <a:pos x="connsiteX152" y="connsiteY152"/>
              </a:cxn>
              <a:cxn ang="153">
                <a:pos x="connsiteX153" y="connsiteY153"/>
              </a:cxn>
              <a:cxn ang="154">
                <a:pos x="connsiteX154" y="connsiteY154"/>
              </a:cxn>
              <a:cxn ang="155">
                <a:pos x="connsiteX155" y="connsiteY155"/>
              </a:cxn>
              <a:cxn ang="156">
                <a:pos x="connsiteX156" y="connsiteY156"/>
              </a:cxn>
              <a:cxn ang="157">
                <a:pos x="connsiteX157" y="connsiteY157"/>
              </a:cxn>
              <a:cxn ang="158">
                <a:pos x="connsiteX158" y="connsiteY158"/>
              </a:cxn>
              <a:cxn ang="159">
                <a:pos x="connsiteX159" y="connsiteY159"/>
              </a:cxn>
              <a:cxn ang="160">
                <a:pos x="connsiteX160" y="connsiteY160"/>
              </a:cxn>
              <a:cxn ang="161">
                <a:pos x="connsiteX161" y="connsiteY161"/>
              </a:cxn>
              <a:cxn ang="162">
                <a:pos x="connsiteX162" y="connsiteY162"/>
              </a:cxn>
              <a:cxn ang="163">
                <a:pos x="connsiteX163" y="connsiteY163"/>
              </a:cxn>
              <a:cxn ang="164">
                <a:pos x="connsiteX164" y="connsiteY164"/>
              </a:cxn>
              <a:cxn ang="165">
                <a:pos x="connsiteX165" y="connsiteY165"/>
              </a:cxn>
              <a:cxn ang="166">
                <a:pos x="connsiteX166" y="connsiteY166"/>
              </a:cxn>
              <a:cxn ang="167">
                <a:pos x="connsiteX167" y="connsiteY167"/>
              </a:cxn>
              <a:cxn ang="168">
                <a:pos x="connsiteX168" y="connsiteY168"/>
              </a:cxn>
              <a:cxn ang="169">
                <a:pos x="connsiteX169" y="connsiteY169"/>
              </a:cxn>
              <a:cxn ang="170">
                <a:pos x="connsiteX170" y="connsiteY170"/>
              </a:cxn>
              <a:cxn ang="171">
                <a:pos x="connsiteX171" y="connsiteY171"/>
              </a:cxn>
              <a:cxn ang="172">
                <a:pos x="connsiteX172" y="connsiteY172"/>
              </a:cxn>
              <a:cxn ang="173">
                <a:pos x="connsiteX173" y="connsiteY173"/>
              </a:cxn>
              <a:cxn ang="174">
                <a:pos x="connsiteX174" y="connsiteY174"/>
              </a:cxn>
              <a:cxn ang="175">
                <a:pos x="connsiteX175" y="connsiteY175"/>
              </a:cxn>
              <a:cxn ang="176">
                <a:pos x="connsiteX176" y="connsiteY176"/>
              </a:cxn>
              <a:cxn ang="177">
                <a:pos x="connsiteX177" y="connsiteY177"/>
              </a:cxn>
              <a:cxn ang="178">
                <a:pos x="connsiteX178" y="connsiteY178"/>
              </a:cxn>
              <a:cxn ang="179">
                <a:pos x="connsiteX179" y="connsiteY179"/>
              </a:cxn>
              <a:cxn ang="180">
                <a:pos x="connsiteX180" y="connsiteY180"/>
              </a:cxn>
              <a:cxn ang="181">
                <a:pos x="connsiteX181" y="connsiteY181"/>
              </a:cxn>
              <a:cxn ang="182">
                <a:pos x="connsiteX182" y="connsiteY182"/>
              </a:cxn>
              <a:cxn ang="183">
                <a:pos x="connsiteX183" y="connsiteY183"/>
              </a:cxn>
              <a:cxn ang="184">
                <a:pos x="connsiteX184" y="connsiteY184"/>
              </a:cxn>
              <a:cxn ang="185">
                <a:pos x="connsiteX185" y="connsiteY185"/>
              </a:cxn>
              <a:cxn ang="186">
                <a:pos x="connsiteX186" y="connsiteY186"/>
              </a:cxn>
              <a:cxn ang="187">
                <a:pos x="connsiteX187" y="connsiteY187"/>
              </a:cxn>
              <a:cxn ang="188">
                <a:pos x="connsiteX188" y="connsiteY188"/>
              </a:cxn>
              <a:cxn ang="189">
                <a:pos x="connsiteX189" y="connsiteY189"/>
              </a:cxn>
              <a:cxn ang="190">
                <a:pos x="connsiteX190" y="connsiteY190"/>
              </a:cxn>
              <a:cxn ang="191">
                <a:pos x="connsiteX191" y="connsiteY191"/>
              </a:cxn>
              <a:cxn ang="192">
                <a:pos x="connsiteX192" y="connsiteY192"/>
              </a:cxn>
              <a:cxn ang="193">
                <a:pos x="connsiteX193" y="connsiteY193"/>
              </a:cxn>
              <a:cxn ang="194">
                <a:pos x="connsiteX194" y="connsiteY194"/>
              </a:cxn>
              <a:cxn ang="195">
                <a:pos x="connsiteX195" y="connsiteY195"/>
              </a:cxn>
              <a:cxn ang="196">
                <a:pos x="connsiteX196" y="connsiteY196"/>
              </a:cxn>
              <a:cxn ang="197">
                <a:pos x="connsiteX197" y="connsiteY197"/>
              </a:cxn>
              <a:cxn ang="198">
                <a:pos x="connsiteX198" y="connsiteY198"/>
              </a:cxn>
              <a:cxn ang="199">
                <a:pos x="connsiteX199" y="connsiteY199"/>
              </a:cxn>
              <a:cxn ang="200">
                <a:pos x="connsiteX200" y="connsiteY200"/>
              </a:cxn>
              <a:cxn ang="201">
                <a:pos x="connsiteX201" y="connsiteY201"/>
              </a:cxn>
              <a:cxn ang="202">
                <a:pos x="connsiteX202" y="connsiteY202"/>
              </a:cxn>
              <a:cxn ang="203">
                <a:pos x="connsiteX203" y="connsiteY203"/>
              </a:cxn>
              <a:cxn ang="204">
                <a:pos x="connsiteX204" y="connsiteY204"/>
              </a:cxn>
              <a:cxn ang="205">
                <a:pos x="connsiteX205" y="connsiteY205"/>
              </a:cxn>
              <a:cxn ang="206">
                <a:pos x="connsiteX206" y="connsiteY206"/>
              </a:cxn>
              <a:cxn ang="207">
                <a:pos x="connsiteX207" y="connsiteY207"/>
              </a:cxn>
              <a:cxn ang="208">
                <a:pos x="connsiteX208" y="connsiteY208"/>
              </a:cxn>
              <a:cxn ang="209">
                <a:pos x="connsiteX209" y="connsiteY209"/>
              </a:cxn>
              <a:cxn ang="210">
                <a:pos x="connsiteX210" y="connsiteY210"/>
              </a:cxn>
              <a:cxn ang="211">
                <a:pos x="connsiteX211" y="connsiteY211"/>
              </a:cxn>
              <a:cxn ang="212">
                <a:pos x="connsiteX212" y="connsiteY212"/>
              </a:cxn>
              <a:cxn ang="213">
                <a:pos x="connsiteX213" y="connsiteY213"/>
              </a:cxn>
              <a:cxn ang="214">
                <a:pos x="connsiteX214" y="connsiteY214"/>
              </a:cxn>
              <a:cxn ang="215">
                <a:pos x="connsiteX215" y="connsiteY215"/>
              </a:cxn>
              <a:cxn ang="216">
                <a:pos x="connsiteX216" y="connsiteY216"/>
              </a:cxn>
              <a:cxn ang="217">
                <a:pos x="connsiteX217" y="connsiteY217"/>
              </a:cxn>
              <a:cxn ang="218">
                <a:pos x="connsiteX218" y="connsiteY218"/>
              </a:cxn>
              <a:cxn ang="219">
                <a:pos x="connsiteX219" y="connsiteY219"/>
              </a:cxn>
              <a:cxn ang="220">
                <a:pos x="connsiteX220" y="connsiteY220"/>
              </a:cxn>
              <a:cxn ang="221">
                <a:pos x="connsiteX221" y="connsiteY221"/>
              </a:cxn>
              <a:cxn ang="222">
                <a:pos x="connsiteX222" y="connsiteY222"/>
              </a:cxn>
              <a:cxn ang="223">
                <a:pos x="connsiteX223" y="connsiteY223"/>
              </a:cxn>
              <a:cxn ang="224">
                <a:pos x="connsiteX224" y="connsiteY224"/>
              </a:cxn>
              <a:cxn ang="225">
                <a:pos x="connsiteX225" y="connsiteY225"/>
              </a:cxn>
              <a:cxn ang="226">
                <a:pos x="connsiteX226" y="connsiteY226"/>
              </a:cxn>
              <a:cxn ang="227">
                <a:pos x="connsiteX227" y="connsiteY227"/>
              </a:cxn>
              <a:cxn ang="228">
                <a:pos x="connsiteX228" y="connsiteY228"/>
              </a:cxn>
              <a:cxn ang="229">
                <a:pos x="connsiteX229" y="connsiteY229"/>
              </a:cxn>
              <a:cxn ang="230">
                <a:pos x="connsiteX230" y="connsiteY230"/>
              </a:cxn>
              <a:cxn ang="231">
                <a:pos x="connsiteX231" y="connsiteY231"/>
              </a:cxn>
              <a:cxn ang="232">
                <a:pos x="connsiteX232" y="connsiteY232"/>
              </a:cxn>
              <a:cxn ang="233">
                <a:pos x="connsiteX233" y="connsiteY233"/>
              </a:cxn>
              <a:cxn ang="234">
                <a:pos x="connsiteX234" y="connsiteY234"/>
              </a:cxn>
              <a:cxn ang="235">
                <a:pos x="connsiteX235" y="connsiteY235"/>
              </a:cxn>
              <a:cxn ang="236">
                <a:pos x="connsiteX236" y="connsiteY236"/>
              </a:cxn>
              <a:cxn ang="237">
                <a:pos x="connsiteX237" y="connsiteY237"/>
              </a:cxn>
              <a:cxn ang="238">
                <a:pos x="connsiteX238" y="connsiteY238"/>
              </a:cxn>
              <a:cxn ang="239">
                <a:pos x="connsiteX239" y="connsiteY239"/>
              </a:cxn>
              <a:cxn ang="240">
                <a:pos x="connsiteX240" y="connsiteY240"/>
              </a:cxn>
              <a:cxn ang="241">
                <a:pos x="connsiteX241" y="connsiteY241"/>
              </a:cxn>
              <a:cxn ang="242">
                <a:pos x="connsiteX242" y="connsiteY242"/>
              </a:cxn>
              <a:cxn ang="243">
                <a:pos x="connsiteX243" y="connsiteY243"/>
              </a:cxn>
              <a:cxn ang="244">
                <a:pos x="connsiteX244" y="connsiteY244"/>
              </a:cxn>
              <a:cxn ang="245">
                <a:pos x="connsiteX245" y="connsiteY245"/>
              </a:cxn>
              <a:cxn ang="246">
                <a:pos x="connsiteX246" y="connsiteY246"/>
              </a:cxn>
              <a:cxn ang="247">
                <a:pos x="connsiteX247" y="connsiteY247"/>
              </a:cxn>
              <a:cxn ang="248">
                <a:pos x="connsiteX248" y="connsiteY248"/>
              </a:cxn>
              <a:cxn ang="249">
                <a:pos x="connsiteX249" y="connsiteY249"/>
              </a:cxn>
              <a:cxn ang="250">
                <a:pos x="connsiteX250" y="connsiteY250"/>
              </a:cxn>
              <a:cxn ang="251">
                <a:pos x="connsiteX251" y="connsiteY251"/>
              </a:cxn>
              <a:cxn ang="252">
                <a:pos x="connsiteX252" y="connsiteY252"/>
              </a:cxn>
              <a:cxn ang="253">
                <a:pos x="connsiteX253" y="connsiteY253"/>
              </a:cxn>
              <a:cxn ang="254">
                <a:pos x="connsiteX254" y="connsiteY254"/>
              </a:cxn>
              <a:cxn ang="255">
                <a:pos x="connsiteX255" y="connsiteY255"/>
              </a:cxn>
              <a:cxn ang="256">
                <a:pos x="connsiteX256" y="connsiteY256"/>
              </a:cxn>
            </a:cxnLst>
            <a:rect l="l" t="t" r="r" b="b"/>
            <a:pathLst>
              <a:path w="155819" h="432815">
                <a:moveTo>
                  <a:pt x="16764" y="0"/>
                </a:moveTo>
                <a:cubicBezTo>
                  <a:pt x="34887" y="13436"/>
                  <a:pt x="54813" y="26441"/>
                  <a:pt x="66294" y="46481"/>
                </a:cubicBezTo>
                <a:cubicBezTo>
                  <a:pt x="73126" y="54355"/>
                  <a:pt x="79933" y="68046"/>
                  <a:pt x="86105" y="76961"/>
                </a:cubicBezTo>
                <a:lnTo>
                  <a:pt x="89154" y="81533"/>
                </a:lnTo>
                <a:lnTo>
                  <a:pt x="91439" y="85343"/>
                </a:lnTo>
                <a:lnTo>
                  <a:pt x="92964" y="88391"/>
                </a:lnTo>
                <a:lnTo>
                  <a:pt x="94488" y="90677"/>
                </a:lnTo>
                <a:lnTo>
                  <a:pt x="95250" y="92963"/>
                </a:lnTo>
                <a:lnTo>
                  <a:pt x="96011" y="93725"/>
                </a:lnTo>
                <a:lnTo>
                  <a:pt x="90677" y="88391"/>
                </a:lnTo>
                <a:lnTo>
                  <a:pt x="91439" y="88391"/>
                </a:lnTo>
                <a:lnTo>
                  <a:pt x="92202" y="89153"/>
                </a:lnTo>
                <a:lnTo>
                  <a:pt x="93726" y="89915"/>
                </a:lnTo>
                <a:lnTo>
                  <a:pt x="96011" y="91439"/>
                </a:lnTo>
                <a:lnTo>
                  <a:pt x="99060" y="92963"/>
                </a:lnTo>
                <a:cubicBezTo>
                  <a:pt x="104394" y="97053"/>
                  <a:pt x="116827" y="105892"/>
                  <a:pt x="120395" y="111251"/>
                </a:cubicBezTo>
                <a:cubicBezTo>
                  <a:pt x="128651" y="120942"/>
                  <a:pt x="130441" y="125425"/>
                  <a:pt x="124967" y="137921"/>
                </a:cubicBezTo>
                <a:lnTo>
                  <a:pt x="122682" y="143255"/>
                </a:lnTo>
                <a:lnTo>
                  <a:pt x="120395" y="147827"/>
                </a:lnTo>
                <a:lnTo>
                  <a:pt x="117348" y="152400"/>
                </a:lnTo>
                <a:lnTo>
                  <a:pt x="115061" y="155447"/>
                </a:lnTo>
                <a:lnTo>
                  <a:pt x="113538" y="159257"/>
                </a:lnTo>
                <a:lnTo>
                  <a:pt x="112014" y="160019"/>
                </a:lnTo>
                <a:lnTo>
                  <a:pt x="112776" y="160019"/>
                </a:lnTo>
                <a:lnTo>
                  <a:pt x="111252" y="161543"/>
                </a:lnTo>
                <a:lnTo>
                  <a:pt x="112776" y="147065"/>
                </a:lnTo>
                <a:lnTo>
                  <a:pt x="113538" y="148589"/>
                </a:lnTo>
                <a:lnTo>
                  <a:pt x="112776" y="147827"/>
                </a:lnTo>
                <a:cubicBezTo>
                  <a:pt x="125742" y="175336"/>
                  <a:pt x="140995" y="192595"/>
                  <a:pt x="122682" y="222503"/>
                </a:cubicBezTo>
                <a:lnTo>
                  <a:pt x="123444" y="220979"/>
                </a:lnTo>
                <a:lnTo>
                  <a:pt x="122682" y="221741"/>
                </a:lnTo>
                <a:lnTo>
                  <a:pt x="123444" y="220217"/>
                </a:lnTo>
                <a:lnTo>
                  <a:pt x="122682" y="222503"/>
                </a:lnTo>
                <a:lnTo>
                  <a:pt x="122682" y="221741"/>
                </a:lnTo>
                <a:lnTo>
                  <a:pt x="121920" y="224027"/>
                </a:lnTo>
                <a:lnTo>
                  <a:pt x="122682" y="224027"/>
                </a:lnTo>
                <a:lnTo>
                  <a:pt x="121158" y="227075"/>
                </a:lnTo>
                <a:lnTo>
                  <a:pt x="121920" y="226313"/>
                </a:lnTo>
                <a:lnTo>
                  <a:pt x="120395" y="230123"/>
                </a:lnTo>
                <a:lnTo>
                  <a:pt x="121158" y="230123"/>
                </a:lnTo>
                <a:lnTo>
                  <a:pt x="119633" y="233933"/>
                </a:lnTo>
                <a:lnTo>
                  <a:pt x="119633" y="233171"/>
                </a:lnTo>
                <a:cubicBezTo>
                  <a:pt x="118643" y="241858"/>
                  <a:pt x="114795" y="255180"/>
                  <a:pt x="114300" y="263651"/>
                </a:cubicBezTo>
                <a:lnTo>
                  <a:pt x="114300" y="262889"/>
                </a:lnTo>
                <a:lnTo>
                  <a:pt x="114300" y="265937"/>
                </a:lnTo>
                <a:lnTo>
                  <a:pt x="114300" y="265175"/>
                </a:lnTo>
                <a:lnTo>
                  <a:pt x="114300" y="266700"/>
                </a:lnTo>
                <a:lnTo>
                  <a:pt x="113538" y="262889"/>
                </a:lnTo>
                <a:lnTo>
                  <a:pt x="114300" y="265175"/>
                </a:lnTo>
                <a:lnTo>
                  <a:pt x="112776" y="261365"/>
                </a:lnTo>
                <a:lnTo>
                  <a:pt x="114300" y="263651"/>
                </a:lnTo>
                <a:lnTo>
                  <a:pt x="112776" y="262127"/>
                </a:lnTo>
                <a:lnTo>
                  <a:pt x="115061" y="264413"/>
                </a:lnTo>
                <a:lnTo>
                  <a:pt x="114300" y="263651"/>
                </a:lnTo>
                <a:lnTo>
                  <a:pt x="115823" y="266700"/>
                </a:lnTo>
                <a:lnTo>
                  <a:pt x="115823" y="265937"/>
                </a:lnTo>
                <a:lnTo>
                  <a:pt x="118110" y="268985"/>
                </a:lnTo>
                <a:lnTo>
                  <a:pt x="118110" y="268223"/>
                </a:lnTo>
                <a:lnTo>
                  <a:pt x="121158" y="272033"/>
                </a:lnTo>
                <a:lnTo>
                  <a:pt x="120395" y="271271"/>
                </a:lnTo>
                <a:cubicBezTo>
                  <a:pt x="130429" y="283806"/>
                  <a:pt x="141312" y="289598"/>
                  <a:pt x="147827" y="304800"/>
                </a:cubicBezTo>
                <a:lnTo>
                  <a:pt x="148589" y="310133"/>
                </a:lnTo>
                <a:lnTo>
                  <a:pt x="147827" y="314705"/>
                </a:lnTo>
                <a:lnTo>
                  <a:pt x="147827" y="319277"/>
                </a:lnTo>
                <a:lnTo>
                  <a:pt x="146304" y="326897"/>
                </a:lnTo>
                <a:lnTo>
                  <a:pt x="144780" y="331469"/>
                </a:lnTo>
                <a:lnTo>
                  <a:pt x="144780" y="332231"/>
                </a:lnTo>
                <a:lnTo>
                  <a:pt x="142494" y="320039"/>
                </a:lnTo>
                <a:lnTo>
                  <a:pt x="144017" y="321563"/>
                </a:lnTo>
                <a:lnTo>
                  <a:pt x="144017" y="323087"/>
                </a:lnTo>
                <a:lnTo>
                  <a:pt x="144017" y="322325"/>
                </a:lnTo>
                <a:cubicBezTo>
                  <a:pt x="155054" y="341312"/>
                  <a:pt x="164198" y="359994"/>
                  <a:pt x="144780" y="377189"/>
                </a:cubicBezTo>
                <a:cubicBezTo>
                  <a:pt x="137807" y="386524"/>
                  <a:pt x="126199" y="394499"/>
                  <a:pt x="117348" y="402335"/>
                </a:cubicBezTo>
                <a:lnTo>
                  <a:pt x="105917" y="411479"/>
                </a:lnTo>
                <a:lnTo>
                  <a:pt x="103632" y="413003"/>
                </a:lnTo>
                <a:lnTo>
                  <a:pt x="101345" y="415289"/>
                </a:lnTo>
                <a:lnTo>
                  <a:pt x="100583" y="415289"/>
                </a:lnTo>
                <a:lnTo>
                  <a:pt x="102108" y="392429"/>
                </a:lnTo>
                <a:cubicBezTo>
                  <a:pt x="107276" y="395858"/>
                  <a:pt x="111468" y="400418"/>
                  <a:pt x="116586" y="403859"/>
                </a:cubicBezTo>
                <a:lnTo>
                  <a:pt x="115823" y="403097"/>
                </a:lnTo>
                <a:cubicBezTo>
                  <a:pt x="118998" y="406958"/>
                  <a:pt x="118440" y="404469"/>
                  <a:pt x="121920" y="408431"/>
                </a:cubicBezTo>
                <a:lnTo>
                  <a:pt x="112014" y="403859"/>
                </a:lnTo>
                <a:lnTo>
                  <a:pt x="112776" y="403859"/>
                </a:lnTo>
                <a:lnTo>
                  <a:pt x="112014" y="403859"/>
                </a:lnTo>
                <a:lnTo>
                  <a:pt x="113538" y="403859"/>
                </a:lnTo>
                <a:lnTo>
                  <a:pt x="112776" y="403859"/>
                </a:lnTo>
                <a:lnTo>
                  <a:pt x="116586" y="403859"/>
                </a:lnTo>
                <a:lnTo>
                  <a:pt x="115823" y="403859"/>
                </a:lnTo>
                <a:lnTo>
                  <a:pt x="120395" y="403097"/>
                </a:lnTo>
                <a:lnTo>
                  <a:pt x="124967" y="431291"/>
                </a:lnTo>
                <a:lnTo>
                  <a:pt x="120395" y="432053"/>
                </a:lnTo>
                <a:lnTo>
                  <a:pt x="116586" y="432053"/>
                </a:lnTo>
                <a:lnTo>
                  <a:pt x="114300" y="432815"/>
                </a:lnTo>
                <a:lnTo>
                  <a:pt x="105917" y="432815"/>
                </a:lnTo>
                <a:lnTo>
                  <a:pt x="102108" y="428243"/>
                </a:lnTo>
                <a:lnTo>
                  <a:pt x="102870" y="429767"/>
                </a:lnTo>
                <a:lnTo>
                  <a:pt x="102870" y="429005"/>
                </a:lnTo>
                <a:lnTo>
                  <a:pt x="102108" y="429005"/>
                </a:lnTo>
                <a:lnTo>
                  <a:pt x="100583" y="427481"/>
                </a:lnTo>
                <a:lnTo>
                  <a:pt x="98298" y="425957"/>
                </a:lnTo>
                <a:lnTo>
                  <a:pt x="96773" y="424433"/>
                </a:lnTo>
                <a:cubicBezTo>
                  <a:pt x="87579" y="417664"/>
                  <a:pt x="76847" y="409193"/>
                  <a:pt x="68580" y="402335"/>
                </a:cubicBezTo>
                <a:lnTo>
                  <a:pt x="85344" y="391667"/>
                </a:lnTo>
                <a:lnTo>
                  <a:pt x="84582" y="391667"/>
                </a:lnTo>
                <a:lnTo>
                  <a:pt x="86105" y="390143"/>
                </a:lnTo>
                <a:lnTo>
                  <a:pt x="89154" y="388619"/>
                </a:lnTo>
                <a:lnTo>
                  <a:pt x="88392" y="388619"/>
                </a:lnTo>
                <a:lnTo>
                  <a:pt x="92202" y="386333"/>
                </a:lnTo>
                <a:lnTo>
                  <a:pt x="91439" y="386333"/>
                </a:lnTo>
                <a:lnTo>
                  <a:pt x="95250" y="383285"/>
                </a:lnTo>
                <a:lnTo>
                  <a:pt x="99822" y="380237"/>
                </a:lnTo>
                <a:lnTo>
                  <a:pt x="99060" y="380237"/>
                </a:lnTo>
                <a:lnTo>
                  <a:pt x="112776" y="368807"/>
                </a:lnTo>
                <a:lnTo>
                  <a:pt x="112014" y="368807"/>
                </a:lnTo>
                <a:lnTo>
                  <a:pt x="116586" y="364997"/>
                </a:lnTo>
                <a:lnTo>
                  <a:pt x="120395" y="361187"/>
                </a:lnTo>
                <a:lnTo>
                  <a:pt x="120395" y="361950"/>
                </a:lnTo>
                <a:lnTo>
                  <a:pt x="124205" y="358139"/>
                </a:lnTo>
                <a:lnTo>
                  <a:pt x="123444" y="358139"/>
                </a:lnTo>
                <a:lnTo>
                  <a:pt x="126492" y="355091"/>
                </a:lnTo>
                <a:lnTo>
                  <a:pt x="125730" y="355853"/>
                </a:lnTo>
                <a:lnTo>
                  <a:pt x="128016" y="352805"/>
                </a:lnTo>
                <a:lnTo>
                  <a:pt x="127254" y="354329"/>
                </a:lnTo>
                <a:lnTo>
                  <a:pt x="128777" y="351281"/>
                </a:lnTo>
                <a:lnTo>
                  <a:pt x="128016" y="353567"/>
                </a:lnTo>
                <a:lnTo>
                  <a:pt x="128016" y="352043"/>
                </a:lnTo>
                <a:lnTo>
                  <a:pt x="127254" y="355091"/>
                </a:lnTo>
                <a:lnTo>
                  <a:pt x="128016" y="354329"/>
                </a:lnTo>
                <a:lnTo>
                  <a:pt x="128016" y="357377"/>
                </a:lnTo>
                <a:lnTo>
                  <a:pt x="127254" y="352805"/>
                </a:lnTo>
                <a:lnTo>
                  <a:pt x="127254" y="355091"/>
                </a:lnTo>
                <a:lnTo>
                  <a:pt x="126492" y="350519"/>
                </a:lnTo>
                <a:lnTo>
                  <a:pt x="126492" y="352043"/>
                </a:lnTo>
                <a:lnTo>
                  <a:pt x="124967" y="347471"/>
                </a:lnTo>
                <a:lnTo>
                  <a:pt x="125730" y="348233"/>
                </a:lnTo>
                <a:lnTo>
                  <a:pt x="123444" y="344423"/>
                </a:lnTo>
                <a:lnTo>
                  <a:pt x="121920" y="340613"/>
                </a:lnTo>
                <a:lnTo>
                  <a:pt x="121920" y="341375"/>
                </a:lnTo>
                <a:lnTo>
                  <a:pt x="120395" y="338327"/>
                </a:lnTo>
                <a:lnTo>
                  <a:pt x="120395" y="339089"/>
                </a:lnTo>
                <a:lnTo>
                  <a:pt x="119633" y="337565"/>
                </a:lnTo>
                <a:lnTo>
                  <a:pt x="119633" y="336803"/>
                </a:lnTo>
                <a:lnTo>
                  <a:pt x="118872" y="336803"/>
                </a:lnTo>
                <a:lnTo>
                  <a:pt x="119633" y="337565"/>
                </a:lnTo>
                <a:lnTo>
                  <a:pt x="115823" y="331469"/>
                </a:lnTo>
                <a:lnTo>
                  <a:pt x="117348" y="324611"/>
                </a:lnTo>
                <a:lnTo>
                  <a:pt x="117348" y="323850"/>
                </a:lnTo>
                <a:lnTo>
                  <a:pt x="117348" y="324611"/>
                </a:lnTo>
                <a:lnTo>
                  <a:pt x="118110" y="323087"/>
                </a:lnTo>
                <a:lnTo>
                  <a:pt x="118110" y="320039"/>
                </a:lnTo>
                <a:lnTo>
                  <a:pt x="118110" y="320801"/>
                </a:lnTo>
                <a:lnTo>
                  <a:pt x="119633" y="314705"/>
                </a:lnTo>
                <a:lnTo>
                  <a:pt x="119633" y="315467"/>
                </a:lnTo>
                <a:lnTo>
                  <a:pt x="119633" y="312419"/>
                </a:lnTo>
                <a:lnTo>
                  <a:pt x="119633" y="313181"/>
                </a:lnTo>
                <a:lnTo>
                  <a:pt x="119633" y="310133"/>
                </a:lnTo>
                <a:lnTo>
                  <a:pt x="119633" y="312419"/>
                </a:lnTo>
                <a:lnTo>
                  <a:pt x="119633" y="310133"/>
                </a:lnTo>
                <a:lnTo>
                  <a:pt x="120395" y="313943"/>
                </a:lnTo>
                <a:lnTo>
                  <a:pt x="119633" y="312419"/>
                </a:lnTo>
                <a:lnTo>
                  <a:pt x="121158" y="314705"/>
                </a:lnTo>
                <a:lnTo>
                  <a:pt x="119633" y="312419"/>
                </a:lnTo>
                <a:lnTo>
                  <a:pt x="120395" y="313943"/>
                </a:lnTo>
                <a:cubicBezTo>
                  <a:pt x="112242" y="300494"/>
                  <a:pt x="82512" y="280047"/>
                  <a:pt x="85344" y="262889"/>
                </a:cubicBezTo>
                <a:cubicBezTo>
                  <a:pt x="87909" y="248145"/>
                  <a:pt x="91948" y="216001"/>
                  <a:pt x="100583" y="204215"/>
                </a:cubicBezTo>
                <a:lnTo>
                  <a:pt x="99822" y="205739"/>
                </a:lnTo>
                <a:lnTo>
                  <a:pt x="100583" y="202691"/>
                </a:lnTo>
                <a:lnTo>
                  <a:pt x="100583" y="204215"/>
                </a:lnTo>
                <a:lnTo>
                  <a:pt x="101345" y="201167"/>
                </a:lnTo>
                <a:lnTo>
                  <a:pt x="101345" y="201929"/>
                </a:lnTo>
                <a:lnTo>
                  <a:pt x="102108" y="198881"/>
                </a:lnTo>
                <a:lnTo>
                  <a:pt x="102108" y="200405"/>
                </a:lnTo>
                <a:lnTo>
                  <a:pt x="102870" y="196595"/>
                </a:lnTo>
                <a:lnTo>
                  <a:pt x="102108" y="198119"/>
                </a:lnTo>
                <a:lnTo>
                  <a:pt x="102870" y="194309"/>
                </a:lnTo>
                <a:lnTo>
                  <a:pt x="102870" y="196595"/>
                </a:lnTo>
                <a:lnTo>
                  <a:pt x="102870" y="192785"/>
                </a:lnTo>
                <a:lnTo>
                  <a:pt x="102870" y="195071"/>
                </a:lnTo>
                <a:lnTo>
                  <a:pt x="102108" y="191261"/>
                </a:lnTo>
                <a:lnTo>
                  <a:pt x="102870" y="193547"/>
                </a:lnTo>
                <a:lnTo>
                  <a:pt x="102108" y="191261"/>
                </a:lnTo>
                <a:lnTo>
                  <a:pt x="102108" y="192023"/>
                </a:lnTo>
                <a:lnTo>
                  <a:pt x="101345" y="189737"/>
                </a:lnTo>
                <a:lnTo>
                  <a:pt x="99060" y="184403"/>
                </a:lnTo>
                <a:lnTo>
                  <a:pt x="96011" y="178307"/>
                </a:lnTo>
                <a:lnTo>
                  <a:pt x="96011" y="179069"/>
                </a:lnTo>
                <a:lnTo>
                  <a:pt x="93726" y="172973"/>
                </a:lnTo>
                <a:lnTo>
                  <a:pt x="90677" y="167639"/>
                </a:lnTo>
                <a:lnTo>
                  <a:pt x="89154" y="163067"/>
                </a:lnTo>
                <a:lnTo>
                  <a:pt x="89154" y="163829"/>
                </a:lnTo>
                <a:lnTo>
                  <a:pt x="87630" y="160781"/>
                </a:lnTo>
                <a:lnTo>
                  <a:pt x="86867" y="160019"/>
                </a:lnTo>
                <a:lnTo>
                  <a:pt x="83058" y="151637"/>
                </a:lnTo>
                <a:lnTo>
                  <a:pt x="88392" y="144779"/>
                </a:lnTo>
                <a:lnTo>
                  <a:pt x="89154" y="143255"/>
                </a:lnTo>
                <a:lnTo>
                  <a:pt x="89916" y="142493"/>
                </a:lnTo>
                <a:lnTo>
                  <a:pt x="89916" y="143255"/>
                </a:lnTo>
                <a:lnTo>
                  <a:pt x="91439" y="140207"/>
                </a:lnTo>
                <a:lnTo>
                  <a:pt x="93726" y="137159"/>
                </a:lnTo>
                <a:lnTo>
                  <a:pt x="92964" y="137159"/>
                </a:lnTo>
                <a:lnTo>
                  <a:pt x="95250" y="133350"/>
                </a:lnTo>
                <a:lnTo>
                  <a:pt x="95250" y="134111"/>
                </a:lnTo>
                <a:lnTo>
                  <a:pt x="97536" y="129539"/>
                </a:lnTo>
                <a:lnTo>
                  <a:pt x="96773" y="130301"/>
                </a:lnTo>
                <a:lnTo>
                  <a:pt x="99060" y="126491"/>
                </a:lnTo>
                <a:lnTo>
                  <a:pt x="98298" y="128015"/>
                </a:lnTo>
                <a:lnTo>
                  <a:pt x="99822" y="124205"/>
                </a:lnTo>
                <a:lnTo>
                  <a:pt x="99060" y="128015"/>
                </a:lnTo>
                <a:lnTo>
                  <a:pt x="99060" y="126491"/>
                </a:lnTo>
                <a:lnTo>
                  <a:pt x="99822" y="131063"/>
                </a:lnTo>
                <a:lnTo>
                  <a:pt x="99060" y="128777"/>
                </a:lnTo>
                <a:lnTo>
                  <a:pt x="100583" y="131825"/>
                </a:lnTo>
                <a:lnTo>
                  <a:pt x="99060" y="129539"/>
                </a:lnTo>
                <a:lnTo>
                  <a:pt x="100583" y="131825"/>
                </a:lnTo>
                <a:lnTo>
                  <a:pt x="98298" y="129539"/>
                </a:lnTo>
                <a:lnTo>
                  <a:pt x="99060" y="130301"/>
                </a:lnTo>
                <a:lnTo>
                  <a:pt x="96773" y="128015"/>
                </a:lnTo>
                <a:lnTo>
                  <a:pt x="97536" y="128015"/>
                </a:lnTo>
                <a:lnTo>
                  <a:pt x="95250" y="125729"/>
                </a:lnTo>
                <a:lnTo>
                  <a:pt x="96011" y="126491"/>
                </a:lnTo>
                <a:lnTo>
                  <a:pt x="90677" y="121919"/>
                </a:lnTo>
                <a:lnTo>
                  <a:pt x="90677" y="122681"/>
                </a:lnTo>
                <a:lnTo>
                  <a:pt x="85344" y="118109"/>
                </a:lnTo>
                <a:lnTo>
                  <a:pt x="85344" y="118871"/>
                </a:lnTo>
                <a:lnTo>
                  <a:pt x="83058" y="116585"/>
                </a:lnTo>
                <a:lnTo>
                  <a:pt x="83058" y="117347"/>
                </a:lnTo>
                <a:lnTo>
                  <a:pt x="80772" y="115061"/>
                </a:lnTo>
                <a:lnTo>
                  <a:pt x="78486" y="114300"/>
                </a:lnTo>
                <a:lnTo>
                  <a:pt x="79248" y="114300"/>
                </a:lnTo>
                <a:lnTo>
                  <a:pt x="77723" y="113537"/>
                </a:lnTo>
                <a:lnTo>
                  <a:pt x="76200" y="112775"/>
                </a:lnTo>
                <a:lnTo>
                  <a:pt x="72389" y="110489"/>
                </a:lnTo>
                <a:lnTo>
                  <a:pt x="70866" y="106679"/>
                </a:lnTo>
                <a:lnTo>
                  <a:pt x="70104" y="105155"/>
                </a:lnTo>
                <a:cubicBezTo>
                  <a:pt x="65341" y="97497"/>
                  <a:pt x="60020" y="89877"/>
                  <a:pt x="55626" y="82295"/>
                </a:cubicBezTo>
                <a:lnTo>
                  <a:pt x="56388" y="82295"/>
                </a:lnTo>
                <a:lnTo>
                  <a:pt x="49530" y="72389"/>
                </a:lnTo>
                <a:lnTo>
                  <a:pt x="46482" y="67055"/>
                </a:lnTo>
                <a:lnTo>
                  <a:pt x="42672" y="62483"/>
                </a:lnTo>
                <a:lnTo>
                  <a:pt x="43433" y="62483"/>
                </a:lnTo>
                <a:lnTo>
                  <a:pt x="39623" y="57911"/>
                </a:lnTo>
                <a:lnTo>
                  <a:pt x="40386" y="58673"/>
                </a:lnTo>
                <a:lnTo>
                  <a:pt x="36576" y="54101"/>
                </a:lnTo>
                <a:lnTo>
                  <a:pt x="37338" y="54863"/>
                </a:lnTo>
                <a:lnTo>
                  <a:pt x="34289" y="51053"/>
                </a:lnTo>
                <a:lnTo>
                  <a:pt x="35052" y="51815"/>
                </a:lnTo>
                <a:lnTo>
                  <a:pt x="32004" y="48767"/>
                </a:lnTo>
                <a:lnTo>
                  <a:pt x="32766" y="49529"/>
                </a:lnTo>
                <a:lnTo>
                  <a:pt x="28955" y="45719"/>
                </a:lnTo>
                <a:lnTo>
                  <a:pt x="29717" y="46481"/>
                </a:lnTo>
                <a:lnTo>
                  <a:pt x="25145" y="42671"/>
                </a:lnTo>
                <a:lnTo>
                  <a:pt x="25908" y="42671"/>
                </a:lnTo>
                <a:lnTo>
                  <a:pt x="7620" y="28955"/>
                </a:lnTo>
                <a:lnTo>
                  <a:pt x="8382" y="28955"/>
                </a:lnTo>
                <a:lnTo>
                  <a:pt x="3810" y="25907"/>
                </a:lnTo>
                <a:lnTo>
                  <a:pt x="0" y="23621"/>
                </a:lnTo>
                <a:lnTo>
                  <a:pt x="16764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2602115" y="1577773"/>
            <a:ext cx="303276" cy="155014"/>
          </a:xfrm>
          <a:custGeom>
            <a:avLst/>
            <a:gdLst>
              <a:gd name="connsiteX0" fmla="*/ 0 w 303276"/>
              <a:gd name="connsiteY0" fmla="*/ 137488 h 155014"/>
              <a:gd name="connsiteX1" fmla="*/ 60959 w 303276"/>
              <a:gd name="connsiteY1" fmla="*/ 68908 h 155014"/>
              <a:gd name="connsiteX2" fmla="*/ 88391 w 303276"/>
              <a:gd name="connsiteY2" fmla="*/ 41476 h 155014"/>
              <a:gd name="connsiteX3" fmla="*/ 88391 w 303276"/>
              <a:gd name="connsiteY3" fmla="*/ 42238 h 155014"/>
              <a:gd name="connsiteX4" fmla="*/ 112775 w 303276"/>
              <a:gd name="connsiteY4" fmla="*/ 31570 h 155014"/>
              <a:gd name="connsiteX5" fmla="*/ 156209 w 303276"/>
              <a:gd name="connsiteY5" fmla="*/ 18616 h 155014"/>
              <a:gd name="connsiteX6" fmla="*/ 154685 w 303276"/>
              <a:gd name="connsiteY6" fmla="*/ 18616 h 155014"/>
              <a:gd name="connsiteX7" fmla="*/ 159257 w 303276"/>
              <a:gd name="connsiteY7" fmla="*/ 17092 h 155014"/>
              <a:gd name="connsiteX8" fmla="*/ 164591 w 303276"/>
              <a:gd name="connsiteY8" fmla="*/ 16330 h 155014"/>
              <a:gd name="connsiteX9" fmla="*/ 163829 w 303276"/>
              <a:gd name="connsiteY9" fmla="*/ 16330 h 155014"/>
              <a:gd name="connsiteX10" fmla="*/ 169163 w 303276"/>
              <a:gd name="connsiteY10" fmla="*/ 14806 h 155014"/>
              <a:gd name="connsiteX11" fmla="*/ 175259 w 303276"/>
              <a:gd name="connsiteY11" fmla="*/ 12520 h 155014"/>
              <a:gd name="connsiteX12" fmla="*/ 174497 w 303276"/>
              <a:gd name="connsiteY12" fmla="*/ 12520 h 155014"/>
              <a:gd name="connsiteX13" fmla="*/ 181355 w 303276"/>
              <a:gd name="connsiteY13" fmla="*/ 10234 h 155014"/>
              <a:gd name="connsiteX14" fmla="*/ 180593 w 303276"/>
              <a:gd name="connsiteY14" fmla="*/ 10234 h 155014"/>
              <a:gd name="connsiteX15" fmla="*/ 249173 w 303276"/>
              <a:gd name="connsiteY15" fmla="*/ 10996 h 155014"/>
              <a:gd name="connsiteX16" fmla="*/ 247650 w 303276"/>
              <a:gd name="connsiteY16" fmla="*/ 10234 h 155014"/>
              <a:gd name="connsiteX17" fmla="*/ 249173 w 303276"/>
              <a:gd name="connsiteY17" fmla="*/ 10996 h 155014"/>
              <a:gd name="connsiteX18" fmla="*/ 248411 w 303276"/>
              <a:gd name="connsiteY18" fmla="*/ 10234 h 155014"/>
              <a:gd name="connsiteX19" fmla="*/ 249173 w 303276"/>
              <a:gd name="connsiteY19" fmla="*/ 11758 h 155014"/>
              <a:gd name="connsiteX20" fmla="*/ 248411 w 303276"/>
              <a:gd name="connsiteY20" fmla="*/ 10234 h 155014"/>
              <a:gd name="connsiteX21" fmla="*/ 251459 w 303276"/>
              <a:gd name="connsiteY21" fmla="*/ 13282 h 155014"/>
              <a:gd name="connsiteX22" fmla="*/ 250697 w 303276"/>
              <a:gd name="connsiteY22" fmla="*/ 12520 h 155014"/>
              <a:gd name="connsiteX23" fmla="*/ 254507 w 303276"/>
              <a:gd name="connsiteY23" fmla="*/ 14806 h 155014"/>
              <a:gd name="connsiteX24" fmla="*/ 253745 w 303276"/>
              <a:gd name="connsiteY24" fmla="*/ 14806 h 155014"/>
              <a:gd name="connsiteX25" fmla="*/ 258317 w 303276"/>
              <a:gd name="connsiteY25" fmla="*/ 17092 h 155014"/>
              <a:gd name="connsiteX26" fmla="*/ 257555 w 303276"/>
              <a:gd name="connsiteY26" fmla="*/ 16330 h 155014"/>
              <a:gd name="connsiteX27" fmla="*/ 262127 w 303276"/>
              <a:gd name="connsiteY27" fmla="*/ 18616 h 155014"/>
              <a:gd name="connsiteX28" fmla="*/ 261365 w 303276"/>
              <a:gd name="connsiteY28" fmla="*/ 18616 h 155014"/>
              <a:gd name="connsiteX29" fmla="*/ 265175 w 303276"/>
              <a:gd name="connsiteY29" fmla="*/ 20140 h 155014"/>
              <a:gd name="connsiteX30" fmla="*/ 263651 w 303276"/>
              <a:gd name="connsiteY30" fmla="*/ 19378 h 155014"/>
              <a:gd name="connsiteX31" fmla="*/ 267461 w 303276"/>
              <a:gd name="connsiteY31" fmla="*/ 20140 h 155014"/>
              <a:gd name="connsiteX32" fmla="*/ 265175 w 303276"/>
              <a:gd name="connsiteY32" fmla="*/ 20140 h 155014"/>
              <a:gd name="connsiteX33" fmla="*/ 266700 w 303276"/>
              <a:gd name="connsiteY33" fmla="*/ 20140 h 155014"/>
              <a:gd name="connsiteX34" fmla="*/ 264413 w 303276"/>
              <a:gd name="connsiteY34" fmla="*/ 20140 h 155014"/>
              <a:gd name="connsiteX35" fmla="*/ 286511 w 303276"/>
              <a:gd name="connsiteY35" fmla="*/ 30808 h 155014"/>
              <a:gd name="connsiteX36" fmla="*/ 300227 w 303276"/>
              <a:gd name="connsiteY36" fmla="*/ 53668 h 155014"/>
              <a:gd name="connsiteX37" fmla="*/ 299465 w 303276"/>
              <a:gd name="connsiteY37" fmla="*/ 53668 h 155014"/>
              <a:gd name="connsiteX38" fmla="*/ 300227 w 303276"/>
              <a:gd name="connsiteY38" fmla="*/ 55192 h 155014"/>
              <a:gd name="connsiteX39" fmla="*/ 303275 w 303276"/>
              <a:gd name="connsiteY39" fmla="*/ 62050 h 155014"/>
              <a:gd name="connsiteX40" fmla="*/ 297941 w 303276"/>
              <a:gd name="connsiteY40" fmla="*/ 71956 h 155014"/>
              <a:gd name="connsiteX41" fmla="*/ 296417 w 303276"/>
              <a:gd name="connsiteY41" fmla="*/ 75766 h 155014"/>
              <a:gd name="connsiteX42" fmla="*/ 294893 w 303276"/>
              <a:gd name="connsiteY42" fmla="*/ 78814 h 155014"/>
              <a:gd name="connsiteX43" fmla="*/ 289559 w 303276"/>
              <a:gd name="connsiteY43" fmla="*/ 89482 h 155014"/>
              <a:gd name="connsiteX44" fmla="*/ 289559 w 303276"/>
              <a:gd name="connsiteY44" fmla="*/ 88720 h 155014"/>
              <a:gd name="connsiteX45" fmla="*/ 288797 w 303276"/>
              <a:gd name="connsiteY45" fmla="*/ 91006 h 155014"/>
              <a:gd name="connsiteX46" fmla="*/ 288035 w 303276"/>
              <a:gd name="connsiteY46" fmla="*/ 91768 h 155014"/>
              <a:gd name="connsiteX47" fmla="*/ 288797 w 303276"/>
              <a:gd name="connsiteY47" fmla="*/ 91006 h 155014"/>
              <a:gd name="connsiteX48" fmla="*/ 287273 w 303276"/>
              <a:gd name="connsiteY48" fmla="*/ 94054 h 155014"/>
              <a:gd name="connsiteX49" fmla="*/ 285750 w 303276"/>
              <a:gd name="connsiteY49" fmla="*/ 95578 h 155014"/>
              <a:gd name="connsiteX50" fmla="*/ 278891 w 303276"/>
              <a:gd name="connsiteY50" fmla="*/ 71956 h 155014"/>
              <a:gd name="connsiteX51" fmla="*/ 279653 w 303276"/>
              <a:gd name="connsiteY51" fmla="*/ 71956 h 155014"/>
              <a:gd name="connsiteX52" fmla="*/ 281177 w 303276"/>
              <a:gd name="connsiteY52" fmla="*/ 72718 h 155014"/>
              <a:gd name="connsiteX53" fmla="*/ 282701 w 303276"/>
              <a:gd name="connsiteY53" fmla="*/ 72718 h 155014"/>
              <a:gd name="connsiteX54" fmla="*/ 283463 w 303276"/>
              <a:gd name="connsiteY54" fmla="*/ 73480 h 155014"/>
              <a:gd name="connsiteX55" fmla="*/ 287273 w 303276"/>
              <a:gd name="connsiteY55" fmla="*/ 75004 h 155014"/>
              <a:gd name="connsiteX56" fmla="*/ 291083 w 303276"/>
              <a:gd name="connsiteY56" fmla="*/ 77290 h 155014"/>
              <a:gd name="connsiteX57" fmla="*/ 276605 w 303276"/>
              <a:gd name="connsiteY57" fmla="*/ 101674 h 155014"/>
              <a:gd name="connsiteX58" fmla="*/ 273557 w 303276"/>
              <a:gd name="connsiteY58" fmla="*/ 100150 h 155014"/>
              <a:gd name="connsiteX59" fmla="*/ 274319 w 303276"/>
              <a:gd name="connsiteY59" fmla="*/ 100912 h 155014"/>
              <a:gd name="connsiteX60" fmla="*/ 272033 w 303276"/>
              <a:gd name="connsiteY60" fmla="*/ 99388 h 155014"/>
              <a:gd name="connsiteX61" fmla="*/ 272795 w 303276"/>
              <a:gd name="connsiteY61" fmla="*/ 100150 h 155014"/>
              <a:gd name="connsiteX62" fmla="*/ 271272 w 303276"/>
              <a:gd name="connsiteY62" fmla="*/ 99388 h 155014"/>
              <a:gd name="connsiteX63" fmla="*/ 270509 w 303276"/>
              <a:gd name="connsiteY63" fmla="*/ 99388 h 155014"/>
              <a:gd name="connsiteX64" fmla="*/ 271272 w 303276"/>
              <a:gd name="connsiteY64" fmla="*/ 99388 h 155014"/>
              <a:gd name="connsiteX65" fmla="*/ 270509 w 303276"/>
              <a:gd name="connsiteY65" fmla="*/ 99388 h 155014"/>
              <a:gd name="connsiteX66" fmla="*/ 272033 w 303276"/>
              <a:gd name="connsiteY66" fmla="*/ 99388 h 155014"/>
              <a:gd name="connsiteX67" fmla="*/ 247650 w 303276"/>
              <a:gd name="connsiteY67" fmla="*/ 93292 h 155014"/>
              <a:gd name="connsiteX68" fmla="*/ 265175 w 303276"/>
              <a:gd name="connsiteY68" fmla="*/ 75766 h 155014"/>
              <a:gd name="connsiteX69" fmla="*/ 262127 w 303276"/>
              <a:gd name="connsiteY69" fmla="*/ 80338 h 155014"/>
              <a:gd name="connsiteX70" fmla="*/ 262889 w 303276"/>
              <a:gd name="connsiteY70" fmla="*/ 78814 h 155014"/>
              <a:gd name="connsiteX71" fmla="*/ 263651 w 303276"/>
              <a:gd name="connsiteY71" fmla="*/ 78052 h 155014"/>
              <a:gd name="connsiteX72" fmla="*/ 262889 w 303276"/>
              <a:gd name="connsiteY72" fmla="*/ 78052 h 155014"/>
              <a:gd name="connsiteX73" fmla="*/ 275081 w 303276"/>
              <a:gd name="connsiteY73" fmla="*/ 55192 h 155014"/>
              <a:gd name="connsiteX74" fmla="*/ 274319 w 303276"/>
              <a:gd name="connsiteY74" fmla="*/ 66622 h 155014"/>
              <a:gd name="connsiteX75" fmla="*/ 275081 w 303276"/>
              <a:gd name="connsiteY75" fmla="*/ 67384 h 155014"/>
              <a:gd name="connsiteX76" fmla="*/ 274319 w 303276"/>
              <a:gd name="connsiteY76" fmla="*/ 66622 h 155014"/>
              <a:gd name="connsiteX77" fmla="*/ 272795 w 303276"/>
              <a:gd name="connsiteY77" fmla="*/ 63574 h 155014"/>
              <a:gd name="connsiteX78" fmla="*/ 271272 w 303276"/>
              <a:gd name="connsiteY78" fmla="*/ 61288 h 155014"/>
              <a:gd name="connsiteX79" fmla="*/ 272033 w 303276"/>
              <a:gd name="connsiteY79" fmla="*/ 62050 h 155014"/>
              <a:gd name="connsiteX80" fmla="*/ 270509 w 303276"/>
              <a:gd name="connsiteY80" fmla="*/ 59764 h 155014"/>
              <a:gd name="connsiteX81" fmla="*/ 267461 w 303276"/>
              <a:gd name="connsiteY81" fmla="*/ 54430 h 155014"/>
              <a:gd name="connsiteX82" fmla="*/ 268223 w 303276"/>
              <a:gd name="connsiteY82" fmla="*/ 55192 h 155014"/>
              <a:gd name="connsiteX83" fmla="*/ 264413 w 303276"/>
              <a:gd name="connsiteY83" fmla="*/ 49858 h 155014"/>
              <a:gd name="connsiteX84" fmla="*/ 265175 w 303276"/>
              <a:gd name="connsiteY84" fmla="*/ 50620 h 155014"/>
              <a:gd name="connsiteX85" fmla="*/ 263651 w 303276"/>
              <a:gd name="connsiteY85" fmla="*/ 48334 h 155014"/>
              <a:gd name="connsiteX86" fmla="*/ 264413 w 303276"/>
              <a:gd name="connsiteY86" fmla="*/ 49096 h 155014"/>
              <a:gd name="connsiteX87" fmla="*/ 262127 w 303276"/>
              <a:gd name="connsiteY87" fmla="*/ 47572 h 155014"/>
              <a:gd name="connsiteX88" fmla="*/ 262889 w 303276"/>
              <a:gd name="connsiteY88" fmla="*/ 48334 h 155014"/>
              <a:gd name="connsiteX89" fmla="*/ 261365 w 303276"/>
              <a:gd name="connsiteY89" fmla="*/ 46048 h 155014"/>
              <a:gd name="connsiteX90" fmla="*/ 262889 w 303276"/>
              <a:gd name="connsiteY90" fmla="*/ 47572 h 155014"/>
              <a:gd name="connsiteX91" fmla="*/ 261365 w 303276"/>
              <a:gd name="connsiteY91" fmla="*/ 46810 h 155014"/>
              <a:gd name="connsiteX92" fmla="*/ 264413 w 303276"/>
              <a:gd name="connsiteY92" fmla="*/ 48334 h 155014"/>
              <a:gd name="connsiteX93" fmla="*/ 262889 w 303276"/>
              <a:gd name="connsiteY93" fmla="*/ 47572 h 155014"/>
              <a:gd name="connsiteX94" fmla="*/ 267461 w 303276"/>
              <a:gd name="connsiteY94" fmla="*/ 48334 h 155014"/>
              <a:gd name="connsiteX95" fmla="*/ 265937 w 303276"/>
              <a:gd name="connsiteY95" fmla="*/ 48334 h 155014"/>
              <a:gd name="connsiteX96" fmla="*/ 268985 w 303276"/>
              <a:gd name="connsiteY96" fmla="*/ 48334 h 155014"/>
              <a:gd name="connsiteX97" fmla="*/ 265937 w 303276"/>
              <a:gd name="connsiteY97" fmla="*/ 49096 h 155014"/>
              <a:gd name="connsiteX98" fmla="*/ 262127 w 303276"/>
              <a:gd name="connsiteY98" fmla="*/ 48334 h 155014"/>
              <a:gd name="connsiteX99" fmla="*/ 256031 w 303276"/>
              <a:gd name="connsiteY99" fmla="*/ 46810 h 155014"/>
              <a:gd name="connsiteX100" fmla="*/ 249935 w 303276"/>
              <a:gd name="connsiteY100" fmla="*/ 44524 h 155014"/>
              <a:gd name="connsiteX101" fmla="*/ 244601 w 303276"/>
              <a:gd name="connsiteY101" fmla="*/ 42238 h 155014"/>
              <a:gd name="connsiteX102" fmla="*/ 224789 w 303276"/>
              <a:gd name="connsiteY102" fmla="*/ 26998 h 155014"/>
              <a:gd name="connsiteX103" fmla="*/ 227075 w 303276"/>
              <a:gd name="connsiteY103" fmla="*/ 29284 h 155014"/>
              <a:gd name="connsiteX104" fmla="*/ 226313 w 303276"/>
              <a:gd name="connsiteY104" fmla="*/ 28522 h 155014"/>
              <a:gd name="connsiteX105" fmla="*/ 228600 w 303276"/>
              <a:gd name="connsiteY105" fmla="*/ 30046 h 155014"/>
              <a:gd name="connsiteX106" fmla="*/ 227075 w 303276"/>
              <a:gd name="connsiteY106" fmla="*/ 29284 h 155014"/>
              <a:gd name="connsiteX107" fmla="*/ 228600 w 303276"/>
              <a:gd name="connsiteY107" fmla="*/ 30046 h 155014"/>
              <a:gd name="connsiteX108" fmla="*/ 227075 w 303276"/>
              <a:gd name="connsiteY108" fmla="*/ 29284 h 155014"/>
              <a:gd name="connsiteX109" fmla="*/ 228600 w 303276"/>
              <a:gd name="connsiteY109" fmla="*/ 30046 h 155014"/>
              <a:gd name="connsiteX110" fmla="*/ 224789 w 303276"/>
              <a:gd name="connsiteY110" fmla="*/ 28522 h 155014"/>
              <a:gd name="connsiteX111" fmla="*/ 226313 w 303276"/>
              <a:gd name="connsiteY111" fmla="*/ 29284 h 155014"/>
              <a:gd name="connsiteX112" fmla="*/ 221741 w 303276"/>
              <a:gd name="connsiteY112" fmla="*/ 28522 h 155014"/>
              <a:gd name="connsiteX113" fmla="*/ 223265 w 303276"/>
              <a:gd name="connsiteY113" fmla="*/ 28522 h 155014"/>
              <a:gd name="connsiteX114" fmla="*/ 217169 w 303276"/>
              <a:gd name="connsiteY114" fmla="*/ 28522 h 155014"/>
              <a:gd name="connsiteX115" fmla="*/ 218693 w 303276"/>
              <a:gd name="connsiteY115" fmla="*/ 28522 h 155014"/>
              <a:gd name="connsiteX116" fmla="*/ 213359 w 303276"/>
              <a:gd name="connsiteY116" fmla="*/ 29284 h 155014"/>
              <a:gd name="connsiteX117" fmla="*/ 214883 w 303276"/>
              <a:gd name="connsiteY117" fmla="*/ 28522 h 155014"/>
              <a:gd name="connsiteX118" fmla="*/ 208025 w 303276"/>
              <a:gd name="connsiteY118" fmla="*/ 30046 h 155014"/>
              <a:gd name="connsiteX119" fmla="*/ 210311 w 303276"/>
              <a:gd name="connsiteY119" fmla="*/ 29284 h 155014"/>
              <a:gd name="connsiteX120" fmla="*/ 203453 w 303276"/>
              <a:gd name="connsiteY120" fmla="*/ 31570 h 155014"/>
              <a:gd name="connsiteX121" fmla="*/ 204977 w 303276"/>
              <a:gd name="connsiteY121" fmla="*/ 31570 h 155014"/>
              <a:gd name="connsiteX122" fmla="*/ 156972 w 303276"/>
              <a:gd name="connsiteY122" fmla="*/ 46810 h 155014"/>
              <a:gd name="connsiteX123" fmla="*/ 157733 w 303276"/>
              <a:gd name="connsiteY123" fmla="*/ 46810 h 155014"/>
              <a:gd name="connsiteX124" fmla="*/ 155447 w 303276"/>
              <a:gd name="connsiteY124" fmla="*/ 47572 h 155014"/>
              <a:gd name="connsiteX125" fmla="*/ 156209 w 303276"/>
              <a:gd name="connsiteY125" fmla="*/ 47572 h 155014"/>
              <a:gd name="connsiteX126" fmla="*/ 152400 w 303276"/>
              <a:gd name="connsiteY126" fmla="*/ 48334 h 155014"/>
              <a:gd name="connsiteX127" fmla="*/ 153161 w 303276"/>
              <a:gd name="connsiteY127" fmla="*/ 48334 h 155014"/>
              <a:gd name="connsiteX128" fmla="*/ 118109 w 303276"/>
              <a:gd name="connsiteY128" fmla="*/ 60526 h 155014"/>
              <a:gd name="connsiteX129" fmla="*/ 118109 w 303276"/>
              <a:gd name="connsiteY129" fmla="*/ 59764 h 155014"/>
              <a:gd name="connsiteX130" fmla="*/ 103631 w 303276"/>
              <a:gd name="connsiteY130" fmla="*/ 65098 h 155014"/>
              <a:gd name="connsiteX131" fmla="*/ 108965 w 303276"/>
              <a:gd name="connsiteY131" fmla="*/ 62050 h 155014"/>
              <a:gd name="connsiteX132" fmla="*/ 108203 w 303276"/>
              <a:gd name="connsiteY132" fmla="*/ 62812 h 155014"/>
              <a:gd name="connsiteX133" fmla="*/ 107441 w 303276"/>
              <a:gd name="connsiteY133" fmla="*/ 62812 h 155014"/>
              <a:gd name="connsiteX134" fmla="*/ 108203 w 303276"/>
              <a:gd name="connsiteY134" fmla="*/ 62812 h 155014"/>
              <a:gd name="connsiteX135" fmla="*/ 46481 w 303276"/>
              <a:gd name="connsiteY135" fmla="*/ 126820 h 155014"/>
              <a:gd name="connsiteX136" fmla="*/ 46481 w 303276"/>
              <a:gd name="connsiteY136" fmla="*/ 126058 h 155014"/>
              <a:gd name="connsiteX137" fmla="*/ 39623 w 303276"/>
              <a:gd name="connsiteY137" fmla="*/ 134440 h 155014"/>
              <a:gd name="connsiteX138" fmla="*/ 39623 w 303276"/>
              <a:gd name="connsiteY138" fmla="*/ 133678 h 155014"/>
              <a:gd name="connsiteX139" fmla="*/ 33527 w 303276"/>
              <a:gd name="connsiteY139" fmla="*/ 141298 h 155014"/>
              <a:gd name="connsiteX140" fmla="*/ 27431 w 303276"/>
              <a:gd name="connsiteY140" fmla="*/ 148156 h 155014"/>
              <a:gd name="connsiteX141" fmla="*/ 28193 w 303276"/>
              <a:gd name="connsiteY141" fmla="*/ 148156 h 155014"/>
              <a:gd name="connsiteX142" fmla="*/ 22859 w 303276"/>
              <a:gd name="connsiteY142" fmla="*/ 155014 h 155014"/>
              <a:gd name="connsiteX143" fmla="*/ 0 w 303276"/>
              <a:gd name="connsiteY143" fmla="*/ 137488 h 15501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  <a:cxn ang="61">
                <a:pos x="connsiteX61" y="connsiteY61"/>
              </a:cxn>
              <a:cxn ang="62">
                <a:pos x="connsiteX62" y="connsiteY62"/>
              </a:cxn>
              <a:cxn ang="63">
                <a:pos x="connsiteX63" y="connsiteY63"/>
              </a:cxn>
              <a:cxn ang="64">
                <a:pos x="connsiteX64" y="connsiteY64"/>
              </a:cxn>
              <a:cxn ang="65">
                <a:pos x="connsiteX65" y="connsiteY65"/>
              </a:cxn>
              <a:cxn ang="66">
                <a:pos x="connsiteX66" y="connsiteY66"/>
              </a:cxn>
              <a:cxn ang="67">
                <a:pos x="connsiteX67" y="connsiteY67"/>
              </a:cxn>
              <a:cxn ang="68">
                <a:pos x="connsiteX68" y="connsiteY68"/>
              </a:cxn>
              <a:cxn ang="69">
                <a:pos x="connsiteX69" y="connsiteY69"/>
              </a:cxn>
              <a:cxn ang="70">
                <a:pos x="connsiteX70" y="connsiteY70"/>
              </a:cxn>
              <a:cxn ang="71">
                <a:pos x="connsiteX71" y="connsiteY71"/>
              </a:cxn>
              <a:cxn ang="72">
                <a:pos x="connsiteX72" y="connsiteY72"/>
              </a:cxn>
              <a:cxn ang="73">
                <a:pos x="connsiteX73" y="connsiteY73"/>
              </a:cxn>
              <a:cxn ang="74">
                <a:pos x="connsiteX74" y="connsiteY74"/>
              </a:cxn>
              <a:cxn ang="75">
                <a:pos x="connsiteX75" y="connsiteY75"/>
              </a:cxn>
              <a:cxn ang="76">
                <a:pos x="connsiteX76" y="connsiteY76"/>
              </a:cxn>
              <a:cxn ang="77">
                <a:pos x="connsiteX77" y="connsiteY77"/>
              </a:cxn>
              <a:cxn ang="78">
                <a:pos x="connsiteX78" y="connsiteY78"/>
              </a:cxn>
              <a:cxn ang="79">
                <a:pos x="connsiteX79" y="connsiteY79"/>
              </a:cxn>
              <a:cxn ang="80">
                <a:pos x="connsiteX80" y="connsiteY80"/>
              </a:cxn>
              <a:cxn ang="81">
                <a:pos x="connsiteX81" y="connsiteY81"/>
              </a:cxn>
              <a:cxn ang="82">
                <a:pos x="connsiteX82" y="connsiteY82"/>
              </a:cxn>
              <a:cxn ang="83">
                <a:pos x="connsiteX83" y="connsiteY83"/>
              </a:cxn>
              <a:cxn ang="84">
                <a:pos x="connsiteX84" y="connsiteY84"/>
              </a:cxn>
              <a:cxn ang="85">
                <a:pos x="connsiteX85" y="connsiteY85"/>
              </a:cxn>
              <a:cxn ang="86">
                <a:pos x="connsiteX86" y="connsiteY86"/>
              </a:cxn>
              <a:cxn ang="87">
                <a:pos x="connsiteX87" y="connsiteY87"/>
              </a:cxn>
              <a:cxn ang="88">
                <a:pos x="connsiteX88" y="connsiteY88"/>
              </a:cxn>
              <a:cxn ang="89">
                <a:pos x="connsiteX89" y="connsiteY89"/>
              </a:cxn>
              <a:cxn ang="90">
                <a:pos x="connsiteX90" y="connsiteY90"/>
              </a:cxn>
              <a:cxn ang="91">
                <a:pos x="connsiteX91" y="connsiteY91"/>
              </a:cxn>
              <a:cxn ang="92">
                <a:pos x="connsiteX92" y="connsiteY92"/>
              </a:cxn>
              <a:cxn ang="93">
                <a:pos x="connsiteX93" y="connsiteY93"/>
              </a:cxn>
              <a:cxn ang="94">
                <a:pos x="connsiteX94" y="connsiteY94"/>
              </a:cxn>
              <a:cxn ang="95">
                <a:pos x="connsiteX95" y="connsiteY95"/>
              </a:cxn>
              <a:cxn ang="96">
                <a:pos x="connsiteX96" y="connsiteY96"/>
              </a:cxn>
              <a:cxn ang="97">
                <a:pos x="connsiteX97" y="connsiteY97"/>
              </a:cxn>
              <a:cxn ang="98">
                <a:pos x="connsiteX98" y="connsiteY98"/>
              </a:cxn>
              <a:cxn ang="99">
                <a:pos x="connsiteX99" y="connsiteY99"/>
              </a:cxn>
              <a:cxn ang="100">
                <a:pos x="connsiteX100" y="connsiteY100"/>
              </a:cxn>
              <a:cxn ang="101">
                <a:pos x="connsiteX101" y="connsiteY101"/>
              </a:cxn>
              <a:cxn ang="102">
                <a:pos x="connsiteX102" y="connsiteY102"/>
              </a:cxn>
              <a:cxn ang="103">
                <a:pos x="connsiteX103" y="connsiteY103"/>
              </a:cxn>
              <a:cxn ang="104">
                <a:pos x="connsiteX104" y="connsiteY104"/>
              </a:cxn>
              <a:cxn ang="105">
                <a:pos x="connsiteX105" y="connsiteY105"/>
              </a:cxn>
              <a:cxn ang="106">
                <a:pos x="connsiteX106" y="connsiteY106"/>
              </a:cxn>
              <a:cxn ang="107">
                <a:pos x="connsiteX107" y="connsiteY107"/>
              </a:cxn>
              <a:cxn ang="108">
                <a:pos x="connsiteX108" y="connsiteY108"/>
              </a:cxn>
              <a:cxn ang="109">
                <a:pos x="connsiteX109" y="connsiteY109"/>
              </a:cxn>
              <a:cxn ang="110">
                <a:pos x="connsiteX110" y="connsiteY110"/>
              </a:cxn>
              <a:cxn ang="111">
                <a:pos x="connsiteX111" y="connsiteY111"/>
              </a:cxn>
              <a:cxn ang="112">
                <a:pos x="connsiteX112" y="connsiteY112"/>
              </a:cxn>
              <a:cxn ang="113">
                <a:pos x="connsiteX113" y="connsiteY113"/>
              </a:cxn>
              <a:cxn ang="114">
                <a:pos x="connsiteX114" y="connsiteY114"/>
              </a:cxn>
              <a:cxn ang="115">
                <a:pos x="connsiteX115" y="connsiteY115"/>
              </a:cxn>
              <a:cxn ang="116">
                <a:pos x="connsiteX116" y="connsiteY116"/>
              </a:cxn>
              <a:cxn ang="117">
                <a:pos x="connsiteX117" y="connsiteY117"/>
              </a:cxn>
              <a:cxn ang="118">
                <a:pos x="connsiteX118" y="connsiteY118"/>
              </a:cxn>
              <a:cxn ang="119">
                <a:pos x="connsiteX119" y="connsiteY119"/>
              </a:cxn>
              <a:cxn ang="120">
                <a:pos x="connsiteX120" y="connsiteY120"/>
              </a:cxn>
              <a:cxn ang="121">
                <a:pos x="connsiteX121" y="connsiteY121"/>
              </a:cxn>
              <a:cxn ang="122">
                <a:pos x="connsiteX122" y="connsiteY122"/>
              </a:cxn>
              <a:cxn ang="123">
                <a:pos x="connsiteX123" y="connsiteY123"/>
              </a:cxn>
              <a:cxn ang="124">
                <a:pos x="connsiteX124" y="connsiteY124"/>
              </a:cxn>
              <a:cxn ang="125">
                <a:pos x="connsiteX125" y="connsiteY125"/>
              </a:cxn>
              <a:cxn ang="126">
                <a:pos x="connsiteX126" y="connsiteY126"/>
              </a:cxn>
              <a:cxn ang="127">
                <a:pos x="connsiteX127" y="connsiteY127"/>
              </a:cxn>
              <a:cxn ang="128">
                <a:pos x="connsiteX128" y="connsiteY128"/>
              </a:cxn>
              <a:cxn ang="129">
                <a:pos x="connsiteX129" y="connsiteY129"/>
              </a:cxn>
              <a:cxn ang="130">
                <a:pos x="connsiteX130" y="connsiteY130"/>
              </a:cxn>
              <a:cxn ang="131">
                <a:pos x="connsiteX131" y="connsiteY131"/>
              </a:cxn>
              <a:cxn ang="132">
                <a:pos x="connsiteX132" y="connsiteY132"/>
              </a:cxn>
              <a:cxn ang="133">
                <a:pos x="connsiteX133" y="connsiteY133"/>
              </a:cxn>
              <a:cxn ang="134">
                <a:pos x="connsiteX134" y="connsiteY134"/>
              </a:cxn>
              <a:cxn ang="135">
                <a:pos x="connsiteX135" y="connsiteY135"/>
              </a:cxn>
              <a:cxn ang="136">
                <a:pos x="connsiteX136" y="connsiteY136"/>
              </a:cxn>
              <a:cxn ang="137">
                <a:pos x="connsiteX137" y="connsiteY137"/>
              </a:cxn>
              <a:cxn ang="138">
                <a:pos x="connsiteX138" y="connsiteY138"/>
              </a:cxn>
              <a:cxn ang="139">
                <a:pos x="connsiteX139" y="connsiteY139"/>
              </a:cxn>
              <a:cxn ang="140">
                <a:pos x="connsiteX140" y="connsiteY140"/>
              </a:cxn>
              <a:cxn ang="141">
                <a:pos x="connsiteX141" y="connsiteY141"/>
              </a:cxn>
              <a:cxn ang="142">
                <a:pos x="connsiteX142" y="connsiteY142"/>
              </a:cxn>
              <a:cxn ang="143">
                <a:pos x="connsiteX143" y="connsiteY143"/>
              </a:cxn>
            </a:cxnLst>
            <a:rect l="l" t="t" r="r" b="b"/>
            <a:pathLst>
              <a:path w="303276" h="155014">
                <a:moveTo>
                  <a:pt x="0" y="137488"/>
                </a:moveTo>
                <a:cubicBezTo>
                  <a:pt x="18706" y="113256"/>
                  <a:pt x="39522" y="90739"/>
                  <a:pt x="60959" y="68908"/>
                </a:cubicBezTo>
                <a:cubicBezTo>
                  <a:pt x="68922" y="60958"/>
                  <a:pt x="81330" y="49756"/>
                  <a:pt x="88391" y="41476"/>
                </a:cubicBezTo>
                <a:lnTo>
                  <a:pt x="88391" y="42238"/>
                </a:lnTo>
                <a:cubicBezTo>
                  <a:pt x="91516" y="37780"/>
                  <a:pt x="107505" y="34148"/>
                  <a:pt x="112775" y="31570"/>
                </a:cubicBezTo>
                <a:cubicBezTo>
                  <a:pt x="127152" y="27265"/>
                  <a:pt x="141109" y="20521"/>
                  <a:pt x="156209" y="18616"/>
                </a:cubicBezTo>
                <a:lnTo>
                  <a:pt x="154685" y="18616"/>
                </a:lnTo>
                <a:lnTo>
                  <a:pt x="159257" y="17092"/>
                </a:lnTo>
                <a:lnTo>
                  <a:pt x="164591" y="16330"/>
                </a:lnTo>
                <a:lnTo>
                  <a:pt x="163829" y="16330"/>
                </a:lnTo>
                <a:lnTo>
                  <a:pt x="169163" y="14806"/>
                </a:lnTo>
                <a:lnTo>
                  <a:pt x="175259" y="12520"/>
                </a:lnTo>
                <a:lnTo>
                  <a:pt x="174497" y="12520"/>
                </a:lnTo>
                <a:lnTo>
                  <a:pt x="181355" y="10234"/>
                </a:lnTo>
                <a:lnTo>
                  <a:pt x="180593" y="10234"/>
                </a:lnTo>
                <a:cubicBezTo>
                  <a:pt x="200190" y="925"/>
                  <a:pt x="232295" y="-8002"/>
                  <a:pt x="249173" y="10996"/>
                </a:cubicBezTo>
                <a:lnTo>
                  <a:pt x="247650" y="10234"/>
                </a:lnTo>
                <a:lnTo>
                  <a:pt x="249173" y="10996"/>
                </a:lnTo>
                <a:lnTo>
                  <a:pt x="248411" y="10234"/>
                </a:lnTo>
                <a:lnTo>
                  <a:pt x="249173" y="11758"/>
                </a:lnTo>
                <a:lnTo>
                  <a:pt x="248411" y="10234"/>
                </a:lnTo>
                <a:lnTo>
                  <a:pt x="251459" y="13282"/>
                </a:lnTo>
                <a:lnTo>
                  <a:pt x="250697" y="12520"/>
                </a:lnTo>
                <a:lnTo>
                  <a:pt x="254507" y="14806"/>
                </a:lnTo>
                <a:lnTo>
                  <a:pt x="253745" y="14806"/>
                </a:lnTo>
                <a:lnTo>
                  <a:pt x="258317" y="17092"/>
                </a:lnTo>
                <a:lnTo>
                  <a:pt x="257555" y="16330"/>
                </a:lnTo>
                <a:lnTo>
                  <a:pt x="262127" y="18616"/>
                </a:lnTo>
                <a:lnTo>
                  <a:pt x="261365" y="18616"/>
                </a:lnTo>
                <a:lnTo>
                  <a:pt x="265175" y="20140"/>
                </a:lnTo>
                <a:lnTo>
                  <a:pt x="263651" y="19378"/>
                </a:lnTo>
                <a:lnTo>
                  <a:pt x="267461" y="20140"/>
                </a:lnTo>
                <a:lnTo>
                  <a:pt x="265175" y="20140"/>
                </a:lnTo>
                <a:lnTo>
                  <a:pt x="266700" y="20140"/>
                </a:lnTo>
                <a:lnTo>
                  <a:pt x="264413" y="20140"/>
                </a:lnTo>
                <a:cubicBezTo>
                  <a:pt x="276593" y="19010"/>
                  <a:pt x="278345" y="22921"/>
                  <a:pt x="286511" y="30808"/>
                </a:cubicBezTo>
                <a:cubicBezTo>
                  <a:pt x="290715" y="38682"/>
                  <a:pt x="296049" y="45985"/>
                  <a:pt x="300227" y="53668"/>
                </a:cubicBezTo>
                <a:lnTo>
                  <a:pt x="299465" y="53668"/>
                </a:lnTo>
                <a:lnTo>
                  <a:pt x="300227" y="55192"/>
                </a:lnTo>
                <a:lnTo>
                  <a:pt x="303275" y="62050"/>
                </a:lnTo>
                <a:lnTo>
                  <a:pt x="297941" y="71956"/>
                </a:lnTo>
                <a:lnTo>
                  <a:pt x="296417" y="75766"/>
                </a:lnTo>
                <a:lnTo>
                  <a:pt x="294893" y="78814"/>
                </a:lnTo>
                <a:cubicBezTo>
                  <a:pt x="292430" y="83145"/>
                  <a:pt x="291553" y="85215"/>
                  <a:pt x="289559" y="89482"/>
                </a:cubicBezTo>
                <a:lnTo>
                  <a:pt x="289559" y="88720"/>
                </a:lnTo>
                <a:lnTo>
                  <a:pt x="288797" y="91006"/>
                </a:lnTo>
                <a:lnTo>
                  <a:pt x="288035" y="91768"/>
                </a:lnTo>
                <a:lnTo>
                  <a:pt x="288797" y="91006"/>
                </a:lnTo>
                <a:lnTo>
                  <a:pt x="287273" y="94054"/>
                </a:lnTo>
                <a:lnTo>
                  <a:pt x="285750" y="95578"/>
                </a:lnTo>
                <a:lnTo>
                  <a:pt x="278891" y="71956"/>
                </a:lnTo>
                <a:lnTo>
                  <a:pt x="279653" y="71956"/>
                </a:lnTo>
                <a:lnTo>
                  <a:pt x="281177" y="72718"/>
                </a:lnTo>
                <a:lnTo>
                  <a:pt x="282701" y="72718"/>
                </a:lnTo>
                <a:lnTo>
                  <a:pt x="283463" y="73480"/>
                </a:lnTo>
                <a:lnTo>
                  <a:pt x="287273" y="75004"/>
                </a:lnTo>
                <a:lnTo>
                  <a:pt x="291083" y="77290"/>
                </a:lnTo>
                <a:lnTo>
                  <a:pt x="276605" y="101674"/>
                </a:lnTo>
                <a:lnTo>
                  <a:pt x="273557" y="100150"/>
                </a:lnTo>
                <a:lnTo>
                  <a:pt x="274319" y="100912"/>
                </a:lnTo>
                <a:lnTo>
                  <a:pt x="272033" y="99388"/>
                </a:lnTo>
                <a:lnTo>
                  <a:pt x="272795" y="100150"/>
                </a:lnTo>
                <a:lnTo>
                  <a:pt x="271272" y="99388"/>
                </a:lnTo>
                <a:lnTo>
                  <a:pt x="270509" y="99388"/>
                </a:lnTo>
                <a:lnTo>
                  <a:pt x="271272" y="99388"/>
                </a:lnTo>
                <a:lnTo>
                  <a:pt x="270509" y="99388"/>
                </a:lnTo>
                <a:lnTo>
                  <a:pt x="272033" y="99388"/>
                </a:lnTo>
                <a:lnTo>
                  <a:pt x="247650" y="93292"/>
                </a:lnTo>
                <a:lnTo>
                  <a:pt x="265175" y="75766"/>
                </a:lnTo>
                <a:lnTo>
                  <a:pt x="262127" y="80338"/>
                </a:lnTo>
                <a:lnTo>
                  <a:pt x="262889" y="78814"/>
                </a:lnTo>
                <a:lnTo>
                  <a:pt x="263651" y="78052"/>
                </a:lnTo>
                <a:lnTo>
                  <a:pt x="262889" y="78052"/>
                </a:lnTo>
                <a:cubicBezTo>
                  <a:pt x="267131" y="73544"/>
                  <a:pt x="268973" y="62647"/>
                  <a:pt x="275081" y="55192"/>
                </a:cubicBezTo>
                <a:lnTo>
                  <a:pt x="274319" y="66622"/>
                </a:lnTo>
                <a:lnTo>
                  <a:pt x="275081" y="67384"/>
                </a:lnTo>
                <a:lnTo>
                  <a:pt x="274319" y="66622"/>
                </a:lnTo>
                <a:lnTo>
                  <a:pt x="272795" y="63574"/>
                </a:lnTo>
                <a:lnTo>
                  <a:pt x="271272" y="61288"/>
                </a:lnTo>
                <a:lnTo>
                  <a:pt x="272033" y="62050"/>
                </a:lnTo>
                <a:lnTo>
                  <a:pt x="270509" y="59764"/>
                </a:lnTo>
                <a:lnTo>
                  <a:pt x="267461" y="54430"/>
                </a:lnTo>
                <a:lnTo>
                  <a:pt x="268223" y="55192"/>
                </a:lnTo>
                <a:lnTo>
                  <a:pt x="264413" y="49858"/>
                </a:lnTo>
                <a:lnTo>
                  <a:pt x="265175" y="50620"/>
                </a:lnTo>
                <a:lnTo>
                  <a:pt x="263651" y="48334"/>
                </a:lnTo>
                <a:lnTo>
                  <a:pt x="264413" y="49096"/>
                </a:lnTo>
                <a:lnTo>
                  <a:pt x="262127" y="47572"/>
                </a:lnTo>
                <a:lnTo>
                  <a:pt x="262889" y="48334"/>
                </a:lnTo>
                <a:lnTo>
                  <a:pt x="261365" y="46048"/>
                </a:lnTo>
                <a:lnTo>
                  <a:pt x="262889" y="47572"/>
                </a:lnTo>
                <a:lnTo>
                  <a:pt x="261365" y="46810"/>
                </a:lnTo>
                <a:lnTo>
                  <a:pt x="264413" y="48334"/>
                </a:lnTo>
                <a:lnTo>
                  <a:pt x="262889" y="47572"/>
                </a:lnTo>
                <a:lnTo>
                  <a:pt x="267461" y="48334"/>
                </a:lnTo>
                <a:lnTo>
                  <a:pt x="265937" y="48334"/>
                </a:lnTo>
                <a:lnTo>
                  <a:pt x="268985" y="48334"/>
                </a:lnTo>
                <a:lnTo>
                  <a:pt x="265937" y="49096"/>
                </a:lnTo>
                <a:lnTo>
                  <a:pt x="262127" y="48334"/>
                </a:lnTo>
                <a:lnTo>
                  <a:pt x="256031" y="46810"/>
                </a:lnTo>
                <a:lnTo>
                  <a:pt x="249935" y="44524"/>
                </a:lnTo>
                <a:lnTo>
                  <a:pt x="244601" y="42238"/>
                </a:lnTo>
                <a:cubicBezTo>
                  <a:pt x="237261" y="38238"/>
                  <a:pt x="229971" y="33513"/>
                  <a:pt x="224789" y="26998"/>
                </a:cubicBezTo>
                <a:lnTo>
                  <a:pt x="227075" y="29284"/>
                </a:lnTo>
                <a:lnTo>
                  <a:pt x="226313" y="28522"/>
                </a:lnTo>
                <a:lnTo>
                  <a:pt x="228600" y="30046"/>
                </a:lnTo>
                <a:lnTo>
                  <a:pt x="227075" y="29284"/>
                </a:lnTo>
                <a:lnTo>
                  <a:pt x="228600" y="30046"/>
                </a:lnTo>
                <a:lnTo>
                  <a:pt x="227075" y="29284"/>
                </a:lnTo>
                <a:lnTo>
                  <a:pt x="228600" y="30046"/>
                </a:lnTo>
                <a:lnTo>
                  <a:pt x="224789" y="28522"/>
                </a:lnTo>
                <a:lnTo>
                  <a:pt x="226313" y="29284"/>
                </a:lnTo>
                <a:lnTo>
                  <a:pt x="221741" y="28522"/>
                </a:lnTo>
                <a:lnTo>
                  <a:pt x="223265" y="28522"/>
                </a:lnTo>
                <a:lnTo>
                  <a:pt x="217169" y="28522"/>
                </a:lnTo>
                <a:lnTo>
                  <a:pt x="218693" y="28522"/>
                </a:lnTo>
                <a:lnTo>
                  <a:pt x="213359" y="29284"/>
                </a:lnTo>
                <a:lnTo>
                  <a:pt x="214883" y="28522"/>
                </a:lnTo>
                <a:lnTo>
                  <a:pt x="208025" y="30046"/>
                </a:lnTo>
                <a:lnTo>
                  <a:pt x="210311" y="29284"/>
                </a:lnTo>
                <a:lnTo>
                  <a:pt x="203453" y="31570"/>
                </a:lnTo>
                <a:lnTo>
                  <a:pt x="204977" y="31570"/>
                </a:lnTo>
                <a:cubicBezTo>
                  <a:pt x="189128" y="37057"/>
                  <a:pt x="173799" y="44854"/>
                  <a:pt x="156972" y="46810"/>
                </a:cubicBezTo>
                <a:lnTo>
                  <a:pt x="157733" y="46810"/>
                </a:lnTo>
                <a:lnTo>
                  <a:pt x="155447" y="47572"/>
                </a:lnTo>
                <a:lnTo>
                  <a:pt x="156209" y="47572"/>
                </a:lnTo>
                <a:lnTo>
                  <a:pt x="152400" y="48334"/>
                </a:lnTo>
                <a:lnTo>
                  <a:pt x="153161" y="48334"/>
                </a:lnTo>
                <a:cubicBezTo>
                  <a:pt x="143027" y="51331"/>
                  <a:pt x="126949" y="56170"/>
                  <a:pt x="118109" y="60526"/>
                </a:cubicBezTo>
                <a:lnTo>
                  <a:pt x="118109" y="59764"/>
                </a:lnTo>
                <a:cubicBezTo>
                  <a:pt x="113182" y="62279"/>
                  <a:pt x="107822" y="63091"/>
                  <a:pt x="103631" y="65098"/>
                </a:cubicBezTo>
                <a:lnTo>
                  <a:pt x="108965" y="62050"/>
                </a:lnTo>
                <a:lnTo>
                  <a:pt x="108203" y="62812"/>
                </a:lnTo>
                <a:lnTo>
                  <a:pt x="107441" y="62812"/>
                </a:lnTo>
                <a:lnTo>
                  <a:pt x="108203" y="62812"/>
                </a:lnTo>
                <a:cubicBezTo>
                  <a:pt x="86448" y="82446"/>
                  <a:pt x="66065" y="104747"/>
                  <a:pt x="46481" y="126820"/>
                </a:cubicBezTo>
                <a:lnTo>
                  <a:pt x="46481" y="126058"/>
                </a:lnTo>
                <a:lnTo>
                  <a:pt x="39623" y="134440"/>
                </a:lnTo>
                <a:lnTo>
                  <a:pt x="39623" y="133678"/>
                </a:lnTo>
                <a:lnTo>
                  <a:pt x="33527" y="141298"/>
                </a:lnTo>
                <a:lnTo>
                  <a:pt x="27431" y="148156"/>
                </a:lnTo>
                <a:lnTo>
                  <a:pt x="28193" y="148156"/>
                </a:lnTo>
                <a:lnTo>
                  <a:pt x="22859" y="155014"/>
                </a:lnTo>
                <a:lnTo>
                  <a:pt x="0" y="137488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2506056" y="1718310"/>
            <a:ext cx="265223" cy="1101089"/>
          </a:xfrm>
          <a:custGeom>
            <a:avLst/>
            <a:gdLst>
              <a:gd name="connsiteX0" fmla="*/ 29765 w 265223"/>
              <a:gd name="connsiteY0" fmla="*/ 1101089 h 1101089"/>
              <a:gd name="connsiteX1" fmla="*/ 29765 w 265223"/>
              <a:gd name="connsiteY1" fmla="*/ 1098804 h 1101089"/>
              <a:gd name="connsiteX2" fmla="*/ 29765 w 265223"/>
              <a:gd name="connsiteY2" fmla="*/ 1099566 h 1101089"/>
              <a:gd name="connsiteX3" fmla="*/ 29765 w 265223"/>
              <a:gd name="connsiteY3" fmla="*/ 1098041 h 1101089"/>
              <a:gd name="connsiteX4" fmla="*/ 29003 w 265223"/>
              <a:gd name="connsiteY4" fmla="*/ 1095755 h 1101089"/>
              <a:gd name="connsiteX5" fmla="*/ 29003 w 265223"/>
              <a:gd name="connsiteY5" fmla="*/ 1096517 h 1101089"/>
              <a:gd name="connsiteX6" fmla="*/ 16811 w 265223"/>
              <a:gd name="connsiteY6" fmla="*/ 989075 h 1101089"/>
              <a:gd name="connsiteX7" fmla="*/ 16811 w 265223"/>
              <a:gd name="connsiteY7" fmla="*/ 989838 h 1101089"/>
              <a:gd name="connsiteX8" fmla="*/ 5381 w 265223"/>
              <a:gd name="connsiteY8" fmla="*/ 807719 h 1101089"/>
              <a:gd name="connsiteX9" fmla="*/ 9191 w 265223"/>
              <a:gd name="connsiteY9" fmla="*/ 668273 h 1101089"/>
              <a:gd name="connsiteX10" fmla="*/ 52625 w 265223"/>
              <a:gd name="connsiteY10" fmla="*/ 582929 h 1101089"/>
              <a:gd name="connsiteX11" fmla="*/ 161591 w 265223"/>
              <a:gd name="connsiteY11" fmla="*/ 487679 h 1101089"/>
              <a:gd name="connsiteX12" fmla="*/ 160829 w 265223"/>
              <a:gd name="connsiteY12" fmla="*/ 488441 h 1101089"/>
              <a:gd name="connsiteX13" fmla="*/ 162353 w 265223"/>
              <a:gd name="connsiteY13" fmla="*/ 486155 h 1101089"/>
              <a:gd name="connsiteX14" fmla="*/ 162353 w 265223"/>
              <a:gd name="connsiteY14" fmla="*/ 486917 h 1101089"/>
              <a:gd name="connsiteX15" fmla="*/ 163115 w 265223"/>
              <a:gd name="connsiteY15" fmla="*/ 485394 h 1101089"/>
              <a:gd name="connsiteX16" fmla="*/ 162353 w 265223"/>
              <a:gd name="connsiteY16" fmla="*/ 486917 h 1101089"/>
              <a:gd name="connsiteX17" fmla="*/ 230933 w 265223"/>
              <a:gd name="connsiteY17" fmla="*/ 416813 h 1101089"/>
              <a:gd name="connsiteX18" fmla="*/ 232457 w 265223"/>
              <a:gd name="connsiteY18" fmla="*/ 440435 h 1101089"/>
              <a:gd name="connsiteX19" fmla="*/ 229409 w 265223"/>
              <a:gd name="connsiteY19" fmla="*/ 438911 h 1101089"/>
              <a:gd name="connsiteX20" fmla="*/ 227123 w 265223"/>
              <a:gd name="connsiteY20" fmla="*/ 438150 h 1101089"/>
              <a:gd name="connsiteX21" fmla="*/ 227885 w 265223"/>
              <a:gd name="connsiteY21" fmla="*/ 438150 h 1101089"/>
              <a:gd name="connsiteX22" fmla="*/ 225599 w 265223"/>
              <a:gd name="connsiteY22" fmla="*/ 436625 h 1101089"/>
              <a:gd name="connsiteX23" fmla="*/ 224075 w 265223"/>
              <a:gd name="connsiteY23" fmla="*/ 435863 h 1101089"/>
              <a:gd name="connsiteX24" fmla="*/ 221789 w 265223"/>
              <a:gd name="connsiteY24" fmla="*/ 434339 h 1101089"/>
              <a:gd name="connsiteX25" fmla="*/ 219503 w 265223"/>
              <a:gd name="connsiteY25" fmla="*/ 433577 h 1101089"/>
              <a:gd name="connsiteX26" fmla="*/ 220265 w 265223"/>
              <a:gd name="connsiteY26" fmla="*/ 433577 h 1101089"/>
              <a:gd name="connsiteX27" fmla="*/ 217217 w 265223"/>
              <a:gd name="connsiteY27" fmla="*/ 432054 h 1101089"/>
              <a:gd name="connsiteX28" fmla="*/ 216455 w 265223"/>
              <a:gd name="connsiteY28" fmla="*/ 431291 h 1101089"/>
              <a:gd name="connsiteX29" fmla="*/ 224837 w 265223"/>
              <a:gd name="connsiteY29" fmla="*/ 434339 h 1101089"/>
              <a:gd name="connsiteX30" fmla="*/ 210359 w 265223"/>
              <a:gd name="connsiteY30" fmla="*/ 434339 h 1101089"/>
              <a:gd name="connsiteX31" fmla="*/ 211883 w 265223"/>
              <a:gd name="connsiteY31" fmla="*/ 375666 h 1101089"/>
              <a:gd name="connsiteX32" fmla="*/ 211883 w 265223"/>
              <a:gd name="connsiteY32" fmla="*/ 376427 h 1101089"/>
              <a:gd name="connsiteX33" fmla="*/ 211883 w 265223"/>
              <a:gd name="connsiteY33" fmla="*/ 352044 h 1101089"/>
              <a:gd name="connsiteX34" fmla="*/ 211883 w 265223"/>
              <a:gd name="connsiteY34" fmla="*/ 352805 h 1101089"/>
              <a:gd name="connsiteX35" fmla="*/ 211883 w 265223"/>
              <a:gd name="connsiteY35" fmla="*/ 350519 h 1101089"/>
              <a:gd name="connsiteX36" fmla="*/ 212645 w 265223"/>
              <a:gd name="connsiteY36" fmla="*/ 349757 h 1101089"/>
              <a:gd name="connsiteX37" fmla="*/ 211883 w 265223"/>
              <a:gd name="connsiteY37" fmla="*/ 350519 h 1101089"/>
              <a:gd name="connsiteX38" fmla="*/ 212645 w 265223"/>
              <a:gd name="connsiteY38" fmla="*/ 351282 h 1101089"/>
              <a:gd name="connsiteX39" fmla="*/ 211883 w 265223"/>
              <a:gd name="connsiteY39" fmla="*/ 347472 h 1101089"/>
              <a:gd name="connsiteX40" fmla="*/ 211883 w 265223"/>
              <a:gd name="connsiteY40" fmla="*/ 341375 h 1101089"/>
              <a:gd name="connsiteX41" fmla="*/ 211883 w 265223"/>
              <a:gd name="connsiteY41" fmla="*/ 342138 h 1101089"/>
              <a:gd name="connsiteX42" fmla="*/ 211121 w 265223"/>
              <a:gd name="connsiteY42" fmla="*/ 339851 h 1101089"/>
              <a:gd name="connsiteX43" fmla="*/ 211121 w 265223"/>
              <a:gd name="connsiteY43" fmla="*/ 330707 h 1101089"/>
              <a:gd name="connsiteX44" fmla="*/ 211121 w 265223"/>
              <a:gd name="connsiteY44" fmla="*/ 332232 h 1101089"/>
              <a:gd name="connsiteX45" fmla="*/ 210359 w 265223"/>
              <a:gd name="connsiteY45" fmla="*/ 330707 h 1101089"/>
              <a:gd name="connsiteX46" fmla="*/ 210359 w 265223"/>
              <a:gd name="connsiteY46" fmla="*/ 329945 h 1101089"/>
              <a:gd name="connsiteX47" fmla="*/ 214169 w 265223"/>
              <a:gd name="connsiteY47" fmla="*/ 339089 h 1101089"/>
              <a:gd name="connsiteX48" fmla="*/ 212645 w 265223"/>
              <a:gd name="connsiteY48" fmla="*/ 337566 h 1101089"/>
              <a:gd name="connsiteX49" fmla="*/ 213407 w 265223"/>
              <a:gd name="connsiteY49" fmla="*/ 338327 h 1101089"/>
              <a:gd name="connsiteX50" fmla="*/ 211883 w 265223"/>
              <a:gd name="connsiteY50" fmla="*/ 336804 h 1101089"/>
              <a:gd name="connsiteX51" fmla="*/ 212645 w 265223"/>
              <a:gd name="connsiteY51" fmla="*/ 336804 h 1101089"/>
              <a:gd name="connsiteX52" fmla="*/ 210359 w 265223"/>
              <a:gd name="connsiteY52" fmla="*/ 335279 h 1101089"/>
              <a:gd name="connsiteX53" fmla="*/ 211121 w 265223"/>
              <a:gd name="connsiteY53" fmla="*/ 335279 h 1101089"/>
              <a:gd name="connsiteX54" fmla="*/ 208073 w 265223"/>
              <a:gd name="connsiteY54" fmla="*/ 333755 h 1101089"/>
              <a:gd name="connsiteX55" fmla="*/ 208835 w 265223"/>
              <a:gd name="connsiteY55" fmla="*/ 333755 h 1101089"/>
              <a:gd name="connsiteX56" fmla="*/ 205787 w 265223"/>
              <a:gd name="connsiteY56" fmla="*/ 332232 h 1101089"/>
              <a:gd name="connsiteX57" fmla="*/ 207311 w 265223"/>
              <a:gd name="connsiteY57" fmla="*/ 332994 h 1101089"/>
              <a:gd name="connsiteX58" fmla="*/ 204263 w 265223"/>
              <a:gd name="connsiteY58" fmla="*/ 330707 h 1101089"/>
              <a:gd name="connsiteX59" fmla="*/ 205025 w 265223"/>
              <a:gd name="connsiteY59" fmla="*/ 331469 h 1101089"/>
              <a:gd name="connsiteX60" fmla="*/ 138731 w 265223"/>
              <a:gd name="connsiteY60" fmla="*/ 278891 h 1101089"/>
              <a:gd name="connsiteX61" fmla="*/ 133397 w 265223"/>
              <a:gd name="connsiteY61" fmla="*/ 274319 h 1101089"/>
              <a:gd name="connsiteX62" fmla="*/ 128825 w 265223"/>
              <a:gd name="connsiteY62" fmla="*/ 268985 h 1101089"/>
              <a:gd name="connsiteX63" fmla="*/ 125015 w 265223"/>
              <a:gd name="connsiteY63" fmla="*/ 264413 h 1101089"/>
              <a:gd name="connsiteX64" fmla="*/ 120443 w 265223"/>
              <a:gd name="connsiteY64" fmla="*/ 259841 h 1101089"/>
              <a:gd name="connsiteX65" fmla="*/ 118919 w 265223"/>
              <a:gd name="connsiteY65" fmla="*/ 256032 h 1101089"/>
              <a:gd name="connsiteX66" fmla="*/ 118157 w 265223"/>
              <a:gd name="connsiteY66" fmla="*/ 252983 h 1101089"/>
              <a:gd name="connsiteX67" fmla="*/ 99869 w 265223"/>
              <a:gd name="connsiteY67" fmla="*/ 205739 h 1101089"/>
              <a:gd name="connsiteX68" fmla="*/ 92249 w 265223"/>
              <a:gd name="connsiteY68" fmla="*/ 3810 h 1101089"/>
              <a:gd name="connsiteX69" fmla="*/ 92249 w 265223"/>
              <a:gd name="connsiteY69" fmla="*/ 4572 h 1101089"/>
              <a:gd name="connsiteX70" fmla="*/ 93773 w 265223"/>
              <a:gd name="connsiteY70" fmla="*/ 1523 h 1101089"/>
              <a:gd name="connsiteX71" fmla="*/ 93011 w 265223"/>
              <a:gd name="connsiteY71" fmla="*/ 3047 h 1101089"/>
              <a:gd name="connsiteX72" fmla="*/ 94535 w 265223"/>
              <a:gd name="connsiteY72" fmla="*/ 0 h 1101089"/>
              <a:gd name="connsiteX73" fmla="*/ 120443 w 265223"/>
              <a:gd name="connsiteY73" fmla="*/ 11429 h 1101089"/>
              <a:gd name="connsiteX74" fmla="*/ 118919 w 265223"/>
              <a:gd name="connsiteY74" fmla="*/ 16001 h 1101089"/>
              <a:gd name="connsiteX75" fmla="*/ 115871 w 265223"/>
              <a:gd name="connsiteY75" fmla="*/ 20573 h 1101089"/>
              <a:gd name="connsiteX76" fmla="*/ 111299 w 265223"/>
              <a:gd name="connsiteY76" fmla="*/ 26669 h 1101089"/>
              <a:gd name="connsiteX77" fmla="*/ 112823 w 265223"/>
              <a:gd name="connsiteY77" fmla="*/ 24383 h 1101089"/>
              <a:gd name="connsiteX78" fmla="*/ 109775 w 265223"/>
              <a:gd name="connsiteY78" fmla="*/ 30479 h 1101089"/>
              <a:gd name="connsiteX79" fmla="*/ 110537 w 265223"/>
              <a:gd name="connsiteY79" fmla="*/ 29717 h 1101089"/>
              <a:gd name="connsiteX80" fmla="*/ 107489 w 265223"/>
              <a:gd name="connsiteY80" fmla="*/ 35813 h 1101089"/>
              <a:gd name="connsiteX81" fmla="*/ 108251 w 265223"/>
              <a:gd name="connsiteY81" fmla="*/ 35051 h 1101089"/>
              <a:gd name="connsiteX82" fmla="*/ 105965 w 265223"/>
              <a:gd name="connsiteY82" fmla="*/ 41147 h 1101089"/>
              <a:gd name="connsiteX83" fmla="*/ 106727 w 265223"/>
              <a:gd name="connsiteY83" fmla="*/ 40385 h 1101089"/>
              <a:gd name="connsiteX84" fmla="*/ 105203 w 265223"/>
              <a:gd name="connsiteY84" fmla="*/ 47244 h 1101089"/>
              <a:gd name="connsiteX85" fmla="*/ 105203 w 265223"/>
              <a:gd name="connsiteY85" fmla="*/ 46482 h 1101089"/>
              <a:gd name="connsiteX86" fmla="*/ 103679 w 265223"/>
              <a:gd name="connsiteY86" fmla="*/ 53339 h 1101089"/>
              <a:gd name="connsiteX87" fmla="*/ 103679 w 265223"/>
              <a:gd name="connsiteY87" fmla="*/ 52577 h 1101089"/>
              <a:gd name="connsiteX88" fmla="*/ 102917 w 265223"/>
              <a:gd name="connsiteY88" fmla="*/ 60197 h 1101089"/>
              <a:gd name="connsiteX89" fmla="*/ 102917 w 265223"/>
              <a:gd name="connsiteY89" fmla="*/ 59435 h 1101089"/>
              <a:gd name="connsiteX90" fmla="*/ 102155 w 265223"/>
              <a:gd name="connsiteY90" fmla="*/ 67055 h 1101089"/>
              <a:gd name="connsiteX91" fmla="*/ 102155 w 265223"/>
              <a:gd name="connsiteY91" fmla="*/ 66294 h 1101089"/>
              <a:gd name="connsiteX92" fmla="*/ 102155 w 265223"/>
              <a:gd name="connsiteY92" fmla="*/ 73913 h 1101089"/>
              <a:gd name="connsiteX93" fmla="*/ 102155 w 265223"/>
              <a:gd name="connsiteY93" fmla="*/ 73151 h 1101089"/>
              <a:gd name="connsiteX94" fmla="*/ 102155 w 265223"/>
              <a:gd name="connsiteY94" fmla="*/ 87629 h 1101089"/>
              <a:gd name="connsiteX95" fmla="*/ 102155 w 265223"/>
              <a:gd name="connsiteY95" fmla="*/ 86867 h 1101089"/>
              <a:gd name="connsiteX96" fmla="*/ 102917 w 265223"/>
              <a:gd name="connsiteY96" fmla="*/ 100583 h 1101089"/>
              <a:gd name="connsiteX97" fmla="*/ 102917 w 265223"/>
              <a:gd name="connsiteY97" fmla="*/ 99822 h 1101089"/>
              <a:gd name="connsiteX98" fmla="*/ 103679 w 265223"/>
              <a:gd name="connsiteY98" fmla="*/ 106679 h 1101089"/>
              <a:gd name="connsiteX99" fmla="*/ 103679 w 265223"/>
              <a:gd name="connsiteY99" fmla="*/ 105917 h 1101089"/>
              <a:gd name="connsiteX100" fmla="*/ 104441 w 265223"/>
              <a:gd name="connsiteY100" fmla="*/ 112013 h 1101089"/>
              <a:gd name="connsiteX101" fmla="*/ 105965 w 265223"/>
              <a:gd name="connsiteY101" fmla="*/ 122682 h 1101089"/>
              <a:gd name="connsiteX102" fmla="*/ 105965 w 265223"/>
              <a:gd name="connsiteY102" fmla="*/ 121919 h 1101089"/>
              <a:gd name="connsiteX103" fmla="*/ 105965 w 265223"/>
              <a:gd name="connsiteY103" fmla="*/ 124967 h 1101089"/>
              <a:gd name="connsiteX104" fmla="*/ 106727 w 265223"/>
              <a:gd name="connsiteY104" fmla="*/ 128016 h 1101089"/>
              <a:gd name="connsiteX105" fmla="*/ 106727 w 265223"/>
              <a:gd name="connsiteY105" fmla="*/ 127254 h 1101089"/>
              <a:gd name="connsiteX106" fmla="*/ 108251 w 265223"/>
              <a:gd name="connsiteY106" fmla="*/ 134111 h 1101089"/>
              <a:gd name="connsiteX107" fmla="*/ 108251 w 265223"/>
              <a:gd name="connsiteY107" fmla="*/ 133350 h 1101089"/>
              <a:gd name="connsiteX108" fmla="*/ 110537 w 265223"/>
              <a:gd name="connsiteY108" fmla="*/ 141732 h 1101089"/>
              <a:gd name="connsiteX109" fmla="*/ 109775 w 265223"/>
              <a:gd name="connsiteY109" fmla="*/ 140969 h 1101089"/>
              <a:gd name="connsiteX110" fmla="*/ 136445 w 265223"/>
              <a:gd name="connsiteY110" fmla="*/ 223266 h 1101089"/>
              <a:gd name="connsiteX111" fmla="*/ 136445 w 265223"/>
              <a:gd name="connsiteY111" fmla="*/ 222504 h 1101089"/>
              <a:gd name="connsiteX112" fmla="*/ 139493 w 265223"/>
              <a:gd name="connsiteY112" fmla="*/ 230123 h 1101089"/>
              <a:gd name="connsiteX113" fmla="*/ 141779 w 265223"/>
              <a:gd name="connsiteY113" fmla="*/ 236982 h 1101089"/>
              <a:gd name="connsiteX114" fmla="*/ 141779 w 265223"/>
              <a:gd name="connsiteY114" fmla="*/ 236219 h 1101089"/>
              <a:gd name="connsiteX115" fmla="*/ 143303 w 265223"/>
              <a:gd name="connsiteY115" fmla="*/ 239267 h 1101089"/>
              <a:gd name="connsiteX116" fmla="*/ 144065 w 265223"/>
              <a:gd name="connsiteY116" fmla="*/ 242316 h 1101089"/>
              <a:gd name="connsiteX117" fmla="*/ 144065 w 265223"/>
              <a:gd name="connsiteY117" fmla="*/ 241554 h 1101089"/>
              <a:gd name="connsiteX118" fmla="*/ 144827 w 265223"/>
              <a:gd name="connsiteY118" fmla="*/ 243839 h 1101089"/>
              <a:gd name="connsiteX119" fmla="*/ 145589 w 265223"/>
              <a:gd name="connsiteY119" fmla="*/ 245363 h 1101089"/>
              <a:gd name="connsiteX120" fmla="*/ 144065 w 265223"/>
              <a:gd name="connsiteY120" fmla="*/ 243077 h 1101089"/>
              <a:gd name="connsiteX121" fmla="*/ 147113 w 265223"/>
              <a:gd name="connsiteY121" fmla="*/ 246888 h 1101089"/>
              <a:gd name="connsiteX122" fmla="*/ 146351 w 265223"/>
              <a:gd name="connsiteY122" fmla="*/ 246125 h 1101089"/>
              <a:gd name="connsiteX123" fmla="*/ 150161 w 265223"/>
              <a:gd name="connsiteY123" fmla="*/ 249935 h 1101089"/>
              <a:gd name="connsiteX124" fmla="*/ 149399 w 265223"/>
              <a:gd name="connsiteY124" fmla="*/ 249173 h 1101089"/>
              <a:gd name="connsiteX125" fmla="*/ 186737 w 265223"/>
              <a:gd name="connsiteY125" fmla="*/ 283463 h 1101089"/>
              <a:gd name="connsiteX126" fmla="*/ 186737 w 265223"/>
              <a:gd name="connsiteY126" fmla="*/ 282701 h 1101089"/>
              <a:gd name="connsiteX127" fmla="*/ 211121 w 265223"/>
              <a:gd name="connsiteY127" fmla="*/ 302513 h 1101089"/>
              <a:gd name="connsiteX128" fmla="*/ 211121 w 265223"/>
              <a:gd name="connsiteY128" fmla="*/ 301751 h 1101089"/>
              <a:gd name="connsiteX129" fmla="*/ 213407 w 265223"/>
              <a:gd name="connsiteY129" fmla="*/ 304038 h 1101089"/>
              <a:gd name="connsiteX130" fmla="*/ 215693 w 265223"/>
              <a:gd name="connsiteY130" fmla="*/ 304800 h 1101089"/>
              <a:gd name="connsiteX131" fmla="*/ 213407 w 265223"/>
              <a:gd name="connsiteY131" fmla="*/ 304038 h 1101089"/>
              <a:gd name="connsiteX132" fmla="*/ 217217 w 265223"/>
              <a:gd name="connsiteY132" fmla="*/ 305561 h 1101089"/>
              <a:gd name="connsiteX133" fmla="*/ 221789 w 265223"/>
              <a:gd name="connsiteY133" fmla="*/ 307847 h 1101089"/>
              <a:gd name="connsiteX134" fmla="*/ 229409 w 265223"/>
              <a:gd name="connsiteY134" fmla="*/ 313944 h 1101089"/>
              <a:gd name="connsiteX135" fmla="*/ 235505 w 265223"/>
              <a:gd name="connsiteY135" fmla="*/ 320039 h 1101089"/>
              <a:gd name="connsiteX136" fmla="*/ 239315 w 265223"/>
              <a:gd name="connsiteY136" fmla="*/ 324611 h 1101089"/>
              <a:gd name="connsiteX137" fmla="*/ 239315 w 265223"/>
              <a:gd name="connsiteY137" fmla="*/ 329945 h 1101089"/>
              <a:gd name="connsiteX138" fmla="*/ 239315 w 265223"/>
              <a:gd name="connsiteY138" fmla="*/ 327660 h 1101089"/>
              <a:gd name="connsiteX139" fmla="*/ 239315 w 265223"/>
              <a:gd name="connsiteY139" fmla="*/ 331469 h 1101089"/>
              <a:gd name="connsiteX140" fmla="*/ 239315 w 265223"/>
              <a:gd name="connsiteY140" fmla="*/ 330707 h 1101089"/>
              <a:gd name="connsiteX141" fmla="*/ 240839 w 265223"/>
              <a:gd name="connsiteY141" fmla="*/ 345947 h 1101089"/>
              <a:gd name="connsiteX142" fmla="*/ 240839 w 265223"/>
              <a:gd name="connsiteY142" fmla="*/ 345185 h 1101089"/>
              <a:gd name="connsiteX143" fmla="*/ 240839 w 265223"/>
              <a:gd name="connsiteY143" fmla="*/ 352044 h 1101089"/>
              <a:gd name="connsiteX144" fmla="*/ 240839 w 265223"/>
              <a:gd name="connsiteY144" fmla="*/ 351282 h 1101089"/>
              <a:gd name="connsiteX145" fmla="*/ 240839 w 265223"/>
              <a:gd name="connsiteY145" fmla="*/ 363473 h 1101089"/>
              <a:gd name="connsiteX146" fmla="*/ 240839 w 265223"/>
              <a:gd name="connsiteY146" fmla="*/ 362711 h 1101089"/>
              <a:gd name="connsiteX147" fmla="*/ 239315 w 265223"/>
              <a:gd name="connsiteY147" fmla="*/ 420623 h 1101089"/>
              <a:gd name="connsiteX148" fmla="*/ 224837 w 265223"/>
              <a:gd name="connsiteY148" fmla="*/ 406145 h 1101089"/>
              <a:gd name="connsiteX149" fmla="*/ 229409 w 265223"/>
              <a:gd name="connsiteY149" fmla="*/ 406145 h 1101089"/>
              <a:gd name="connsiteX150" fmla="*/ 233981 w 265223"/>
              <a:gd name="connsiteY150" fmla="*/ 409194 h 1101089"/>
              <a:gd name="connsiteX151" fmla="*/ 231695 w 265223"/>
              <a:gd name="connsiteY151" fmla="*/ 407669 h 1101089"/>
              <a:gd name="connsiteX152" fmla="*/ 232457 w 265223"/>
              <a:gd name="connsiteY152" fmla="*/ 408432 h 1101089"/>
              <a:gd name="connsiteX153" fmla="*/ 233981 w 265223"/>
              <a:gd name="connsiteY153" fmla="*/ 408432 h 1101089"/>
              <a:gd name="connsiteX154" fmla="*/ 235505 w 265223"/>
              <a:gd name="connsiteY154" fmla="*/ 409955 h 1101089"/>
              <a:gd name="connsiteX155" fmla="*/ 235505 w 265223"/>
              <a:gd name="connsiteY155" fmla="*/ 409194 h 1101089"/>
              <a:gd name="connsiteX156" fmla="*/ 240077 w 265223"/>
              <a:gd name="connsiteY156" fmla="*/ 412241 h 1101089"/>
              <a:gd name="connsiteX157" fmla="*/ 239315 w 265223"/>
              <a:gd name="connsiteY157" fmla="*/ 412241 h 1101089"/>
              <a:gd name="connsiteX158" fmla="*/ 241601 w 265223"/>
              <a:gd name="connsiteY158" fmla="*/ 413004 h 1101089"/>
              <a:gd name="connsiteX159" fmla="*/ 243887 w 265223"/>
              <a:gd name="connsiteY159" fmla="*/ 414527 h 1101089"/>
              <a:gd name="connsiteX160" fmla="*/ 265223 w 265223"/>
              <a:gd name="connsiteY160" fmla="*/ 425957 h 1101089"/>
              <a:gd name="connsiteX161" fmla="*/ 247697 w 265223"/>
              <a:gd name="connsiteY161" fmla="*/ 439673 h 1101089"/>
              <a:gd name="connsiteX162" fmla="*/ 248459 w 265223"/>
              <a:gd name="connsiteY162" fmla="*/ 438911 h 1101089"/>
              <a:gd name="connsiteX163" fmla="*/ 248459 w 265223"/>
              <a:gd name="connsiteY163" fmla="*/ 439673 h 1101089"/>
              <a:gd name="connsiteX164" fmla="*/ 248459 w 265223"/>
              <a:gd name="connsiteY164" fmla="*/ 438911 h 1101089"/>
              <a:gd name="connsiteX165" fmla="*/ 202739 w 265223"/>
              <a:gd name="connsiteY165" fmla="*/ 483107 h 1101089"/>
              <a:gd name="connsiteX166" fmla="*/ 203501 w 265223"/>
              <a:gd name="connsiteY166" fmla="*/ 483107 h 1101089"/>
              <a:gd name="connsiteX167" fmla="*/ 198167 w 265223"/>
              <a:gd name="connsiteY167" fmla="*/ 488441 h 1101089"/>
              <a:gd name="connsiteX168" fmla="*/ 198167 w 265223"/>
              <a:gd name="connsiteY168" fmla="*/ 487679 h 1101089"/>
              <a:gd name="connsiteX169" fmla="*/ 193595 w 265223"/>
              <a:gd name="connsiteY169" fmla="*/ 493013 h 1101089"/>
              <a:gd name="connsiteX170" fmla="*/ 193595 w 265223"/>
              <a:gd name="connsiteY170" fmla="*/ 492251 h 1101089"/>
              <a:gd name="connsiteX171" fmla="*/ 189785 w 265223"/>
              <a:gd name="connsiteY171" fmla="*/ 496823 h 1101089"/>
              <a:gd name="connsiteX172" fmla="*/ 190547 w 265223"/>
              <a:gd name="connsiteY172" fmla="*/ 496823 h 1101089"/>
              <a:gd name="connsiteX173" fmla="*/ 187499 w 265223"/>
              <a:gd name="connsiteY173" fmla="*/ 500633 h 1101089"/>
              <a:gd name="connsiteX174" fmla="*/ 188261 w 265223"/>
              <a:gd name="connsiteY174" fmla="*/ 499872 h 1101089"/>
              <a:gd name="connsiteX175" fmla="*/ 81581 w 265223"/>
              <a:gd name="connsiteY175" fmla="*/ 594360 h 1101089"/>
              <a:gd name="connsiteX176" fmla="*/ 82343 w 265223"/>
              <a:gd name="connsiteY176" fmla="*/ 594360 h 1101089"/>
              <a:gd name="connsiteX177" fmla="*/ 78533 w 265223"/>
              <a:gd name="connsiteY177" fmla="*/ 597407 h 1101089"/>
              <a:gd name="connsiteX178" fmla="*/ 70151 w 265223"/>
              <a:gd name="connsiteY178" fmla="*/ 605789 h 1101089"/>
              <a:gd name="connsiteX179" fmla="*/ 70151 w 265223"/>
              <a:gd name="connsiteY179" fmla="*/ 605027 h 1101089"/>
              <a:gd name="connsiteX180" fmla="*/ 67865 w 265223"/>
              <a:gd name="connsiteY180" fmla="*/ 607313 h 1101089"/>
              <a:gd name="connsiteX181" fmla="*/ 68627 w 265223"/>
              <a:gd name="connsiteY181" fmla="*/ 607313 h 1101089"/>
              <a:gd name="connsiteX182" fmla="*/ 67103 w 265223"/>
              <a:gd name="connsiteY182" fmla="*/ 608838 h 1101089"/>
              <a:gd name="connsiteX183" fmla="*/ 67865 w 265223"/>
              <a:gd name="connsiteY183" fmla="*/ 608075 h 1101089"/>
              <a:gd name="connsiteX184" fmla="*/ 66341 w 265223"/>
              <a:gd name="connsiteY184" fmla="*/ 609600 h 1101089"/>
              <a:gd name="connsiteX185" fmla="*/ 67103 w 265223"/>
              <a:gd name="connsiteY185" fmla="*/ 608838 h 1101089"/>
              <a:gd name="connsiteX186" fmla="*/ 65579 w 265223"/>
              <a:gd name="connsiteY186" fmla="*/ 611885 h 1101089"/>
              <a:gd name="connsiteX187" fmla="*/ 65579 w 265223"/>
              <a:gd name="connsiteY187" fmla="*/ 611123 h 1101089"/>
              <a:gd name="connsiteX188" fmla="*/ 64055 w 265223"/>
              <a:gd name="connsiteY188" fmla="*/ 613410 h 1101089"/>
              <a:gd name="connsiteX189" fmla="*/ 64817 w 265223"/>
              <a:gd name="connsiteY189" fmla="*/ 612647 h 1101089"/>
              <a:gd name="connsiteX190" fmla="*/ 42719 w 265223"/>
              <a:gd name="connsiteY190" fmla="*/ 658367 h 1101089"/>
              <a:gd name="connsiteX191" fmla="*/ 42719 w 265223"/>
              <a:gd name="connsiteY191" fmla="*/ 657605 h 1101089"/>
              <a:gd name="connsiteX192" fmla="*/ 39671 w 265223"/>
              <a:gd name="connsiteY192" fmla="*/ 667511 h 1101089"/>
              <a:gd name="connsiteX193" fmla="*/ 35861 w 265223"/>
              <a:gd name="connsiteY193" fmla="*/ 677417 h 1101089"/>
              <a:gd name="connsiteX194" fmla="*/ 36623 w 265223"/>
              <a:gd name="connsiteY194" fmla="*/ 676655 h 1101089"/>
              <a:gd name="connsiteX195" fmla="*/ 33575 w 265223"/>
              <a:gd name="connsiteY195" fmla="*/ 686561 h 1101089"/>
              <a:gd name="connsiteX196" fmla="*/ 33575 w 265223"/>
              <a:gd name="connsiteY196" fmla="*/ 685800 h 1101089"/>
              <a:gd name="connsiteX197" fmla="*/ 31289 w 265223"/>
              <a:gd name="connsiteY197" fmla="*/ 695705 h 1101089"/>
              <a:gd name="connsiteX198" fmla="*/ 31289 w 265223"/>
              <a:gd name="connsiteY198" fmla="*/ 694944 h 1101089"/>
              <a:gd name="connsiteX199" fmla="*/ 29003 w 265223"/>
              <a:gd name="connsiteY199" fmla="*/ 704850 h 1101089"/>
              <a:gd name="connsiteX200" fmla="*/ 29003 w 265223"/>
              <a:gd name="connsiteY200" fmla="*/ 704088 h 1101089"/>
              <a:gd name="connsiteX201" fmla="*/ 28241 w 265223"/>
              <a:gd name="connsiteY201" fmla="*/ 713994 h 1101089"/>
              <a:gd name="connsiteX202" fmla="*/ 28241 w 265223"/>
              <a:gd name="connsiteY202" fmla="*/ 712469 h 1101089"/>
              <a:gd name="connsiteX203" fmla="*/ 27479 w 265223"/>
              <a:gd name="connsiteY203" fmla="*/ 721613 h 1101089"/>
              <a:gd name="connsiteX204" fmla="*/ 27479 w 265223"/>
              <a:gd name="connsiteY204" fmla="*/ 720089 h 1101089"/>
              <a:gd name="connsiteX205" fmla="*/ 28241 w 265223"/>
              <a:gd name="connsiteY205" fmla="*/ 729233 h 1101089"/>
              <a:gd name="connsiteX206" fmla="*/ 28241 w 265223"/>
              <a:gd name="connsiteY206" fmla="*/ 728472 h 1101089"/>
              <a:gd name="connsiteX207" fmla="*/ 45005 w 265223"/>
              <a:gd name="connsiteY207" fmla="*/ 985266 h 1101089"/>
              <a:gd name="connsiteX208" fmla="*/ 45005 w 265223"/>
              <a:gd name="connsiteY208" fmla="*/ 984504 h 1101089"/>
              <a:gd name="connsiteX209" fmla="*/ 45767 w 265223"/>
              <a:gd name="connsiteY209" fmla="*/ 987551 h 1101089"/>
              <a:gd name="connsiteX210" fmla="*/ 45767 w 265223"/>
              <a:gd name="connsiteY210" fmla="*/ 990600 h 1101089"/>
              <a:gd name="connsiteX211" fmla="*/ 45767 w 265223"/>
              <a:gd name="connsiteY211" fmla="*/ 989838 h 1101089"/>
              <a:gd name="connsiteX212" fmla="*/ 45767 w 265223"/>
              <a:gd name="connsiteY212" fmla="*/ 992885 h 1101089"/>
              <a:gd name="connsiteX213" fmla="*/ 45767 w 265223"/>
              <a:gd name="connsiteY213" fmla="*/ 992123 h 1101089"/>
              <a:gd name="connsiteX214" fmla="*/ 45767 w 265223"/>
              <a:gd name="connsiteY214" fmla="*/ 998982 h 1101089"/>
              <a:gd name="connsiteX215" fmla="*/ 45767 w 265223"/>
              <a:gd name="connsiteY215" fmla="*/ 998219 h 1101089"/>
              <a:gd name="connsiteX216" fmla="*/ 46529 w 265223"/>
              <a:gd name="connsiteY216" fmla="*/ 1005839 h 1101089"/>
              <a:gd name="connsiteX217" fmla="*/ 46529 w 265223"/>
              <a:gd name="connsiteY217" fmla="*/ 1005077 h 1101089"/>
              <a:gd name="connsiteX218" fmla="*/ 57197 w 265223"/>
              <a:gd name="connsiteY218" fmla="*/ 1090422 h 1101089"/>
              <a:gd name="connsiteX219" fmla="*/ 57197 w 265223"/>
              <a:gd name="connsiteY219" fmla="*/ 1089660 h 1101089"/>
              <a:gd name="connsiteX220" fmla="*/ 57959 w 265223"/>
              <a:gd name="connsiteY220" fmla="*/ 1091945 h 1101089"/>
              <a:gd name="connsiteX221" fmla="*/ 57959 w 265223"/>
              <a:gd name="connsiteY221" fmla="*/ 1094232 h 1101089"/>
              <a:gd name="connsiteX222" fmla="*/ 57959 w 265223"/>
              <a:gd name="connsiteY222" fmla="*/ 1093469 h 1101089"/>
              <a:gd name="connsiteX223" fmla="*/ 57959 w 265223"/>
              <a:gd name="connsiteY223" fmla="*/ 1095755 h 1101089"/>
              <a:gd name="connsiteX224" fmla="*/ 57959 w 265223"/>
              <a:gd name="connsiteY224" fmla="*/ 1094994 h 1101089"/>
              <a:gd name="connsiteX225" fmla="*/ 29765 w 265223"/>
              <a:gd name="connsiteY225" fmla="*/ 1101089 h 110108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  <a:cxn ang="61">
                <a:pos x="connsiteX61" y="connsiteY61"/>
              </a:cxn>
              <a:cxn ang="62">
                <a:pos x="connsiteX62" y="connsiteY62"/>
              </a:cxn>
              <a:cxn ang="63">
                <a:pos x="connsiteX63" y="connsiteY63"/>
              </a:cxn>
              <a:cxn ang="64">
                <a:pos x="connsiteX64" y="connsiteY64"/>
              </a:cxn>
              <a:cxn ang="65">
                <a:pos x="connsiteX65" y="connsiteY65"/>
              </a:cxn>
              <a:cxn ang="66">
                <a:pos x="connsiteX66" y="connsiteY66"/>
              </a:cxn>
              <a:cxn ang="67">
                <a:pos x="connsiteX67" y="connsiteY67"/>
              </a:cxn>
              <a:cxn ang="68">
                <a:pos x="connsiteX68" y="connsiteY68"/>
              </a:cxn>
              <a:cxn ang="69">
                <a:pos x="connsiteX69" y="connsiteY69"/>
              </a:cxn>
              <a:cxn ang="70">
                <a:pos x="connsiteX70" y="connsiteY70"/>
              </a:cxn>
              <a:cxn ang="71">
                <a:pos x="connsiteX71" y="connsiteY71"/>
              </a:cxn>
              <a:cxn ang="72">
                <a:pos x="connsiteX72" y="connsiteY72"/>
              </a:cxn>
              <a:cxn ang="73">
                <a:pos x="connsiteX73" y="connsiteY73"/>
              </a:cxn>
              <a:cxn ang="74">
                <a:pos x="connsiteX74" y="connsiteY74"/>
              </a:cxn>
              <a:cxn ang="75">
                <a:pos x="connsiteX75" y="connsiteY75"/>
              </a:cxn>
              <a:cxn ang="76">
                <a:pos x="connsiteX76" y="connsiteY76"/>
              </a:cxn>
              <a:cxn ang="77">
                <a:pos x="connsiteX77" y="connsiteY77"/>
              </a:cxn>
              <a:cxn ang="78">
                <a:pos x="connsiteX78" y="connsiteY78"/>
              </a:cxn>
              <a:cxn ang="79">
                <a:pos x="connsiteX79" y="connsiteY79"/>
              </a:cxn>
              <a:cxn ang="80">
                <a:pos x="connsiteX80" y="connsiteY80"/>
              </a:cxn>
              <a:cxn ang="81">
                <a:pos x="connsiteX81" y="connsiteY81"/>
              </a:cxn>
              <a:cxn ang="82">
                <a:pos x="connsiteX82" y="connsiteY82"/>
              </a:cxn>
              <a:cxn ang="83">
                <a:pos x="connsiteX83" y="connsiteY83"/>
              </a:cxn>
              <a:cxn ang="84">
                <a:pos x="connsiteX84" y="connsiteY84"/>
              </a:cxn>
              <a:cxn ang="85">
                <a:pos x="connsiteX85" y="connsiteY85"/>
              </a:cxn>
              <a:cxn ang="86">
                <a:pos x="connsiteX86" y="connsiteY86"/>
              </a:cxn>
              <a:cxn ang="87">
                <a:pos x="connsiteX87" y="connsiteY87"/>
              </a:cxn>
              <a:cxn ang="88">
                <a:pos x="connsiteX88" y="connsiteY88"/>
              </a:cxn>
              <a:cxn ang="89">
                <a:pos x="connsiteX89" y="connsiteY89"/>
              </a:cxn>
              <a:cxn ang="90">
                <a:pos x="connsiteX90" y="connsiteY90"/>
              </a:cxn>
              <a:cxn ang="91">
                <a:pos x="connsiteX91" y="connsiteY91"/>
              </a:cxn>
              <a:cxn ang="92">
                <a:pos x="connsiteX92" y="connsiteY92"/>
              </a:cxn>
              <a:cxn ang="93">
                <a:pos x="connsiteX93" y="connsiteY93"/>
              </a:cxn>
              <a:cxn ang="94">
                <a:pos x="connsiteX94" y="connsiteY94"/>
              </a:cxn>
              <a:cxn ang="95">
                <a:pos x="connsiteX95" y="connsiteY95"/>
              </a:cxn>
              <a:cxn ang="96">
                <a:pos x="connsiteX96" y="connsiteY96"/>
              </a:cxn>
              <a:cxn ang="97">
                <a:pos x="connsiteX97" y="connsiteY97"/>
              </a:cxn>
              <a:cxn ang="98">
                <a:pos x="connsiteX98" y="connsiteY98"/>
              </a:cxn>
              <a:cxn ang="99">
                <a:pos x="connsiteX99" y="connsiteY99"/>
              </a:cxn>
              <a:cxn ang="100">
                <a:pos x="connsiteX100" y="connsiteY100"/>
              </a:cxn>
              <a:cxn ang="101">
                <a:pos x="connsiteX101" y="connsiteY101"/>
              </a:cxn>
              <a:cxn ang="102">
                <a:pos x="connsiteX102" y="connsiteY102"/>
              </a:cxn>
              <a:cxn ang="103">
                <a:pos x="connsiteX103" y="connsiteY103"/>
              </a:cxn>
              <a:cxn ang="104">
                <a:pos x="connsiteX104" y="connsiteY104"/>
              </a:cxn>
              <a:cxn ang="105">
                <a:pos x="connsiteX105" y="connsiteY105"/>
              </a:cxn>
              <a:cxn ang="106">
                <a:pos x="connsiteX106" y="connsiteY106"/>
              </a:cxn>
              <a:cxn ang="107">
                <a:pos x="connsiteX107" y="connsiteY107"/>
              </a:cxn>
              <a:cxn ang="108">
                <a:pos x="connsiteX108" y="connsiteY108"/>
              </a:cxn>
              <a:cxn ang="109">
                <a:pos x="connsiteX109" y="connsiteY109"/>
              </a:cxn>
              <a:cxn ang="110">
                <a:pos x="connsiteX110" y="connsiteY110"/>
              </a:cxn>
              <a:cxn ang="111">
                <a:pos x="connsiteX111" y="connsiteY111"/>
              </a:cxn>
              <a:cxn ang="112">
                <a:pos x="connsiteX112" y="connsiteY112"/>
              </a:cxn>
              <a:cxn ang="113">
                <a:pos x="connsiteX113" y="connsiteY113"/>
              </a:cxn>
              <a:cxn ang="114">
                <a:pos x="connsiteX114" y="connsiteY114"/>
              </a:cxn>
              <a:cxn ang="115">
                <a:pos x="connsiteX115" y="connsiteY115"/>
              </a:cxn>
              <a:cxn ang="116">
                <a:pos x="connsiteX116" y="connsiteY116"/>
              </a:cxn>
              <a:cxn ang="117">
                <a:pos x="connsiteX117" y="connsiteY117"/>
              </a:cxn>
              <a:cxn ang="118">
                <a:pos x="connsiteX118" y="connsiteY118"/>
              </a:cxn>
              <a:cxn ang="119">
                <a:pos x="connsiteX119" y="connsiteY119"/>
              </a:cxn>
              <a:cxn ang="120">
                <a:pos x="connsiteX120" y="connsiteY120"/>
              </a:cxn>
              <a:cxn ang="121">
                <a:pos x="connsiteX121" y="connsiteY121"/>
              </a:cxn>
              <a:cxn ang="122">
                <a:pos x="connsiteX122" y="connsiteY122"/>
              </a:cxn>
              <a:cxn ang="123">
                <a:pos x="connsiteX123" y="connsiteY123"/>
              </a:cxn>
              <a:cxn ang="124">
                <a:pos x="connsiteX124" y="connsiteY124"/>
              </a:cxn>
              <a:cxn ang="125">
                <a:pos x="connsiteX125" y="connsiteY125"/>
              </a:cxn>
              <a:cxn ang="126">
                <a:pos x="connsiteX126" y="connsiteY126"/>
              </a:cxn>
              <a:cxn ang="127">
                <a:pos x="connsiteX127" y="connsiteY127"/>
              </a:cxn>
              <a:cxn ang="128">
                <a:pos x="connsiteX128" y="connsiteY128"/>
              </a:cxn>
              <a:cxn ang="129">
                <a:pos x="connsiteX129" y="connsiteY129"/>
              </a:cxn>
              <a:cxn ang="130">
                <a:pos x="connsiteX130" y="connsiteY130"/>
              </a:cxn>
              <a:cxn ang="131">
                <a:pos x="connsiteX131" y="connsiteY131"/>
              </a:cxn>
              <a:cxn ang="132">
                <a:pos x="connsiteX132" y="connsiteY132"/>
              </a:cxn>
              <a:cxn ang="133">
                <a:pos x="connsiteX133" y="connsiteY133"/>
              </a:cxn>
              <a:cxn ang="134">
                <a:pos x="connsiteX134" y="connsiteY134"/>
              </a:cxn>
              <a:cxn ang="135">
                <a:pos x="connsiteX135" y="connsiteY135"/>
              </a:cxn>
              <a:cxn ang="136">
                <a:pos x="connsiteX136" y="connsiteY136"/>
              </a:cxn>
              <a:cxn ang="137">
                <a:pos x="connsiteX137" y="connsiteY137"/>
              </a:cxn>
              <a:cxn ang="138">
                <a:pos x="connsiteX138" y="connsiteY138"/>
              </a:cxn>
              <a:cxn ang="139">
                <a:pos x="connsiteX139" y="connsiteY139"/>
              </a:cxn>
              <a:cxn ang="140">
                <a:pos x="connsiteX140" y="connsiteY140"/>
              </a:cxn>
              <a:cxn ang="141">
                <a:pos x="connsiteX141" y="connsiteY141"/>
              </a:cxn>
              <a:cxn ang="142">
                <a:pos x="connsiteX142" y="connsiteY142"/>
              </a:cxn>
              <a:cxn ang="143">
                <a:pos x="connsiteX143" y="connsiteY143"/>
              </a:cxn>
              <a:cxn ang="144">
                <a:pos x="connsiteX144" y="connsiteY144"/>
              </a:cxn>
              <a:cxn ang="145">
                <a:pos x="connsiteX145" y="connsiteY145"/>
              </a:cxn>
              <a:cxn ang="146">
                <a:pos x="connsiteX146" y="connsiteY146"/>
              </a:cxn>
              <a:cxn ang="147">
                <a:pos x="connsiteX147" y="connsiteY147"/>
              </a:cxn>
              <a:cxn ang="148">
                <a:pos x="connsiteX148" y="connsiteY148"/>
              </a:cxn>
              <a:cxn ang="149">
                <a:pos x="connsiteX149" y="connsiteY149"/>
              </a:cxn>
              <a:cxn ang="150">
                <a:pos x="connsiteX150" y="connsiteY150"/>
              </a:cxn>
              <a:cxn ang="151">
                <a:pos x="connsiteX151" y="connsiteY151"/>
              </a:cxn>
              <a:cxn ang="152">
                <a:pos x="connsiteX152" y="connsiteY152"/>
              </a:cxn>
              <a:cxn ang="153">
                <a:pos x="connsiteX153" y="connsiteY153"/>
              </a:cxn>
              <a:cxn ang="154">
                <a:pos x="connsiteX154" y="connsiteY154"/>
              </a:cxn>
              <a:cxn ang="155">
                <a:pos x="connsiteX155" y="connsiteY155"/>
              </a:cxn>
              <a:cxn ang="156">
                <a:pos x="connsiteX156" y="connsiteY156"/>
              </a:cxn>
              <a:cxn ang="157">
                <a:pos x="connsiteX157" y="connsiteY157"/>
              </a:cxn>
              <a:cxn ang="158">
                <a:pos x="connsiteX158" y="connsiteY158"/>
              </a:cxn>
              <a:cxn ang="159">
                <a:pos x="connsiteX159" y="connsiteY159"/>
              </a:cxn>
              <a:cxn ang="160">
                <a:pos x="connsiteX160" y="connsiteY160"/>
              </a:cxn>
              <a:cxn ang="161">
                <a:pos x="connsiteX161" y="connsiteY161"/>
              </a:cxn>
              <a:cxn ang="162">
                <a:pos x="connsiteX162" y="connsiteY162"/>
              </a:cxn>
              <a:cxn ang="163">
                <a:pos x="connsiteX163" y="connsiteY163"/>
              </a:cxn>
              <a:cxn ang="164">
                <a:pos x="connsiteX164" y="connsiteY164"/>
              </a:cxn>
              <a:cxn ang="165">
                <a:pos x="connsiteX165" y="connsiteY165"/>
              </a:cxn>
              <a:cxn ang="166">
                <a:pos x="connsiteX166" y="connsiteY166"/>
              </a:cxn>
              <a:cxn ang="167">
                <a:pos x="connsiteX167" y="connsiteY167"/>
              </a:cxn>
              <a:cxn ang="168">
                <a:pos x="connsiteX168" y="connsiteY168"/>
              </a:cxn>
              <a:cxn ang="169">
                <a:pos x="connsiteX169" y="connsiteY169"/>
              </a:cxn>
              <a:cxn ang="170">
                <a:pos x="connsiteX170" y="connsiteY170"/>
              </a:cxn>
              <a:cxn ang="171">
                <a:pos x="connsiteX171" y="connsiteY171"/>
              </a:cxn>
              <a:cxn ang="172">
                <a:pos x="connsiteX172" y="connsiteY172"/>
              </a:cxn>
              <a:cxn ang="173">
                <a:pos x="connsiteX173" y="connsiteY173"/>
              </a:cxn>
              <a:cxn ang="174">
                <a:pos x="connsiteX174" y="connsiteY174"/>
              </a:cxn>
              <a:cxn ang="175">
                <a:pos x="connsiteX175" y="connsiteY175"/>
              </a:cxn>
              <a:cxn ang="176">
                <a:pos x="connsiteX176" y="connsiteY176"/>
              </a:cxn>
              <a:cxn ang="177">
                <a:pos x="connsiteX177" y="connsiteY177"/>
              </a:cxn>
              <a:cxn ang="178">
                <a:pos x="connsiteX178" y="connsiteY178"/>
              </a:cxn>
              <a:cxn ang="179">
                <a:pos x="connsiteX179" y="connsiteY179"/>
              </a:cxn>
              <a:cxn ang="180">
                <a:pos x="connsiteX180" y="connsiteY180"/>
              </a:cxn>
              <a:cxn ang="181">
                <a:pos x="connsiteX181" y="connsiteY181"/>
              </a:cxn>
              <a:cxn ang="182">
                <a:pos x="connsiteX182" y="connsiteY182"/>
              </a:cxn>
              <a:cxn ang="183">
                <a:pos x="connsiteX183" y="connsiteY183"/>
              </a:cxn>
              <a:cxn ang="184">
                <a:pos x="connsiteX184" y="connsiteY184"/>
              </a:cxn>
              <a:cxn ang="185">
                <a:pos x="connsiteX185" y="connsiteY185"/>
              </a:cxn>
              <a:cxn ang="186">
                <a:pos x="connsiteX186" y="connsiteY186"/>
              </a:cxn>
              <a:cxn ang="187">
                <a:pos x="connsiteX187" y="connsiteY187"/>
              </a:cxn>
              <a:cxn ang="188">
                <a:pos x="connsiteX188" y="connsiteY188"/>
              </a:cxn>
              <a:cxn ang="189">
                <a:pos x="connsiteX189" y="connsiteY189"/>
              </a:cxn>
              <a:cxn ang="190">
                <a:pos x="connsiteX190" y="connsiteY190"/>
              </a:cxn>
              <a:cxn ang="191">
                <a:pos x="connsiteX191" y="connsiteY191"/>
              </a:cxn>
              <a:cxn ang="192">
                <a:pos x="connsiteX192" y="connsiteY192"/>
              </a:cxn>
              <a:cxn ang="193">
                <a:pos x="connsiteX193" y="connsiteY193"/>
              </a:cxn>
              <a:cxn ang="194">
                <a:pos x="connsiteX194" y="connsiteY194"/>
              </a:cxn>
              <a:cxn ang="195">
                <a:pos x="connsiteX195" y="connsiteY195"/>
              </a:cxn>
              <a:cxn ang="196">
                <a:pos x="connsiteX196" y="connsiteY196"/>
              </a:cxn>
              <a:cxn ang="197">
                <a:pos x="connsiteX197" y="connsiteY197"/>
              </a:cxn>
              <a:cxn ang="198">
                <a:pos x="connsiteX198" y="connsiteY198"/>
              </a:cxn>
              <a:cxn ang="199">
                <a:pos x="connsiteX199" y="connsiteY199"/>
              </a:cxn>
              <a:cxn ang="200">
                <a:pos x="connsiteX200" y="connsiteY200"/>
              </a:cxn>
              <a:cxn ang="201">
                <a:pos x="connsiteX201" y="connsiteY201"/>
              </a:cxn>
              <a:cxn ang="202">
                <a:pos x="connsiteX202" y="connsiteY202"/>
              </a:cxn>
              <a:cxn ang="203">
                <a:pos x="connsiteX203" y="connsiteY203"/>
              </a:cxn>
              <a:cxn ang="204">
                <a:pos x="connsiteX204" y="connsiteY204"/>
              </a:cxn>
              <a:cxn ang="205">
                <a:pos x="connsiteX205" y="connsiteY205"/>
              </a:cxn>
              <a:cxn ang="206">
                <a:pos x="connsiteX206" y="connsiteY206"/>
              </a:cxn>
              <a:cxn ang="207">
                <a:pos x="connsiteX207" y="connsiteY207"/>
              </a:cxn>
              <a:cxn ang="208">
                <a:pos x="connsiteX208" y="connsiteY208"/>
              </a:cxn>
              <a:cxn ang="209">
                <a:pos x="connsiteX209" y="connsiteY209"/>
              </a:cxn>
              <a:cxn ang="210">
                <a:pos x="connsiteX210" y="connsiteY210"/>
              </a:cxn>
              <a:cxn ang="211">
                <a:pos x="connsiteX211" y="connsiteY211"/>
              </a:cxn>
              <a:cxn ang="212">
                <a:pos x="connsiteX212" y="connsiteY212"/>
              </a:cxn>
              <a:cxn ang="213">
                <a:pos x="connsiteX213" y="connsiteY213"/>
              </a:cxn>
              <a:cxn ang="214">
                <a:pos x="connsiteX214" y="connsiteY214"/>
              </a:cxn>
              <a:cxn ang="215">
                <a:pos x="connsiteX215" y="connsiteY215"/>
              </a:cxn>
              <a:cxn ang="216">
                <a:pos x="connsiteX216" y="connsiteY216"/>
              </a:cxn>
              <a:cxn ang="217">
                <a:pos x="connsiteX217" y="connsiteY217"/>
              </a:cxn>
              <a:cxn ang="218">
                <a:pos x="connsiteX218" y="connsiteY218"/>
              </a:cxn>
              <a:cxn ang="219">
                <a:pos x="connsiteX219" y="connsiteY219"/>
              </a:cxn>
              <a:cxn ang="220">
                <a:pos x="connsiteX220" y="connsiteY220"/>
              </a:cxn>
              <a:cxn ang="221">
                <a:pos x="connsiteX221" y="connsiteY221"/>
              </a:cxn>
              <a:cxn ang="222">
                <a:pos x="connsiteX222" y="connsiteY222"/>
              </a:cxn>
              <a:cxn ang="223">
                <a:pos x="connsiteX223" y="connsiteY223"/>
              </a:cxn>
              <a:cxn ang="224">
                <a:pos x="connsiteX224" y="connsiteY224"/>
              </a:cxn>
              <a:cxn ang="225">
                <a:pos x="connsiteX225" y="connsiteY225"/>
              </a:cxn>
            </a:cxnLst>
            <a:rect l="l" t="t" r="r" b="b"/>
            <a:pathLst>
              <a:path w="265223" h="1101089">
                <a:moveTo>
                  <a:pt x="29765" y="1101089"/>
                </a:moveTo>
                <a:lnTo>
                  <a:pt x="29765" y="1098804"/>
                </a:lnTo>
                <a:lnTo>
                  <a:pt x="29765" y="1099566"/>
                </a:lnTo>
                <a:lnTo>
                  <a:pt x="29765" y="1098041"/>
                </a:lnTo>
                <a:lnTo>
                  <a:pt x="29003" y="1095755"/>
                </a:lnTo>
                <a:lnTo>
                  <a:pt x="29003" y="1096517"/>
                </a:lnTo>
                <a:cubicBezTo>
                  <a:pt x="25028" y="1061161"/>
                  <a:pt x="18843" y="1024712"/>
                  <a:pt x="16811" y="989075"/>
                </a:cubicBezTo>
                <a:lnTo>
                  <a:pt x="16811" y="989838"/>
                </a:lnTo>
                <a:cubicBezTo>
                  <a:pt x="13293" y="929347"/>
                  <a:pt x="9483" y="868273"/>
                  <a:pt x="5381" y="807719"/>
                </a:cubicBezTo>
                <a:cubicBezTo>
                  <a:pt x="4162" y="757377"/>
                  <a:pt x="-9020" y="716610"/>
                  <a:pt x="9191" y="668273"/>
                </a:cubicBezTo>
                <a:cubicBezTo>
                  <a:pt x="15820" y="649173"/>
                  <a:pt x="34832" y="596684"/>
                  <a:pt x="52625" y="582929"/>
                </a:cubicBezTo>
                <a:cubicBezTo>
                  <a:pt x="86890" y="549884"/>
                  <a:pt x="126425" y="520674"/>
                  <a:pt x="161591" y="487679"/>
                </a:cubicBezTo>
                <a:lnTo>
                  <a:pt x="160829" y="488441"/>
                </a:lnTo>
                <a:lnTo>
                  <a:pt x="162353" y="486155"/>
                </a:lnTo>
                <a:lnTo>
                  <a:pt x="162353" y="486917"/>
                </a:lnTo>
                <a:lnTo>
                  <a:pt x="163115" y="485394"/>
                </a:lnTo>
                <a:lnTo>
                  <a:pt x="162353" y="486917"/>
                </a:lnTo>
                <a:cubicBezTo>
                  <a:pt x="178419" y="464299"/>
                  <a:pt x="209534" y="436105"/>
                  <a:pt x="230933" y="416813"/>
                </a:cubicBezTo>
                <a:lnTo>
                  <a:pt x="232457" y="440435"/>
                </a:lnTo>
                <a:lnTo>
                  <a:pt x="229409" y="438911"/>
                </a:lnTo>
                <a:lnTo>
                  <a:pt x="227123" y="438150"/>
                </a:lnTo>
                <a:lnTo>
                  <a:pt x="227885" y="438150"/>
                </a:lnTo>
                <a:lnTo>
                  <a:pt x="225599" y="436625"/>
                </a:lnTo>
                <a:lnTo>
                  <a:pt x="224075" y="435863"/>
                </a:lnTo>
                <a:lnTo>
                  <a:pt x="221789" y="434339"/>
                </a:lnTo>
                <a:lnTo>
                  <a:pt x="219503" y="433577"/>
                </a:lnTo>
                <a:lnTo>
                  <a:pt x="220265" y="433577"/>
                </a:lnTo>
                <a:lnTo>
                  <a:pt x="217217" y="432054"/>
                </a:lnTo>
                <a:lnTo>
                  <a:pt x="216455" y="431291"/>
                </a:lnTo>
                <a:lnTo>
                  <a:pt x="224837" y="434339"/>
                </a:lnTo>
                <a:lnTo>
                  <a:pt x="210359" y="434339"/>
                </a:lnTo>
                <a:cubicBezTo>
                  <a:pt x="212163" y="414654"/>
                  <a:pt x="210042" y="395185"/>
                  <a:pt x="211883" y="375666"/>
                </a:cubicBezTo>
                <a:lnTo>
                  <a:pt x="211883" y="376427"/>
                </a:lnTo>
                <a:cubicBezTo>
                  <a:pt x="211883" y="368300"/>
                  <a:pt x="211883" y="360172"/>
                  <a:pt x="211883" y="352044"/>
                </a:cubicBezTo>
                <a:lnTo>
                  <a:pt x="211883" y="352805"/>
                </a:lnTo>
                <a:lnTo>
                  <a:pt x="211883" y="350519"/>
                </a:lnTo>
                <a:lnTo>
                  <a:pt x="212645" y="349757"/>
                </a:lnTo>
                <a:lnTo>
                  <a:pt x="211883" y="350519"/>
                </a:lnTo>
                <a:lnTo>
                  <a:pt x="212645" y="351282"/>
                </a:lnTo>
                <a:lnTo>
                  <a:pt x="211883" y="347472"/>
                </a:lnTo>
                <a:lnTo>
                  <a:pt x="211883" y="341375"/>
                </a:lnTo>
                <a:lnTo>
                  <a:pt x="211883" y="342138"/>
                </a:lnTo>
                <a:lnTo>
                  <a:pt x="211121" y="339851"/>
                </a:lnTo>
                <a:lnTo>
                  <a:pt x="211121" y="330707"/>
                </a:lnTo>
                <a:lnTo>
                  <a:pt x="211121" y="332232"/>
                </a:lnTo>
                <a:lnTo>
                  <a:pt x="210359" y="330707"/>
                </a:lnTo>
                <a:lnTo>
                  <a:pt x="210359" y="329945"/>
                </a:lnTo>
                <a:lnTo>
                  <a:pt x="214169" y="339089"/>
                </a:lnTo>
                <a:lnTo>
                  <a:pt x="212645" y="337566"/>
                </a:lnTo>
                <a:lnTo>
                  <a:pt x="213407" y="338327"/>
                </a:lnTo>
                <a:lnTo>
                  <a:pt x="211883" y="336804"/>
                </a:lnTo>
                <a:lnTo>
                  <a:pt x="212645" y="336804"/>
                </a:lnTo>
                <a:lnTo>
                  <a:pt x="210359" y="335279"/>
                </a:lnTo>
                <a:lnTo>
                  <a:pt x="211121" y="335279"/>
                </a:lnTo>
                <a:lnTo>
                  <a:pt x="208073" y="333755"/>
                </a:lnTo>
                <a:lnTo>
                  <a:pt x="208835" y="333755"/>
                </a:lnTo>
                <a:lnTo>
                  <a:pt x="205787" y="332232"/>
                </a:lnTo>
                <a:lnTo>
                  <a:pt x="207311" y="332994"/>
                </a:lnTo>
                <a:lnTo>
                  <a:pt x="204263" y="330707"/>
                </a:lnTo>
                <a:lnTo>
                  <a:pt x="205025" y="331469"/>
                </a:lnTo>
                <a:cubicBezTo>
                  <a:pt x="185594" y="322821"/>
                  <a:pt x="155419" y="292354"/>
                  <a:pt x="138731" y="278891"/>
                </a:cubicBezTo>
                <a:lnTo>
                  <a:pt x="133397" y="274319"/>
                </a:lnTo>
                <a:lnTo>
                  <a:pt x="128825" y="268985"/>
                </a:lnTo>
                <a:lnTo>
                  <a:pt x="125015" y="264413"/>
                </a:lnTo>
                <a:lnTo>
                  <a:pt x="120443" y="259841"/>
                </a:lnTo>
                <a:lnTo>
                  <a:pt x="118919" y="256032"/>
                </a:lnTo>
                <a:lnTo>
                  <a:pt x="118157" y="252983"/>
                </a:lnTo>
                <a:cubicBezTo>
                  <a:pt x="111350" y="241973"/>
                  <a:pt x="106067" y="218071"/>
                  <a:pt x="99869" y="205739"/>
                </a:cubicBezTo>
                <a:cubicBezTo>
                  <a:pt x="79016" y="146697"/>
                  <a:pt x="55317" y="60883"/>
                  <a:pt x="92249" y="3810"/>
                </a:cubicBezTo>
                <a:lnTo>
                  <a:pt x="92249" y="4572"/>
                </a:lnTo>
                <a:lnTo>
                  <a:pt x="93773" y="1523"/>
                </a:lnTo>
                <a:lnTo>
                  <a:pt x="93011" y="3047"/>
                </a:lnTo>
                <a:lnTo>
                  <a:pt x="94535" y="0"/>
                </a:lnTo>
                <a:lnTo>
                  <a:pt x="120443" y="11429"/>
                </a:lnTo>
                <a:lnTo>
                  <a:pt x="118919" y="16001"/>
                </a:lnTo>
                <a:lnTo>
                  <a:pt x="115871" y="20573"/>
                </a:lnTo>
                <a:lnTo>
                  <a:pt x="111299" y="26669"/>
                </a:lnTo>
                <a:lnTo>
                  <a:pt x="112823" y="24383"/>
                </a:lnTo>
                <a:lnTo>
                  <a:pt x="109775" y="30479"/>
                </a:lnTo>
                <a:lnTo>
                  <a:pt x="110537" y="29717"/>
                </a:lnTo>
                <a:lnTo>
                  <a:pt x="107489" y="35813"/>
                </a:lnTo>
                <a:lnTo>
                  <a:pt x="108251" y="35051"/>
                </a:lnTo>
                <a:lnTo>
                  <a:pt x="105965" y="41147"/>
                </a:lnTo>
                <a:lnTo>
                  <a:pt x="106727" y="40385"/>
                </a:lnTo>
                <a:lnTo>
                  <a:pt x="105203" y="47244"/>
                </a:lnTo>
                <a:lnTo>
                  <a:pt x="105203" y="46482"/>
                </a:lnTo>
                <a:lnTo>
                  <a:pt x="103679" y="53339"/>
                </a:lnTo>
                <a:lnTo>
                  <a:pt x="103679" y="52577"/>
                </a:lnTo>
                <a:lnTo>
                  <a:pt x="102917" y="60197"/>
                </a:lnTo>
                <a:lnTo>
                  <a:pt x="102917" y="59435"/>
                </a:lnTo>
                <a:lnTo>
                  <a:pt x="102155" y="67055"/>
                </a:lnTo>
                <a:lnTo>
                  <a:pt x="102155" y="66294"/>
                </a:lnTo>
                <a:lnTo>
                  <a:pt x="102155" y="73913"/>
                </a:lnTo>
                <a:lnTo>
                  <a:pt x="102155" y="73151"/>
                </a:lnTo>
                <a:lnTo>
                  <a:pt x="102155" y="87629"/>
                </a:lnTo>
                <a:lnTo>
                  <a:pt x="102155" y="86867"/>
                </a:lnTo>
                <a:lnTo>
                  <a:pt x="102917" y="100583"/>
                </a:lnTo>
                <a:lnTo>
                  <a:pt x="102917" y="99822"/>
                </a:lnTo>
                <a:lnTo>
                  <a:pt x="103679" y="106679"/>
                </a:lnTo>
                <a:lnTo>
                  <a:pt x="103679" y="105917"/>
                </a:lnTo>
                <a:lnTo>
                  <a:pt x="104441" y="112013"/>
                </a:lnTo>
                <a:lnTo>
                  <a:pt x="105965" y="122682"/>
                </a:lnTo>
                <a:lnTo>
                  <a:pt x="105965" y="121919"/>
                </a:lnTo>
                <a:lnTo>
                  <a:pt x="105965" y="124967"/>
                </a:lnTo>
                <a:lnTo>
                  <a:pt x="106727" y="128016"/>
                </a:lnTo>
                <a:lnTo>
                  <a:pt x="106727" y="127254"/>
                </a:lnTo>
                <a:lnTo>
                  <a:pt x="108251" y="134111"/>
                </a:lnTo>
                <a:lnTo>
                  <a:pt x="108251" y="133350"/>
                </a:lnTo>
                <a:lnTo>
                  <a:pt x="110537" y="141732"/>
                </a:lnTo>
                <a:lnTo>
                  <a:pt x="109775" y="140969"/>
                </a:lnTo>
                <a:cubicBezTo>
                  <a:pt x="118627" y="168160"/>
                  <a:pt x="126603" y="196316"/>
                  <a:pt x="136445" y="223266"/>
                </a:cubicBezTo>
                <a:lnTo>
                  <a:pt x="136445" y="222504"/>
                </a:lnTo>
                <a:lnTo>
                  <a:pt x="139493" y="230123"/>
                </a:lnTo>
                <a:lnTo>
                  <a:pt x="141779" y="236982"/>
                </a:lnTo>
                <a:lnTo>
                  <a:pt x="141779" y="236219"/>
                </a:lnTo>
                <a:lnTo>
                  <a:pt x="143303" y="239267"/>
                </a:lnTo>
                <a:lnTo>
                  <a:pt x="144065" y="242316"/>
                </a:lnTo>
                <a:lnTo>
                  <a:pt x="144065" y="241554"/>
                </a:lnTo>
                <a:lnTo>
                  <a:pt x="144827" y="243839"/>
                </a:lnTo>
                <a:lnTo>
                  <a:pt x="145589" y="245363"/>
                </a:lnTo>
                <a:lnTo>
                  <a:pt x="144065" y="243077"/>
                </a:lnTo>
                <a:lnTo>
                  <a:pt x="147113" y="246888"/>
                </a:lnTo>
                <a:lnTo>
                  <a:pt x="146351" y="246125"/>
                </a:lnTo>
                <a:lnTo>
                  <a:pt x="150161" y="249935"/>
                </a:lnTo>
                <a:lnTo>
                  <a:pt x="149399" y="249173"/>
                </a:lnTo>
                <a:cubicBezTo>
                  <a:pt x="160905" y="261645"/>
                  <a:pt x="174583" y="271716"/>
                  <a:pt x="186737" y="283463"/>
                </a:cubicBezTo>
                <a:lnTo>
                  <a:pt x="186737" y="282701"/>
                </a:lnTo>
                <a:cubicBezTo>
                  <a:pt x="194433" y="289560"/>
                  <a:pt x="203069" y="295554"/>
                  <a:pt x="211121" y="302513"/>
                </a:cubicBezTo>
                <a:lnTo>
                  <a:pt x="211121" y="301751"/>
                </a:lnTo>
                <a:lnTo>
                  <a:pt x="213407" y="304038"/>
                </a:lnTo>
                <a:lnTo>
                  <a:pt x="215693" y="304800"/>
                </a:lnTo>
                <a:lnTo>
                  <a:pt x="213407" y="304038"/>
                </a:lnTo>
                <a:lnTo>
                  <a:pt x="217217" y="305561"/>
                </a:lnTo>
                <a:lnTo>
                  <a:pt x="221789" y="307847"/>
                </a:lnTo>
                <a:lnTo>
                  <a:pt x="229409" y="313944"/>
                </a:lnTo>
                <a:lnTo>
                  <a:pt x="235505" y="320039"/>
                </a:lnTo>
                <a:lnTo>
                  <a:pt x="239315" y="324611"/>
                </a:lnTo>
                <a:lnTo>
                  <a:pt x="239315" y="329945"/>
                </a:lnTo>
                <a:lnTo>
                  <a:pt x="239315" y="327660"/>
                </a:lnTo>
                <a:lnTo>
                  <a:pt x="239315" y="331469"/>
                </a:lnTo>
                <a:lnTo>
                  <a:pt x="239315" y="330707"/>
                </a:lnTo>
                <a:cubicBezTo>
                  <a:pt x="240039" y="335749"/>
                  <a:pt x="239798" y="340842"/>
                  <a:pt x="240839" y="345947"/>
                </a:cubicBezTo>
                <a:lnTo>
                  <a:pt x="240839" y="345185"/>
                </a:lnTo>
                <a:lnTo>
                  <a:pt x="240839" y="352044"/>
                </a:lnTo>
                <a:lnTo>
                  <a:pt x="240839" y="351282"/>
                </a:lnTo>
                <a:cubicBezTo>
                  <a:pt x="240839" y="355345"/>
                  <a:pt x="240839" y="359410"/>
                  <a:pt x="240839" y="363473"/>
                </a:cubicBezTo>
                <a:lnTo>
                  <a:pt x="240839" y="362711"/>
                </a:lnTo>
                <a:cubicBezTo>
                  <a:pt x="239607" y="380987"/>
                  <a:pt x="239861" y="402056"/>
                  <a:pt x="239315" y="420623"/>
                </a:cubicBezTo>
                <a:lnTo>
                  <a:pt x="224837" y="406145"/>
                </a:lnTo>
                <a:lnTo>
                  <a:pt x="229409" y="406145"/>
                </a:lnTo>
                <a:lnTo>
                  <a:pt x="233981" y="409194"/>
                </a:lnTo>
                <a:lnTo>
                  <a:pt x="231695" y="407669"/>
                </a:lnTo>
                <a:lnTo>
                  <a:pt x="232457" y="408432"/>
                </a:lnTo>
                <a:lnTo>
                  <a:pt x="233981" y="408432"/>
                </a:lnTo>
                <a:lnTo>
                  <a:pt x="235505" y="409955"/>
                </a:lnTo>
                <a:lnTo>
                  <a:pt x="235505" y="409194"/>
                </a:lnTo>
                <a:lnTo>
                  <a:pt x="240077" y="412241"/>
                </a:lnTo>
                <a:lnTo>
                  <a:pt x="239315" y="412241"/>
                </a:lnTo>
                <a:lnTo>
                  <a:pt x="241601" y="413004"/>
                </a:lnTo>
                <a:lnTo>
                  <a:pt x="243887" y="414527"/>
                </a:lnTo>
                <a:lnTo>
                  <a:pt x="265223" y="425957"/>
                </a:lnTo>
                <a:lnTo>
                  <a:pt x="247697" y="439673"/>
                </a:lnTo>
                <a:lnTo>
                  <a:pt x="248459" y="438911"/>
                </a:lnTo>
                <a:lnTo>
                  <a:pt x="248459" y="439673"/>
                </a:lnTo>
                <a:lnTo>
                  <a:pt x="248459" y="438911"/>
                </a:lnTo>
                <a:cubicBezTo>
                  <a:pt x="233409" y="453847"/>
                  <a:pt x="217446" y="467804"/>
                  <a:pt x="202739" y="483107"/>
                </a:cubicBezTo>
                <a:lnTo>
                  <a:pt x="203501" y="483107"/>
                </a:lnTo>
                <a:lnTo>
                  <a:pt x="198167" y="488441"/>
                </a:lnTo>
                <a:lnTo>
                  <a:pt x="198167" y="487679"/>
                </a:lnTo>
                <a:lnTo>
                  <a:pt x="193595" y="493013"/>
                </a:lnTo>
                <a:lnTo>
                  <a:pt x="193595" y="492251"/>
                </a:lnTo>
                <a:lnTo>
                  <a:pt x="189785" y="496823"/>
                </a:lnTo>
                <a:lnTo>
                  <a:pt x="190547" y="496823"/>
                </a:lnTo>
                <a:lnTo>
                  <a:pt x="187499" y="500633"/>
                </a:lnTo>
                <a:lnTo>
                  <a:pt x="188261" y="499872"/>
                </a:lnTo>
                <a:cubicBezTo>
                  <a:pt x="160448" y="531685"/>
                  <a:pt x="113979" y="564464"/>
                  <a:pt x="81581" y="594360"/>
                </a:cubicBezTo>
                <a:lnTo>
                  <a:pt x="82343" y="594360"/>
                </a:lnTo>
                <a:lnTo>
                  <a:pt x="78533" y="597407"/>
                </a:lnTo>
                <a:lnTo>
                  <a:pt x="70151" y="605789"/>
                </a:lnTo>
                <a:lnTo>
                  <a:pt x="70151" y="605027"/>
                </a:lnTo>
                <a:lnTo>
                  <a:pt x="67865" y="607313"/>
                </a:lnTo>
                <a:lnTo>
                  <a:pt x="68627" y="607313"/>
                </a:lnTo>
                <a:lnTo>
                  <a:pt x="67103" y="608838"/>
                </a:lnTo>
                <a:lnTo>
                  <a:pt x="67865" y="608075"/>
                </a:lnTo>
                <a:lnTo>
                  <a:pt x="66341" y="609600"/>
                </a:lnTo>
                <a:lnTo>
                  <a:pt x="67103" y="608838"/>
                </a:lnTo>
                <a:lnTo>
                  <a:pt x="65579" y="611885"/>
                </a:lnTo>
                <a:lnTo>
                  <a:pt x="65579" y="611123"/>
                </a:lnTo>
                <a:lnTo>
                  <a:pt x="64055" y="613410"/>
                </a:lnTo>
                <a:lnTo>
                  <a:pt x="64817" y="612647"/>
                </a:lnTo>
                <a:cubicBezTo>
                  <a:pt x="56943" y="624649"/>
                  <a:pt x="48561" y="645134"/>
                  <a:pt x="42719" y="658367"/>
                </a:cubicBezTo>
                <a:lnTo>
                  <a:pt x="42719" y="657605"/>
                </a:lnTo>
                <a:lnTo>
                  <a:pt x="39671" y="667511"/>
                </a:lnTo>
                <a:lnTo>
                  <a:pt x="35861" y="677417"/>
                </a:lnTo>
                <a:lnTo>
                  <a:pt x="36623" y="676655"/>
                </a:lnTo>
                <a:lnTo>
                  <a:pt x="33575" y="686561"/>
                </a:lnTo>
                <a:lnTo>
                  <a:pt x="33575" y="685800"/>
                </a:lnTo>
                <a:lnTo>
                  <a:pt x="31289" y="695705"/>
                </a:lnTo>
                <a:lnTo>
                  <a:pt x="31289" y="694944"/>
                </a:lnTo>
                <a:lnTo>
                  <a:pt x="29003" y="704850"/>
                </a:lnTo>
                <a:lnTo>
                  <a:pt x="29003" y="704088"/>
                </a:lnTo>
                <a:lnTo>
                  <a:pt x="28241" y="713994"/>
                </a:lnTo>
                <a:lnTo>
                  <a:pt x="28241" y="712469"/>
                </a:lnTo>
                <a:lnTo>
                  <a:pt x="27479" y="721613"/>
                </a:lnTo>
                <a:lnTo>
                  <a:pt x="27479" y="720089"/>
                </a:lnTo>
                <a:lnTo>
                  <a:pt x="28241" y="729233"/>
                </a:lnTo>
                <a:lnTo>
                  <a:pt x="28241" y="728472"/>
                </a:lnTo>
                <a:cubicBezTo>
                  <a:pt x="34744" y="813638"/>
                  <a:pt x="40179" y="899934"/>
                  <a:pt x="45005" y="985266"/>
                </a:cubicBezTo>
                <a:lnTo>
                  <a:pt x="45005" y="984504"/>
                </a:lnTo>
                <a:lnTo>
                  <a:pt x="45767" y="987551"/>
                </a:lnTo>
                <a:lnTo>
                  <a:pt x="45767" y="990600"/>
                </a:lnTo>
                <a:lnTo>
                  <a:pt x="45767" y="989838"/>
                </a:lnTo>
                <a:lnTo>
                  <a:pt x="45767" y="992885"/>
                </a:lnTo>
                <a:lnTo>
                  <a:pt x="45767" y="992123"/>
                </a:lnTo>
                <a:lnTo>
                  <a:pt x="45767" y="998982"/>
                </a:lnTo>
                <a:lnTo>
                  <a:pt x="45767" y="998219"/>
                </a:lnTo>
                <a:lnTo>
                  <a:pt x="46529" y="1005839"/>
                </a:lnTo>
                <a:lnTo>
                  <a:pt x="46529" y="1005077"/>
                </a:lnTo>
                <a:cubicBezTo>
                  <a:pt x="49145" y="1033614"/>
                  <a:pt x="53476" y="1062177"/>
                  <a:pt x="57197" y="1090422"/>
                </a:cubicBezTo>
                <a:lnTo>
                  <a:pt x="57197" y="1089660"/>
                </a:lnTo>
                <a:lnTo>
                  <a:pt x="57959" y="1091945"/>
                </a:lnTo>
                <a:lnTo>
                  <a:pt x="57959" y="1094232"/>
                </a:lnTo>
                <a:lnTo>
                  <a:pt x="57959" y="1093469"/>
                </a:lnTo>
                <a:lnTo>
                  <a:pt x="57959" y="1095755"/>
                </a:lnTo>
                <a:lnTo>
                  <a:pt x="57959" y="1094994"/>
                </a:lnTo>
                <a:lnTo>
                  <a:pt x="29765" y="1101089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3"/>
          <p:cNvSpPr/>
          <p:nvPr/>
        </p:nvSpPr>
        <p:spPr>
          <a:xfrm>
            <a:off x="3575189" y="1120902"/>
            <a:ext cx="285655" cy="399287"/>
          </a:xfrm>
          <a:custGeom>
            <a:avLst/>
            <a:gdLst>
              <a:gd name="connsiteX0" fmla="*/ 16764 w 285655"/>
              <a:gd name="connsiteY0" fmla="*/ 0 h 399287"/>
              <a:gd name="connsiteX1" fmla="*/ 44196 w 285655"/>
              <a:gd name="connsiteY1" fmla="*/ 25908 h 399287"/>
              <a:gd name="connsiteX2" fmla="*/ 114300 w 285655"/>
              <a:gd name="connsiteY2" fmla="*/ 106680 h 399287"/>
              <a:gd name="connsiteX3" fmla="*/ 169926 w 285655"/>
              <a:gd name="connsiteY3" fmla="*/ 181355 h 399287"/>
              <a:gd name="connsiteX4" fmla="*/ 268224 w 285655"/>
              <a:gd name="connsiteY4" fmla="*/ 327659 h 399287"/>
              <a:gd name="connsiteX5" fmla="*/ 258318 w 285655"/>
              <a:gd name="connsiteY5" fmla="*/ 398525 h 399287"/>
              <a:gd name="connsiteX6" fmla="*/ 261366 w 285655"/>
              <a:gd name="connsiteY6" fmla="*/ 399287 h 399287"/>
              <a:gd name="connsiteX7" fmla="*/ 256794 w 285655"/>
              <a:gd name="connsiteY7" fmla="*/ 399287 h 399287"/>
              <a:gd name="connsiteX8" fmla="*/ 256794 w 285655"/>
              <a:gd name="connsiteY8" fmla="*/ 370331 h 399287"/>
              <a:gd name="connsiteX9" fmla="*/ 262128 w 285655"/>
              <a:gd name="connsiteY9" fmla="*/ 370331 h 399287"/>
              <a:gd name="connsiteX10" fmla="*/ 265938 w 285655"/>
              <a:gd name="connsiteY10" fmla="*/ 371094 h 399287"/>
              <a:gd name="connsiteX11" fmla="*/ 263652 w 285655"/>
              <a:gd name="connsiteY11" fmla="*/ 371094 h 399287"/>
              <a:gd name="connsiteX12" fmla="*/ 265938 w 285655"/>
              <a:gd name="connsiteY12" fmla="*/ 371094 h 399287"/>
              <a:gd name="connsiteX13" fmla="*/ 262128 w 285655"/>
              <a:gd name="connsiteY13" fmla="*/ 371094 h 399287"/>
              <a:gd name="connsiteX14" fmla="*/ 265176 w 285655"/>
              <a:gd name="connsiteY14" fmla="*/ 370331 h 399287"/>
              <a:gd name="connsiteX15" fmla="*/ 258318 w 285655"/>
              <a:gd name="connsiteY15" fmla="*/ 374141 h 399287"/>
              <a:gd name="connsiteX16" fmla="*/ 260604 w 285655"/>
              <a:gd name="connsiteY16" fmla="*/ 371855 h 399287"/>
              <a:gd name="connsiteX17" fmla="*/ 256794 w 285655"/>
              <a:gd name="connsiteY17" fmla="*/ 377951 h 399287"/>
              <a:gd name="connsiteX18" fmla="*/ 257555 w 285655"/>
              <a:gd name="connsiteY18" fmla="*/ 374903 h 399287"/>
              <a:gd name="connsiteX19" fmla="*/ 256794 w 285655"/>
              <a:gd name="connsiteY19" fmla="*/ 378713 h 399287"/>
              <a:gd name="connsiteX20" fmla="*/ 257555 w 285655"/>
              <a:gd name="connsiteY20" fmla="*/ 374903 h 399287"/>
              <a:gd name="connsiteX21" fmla="*/ 257555 w 285655"/>
              <a:gd name="connsiteY21" fmla="*/ 377189 h 399287"/>
              <a:gd name="connsiteX22" fmla="*/ 256794 w 285655"/>
              <a:gd name="connsiteY22" fmla="*/ 371855 h 399287"/>
              <a:gd name="connsiteX23" fmla="*/ 256794 w 285655"/>
              <a:gd name="connsiteY23" fmla="*/ 373380 h 399287"/>
              <a:gd name="connsiteX24" fmla="*/ 256032 w 285655"/>
              <a:gd name="connsiteY24" fmla="*/ 367283 h 399287"/>
              <a:gd name="connsiteX25" fmla="*/ 256032 w 285655"/>
              <a:gd name="connsiteY25" fmla="*/ 368045 h 399287"/>
              <a:gd name="connsiteX26" fmla="*/ 254508 w 285655"/>
              <a:gd name="connsiteY26" fmla="*/ 361187 h 399287"/>
              <a:gd name="connsiteX27" fmla="*/ 254508 w 285655"/>
              <a:gd name="connsiteY27" fmla="*/ 362711 h 399287"/>
              <a:gd name="connsiteX28" fmla="*/ 253746 w 285655"/>
              <a:gd name="connsiteY28" fmla="*/ 360425 h 399287"/>
              <a:gd name="connsiteX29" fmla="*/ 254508 w 285655"/>
              <a:gd name="connsiteY29" fmla="*/ 361187 h 399287"/>
              <a:gd name="connsiteX30" fmla="*/ 236220 w 285655"/>
              <a:gd name="connsiteY30" fmla="*/ 331469 h 399287"/>
              <a:gd name="connsiteX31" fmla="*/ 236982 w 285655"/>
              <a:gd name="connsiteY31" fmla="*/ 331469 h 399287"/>
              <a:gd name="connsiteX32" fmla="*/ 232410 w 285655"/>
              <a:gd name="connsiteY32" fmla="*/ 324611 h 399287"/>
              <a:gd name="connsiteX33" fmla="*/ 232410 w 285655"/>
              <a:gd name="connsiteY33" fmla="*/ 325373 h 399287"/>
              <a:gd name="connsiteX34" fmla="*/ 227838 w 285655"/>
              <a:gd name="connsiteY34" fmla="*/ 318515 h 399287"/>
              <a:gd name="connsiteX35" fmla="*/ 228600 w 285655"/>
              <a:gd name="connsiteY35" fmla="*/ 318515 h 399287"/>
              <a:gd name="connsiteX36" fmla="*/ 131826 w 285655"/>
              <a:gd name="connsiteY36" fmla="*/ 176022 h 399287"/>
              <a:gd name="connsiteX37" fmla="*/ 132588 w 285655"/>
              <a:gd name="connsiteY37" fmla="*/ 176783 h 399287"/>
              <a:gd name="connsiteX38" fmla="*/ 128016 w 285655"/>
              <a:gd name="connsiteY38" fmla="*/ 170687 h 399287"/>
              <a:gd name="connsiteX39" fmla="*/ 124968 w 285655"/>
              <a:gd name="connsiteY39" fmla="*/ 166877 h 399287"/>
              <a:gd name="connsiteX40" fmla="*/ 125730 w 285655"/>
              <a:gd name="connsiteY40" fmla="*/ 166877 h 399287"/>
              <a:gd name="connsiteX41" fmla="*/ 121920 w 285655"/>
              <a:gd name="connsiteY41" fmla="*/ 163067 h 399287"/>
              <a:gd name="connsiteX42" fmla="*/ 118872 w 285655"/>
              <a:gd name="connsiteY42" fmla="*/ 158495 h 399287"/>
              <a:gd name="connsiteX43" fmla="*/ 115062 w 285655"/>
              <a:gd name="connsiteY43" fmla="*/ 153161 h 399287"/>
              <a:gd name="connsiteX44" fmla="*/ 110490 w 285655"/>
              <a:gd name="connsiteY44" fmla="*/ 147827 h 399287"/>
              <a:gd name="connsiteX45" fmla="*/ 111252 w 285655"/>
              <a:gd name="connsiteY45" fmla="*/ 147827 h 399287"/>
              <a:gd name="connsiteX46" fmla="*/ 102108 w 285655"/>
              <a:gd name="connsiteY46" fmla="*/ 136397 h 399287"/>
              <a:gd name="connsiteX47" fmla="*/ 92202 w 285655"/>
              <a:gd name="connsiteY47" fmla="*/ 124205 h 399287"/>
              <a:gd name="connsiteX48" fmla="*/ 81534 w 285655"/>
              <a:gd name="connsiteY48" fmla="*/ 111251 h 399287"/>
              <a:gd name="connsiteX49" fmla="*/ 81534 w 285655"/>
              <a:gd name="connsiteY49" fmla="*/ 112013 h 399287"/>
              <a:gd name="connsiteX50" fmla="*/ 32766 w 285655"/>
              <a:gd name="connsiteY50" fmla="*/ 55625 h 399287"/>
              <a:gd name="connsiteX51" fmla="*/ 33528 w 285655"/>
              <a:gd name="connsiteY51" fmla="*/ 55625 h 399287"/>
              <a:gd name="connsiteX52" fmla="*/ 28194 w 285655"/>
              <a:gd name="connsiteY52" fmla="*/ 50291 h 399287"/>
              <a:gd name="connsiteX53" fmla="*/ 23622 w 285655"/>
              <a:gd name="connsiteY53" fmla="*/ 44958 h 399287"/>
              <a:gd name="connsiteX54" fmla="*/ 19050 w 285655"/>
              <a:gd name="connsiteY54" fmla="*/ 40386 h 399287"/>
              <a:gd name="connsiteX55" fmla="*/ 15240 w 285655"/>
              <a:gd name="connsiteY55" fmla="*/ 35813 h 399287"/>
              <a:gd name="connsiteX56" fmla="*/ 15240 w 285655"/>
              <a:gd name="connsiteY56" fmla="*/ 36575 h 399287"/>
              <a:gd name="connsiteX57" fmla="*/ 10668 w 285655"/>
              <a:gd name="connsiteY57" fmla="*/ 32003 h 399287"/>
              <a:gd name="connsiteX58" fmla="*/ 11430 w 285655"/>
              <a:gd name="connsiteY58" fmla="*/ 32765 h 399287"/>
              <a:gd name="connsiteX59" fmla="*/ 4572 w 285655"/>
              <a:gd name="connsiteY59" fmla="*/ 25908 h 399287"/>
              <a:gd name="connsiteX60" fmla="*/ 5334 w 285655"/>
              <a:gd name="connsiteY60" fmla="*/ 26669 h 399287"/>
              <a:gd name="connsiteX61" fmla="*/ 2286 w 285655"/>
              <a:gd name="connsiteY61" fmla="*/ 24383 h 399287"/>
              <a:gd name="connsiteX62" fmla="*/ 0 w 285655"/>
              <a:gd name="connsiteY62" fmla="*/ 22859 h 399287"/>
              <a:gd name="connsiteX63" fmla="*/ 16764 w 285655"/>
              <a:gd name="connsiteY63" fmla="*/ 0 h 399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  <a:cxn ang="61">
                <a:pos x="connsiteX61" y="connsiteY61"/>
              </a:cxn>
              <a:cxn ang="62">
                <a:pos x="connsiteX62" y="connsiteY62"/>
              </a:cxn>
              <a:cxn ang="63">
                <a:pos x="connsiteX63" y="connsiteY63"/>
              </a:cxn>
            </a:cxnLst>
            <a:rect l="l" t="t" r="r" b="b"/>
            <a:pathLst>
              <a:path w="285655" h="399287">
                <a:moveTo>
                  <a:pt x="16764" y="0"/>
                </a:moveTo>
                <a:cubicBezTo>
                  <a:pt x="23304" y="2387"/>
                  <a:pt x="39116" y="20370"/>
                  <a:pt x="44196" y="25908"/>
                </a:cubicBezTo>
                <a:cubicBezTo>
                  <a:pt x="68669" y="50507"/>
                  <a:pt x="91999" y="79895"/>
                  <a:pt x="114300" y="106680"/>
                </a:cubicBezTo>
                <a:cubicBezTo>
                  <a:pt x="133908" y="130759"/>
                  <a:pt x="153238" y="155143"/>
                  <a:pt x="169926" y="181355"/>
                </a:cubicBezTo>
                <a:cubicBezTo>
                  <a:pt x="203034" y="229895"/>
                  <a:pt x="237020" y="277901"/>
                  <a:pt x="268224" y="327659"/>
                </a:cubicBezTo>
                <a:cubicBezTo>
                  <a:pt x="283311" y="346646"/>
                  <a:pt x="302920" y="405879"/>
                  <a:pt x="258318" y="398525"/>
                </a:cubicBezTo>
                <a:lnTo>
                  <a:pt x="261366" y="399287"/>
                </a:lnTo>
                <a:lnTo>
                  <a:pt x="256794" y="399287"/>
                </a:lnTo>
                <a:lnTo>
                  <a:pt x="256794" y="370331"/>
                </a:lnTo>
                <a:lnTo>
                  <a:pt x="262128" y="370331"/>
                </a:lnTo>
                <a:lnTo>
                  <a:pt x="265938" y="371094"/>
                </a:lnTo>
                <a:lnTo>
                  <a:pt x="263652" y="371094"/>
                </a:lnTo>
                <a:lnTo>
                  <a:pt x="265938" y="371094"/>
                </a:lnTo>
                <a:lnTo>
                  <a:pt x="262128" y="371094"/>
                </a:lnTo>
                <a:lnTo>
                  <a:pt x="265176" y="370331"/>
                </a:lnTo>
                <a:lnTo>
                  <a:pt x="258318" y="374141"/>
                </a:lnTo>
                <a:lnTo>
                  <a:pt x="260604" y="371855"/>
                </a:lnTo>
                <a:lnTo>
                  <a:pt x="256794" y="377951"/>
                </a:lnTo>
                <a:lnTo>
                  <a:pt x="257555" y="374903"/>
                </a:lnTo>
                <a:lnTo>
                  <a:pt x="256794" y="378713"/>
                </a:lnTo>
                <a:lnTo>
                  <a:pt x="257555" y="374903"/>
                </a:lnTo>
                <a:lnTo>
                  <a:pt x="257555" y="377189"/>
                </a:lnTo>
                <a:lnTo>
                  <a:pt x="256794" y="371855"/>
                </a:lnTo>
                <a:lnTo>
                  <a:pt x="256794" y="373380"/>
                </a:lnTo>
                <a:lnTo>
                  <a:pt x="256032" y="367283"/>
                </a:lnTo>
                <a:lnTo>
                  <a:pt x="256032" y="368045"/>
                </a:lnTo>
                <a:lnTo>
                  <a:pt x="254508" y="361187"/>
                </a:lnTo>
                <a:lnTo>
                  <a:pt x="254508" y="362711"/>
                </a:lnTo>
                <a:lnTo>
                  <a:pt x="253746" y="360425"/>
                </a:lnTo>
                <a:lnTo>
                  <a:pt x="254508" y="361187"/>
                </a:lnTo>
                <a:cubicBezTo>
                  <a:pt x="248132" y="349758"/>
                  <a:pt x="243738" y="342493"/>
                  <a:pt x="236220" y="331469"/>
                </a:cubicBezTo>
                <a:lnTo>
                  <a:pt x="236982" y="331469"/>
                </a:lnTo>
                <a:lnTo>
                  <a:pt x="232410" y="324611"/>
                </a:lnTo>
                <a:lnTo>
                  <a:pt x="232410" y="325373"/>
                </a:lnTo>
                <a:lnTo>
                  <a:pt x="227838" y="318515"/>
                </a:lnTo>
                <a:lnTo>
                  <a:pt x="228600" y="318515"/>
                </a:lnTo>
                <a:cubicBezTo>
                  <a:pt x="197040" y="270370"/>
                  <a:pt x="163957" y="223583"/>
                  <a:pt x="131826" y="176022"/>
                </a:cubicBezTo>
                <a:lnTo>
                  <a:pt x="132588" y="176783"/>
                </a:lnTo>
                <a:lnTo>
                  <a:pt x="128016" y="170687"/>
                </a:lnTo>
                <a:lnTo>
                  <a:pt x="124968" y="166877"/>
                </a:lnTo>
                <a:lnTo>
                  <a:pt x="125730" y="166877"/>
                </a:lnTo>
                <a:lnTo>
                  <a:pt x="121920" y="163067"/>
                </a:lnTo>
                <a:lnTo>
                  <a:pt x="118872" y="158495"/>
                </a:lnTo>
                <a:lnTo>
                  <a:pt x="115062" y="153161"/>
                </a:lnTo>
                <a:lnTo>
                  <a:pt x="110490" y="147827"/>
                </a:lnTo>
                <a:lnTo>
                  <a:pt x="111252" y="147827"/>
                </a:lnTo>
                <a:lnTo>
                  <a:pt x="102108" y="136397"/>
                </a:lnTo>
                <a:lnTo>
                  <a:pt x="92202" y="124205"/>
                </a:lnTo>
                <a:lnTo>
                  <a:pt x="81534" y="111251"/>
                </a:lnTo>
                <a:lnTo>
                  <a:pt x="81534" y="112013"/>
                </a:lnTo>
                <a:cubicBezTo>
                  <a:pt x="67500" y="93573"/>
                  <a:pt x="48717" y="72682"/>
                  <a:pt x="32766" y="55625"/>
                </a:cubicBezTo>
                <a:lnTo>
                  <a:pt x="33528" y="55625"/>
                </a:lnTo>
                <a:lnTo>
                  <a:pt x="28194" y="50291"/>
                </a:lnTo>
                <a:lnTo>
                  <a:pt x="23622" y="44958"/>
                </a:lnTo>
                <a:lnTo>
                  <a:pt x="19050" y="40386"/>
                </a:lnTo>
                <a:lnTo>
                  <a:pt x="15240" y="35813"/>
                </a:lnTo>
                <a:lnTo>
                  <a:pt x="15240" y="36575"/>
                </a:lnTo>
                <a:lnTo>
                  <a:pt x="10668" y="32003"/>
                </a:lnTo>
                <a:lnTo>
                  <a:pt x="11430" y="32765"/>
                </a:lnTo>
                <a:lnTo>
                  <a:pt x="4572" y="25908"/>
                </a:lnTo>
                <a:lnTo>
                  <a:pt x="5334" y="26669"/>
                </a:lnTo>
                <a:lnTo>
                  <a:pt x="2286" y="24383"/>
                </a:lnTo>
                <a:lnTo>
                  <a:pt x="0" y="22859"/>
                </a:lnTo>
                <a:lnTo>
                  <a:pt x="16764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3"/>
          <p:cNvSpPr/>
          <p:nvPr/>
        </p:nvSpPr>
        <p:spPr>
          <a:xfrm>
            <a:off x="1091069" y="2794254"/>
            <a:ext cx="854202" cy="28194"/>
          </a:xfrm>
          <a:custGeom>
            <a:avLst/>
            <a:gdLst>
              <a:gd name="connsiteX0" fmla="*/ 0 w 854202"/>
              <a:gd name="connsiteY0" fmla="*/ 14097 h 28194"/>
              <a:gd name="connsiteX1" fmla="*/ 854202 w 854202"/>
              <a:gd name="connsiteY1" fmla="*/ 14097 h 2819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54202" h="28194">
                <a:moveTo>
                  <a:pt x="0" y="14097"/>
                </a:moveTo>
                <a:lnTo>
                  <a:pt x="854202" y="14097"/>
                </a:lnTo>
              </a:path>
            </a:pathLst>
          </a:custGeom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Freeform 3"/>
          <p:cNvSpPr/>
          <p:nvPr/>
        </p:nvSpPr>
        <p:spPr>
          <a:xfrm>
            <a:off x="3521849" y="2841498"/>
            <a:ext cx="1115567" cy="28955"/>
          </a:xfrm>
          <a:custGeom>
            <a:avLst/>
            <a:gdLst>
              <a:gd name="connsiteX0" fmla="*/ 0 w 1115567"/>
              <a:gd name="connsiteY0" fmla="*/ 14477 h 28955"/>
              <a:gd name="connsiteX1" fmla="*/ 1115567 w 1115567"/>
              <a:gd name="connsiteY1" fmla="*/ 14477 h 2895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115567" h="28955">
                <a:moveTo>
                  <a:pt x="0" y="14477"/>
                </a:moveTo>
                <a:lnTo>
                  <a:pt x="1115567" y="14477"/>
                </a:lnTo>
              </a:path>
            </a:pathLst>
          </a:custGeom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Freeform 3"/>
          <p:cNvSpPr/>
          <p:nvPr/>
        </p:nvSpPr>
        <p:spPr>
          <a:xfrm>
            <a:off x="1076591" y="361695"/>
            <a:ext cx="28955" cy="2438400"/>
          </a:xfrm>
          <a:custGeom>
            <a:avLst/>
            <a:gdLst>
              <a:gd name="connsiteX0" fmla="*/ 14477 w 28955"/>
              <a:gd name="connsiteY0" fmla="*/ 0 h 2438400"/>
              <a:gd name="connsiteX1" fmla="*/ 14477 w 28955"/>
              <a:gd name="connsiteY1" fmla="*/ 2438399 h 2438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28955" h="2438400">
                <a:moveTo>
                  <a:pt x="14477" y="0"/>
                </a:moveTo>
                <a:lnTo>
                  <a:pt x="14477" y="2438399"/>
                </a:lnTo>
              </a:path>
            </a:pathLst>
          </a:custGeom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Freeform 3"/>
          <p:cNvSpPr/>
          <p:nvPr/>
        </p:nvSpPr>
        <p:spPr>
          <a:xfrm>
            <a:off x="1932317" y="2798826"/>
            <a:ext cx="638555" cy="28955"/>
          </a:xfrm>
          <a:custGeom>
            <a:avLst/>
            <a:gdLst>
              <a:gd name="connsiteX0" fmla="*/ 0 w 638555"/>
              <a:gd name="connsiteY0" fmla="*/ 14477 h 28955"/>
              <a:gd name="connsiteX1" fmla="*/ 638555 w 638555"/>
              <a:gd name="connsiteY1" fmla="*/ 14477 h 2895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638555" h="28955">
                <a:moveTo>
                  <a:pt x="0" y="14477"/>
                </a:moveTo>
                <a:lnTo>
                  <a:pt x="638555" y="14477"/>
                </a:lnTo>
              </a:path>
            </a:pathLst>
          </a:custGeom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Freeform 3"/>
          <p:cNvSpPr/>
          <p:nvPr/>
        </p:nvSpPr>
        <p:spPr>
          <a:xfrm>
            <a:off x="5066423" y="893825"/>
            <a:ext cx="2104644" cy="1600200"/>
          </a:xfrm>
          <a:custGeom>
            <a:avLst/>
            <a:gdLst>
              <a:gd name="connsiteX0" fmla="*/ 2104644 w 2104644"/>
              <a:gd name="connsiteY0" fmla="*/ 0 h 1600200"/>
              <a:gd name="connsiteX1" fmla="*/ 2104644 w 2104644"/>
              <a:gd name="connsiteY1" fmla="*/ 1600200 h 1600200"/>
              <a:gd name="connsiteX2" fmla="*/ 0 w 2104644"/>
              <a:gd name="connsiteY2" fmla="*/ 1600200 h 1600200"/>
              <a:gd name="connsiteX3" fmla="*/ 0 w 2104644"/>
              <a:gd name="connsiteY3" fmla="*/ 0 h 1600200"/>
              <a:gd name="connsiteX4" fmla="*/ 2104644 w 2104644"/>
              <a:gd name="connsiteY4" fmla="*/ 0 h 16002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104644" h="1600200">
                <a:moveTo>
                  <a:pt x="2104644" y="0"/>
                </a:moveTo>
                <a:lnTo>
                  <a:pt x="2104644" y="1600200"/>
                </a:lnTo>
                <a:lnTo>
                  <a:pt x="0" y="1600200"/>
                </a:lnTo>
                <a:lnTo>
                  <a:pt x="0" y="0"/>
                </a:lnTo>
                <a:lnTo>
                  <a:pt x="2104644" y="0"/>
                </a:lnTo>
              </a:path>
            </a:pathLst>
          </a:custGeom>
          <a:solidFill>
            <a:srgbClr val="00B0F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Freeform 3"/>
          <p:cNvSpPr/>
          <p:nvPr/>
        </p:nvSpPr>
        <p:spPr>
          <a:xfrm>
            <a:off x="4958219" y="1725929"/>
            <a:ext cx="26670" cy="835152"/>
          </a:xfrm>
          <a:custGeom>
            <a:avLst/>
            <a:gdLst>
              <a:gd name="connsiteX0" fmla="*/ 13334 w 26670"/>
              <a:gd name="connsiteY0" fmla="*/ 0 h 835152"/>
              <a:gd name="connsiteX1" fmla="*/ 13334 w 26670"/>
              <a:gd name="connsiteY1" fmla="*/ 835152 h 83515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26670" h="835152">
                <a:moveTo>
                  <a:pt x="13334" y="0"/>
                </a:moveTo>
                <a:lnTo>
                  <a:pt x="13334" y="835152"/>
                </a:lnTo>
              </a:path>
            </a:pathLst>
          </a:custGeom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Freeform 3"/>
          <p:cNvSpPr/>
          <p:nvPr/>
        </p:nvSpPr>
        <p:spPr>
          <a:xfrm>
            <a:off x="4958219" y="2558795"/>
            <a:ext cx="2327147" cy="59882"/>
          </a:xfrm>
          <a:custGeom>
            <a:avLst/>
            <a:gdLst>
              <a:gd name="connsiteX0" fmla="*/ 2327147 w 2327147"/>
              <a:gd name="connsiteY0" fmla="*/ 0 h 59882"/>
              <a:gd name="connsiteX1" fmla="*/ 2312657 w 2327147"/>
              <a:gd name="connsiteY1" fmla="*/ 42672 h 59882"/>
              <a:gd name="connsiteX2" fmla="*/ 2283700 w 2327147"/>
              <a:gd name="connsiteY2" fmla="*/ 57150 h 59882"/>
              <a:gd name="connsiteX3" fmla="*/ 2065769 w 2327147"/>
              <a:gd name="connsiteY3" fmla="*/ 59436 h 59882"/>
              <a:gd name="connsiteX4" fmla="*/ 522732 w 2327147"/>
              <a:gd name="connsiteY4" fmla="*/ 59436 h 59882"/>
              <a:gd name="connsiteX5" fmla="*/ 69341 w 2327147"/>
              <a:gd name="connsiteY5" fmla="*/ 59436 h 59882"/>
              <a:gd name="connsiteX6" fmla="*/ 0 w 2327147"/>
              <a:gd name="connsiteY6" fmla="*/ 0 h 59882"/>
              <a:gd name="connsiteX7" fmla="*/ 25145 w 2327147"/>
              <a:gd name="connsiteY7" fmla="*/ 0 h 59882"/>
              <a:gd name="connsiteX8" fmla="*/ 25145 w 2327147"/>
              <a:gd name="connsiteY8" fmla="*/ 10668 h 59882"/>
              <a:gd name="connsiteX9" fmla="*/ 25145 w 2327147"/>
              <a:gd name="connsiteY9" fmla="*/ 9905 h 59882"/>
              <a:gd name="connsiteX10" fmla="*/ 25907 w 2327147"/>
              <a:gd name="connsiteY10" fmla="*/ 12954 h 59882"/>
              <a:gd name="connsiteX11" fmla="*/ 25145 w 2327147"/>
              <a:gd name="connsiteY11" fmla="*/ 11430 h 59882"/>
              <a:gd name="connsiteX12" fmla="*/ 25907 w 2327147"/>
              <a:gd name="connsiteY12" fmla="*/ 15239 h 59882"/>
              <a:gd name="connsiteX13" fmla="*/ 25907 w 2327147"/>
              <a:gd name="connsiteY13" fmla="*/ 12954 h 59882"/>
              <a:gd name="connsiteX14" fmla="*/ 26669 w 2327147"/>
              <a:gd name="connsiteY14" fmla="*/ 16764 h 59882"/>
              <a:gd name="connsiteX15" fmla="*/ 25907 w 2327147"/>
              <a:gd name="connsiteY15" fmla="*/ 15239 h 59882"/>
              <a:gd name="connsiteX16" fmla="*/ 28194 w 2327147"/>
              <a:gd name="connsiteY16" fmla="*/ 18288 h 59882"/>
              <a:gd name="connsiteX17" fmla="*/ 27432 w 2327147"/>
              <a:gd name="connsiteY17" fmla="*/ 17526 h 59882"/>
              <a:gd name="connsiteX18" fmla="*/ 28955 w 2327147"/>
              <a:gd name="connsiteY18" fmla="*/ 20574 h 59882"/>
              <a:gd name="connsiteX19" fmla="*/ 28194 w 2327147"/>
              <a:gd name="connsiteY19" fmla="*/ 19050 h 59882"/>
              <a:gd name="connsiteX20" fmla="*/ 30479 w 2327147"/>
              <a:gd name="connsiteY20" fmla="*/ 22098 h 59882"/>
              <a:gd name="connsiteX21" fmla="*/ 29717 w 2327147"/>
              <a:gd name="connsiteY21" fmla="*/ 21336 h 59882"/>
              <a:gd name="connsiteX22" fmla="*/ 32765 w 2327147"/>
              <a:gd name="connsiteY22" fmla="*/ 24383 h 59882"/>
              <a:gd name="connsiteX23" fmla="*/ 32003 w 2327147"/>
              <a:gd name="connsiteY23" fmla="*/ 22860 h 59882"/>
              <a:gd name="connsiteX24" fmla="*/ 35051 w 2327147"/>
              <a:gd name="connsiteY24" fmla="*/ 25908 h 59882"/>
              <a:gd name="connsiteX25" fmla="*/ 34289 w 2327147"/>
              <a:gd name="connsiteY25" fmla="*/ 25146 h 59882"/>
              <a:gd name="connsiteX26" fmla="*/ 37338 w 2327147"/>
              <a:gd name="connsiteY26" fmla="*/ 27432 h 59882"/>
              <a:gd name="connsiteX27" fmla="*/ 36575 w 2327147"/>
              <a:gd name="connsiteY27" fmla="*/ 26670 h 59882"/>
              <a:gd name="connsiteX28" fmla="*/ 40385 w 2327147"/>
              <a:gd name="connsiteY28" fmla="*/ 28955 h 59882"/>
              <a:gd name="connsiteX29" fmla="*/ 39623 w 2327147"/>
              <a:gd name="connsiteY29" fmla="*/ 28955 h 59882"/>
              <a:gd name="connsiteX30" fmla="*/ 43433 w 2327147"/>
              <a:gd name="connsiteY30" fmla="*/ 30480 h 59882"/>
              <a:gd name="connsiteX31" fmla="*/ 41909 w 2327147"/>
              <a:gd name="connsiteY31" fmla="*/ 29718 h 59882"/>
              <a:gd name="connsiteX32" fmla="*/ 46482 w 2327147"/>
              <a:gd name="connsiteY32" fmla="*/ 31242 h 59882"/>
              <a:gd name="connsiteX33" fmla="*/ 45719 w 2327147"/>
              <a:gd name="connsiteY33" fmla="*/ 31242 h 59882"/>
              <a:gd name="connsiteX34" fmla="*/ 50291 w 2327147"/>
              <a:gd name="connsiteY34" fmla="*/ 32766 h 59882"/>
              <a:gd name="connsiteX35" fmla="*/ 48767 w 2327147"/>
              <a:gd name="connsiteY35" fmla="*/ 32004 h 59882"/>
              <a:gd name="connsiteX36" fmla="*/ 54101 w 2327147"/>
              <a:gd name="connsiteY36" fmla="*/ 33527 h 59882"/>
              <a:gd name="connsiteX37" fmla="*/ 52577 w 2327147"/>
              <a:gd name="connsiteY37" fmla="*/ 32766 h 59882"/>
              <a:gd name="connsiteX38" fmla="*/ 57911 w 2327147"/>
              <a:gd name="connsiteY38" fmla="*/ 33527 h 59882"/>
              <a:gd name="connsiteX39" fmla="*/ 56388 w 2327147"/>
              <a:gd name="connsiteY39" fmla="*/ 33527 h 59882"/>
              <a:gd name="connsiteX40" fmla="*/ 61721 w 2327147"/>
              <a:gd name="connsiteY40" fmla="*/ 33527 h 59882"/>
              <a:gd name="connsiteX41" fmla="*/ 60959 w 2327147"/>
              <a:gd name="connsiteY41" fmla="*/ 33527 h 59882"/>
              <a:gd name="connsiteX42" fmla="*/ 2266188 w 2327147"/>
              <a:gd name="connsiteY42" fmla="*/ 33527 h 59882"/>
              <a:gd name="connsiteX43" fmla="*/ 2265426 w 2327147"/>
              <a:gd name="connsiteY43" fmla="*/ 33527 h 59882"/>
              <a:gd name="connsiteX44" fmla="*/ 2270759 w 2327147"/>
              <a:gd name="connsiteY44" fmla="*/ 33527 h 59882"/>
              <a:gd name="connsiteX45" fmla="*/ 2269997 w 2327147"/>
              <a:gd name="connsiteY45" fmla="*/ 33527 h 59882"/>
              <a:gd name="connsiteX46" fmla="*/ 2274557 w 2327147"/>
              <a:gd name="connsiteY46" fmla="*/ 32766 h 59882"/>
              <a:gd name="connsiteX47" fmla="*/ 2273807 w 2327147"/>
              <a:gd name="connsiteY47" fmla="*/ 33527 h 59882"/>
              <a:gd name="connsiteX48" fmla="*/ 2278367 w 2327147"/>
              <a:gd name="connsiteY48" fmla="*/ 32004 h 59882"/>
              <a:gd name="connsiteX49" fmla="*/ 2277605 w 2327147"/>
              <a:gd name="connsiteY49" fmla="*/ 32766 h 59882"/>
              <a:gd name="connsiteX50" fmla="*/ 2281428 w 2327147"/>
              <a:gd name="connsiteY50" fmla="*/ 31242 h 59882"/>
              <a:gd name="connsiteX51" fmla="*/ 2280653 w 2327147"/>
              <a:gd name="connsiteY51" fmla="*/ 31242 h 59882"/>
              <a:gd name="connsiteX52" fmla="*/ 2285238 w 2327147"/>
              <a:gd name="connsiteY52" fmla="*/ 29718 h 59882"/>
              <a:gd name="connsiteX53" fmla="*/ 2284476 w 2327147"/>
              <a:gd name="connsiteY53" fmla="*/ 30480 h 59882"/>
              <a:gd name="connsiteX54" fmla="*/ 2288285 w 2327147"/>
              <a:gd name="connsiteY54" fmla="*/ 28194 h 59882"/>
              <a:gd name="connsiteX55" fmla="*/ 2287523 w 2327147"/>
              <a:gd name="connsiteY55" fmla="*/ 28955 h 59882"/>
              <a:gd name="connsiteX56" fmla="*/ 2291333 w 2327147"/>
              <a:gd name="connsiteY56" fmla="*/ 26670 h 59882"/>
              <a:gd name="connsiteX57" fmla="*/ 2289809 w 2327147"/>
              <a:gd name="connsiteY57" fmla="*/ 27432 h 59882"/>
              <a:gd name="connsiteX58" fmla="*/ 2293607 w 2327147"/>
              <a:gd name="connsiteY58" fmla="*/ 25146 h 59882"/>
              <a:gd name="connsiteX59" fmla="*/ 2292857 w 2327147"/>
              <a:gd name="connsiteY59" fmla="*/ 25908 h 59882"/>
              <a:gd name="connsiteX60" fmla="*/ 2295893 w 2327147"/>
              <a:gd name="connsiteY60" fmla="*/ 23622 h 59882"/>
              <a:gd name="connsiteX61" fmla="*/ 2294369 w 2327147"/>
              <a:gd name="connsiteY61" fmla="*/ 24383 h 59882"/>
              <a:gd name="connsiteX62" fmla="*/ 2297417 w 2327147"/>
              <a:gd name="connsiteY62" fmla="*/ 21336 h 59882"/>
              <a:gd name="connsiteX63" fmla="*/ 2296655 w 2327147"/>
              <a:gd name="connsiteY63" fmla="*/ 22098 h 59882"/>
              <a:gd name="connsiteX64" fmla="*/ 2298954 w 2327147"/>
              <a:gd name="connsiteY64" fmla="*/ 19050 h 59882"/>
              <a:gd name="connsiteX65" fmla="*/ 2298179 w 2327147"/>
              <a:gd name="connsiteY65" fmla="*/ 20574 h 59882"/>
              <a:gd name="connsiteX66" fmla="*/ 2300478 w 2327147"/>
              <a:gd name="connsiteY66" fmla="*/ 17526 h 59882"/>
              <a:gd name="connsiteX67" fmla="*/ 2299703 w 2327147"/>
              <a:gd name="connsiteY67" fmla="*/ 19050 h 59882"/>
              <a:gd name="connsiteX68" fmla="*/ 2301226 w 2327147"/>
              <a:gd name="connsiteY68" fmla="*/ 15239 h 59882"/>
              <a:gd name="connsiteX69" fmla="*/ 2300478 w 2327147"/>
              <a:gd name="connsiteY69" fmla="*/ 16764 h 59882"/>
              <a:gd name="connsiteX70" fmla="*/ 2302002 w 2327147"/>
              <a:gd name="connsiteY70" fmla="*/ 12954 h 59882"/>
              <a:gd name="connsiteX71" fmla="*/ 2301226 w 2327147"/>
              <a:gd name="connsiteY71" fmla="*/ 15239 h 59882"/>
              <a:gd name="connsiteX72" fmla="*/ 2302002 w 2327147"/>
              <a:gd name="connsiteY72" fmla="*/ 11430 h 59882"/>
              <a:gd name="connsiteX73" fmla="*/ 2302002 w 2327147"/>
              <a:gd name="connsiteY73" fmla="*/ 12954 h 59882"/>
              <a:gd name="connsiteX74" fmla="*/ 2302002 w 2327147"/>
              <a:gd name="connsiteY74" fmla="*/ 9905 h 59882"/>
              <a:gd name="connsiteX75" fmla="*/ 2302002 w 2327147"/>
              <a:gd name="connsiteY75" fmla="*/ 10668 h 59882"/>
              <a:gd name="connsiteX76" fmla="*/ 2302002 w 2327147"/>
              <a:gd name="connsiteY76" fmla="*/ 0 h 59882"/>
              <a:gd name="connsiteX77" fmla="*/ 2327147 w 2327147"/>
              <a:gd name="connsiteY77" fmla="*/ 0 h 5988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  <a:cxn ang="61">
                <a:pos x="connsiteX61" y="connsiteY61"/>
              </a:cxn>
              <a:cxn ang="62">
                <a:pos x="connsiteX62" y="connsiteY62"/>
              </a:cxn>
              <a:cxn ang="63">
                <a:pos x="connsiteX63" y="connsiteY63"/>
              </a:cxn>
              <a:cxn ang="64">
                <a:pos x="connsiteX64" y="connsiteY64"/>
              </a:cxn>
              <a:cxn ang="65">
                <a:pos x="connsiteX65" y="connsiteY65"/>
              </a:cxn>
              <a:cxn ang="66">
                <a:pos x="connsiteX66" y="connsiteY66"/>
              </a:cxn>
              <a:cxn ang="67">
                <a:pos x="connsiteX67" y="connsiteY67"/>
              </a:cxn>
              <a:cxn ang="68">
                <a:pos x="connsiteX68" y="connsiteY68"/>
              </a:cxn>
              <a:cxn ang="69">
                <a:pos x="connsiteX69" y="connsiteY69"/>
              </a:cxn>
              <a:cxn ang="70">
                <a:pos x="connsiteX70" y="connsiteY70"/>
              </a:cxn>
              <a:cxn ang="71">
                <a:pos x="connsiteX71" y="connsiteY71"/>
              </a:cxn>
              <a:cxn ang="72">
                <a:pos x="connsiteX72" y="connsiteY72"/>
              </a:cxn>
              <a:cxn ang="73">
                <a:pos x="connsiteX73" y="connsiteY73"/>
              </a:cxn>
              <a:cxn ang="74">
                <a:pos x="connsiteX74" y="connsiteY74"/>
              </a:cxn>
              <a:cxn ang="75">
                <a:pos x="connsiteX75" y="connsiteY75"/>
              </a:cxn>
              <a:cxn ang="76">
                <a:pos x="connsiteX76" y="connsiteY76"/>
              </a:cxn>
              <a:cxn ang="77">
                <a:pos x="connsiteX77" y="connsiteY77"/>
              </a:cxn>
            </a:cxnLst>
            <a:rect l="l" t="t" r="r" b="b"/>
            <a:pathLst>
              <a:path w="2327147" h="59882">
                <a:moveTo>
                  <a:pt x="2327147" y="0"/>
                </a:moveTo>
                <a:cubicBezTo>
                  <a:pt x="2327541" y="19685"/>
                  <a:pt x="2326855" y="26009"/>
                  <a:pt x="2312657" y="42672"/>
                </a:cubicBezTo>
                <a:cubicBezTo>
                  <a:pt x="2304084" y="49301"/>
                  <a:pt x="2294191" y="54254"/>
                  <a:pt x="2283700" y="57150"/>
                </a:cubicBezTo>
                <a:cubicBezTo>
                  <a:pt x="2221610" y="63563"/>
                  <a:pt x="2130856" y="57086"/>
                  <a:pt x="2065769" y="59436"/>
                </a:cubicBezTo>
                <a:cubicBezTo>
                  <a:pt x="1551419" y="59436"/>
                  <a:pt x="1037082" y="59436"/>
                  <a:pt x="522732" y="59436"/>
                </a:cubicBezTo>
                <a:cubicBezTo>
                  <a:pt x="371601" y="59436"/>
                  <a:pt x="220471" y="59436"/>
                  <a:pt x="69341" y="59436"/>
                </a:cubicBezTo>
                <a:cubicBezTo>
                  <a:pt x="32702" y="60731"/>
                  <a:pt x="-4546" y="41833"/>
                  <a:pt x="0" y="0"/>
                </a:cubicBezTo>
                <a:lnTo>
                  <a:pt x="25145" y="0"/>
                </a:lnTo>
                <a:cubicBezTo>
                  <a:pt x="25145" y="3555"/>
                  <a:pt x="25145" y="7111"/>
                  <a:pt x="25145" y="10668"/>
                </a:cubicBezTo>
                <a:lnTo>
                  <a:pt x="25145" y="9905"/>
                </a:lnTo>
                <a:lnTo>
                  <a:pt x="25907" y="12954"/>
                </a:lnTo>
                <a:lnTo>
                  <a:pt x="25145" y="11430"/>
                </a:lnTo>
                <a:lnTo>
                  <a:pt x="25907" y="15239"/>
                </a:lnTo>
                <a:lnTo>
                  <a:pt x="25907" y="12954"/>
                </a:lnTo>
                <a:lnTo>
                  <a:pt x="26669" y="16764"/>
                </a:lnTo>
                <a:lnTo>
                  <a:pt x="25907" y="15239"/>
                </a:lnTo>
                <a:lnTo>
                  <a:pt x="28194" y="18288"/>
                </a:lnTo>
                <a:lnTo>
                  <a:pt x="27432" y="17526"/>
                </a:lnTo>
                <a:lnTo>
                  <a:pt x="28955" y="20574"/>
                </a:lnTo>
                <a:lnTo>
                  <a:pt x="28194" y="19050"/>
                </a:lnTo>
                <a:lnTo>
                  <a:pt x="30479" y="22098"/>
                </a:lnTo>
                <a:lnTo>
                  <a:pt x="29717" y="21336"/>
                </a:lnTo>
                <a:lnTo>
                  <a:pt x="32765" y="24383"/>
                </a:lnTo>
                <a:lnTo>
                  <a:pt x="32003" y="22860"/>
                </a:lnTo>
                <a:lnTo>
                  <a:pt x="35051" y="25908"/>
                </a:lnTo>
                <a:lnTo>
                  <a:pt x="34289" y="25146"/>
                </a:lnTo>
                <a:lnTo>
                  <a:pt x="37338" y="27432"/>
                </a:lnTo>
                <a:lnTo>
                  <a:pt x="36575" y="26670"/>
                </a:lnTo>
                <a:lnTo>
                  <a:pt x="40385" y="28955"/>
                </a:lnTo>
                <a:lnTo>
                  <a:pt x="39623" y="28955"/>
                </a:lnTo>
                <a:lnTo>
                  <a:pt x="43433" y="30480"/>
                </a:lnTo>
                <a:lnTo>
                  <a:pt x="41909" y="29718"/>
                </a:lnTo>
                <a:lnTo>
                  <a:pt x="46482" y="31242"/>
                </a:lnTo>
                <a:lnTo>
                  <a:pt x="45719" y="31242"/>
                </a:lnTo>
                <a:lnTo>
                  <a:pt x="50291" y="32766"/>
                </a:lnTo>
                <a:lnTo>
                  <a:pt x="48767" y="32004"/>
                </a:lnTo>
                <a:lnTo>
                  <a:pt x="54101" y="33527"/>
                </a:lnTo>
                <a:lnTo>
                  <a:pt x="52577" y="32766"/>
                </a:lnTo>
                <a:lnTo>
                  <a:pt x="57911" y="33527"/>
                </a:lnTo>
                <a:lnTo>
                  <a:pt x="56388" y="33527"/>
                </a:lnTo>
                <a:lnTo>
                  <a:pt x="61721" y="33527"/>
                </a:lnTo>
                <a:lnTo>
                  <a:pt x="60959" y="33527"/>
                </a:lnTo>
                <a:cubicBezTo>
                  <a:pt x="796035" y="33527"/>
                  <a:pt x="1531111" y="33527"/>
                  <a:pt x="2266188" y="33527"/>
                </a:cubicBezTo>
                <a:lnTo>
                  <a:pt x="2265426" y="33527"/>
                </a:lnTo>
                <a:lnTo>
                  <a:pt x="2270759" y="33527"/>
                </a:lnTo>
                <a:lnTo>
                  <a:pt x="2269997" y="33527"/>
                </a:lnTo>
                <a:lnTo>
                  <a:pt x="2274557" y="32766"/>
                </a:lnTo>
                <a:lnTo>
                  <a:pt x="2273807" y="33527"/>
                </a:lnTo>
                <a:lnTo>
                  <a:pt x="2278367" y="32004"/>
                </a:lnTo>
                <a:lnTo>
                  <a:pt x="2277605" y="32766"/>
                </a:lnTo>
                <a:lnTo>
                  <a:pt x="2281428" y="31242"/>
                </a:lnTo>
                <a:lnTo>
                  <a:pt x="2280653" y="31242"/>
                </a:lnTo>
                <a:lnTo>
                  <a:pt x="2285238" y="29718"/>
                </a:lnTo>
                <a:lnTo>
                  <a:pt x="2284476" y="30480"/>
                </a:lnTo>
                <a:lnTo>
                  <a:pt x="2288285" y="28194"/>
                </a:lnTo>
                <a:lnTo>
                  <a:pt x="2287523" y="28955"/>
                </a:lnTo>
                <a:lnTo>
                  <a:pt x="2291333" y="26670"/>
                </a:lnTo>
                <a:lnTo>
                  <a:pt x="2289809" y="27432"/>
                </a:lnTo>
                <a:lnTo>
                  <a:pt x="2293607" y="25146"/>
                </a:lnTo>
                <a:lnTo>
                  <a:pt x="2292857" y="25908"/>
                </a:lnTo>
                <a:lnTo>
                  <a:pt x="2295893" y="23622"/>
                </a:lnTo>
                <a:lnTo>
                  <a:pt x="2294369" y="24383"/>
                </a:lnTo>
                <a:lnTo>
                  <a:pt x="2297417" y="21336"/>
                </a:lnTo>
                <a:lnTo>
                  <a:pt x="2296655" y="22098"/>
                </a:lnTo>
                <a:lnTo>
                  <a:pt x="2298954" y="19050"/>
                </a:lnTo>
                <a:lnTo>
                  <a:pt x="2298179" y="20574"/>
                </a:lnTo>
                <a:lnTo>
                  <a:pt x="2300478" y="17526"/>
                </a:lnTo>
                <a:lnTo>
                  <a:pt x="2299703" y="19050"/>
                </a:lnTo>
                <a:lnTo>
                  <a:pt x="2301226" y="15239"/>
                </a:lnTo>
                <a:lnTo>
                  <a:pt x="2300478" y="16764"/>
                </a:lnTo>
                <a:lnTo>
                  <a:pt x="2302002" y="12954"/>
                </a:lnTo>
                <a:lnTo>
                  <a:pt x="2301226" y="15239"/>
                </a:lnTo>
                <a:lnTo>
                  <a:pt x="2302002" y="11430"/>
                </a:lnTo>
                <a:lnTo>
                  <a:pt x="2302002" y="12954"/>
                </a:lnTo>
                <a:lnTo>
                  <a:pt x="2302002" y="9905"/>
                </a:lnTo>
                <a:lnTo>
                  <a:pt x="2302002" y="10668"/>
                </a:lnTo>
                <a:cubicBezTo>
                  <a:pt x="2302002" y="7111"/>
                  <a:pt x="2302002" y="3555"/>
                  <a:pt x="2302002" y="0"/>
                </a:cubicBezTo>
                <a:lnTo>
                  <a:pt x="2327147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Freeform 3"/>
          <p:cNvSpPr/>
          <p:nvPr/>
        </p:nvSpPr>
        <p:spPr>
          <a:xfrm>
            <a:off x="5058041" y="787145"/>
            <a:ext cx="2227326" cy="1792986"/>
          </a:xfrm>
          <a:custGeom>
            <a:avLst/>
            <a:gdLst>
              <a:gd name="connsiteX0" fmla="*/ 0 w 2227326"/>
              <a:gd name="connsiteY0" fmla="*/ 0 h 1792986"/>
              <a:gd name="connsiteX1" fmla="*/ 2166366 w 2227326"/>
              <a:gd name="connsiteY1" fmla="*/ 0 h 1792986"/>
              <a:gd name="connsiteX2" fmla="*/ 2225040 w 2227326"/>
              <a:gd name="connsiteY2" fmla="*/ 68579 h 1792986"/>
              <a:gd name="connsiteX3" fmla="*/ 2226564 w 2227326"/>
              <a:gd name="connsiteY3" fmla="*/ 920496 h 1792986"/>
              <a:gd name="connsiteX4" fmla="*/ 2227326 w 2227326"/>
              <a:gd name="connsiteY4" fmla="*/ 1728215 h 1792986"/>
              <a:gd name="connsiteX5" fmla="*/ 2227326 w 2227326"/>
              <a:gd name="connsiteY5" fmla="*/ 1727454 h 1792986"/>
              <a:gd name="connsiteX6" fmla="*/ 2227326 w 2227326"/>
              <a:gd name="connsiteY6" fmla="*/ 1790699 h 1792986"/>
              <a:gd name="connsiteX7" fmla="*/ 2227326 w 2227326"/>
              <a:gd name="connsiteY7" fmla="*/ 1789937 h 1792986"/>
              <a:gd name="connsiteX8" fmla="*/ 2227326 w 2227326"/>
              <a:gd name="connsiteY8" fmla="*/ 1792986 h 1792986"/>
              <a:gd name="connsiteX9" fmla="*/ 2202180 w 2227326"/>
              <a:gd name="connsiteY9" fmla="*/ 1792986 h 1792986"/>
              <a:gd name="connsiteX10" fmla="*/ 2200656 w 2227326"/>
              <a:gd name="connsiteY10" fmla="*/ 77723 h 1792986"/>
              <a:gd name="connsiteX11" fmla="*/ 2200656 w 2227326"/>
              <a:gd name="connsiteY11" fmla="*/ 78486 h 1792986"/>
              <a:gd name="connsiteX12" fmla="*/ 2199881 w 2227326"/>
              <a:gd name="connsiteY12" fmla="*/ 71628 h 1792986"/>
              <a:gd name="connsiteX13" fmla="*/ 2199881 w 2227326"/>
              <a:gd name="connsiteY13" fmla="*/ 72390 h 1792986"/>
              <a:gd name="connsiteX14" fmla="*/ 2199132 w 2227326"/>
              <a:gd name="connsiteY14" fmla="*/ 65531 h 1792986"/>
              <a:gd name="connsiteX15" fmla="*/ 2199132 w 2227326"/>
              <a:gd name="connsiteY15" fmla="*/ 66293 h 1792986"/>
              <a:gd name="connsiteX16" fmla="*/ 2197595 w 2227326"/>
              <a:gd name="connsiteY16" fmla="*/ 59436 h 1792986"/>
              <a:gd name="connsiteX17" fmla="*/ 2197595 w 2227326"/>
              <a:gd name="connsiteY17" fmla="*/ 60198 h 1792986"/>
              <a:gd name="connsiteX18" fmla="*/ 2196071 w 2227326"/>
              <a:gd name="connsiteY18" fmla="*/ 54101 h 1792986"/>
              <a:gd name="connsiteX19" fmla="*/ 2196071 w 2227326"/>
              <a:gd name="connsiteY19" fmla="*/ 54864 h 1792986"/>
              <a:gd name="connsiteX20" fmla="*/ 2193785 w 2227326"/>
              <a:gd name="connsiteY20" fmla="*/ 49529 h 1792986"/>
              <a:gd name="connsiteX21" fmla="*/ 2194547 w 2227326"/>
              <a:gd name="connsiteY21" fmla="*/ 50292 h 1792986"/>
              <a:gd name="connsiteX22" fmla="*/ 2191511 w 2227326"/>
              <a:gd name="connsiteY22" fmla="*/ 44957 h 1792986"/>
              <a:gd name="connsiteX23" fmla="*/ 2192273 w 2227326"/>
              <a:gd name="connsiteY23" fmla="*/ 45720 h 1792986"/>
              <a:gd name="connsiteX24" fmla="*/ 2189226 w 2227326"/>
              <a:gd name="connsiteY24" fmla="*/ 40386 h 1792986"/>
              <a:gd name="connsiteX25" fmla="*/ 2189226 w 2227326"/>
              <a:gd name="connsiteY25" fmla="*/ 41148 h 1792986"/>
              <a:gd name="connsiteX26" fmla="*/ 2186178 w 2227326"/>
              <a:gd name="connsiteY26" fmla="*/ 36576 h 1792986"/>
              <a:gd name="connsiteX27" fmla="*/ 2186940 w 2227326"/>
              <a:gd name="connsiteY27" fmla="*/ 38100 h 1792986"/>
              <a:gd name="connsiteX28" fmla="*/ 2183130 w 2227326"/>
              <a:gd name="connsiteY28" fmla="*/ 33528 h 1792986"/>
              <a:gd name="connsiteX29" fmla="*/ 2183879 w 2227326"/>
              <a:gd name="connsiteY29" fmla="*/ 34290 h 1792986"/>
              <a:gd name="connsiteX30" fmla="*/ 2180082 w 2227326"/>
              <a:gd name="connsiteY30" fmla="*/ 31242 h 1792986"/>
              <a:gd name="connsiteX31" fmla="*/ 2181606 w 2227326"/>
              <a:gd name="connsiteY31" fmla="*/ 32004 h 1792986"/>
              <a:gd name="connsiteX32" fmla="*/ 2177021 w 2227326"/>
              <a:gd name="connsiteY32" fmla="*/ 28956 h 1792986"/>
              <a:gd name="connsiteX33" fmla="*/ 2178545 w 2227326"/>
              <a:gd name="connsiteY33" fmla="*/ 29718 h 1792986"/>
              <a:gd name="connsiteX34" fmla="*/ 2173985 w 2227326"/>
              <a:gd name="connsiteY34" fmla="*/ 27431 h 1792986"/>
              <a:gd name="connsiteX35" fmla="*/ 2175497 w 2227326"/>
              <a:gd name="connsiteY35" fmla="*/ 28193 h 1792986"/>
              <a:gd name="connsiteX36" fmla="*/ 2170938 w 2227326"/>
              <a:gd name="connsiteY36" fmla="*/ 26670 h 1792986"/>
              <a:gd name="connsiteX37" fmla="*/ 2172461 w 2227326"/>
              <a:gd name="connsiteY37" fmla="*/ 26670 h 1792986"/>
              <a:gd name="connsiteX38" fmla="*/ 2167890 w 2227326"/>
              <a:gd name="connsiteY38" fmla="*/ 25907 h 1792986"/>
              <a:gd name="connsiteX39" fmla="*/ 2169414 w 2227326"/>
              <a:gd name="connsiteY39" fmla="*/ 25907 h 1792986"/>
              <a:gd name="connsiteX40" fmla="*/ 2164829 w 2227326"/>
              <a:gd name="connsiteY40" fmla="*/ 25907 h 1792986"/>
              <a:gd name="connsiteX41" fmla="*/ 2165604 w 2227326"/>
              <a:gd name="connsiteY41" fmla="*/ 25907 h 1792986"/>
              <a:gd name="connsiteX42" fmla="*/ 0 w 2227326"/>
              <a:gd name="connsiteY42" fmla="*/ 25907 h 1792986"/>
              <a:gd name="connsiteX43" fmla="*/ 0 w 2227326"/>
              <a:gd name="connsiteY43" fmla="*/ 0 h 179298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</a:cxnLst>
            <a:rect l="l" t="t" r="r" b="b"/>
            <a:pathLst>
              <a:path w="2227326" h="1792986">
                <a:moveTo>
                  <a:pt x="0" y="0"/>
                </a:moveTo>
                <a:cubicBezTo>
                  <a:pt x="722122" y="0"/>
                  <a:pt x="1444244" y="0"/>
                  <a:pt x="2166366" y="0"/>
                </a:cubicBezTo>
                <a:cubicBezTo>
                  <a:pt x="2201316" y="1231"/>
                  <a:pt x="2222068" y="37414"/>
                  <a:pt x="2225040" y="68579"/>
                </a:cubicBezTo>
                <a:cubicBezTo>
                  <a:pt x="2228532" y="352399"/>
                  <a:pt x="2225611" y="636549"/>
                  <a:pt x="2226564" y="920496"/>
                </a:cubicBezTo>
                <a:cubicBezTo>
                  <a:pt x="2226106" y="1189786"/>
                  <a:pt x="2226944" y="1458963"/>
                  <a:pt x="2227326" y="1728215"/>
                </a:cubicBezTo>
                <a:lnTo>
                  <a:pt x="2227326" y="1727454"/>
                </a:lnTo>
                <a:cubicBezTo>
                  <a:pt x="2227326" y="1748536"/>
                  <a:pt x="2227326" y="1769618"/>
                  <a:pt x="2227326" y="1790699"/>
                </a:cubicBezTo>
                <a:lnTo>
                  <a:pt x="2227326" y="1789937"/>
                </a:lnTo>
                <a:lnTo>
                  <a:pt x="2227326" y="1792986"/>
                </a:lnTo>
                <a:lnTo>
                  <a:pt x="2202180" y="1792986"/>
                </a:lnTo>
                <a:cubicBezTo>
                  <a:pt x="2200249" y="1221333"/>
                  <a:pt x="2202205" y="649452"/>
                  <a:pt x="2200656" y="77723"/>
                </a:cubicBezTo>
                <a:lnTo>
                  <a:pt x="2200656" y="78486"/>
                </a:lnTo>
                <a:lnTo>
                  <a:pt x="2199881" y="71628"/>
                </a:lnTo>
                <a:lnTo>
                  <a:pt x="2199881" y="72390"/>
                </a:lnTo>
                <a:lnTo>
                  <a:pt x="2199132" y="65531"/>
                </a:lnTo>
                <a:lnTo>
                  <a:pt x="2199132" y="66293"/>
                </a:lnTo>
                <a:lnTo>
                  <a:pt x="2197595" y="59436"/>
                </a:lnTo>
                <a:lnTo>
                  <a:pt x="2197595" y="60198"/>
                </a:lnTo>
                <a:lnTo>
                  <a:pt x="2196071" y="54101"/>
                </a:lnTo>
                <a:lnTo>
                  <a:pt x="2196071" y="54864"/>
                </a:lnTo>
                <a:lnTo>
                  <a:pt x="2193785" y="49529"/>
                </a:lnTo>
                <a:lnTo>
                  <a:pt x="2194547" y="50292"/>
                </a:lnTo>
                <a:lnTo>
                  <a:pt x="2191511" y="44957"/>
                </a:lnTo>
                <a:lnTo>
                  <a:pt x="2192273" y="45720"/>
                </a:lnTo>
                <a:lnTo>
                  <a:pt x="2189226" y="40386"/>
                </a:lnTo>
                <a:lnTo>
                  <a:pt x="2189226" y="41148"/>
                </a:lnTo>
                <a:lnTo>
                  <a:pt x="2186178" y="36576"/>
                </a:lnTo>
                <a:lnTo>
                  <a:pt x="2186940" y="38100"/>
                </a:lnTo>
                <a:lnTo>
                  <a:pt x="2183130" y="33528"/>
                </a:lnTo>
                <a:lnTo>
                  <a:pt x="2183879" y="34290"/>
                </a:lnTo>
                <a:lnTo>
                  <a:pt x="2180082" y="31242"/>
                </a:lnTo>
                <a:lnTo>
                  <a:pt x="2181606" y="32004"/>
                </a:lnTo>
                <a:lnTo>
                  <a:pt x="2177021" y="28956"/>
                </a:lnTo>
                <a:lnTo>
                  <a:pt x="2178545" y="29718"/>
                </a:lnTo>
                <a:lnTo>
                  <a:pt x="2173985" y="27431"/>
                </a:lnTo>
                <a:lnTo>
                  <a:pt x="2175497" y="28193"/>
                </a:lnTo>
                <a:lnTo>
                  <a:pt x="2170938" y="26670"/>
                </a:lnTo>
                <a:lnTo>
                  <a:pt x="2172461" y="26670"/>
                </a:lnTo>
                <a:lnTo>
                  <a:pt x="2167890" y="25907"/>
                </a:lnTo>
                <a:lnTo>
                  <a:pt x="2169414" y="25907"/>
                </a:lnTo>
                <a:lnTo>
                  <a:pt x="2164829" y="25907"/>
                </a:lnTo>
                <a:lnTo>
                  <a:pt x="2165604" y="25907"/>
                </a:lnTo>
                <a:cubicBezTo>
                  <a:pt x="1443735" y="25907"/>
                  <a:pt x="721867" y="25907"/>
                  <a:pt x="0" y="25907"/>
                </a:cubicBez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Freeform 3"/>
          <p:cNvSpPr/>
          <p:nvPr/>
        </p:nvSpPr>
        <p:spPr>
          <a:xfrm>
            <a:off x="4958219" y="789431"/>
            <a:ext cx="99822" cy="936497"/>
          </a:xfrm>
          <a:custGeom>
            <a:avLst/>
            <a:gdLst>
              <a:gd name="connsiteX0" fmla="*/ 0 w 99822"/>
              <a:gd name="connsiteY0" fmla="*/ 936497 h 936497"/>
              <a:gd name="connsiteX1" fmla="*/ 0 w 99822"/>
              <a:gd name="connsiteY1" fmla="*/ 128778 h 936497"/>
              <a:gd name="connsiteX2" fmla="*/ 99821 w 99822"/>
              <a:gd name="connsiteY2" fmla="*/ 0 h 936497"/>
              <a:gd name="connsiteX3" fmla="*/ 99821 w 99822"/>
              <a:gd name="connsiteY3" fmla="*/ 25145 h 936497"/>
              <a:gd name="connsiteX4" fmla="*/ 84582 w 99822"/>
              <a:gd name="connsiteY4" fmla="*/ 25145 h 936497"/>
              <a:gd name="connsiteX5" fmla="*/ 85344 w 99822"/>
              <a:gd name="connsiteY5" fmla="*/ 25145 h 936497"/>
              <a:gd name="connsiteX6" fmla="*/ 77723 w 99822"/>
              <a:gd name="connsiteY6" fmla="*/ 25145 h 936497"/>
              <a:gd name="connsiteX7" fmla="*/ 78485 w 99822"/>
              <a:gd name="connsiteY7" fmla="*/ 25145 h 936497"/>
              <a:gd name="connsiteX8" fmla="*/ 71627 w 99822"/>
              <a:gd name="connsiteY8" fmla="*/ 26670 h 936497"/>
              <a:gd name="connsiteX9" fmla="*/ 73151 w 99822"/>
              <a:gd name="connsiteY9" fmla="*/ 25907 h 936497"/>
              <a:gd name="connsiteX10" fmla="*/ 65532 w 99822"/>
              <a:gd name="connsiteY10" fmla="*/ 28193 h 936497"/>
              <a:gd name="connsiteX11" fmla="*/ 67055 w 99822"/>
              <a:gd name="connsiteY11" fmla="*/ 27431 h 936497"/>
              <a:gd name="connsiteX12" fmla="*/ 60197 w 99822"/>
              <a:gd name="connsiteY12" fmla="*/ 29718 h 936497"/>
              <a:gd name="connsiteX13" fmla="*/ 61721 w 99822"/>
              <a:gd name="connsiteY13" fmla="*/ 28956 h 936497"/>
              <a:gd name="connsiteX14" fmla="*/ 55625 w 99822"/>
              <a:gd name="connsiteY14" fmla="*/ 32004 h 936497"/>
              <a:gd name="connsiteX15" fmla="*/ 56388 w 99822"/>
              <a:gd name="connsiteY15" fmla="*/ 32004 h 936497"/>
              <a:gd name="connsiteX16" fmla="*/ 50291 w 99822"/>
              <a:gd name="connsiteY16" fmla="*/ 35051 h 936497"/>
              <a:gd name="connsiteX17" fmla="*/ 51815 w 99822"/>
              <a:gd name="connsiteY17" fmla="*/ 34290 h 936497"/>
              <a:gd name="connsiteX18" fmla="*/ 45719 w 99822"/>
              <a:gd name="connsiteY18" fmla="*/ 38862 h 936497"/>
              <a:gd name="connsiteX19" fmla="*/ 47244 w 99822"/>
              <a:gd name="connsiteY19" fmla="*/ 38100 h 936497"/>
              <a:gd name="connsiteX20" fmla="*/ 41909 w 99822"/>
              <a:gd name="connsiteY20" fmla="*/ 42671 h 936497"/>
              <a:gd name="connsiteX21" fmla="*/ 42671 w 99822"/>
              <a:gd name="connsiteY21" fmla="*/ 41909 h 936497"/>
              <a:gd name="connsiteX22" fmla="*/ 38100 w 99822"/>
              <a:gd name="connsiteY22" fmla="*/ 46481 h 936497"/>
              <a:gd name="connsiteX23" fmla="*/ 38861 w 99822"/>
              <a:gd name="connsiteY23" fmla="*/ 45720 h 936497"/>
              <a:gd name="connsiteX24" fmla="*/ 35051 w 99822"/>
              <a:gd name="connsiteY24" fmla="*/ 51054 h 936497"/>
              <a:gd name="connsiteX25" fmla="*/ 35813 w 99822"/>
              <a:gd name="connsiteY25" fmla="*/ 50292 h 936497"/>
              <a:gd name="connsiteX26" fmla="*/ 32003 w 99822"/>
              <a:gd name="connsiteY26" fmla="*/ 55626 h 936497"/>
              <a:gd name="connsiteX27" fmla="*/ 32765 w 99822"/>
              <a:gd name="connsiteY27" fmla="*/ 54864 h 936497"/>
              <a:gd name="connsiteX28" fmla="*/ 29717 w 99822"/>
              <a:gd name="connsiteY28" fmla="*/ 60959 h 936497"/>
              <a:gd name="connsiteX29" fmla="*/ 30479 w 99822"/>
              <a:gd name="connsiteY29" fmla="*/ 60198 h 936497"/>
              <a:gd name="connsiteX30" fmla="*/ 28194 w 99822"/>
              <a:gd name="connsiteY30" fmla="*/ 66293 h 936497"/>
              <a:gd name="connsiteX31" fmla="*/ 28194 w 99822"/>
              <a:gd name="connsiteY31" fmla="*/ 65531 h 936497"/>
              <a:gd name="connsiteX32" fmla="*/ 26669 w 99822"/>
              <a:gd name="connsiteY32" fmla="*/ 72390 h 936497"/>
              <a:gd name="connsiteX33" fmla="*/ 26669 w 99822"/>
              <a:gd name="connsiteY33" fmla="*/ 70865 h 936497"/>
              <a:gd name="connsiteX34" fmla="*/ 25907 w 99822"/>
              <a:gd name="connsiteY34" fmla="*/ 77723 h 936497"/>
              <a:gd name="connsiteX35" fmla="*/ 25907 w 99822"/>
              <a:gd name="connsiteY35" fmla="*/ 76962 h 936497"/>
              <a:gd name="connsiteX36" fmla="*/ 25145 w 99822"/>
              <a:gd name="connsiteY36" fmla="*/ 84581 h 936497"/>
              <a:gd name="connsiteX37" fmla="*/ 25145 w 99822"/>
              <a:gd name="connsiteY37" fmla="*/ 83820 h 936497"/>
              <a:gd name="connsiteX38" fmla="*/ 25145 w 99822"/>
              <a:gd name="connsiteY38" fmla="*/ 936497 h 936497"/>
              <a:gd name="connsiteX39" fmla="*/ 0 w 99822"/>
              <a:gd name="connsiteY39" fmla="*/ 936497 h 93649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</a:cxnLst>
            <a:rect l="l" t="t" r="r" b="b"/>
            <a:pathLst>
              <a:path w="99822" h="936497">
                <a:moveTo>
                  <a:pt x="0" y="936497"/>
                </a:moveTo>
                <a:cubicBezTo>
                  <a:pt x="0" y="667257"/>
                  <a:pt x="0" y="398018"/>
                  <a:pt x="0" y="128778"/>
                </a:cubicBezTo>
                <a:cubicBezTo>
                  <a:pt x="-6070" y="56654"/>
                  <a:pt x="12725" y="-4698"/>
                  <a:pt x="99821" y="0"/>
                </a:cubicBezTo>
                <a:lnTo>
                  <a:pt x="99821" y="25145"/>
                </a:lnTo>
                <a:cubicBezTo>
                  <a:pt x="94741" y="25145"/>
                  <a:pt x="89661" y="25145"/>
                  <a:pt x="84582" y="25145"/>
                </a:cubicBezTo>
                <a:lnTo>
                  <a:pt x="85344" y="25145"/>
                </a:lnTo>
                <a:lnTo>
                  <a:pt x="77723" y="25145"/>
                </a:lnTo>
                <a:lnTo>
                  <a:pt x="78485" y="25145"/>
                </a:lnTo>
                <a:lnTo>
                  <a:pt x="71627" y="26670"/>
                </a:lnTo>
                <a:lnTo>
                  <a:pt x="73151" y="25907"/>
                </a:lnTo>
                <a:lnTo>
                  <a:pt x="65532" y="28193"/>
                </a:lnTo>
                <a:lnTo>
                  <a:pt x="67055" y="27431"/>
                </a:lnTo>
                <a:lnTo>
                  <a:pt x="60197" y="29718"/>
                </a:lnTo>
                <a:lnTo>
                  <a:pt x="61721" y="28956"/>
                </a:lnTo>
                <a:lnTo>
                  <a:pt x="55625" y="32004"/>
                </a:lnTo>
                <a:lnTo>
                  <a:pt x="56388" y="32004"/>
                </a:lnTo>
                <a:lnTo>
                  <a:pt x="50291" y="35051"/>
                </a:lnTo>
                <a:lnTo>
                  <a:pt x="51815" y="34290"/>
                </a:lnTo>
                <a:lnTo>
                  <a:pt x="45719" y="38862"/>
                </a:lnTo>
                <a:lnTo>
                  <a:pt x="47244" y="38100"/>
                </a:lnTo>
                <a:lnTo>
                  <a:pt x="41909" y="42671"/>
                </a:lnTo>
                <a:lnTo>
                  <a:pt x="42671" y="41909"/>
                </a:lnTo>
                <a:lnTo>
                  <a:pt x="38100" y="46481"/>
                </a:lnTo>
                <a:lnTo>
                  <a:pt x="38861" y="45720"/>
                </a:lnTo>
                <a:lnTo>
                  <a:pt x="35051" y="51054"/>
                </a:lnTo>
                <a:lnTo>
                  <a:pt x="35813" y="50292"/>
                </a:lnTo>
                <a:lnTo>
                  <a:pt x="32003" y="55626"/>
                </a:lnTo>
                <a:lnTo>
                  <a:pt x="32765" y="54864"/>
                </a:lnTo>
                <a:lnTo>
                  <a:pt x="29717" y="60959"/>
                </a:lnTo>
                <a:lnTo>
                  <a:pt x="30479" y="60198"/>
                </a:lnTo>
                <a:lnTo>
                  <a:pt x="28194" y="66293"/>
                </a:lnTo>
                <a:lnTo>
                  <a:pt x="28194" y="65531"/>
                </a:lnTo>
                <a:lnTo>
                  <a:pt x="26669" y="72390"/>
                </a:lnTo>
                <a:lnTo>
                  <a:pt x="26669" y="70865"/>
                </a:lnTo>
                <a:lnTo>
                  <a:pt x="25907" y="77723"/>
                </a:lnTo>
                <a:lnTo>
                  <a:pt x="25907" y="76962"/>
                </a:lnTo>
                <a:lnTo>
                  <a:pt x="25145" y="84581"/>
                </a:lnTo>
                <a:lnTo>
                  <a:pt x="25145" y="83820"/>
                </a:lnTo>
                <a:cubicBezTo>
                  <a:pt x="25145" y="368045"/>
                  <a:pt x="25145" y="652271"/>
                  <a:pt x="25145" y="936497"/>
                </a:cubicBezTo>
                <a:lnTo>
                  <a:pt x="0" y="936497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Freeform 3"/>
          <p:cNvSpPr/>
          <p:nvPr/>
        </p:nvSpPr>
        <p:spPr>
          <a:xfrm>
            <a:off x="5066423" y="2929127"/>
            <a:ext cx="2104644" cy="1598675"/>
          </a:xfrm>
          <a:custGeom>
            <a:avLst/>
            <a:gdLst>
              <a:gd name="connsiteX0" fmla="*/ 2104644 w 2104644"/>
              <a:gd name="connsiteY0" fmla="*/ 0 h 1598675"/>
              <a:gd name="connsiteX1" fmla="*/ 2104644 w 2104644"/>
              <a:gd name="connsiteY1" fmla="*/ 1598675 h 1598675"/>
              <a:gd name="connsiteX2" fmla="*/ 0 w 2104644"/>
              <a:gd name="connsiteY2" fmla="*/ 1598675 h 1598675"/>
              <a:gd name="connsiteX3" fmla="*/ 0 w 2104644"/>
              <a:gd name="connsiteY3" fmla="*/ 0 h 1598675"/>
              <a:gd name="connsiteX4" fmla="*/ 2104644 w 2104644"/>
              <a:gd name="connsiteY4" fmla="*/ 0 h 159867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104644" h="1598675">
                <a:moveTo>
                  <a:pt x="2104644" y="0"/>
                </a:moveTo>
                <a:lnTo>
                  <a:pt x="2104644" y="1598675"/>
                </a:lnTo>
                <a:lnTo>
                  <a:pt x="0" y="1598675"/>
                </a:lnTo>
                <a:lnTo>
                  <a:pt x="0" y="0"/>
                </a:lnTo>
                <a:lnTo>
                  <a:pt x="2104644" y="0"/>
                </a:lnTo>
              </a:path>
            </a:pathLst>
          </a:custGeom>
          <a:solidFill>
            <a:srgbClr val="00B0F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Freeform 3"/>
          <p:cNvSpPr/>
          <p:nvPr/>
        </p:nvSpPr>
        <p:spPr>
          <a:xfrm>
            <a:off x="4958219" y="3758946"/>
            <a:ext cx="26670" cy="835152"/>
          </a:xfrm>
          <a:custGeom>
            <a:avLst/>
            <a:gdLst>
              <a:gd name="connsiteX0" fmla="*/ 13334 w 26670"/>
              <a:gd name="connsiteY0" fmla="*/ 0 h 835152"/>
              <a:gd name="connsiteX1" fmla="*/ 13334 w 26670"/>
              <a:gd name="connsiteY1" fmla="*/ 835152 h 83515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26670" h="835152">
                <a:moveTo>
                  <a:pt x="13334" y="0"/>
                </a:moveTo>
                <a:lnTo>
                  <a:pt x="13334" y="835152"/>
                </a:lnTo>
              </a:path>
            </a:pathLst>
          </a:custGeom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Freeform 3"/>
          <p:cNvSpPr/>
          <p:nvPr/>
        </p:nvSpPr>
        <p:spPr>
          <a:xfrm>
            <a:off x="4958219" y="4592573"/>
            <a:ext cx="2327147" cy="59140"/>
          </a:xfrm>
          <a:custGeom>
            <a:avLst/>
            <a:gdLst>
              <a:gd name="connsiteX0" fmla="*/ 2327147 w 2327147"/>
              <a:gd name="connsiteY0" fmla="*/ 0 h 59140"/>
              <a:gd name="connsiteX1" fmla="*/ 2312657 w 2327147"/>
              <a:gd name="connsiteY1" fmla="*/ 41910 h 59140"/>
              <a:gd name="connsiteX2" fmla="*/ 2283700 w 2327147"/>
              <a:gd name="connsiteY2" fmla="*/ 57150 h 59140"/>
              <a:gd name="connsiteX3" fmla="*/ 2065769 w 2327147"/>
              <a:gd name="connsiteY3" fmla="*/ 58673 h 59140"/>
              <a:gd name="connsiteX4" fmla="*/ 522732 w 2327147"/>
              <a:gd name="connsiteY4" fmla="*/ 58673 h 59140"/>
              <a:gd name="connsiteX5" fmla="*/ 69341 w 2327147"/>
              <a:gd name="connsiteY5" fmla="*/ 58673 h 59140"/>
              <a:gd name="connsiteX6" fmla="*/ 0 w 2327147"/>
              <a:gd name="connsiteY6" fmla="*/ 0 h 59140"/>
              <a:gd name="connsiteX7" fmla="*/ 25145 w 2327147"/>
              <a:gd name="connsiteY7" fmla="*/ 0 h 59140"/>
              <a:gd name="connsiteX8" fmla="*/ 25145 w 2327147"/>
              <a:gd name="connsiteY8" fmla="*/ 10667 h 59140"/>
              <a:gd name="connsiteX9" fmla="*/ 25145 w 2327147"/>
              <a:gd name="connsiteY9" fmla="*/ 9144 h 59140"/>
              <a:gd name="connsiteX10" fmla="*/ 25907 w 2327147"/>
              <a:gd name="connsiteY10" fmla="*/ 12954 h 59140"/>
              <a:gd name="connsiteX11" fmla="*/ 25145 w 2327147"/>
              <a:gd name="connsiteY11" fmla="*/ 11429 h 59140"/>
              <a:gd name="connsiteX12" fmla="*/ 25907 w 2327147"/>
              <a:gd name="connsiteY12" fmla="*/ 14478 h 59140"/>
              <a:gd name="connsiteX13" fmla="*/ 25907 w 2327147"/>
              <a:gd name="connsiteY13" fmla="*/ 12954 h 59140"/>
              <a:gd name="connsiteX14" fmla="*/ 26669 w 2327147"/>
              <a:gd name="connsiteY14" fmla="*/ 16764 h 59140"/>
              <a:gd name="connsiteX15" fmla="*/ 25907 w 2327147"/>
              <a:gd name="connsiteY15" fmla="*/ 15240 h 59140"/>
              <a:gd name="connsiteX16" fmla="*/ 28194 w 2327147"/>
              <a:gd name="connsiteY16" fmla="*/ 18288 h 59140"/>
              <a:gd name="connsiteX17" fmla="*/ 27432 w 2327147"/>
              <a:gd name="connsiteY17" fmla="*/ 16764 h 59140"/>
              <a:gd name="connsiteX18" fmla="*/ 28955 w 2327147"/>
              <a:gd name="connsiteY18" fmla="*/ 19811 h 59140"/>
              <a:gd name="connsiteX19" fmla="*/ 28194 w 2327147"/>
              <a:gd name="connsiteY19" fmla="*/ 19050 h 59140"/>
              <a:gd name="connsiteX20" fmla="*/ 30479 w 2327147"/>
              <a:gd name="connsiteY20" fmla="*/ 22097 h 59140"/>
              <a:gd name="connsiteX21" fmla="*/ 29717 w 2327147"/>
              <a:gd name="connsiteY21" fmla="*/ 21335 h 59140"/>
              <a:gd name="connsiteX22" fmla="*/ 32765 w 2327147"/>
              <a:gd name="connsiteY22" fmla="*/ 23622 h 59140"/>
              <a:gd name="connsiteX23" fmla="*/ 32003 w 2327147"/>
              <a:gd name="connsiteY23" fmla="*/ 22860 h 59140"/>
              <a:gd name="connsiteX24" fmla="*/ 35051 w 2327147"/>
              <a:gd name="connsiteY24" fmla="*/ 25908 h 59140"/>
              <a:gd name="connsiteX25" fmla="*/ 34289 w 2327147"/>
              <a:gd name="connsiteY25" fmla="*/ 25146 h 59140"/>
              <a:gd name="connsiteX26" fmla="*/ 37338 w 2327147"/>
              <a:gd name="connsiteY26" fmla="*/ 27432 h 59140"/>
              <a:gd name="connsiteX27" fmla="*/ 36575 w 2327147"/>
              <a:gd name="connsiteY27" fmla="*/ 26670 h 59140"/>
              <a:gd name="connsiteX28" fmla="*/ 40385 w 2327147"/>
              <a:gd name="connsiteY28" fmla="*/ 28955 h 59140"/>
              <a:gd name="connsiteX29" fmla="*/ 39623 w 2327147"/>
              <a:gd name="connsiteY29" fmla="*/ 28194 h 59140"/>
              <a:gd name="connsiteX30" fmla="*/ 43433 w 2327147"/>
              <a:gd name="connsiteY30" fmla="*/ 30479 h 59140"/>
              <a:gd name="connsiteX31" fmla="*/ 41909 w 2327147"/>
              <a:gd name="connsiteY31" fmla="*/ 29717 h 59140"/>
              <a:gd name="connsiteX32" fmla="*/ 46482 w 2327147"/>
              <a:gd name="connsiteY32" fmla="*/ 31241 h 59140"/>
              <a:gd name="connsiteX33" fmla="*/ 45719 w 2327147"/>
              <a:gd name="connsiteY33" fmla="*/ 31241 h 59140"/>
              <a:gd name="connsiteX34" fmla="*/ 50291 w 2327147"/>
              <a:gd name="connsiteY34" fmla="*/ 32004 h 59140"/>
              <a:gd name="connsiteX35" fmla="*/ 48767 w 2327147"/>
              <a:gd name="connsiteY35" fmla="*/ 32004 h 59140"/>
              <a:gd name="connsiteX36" fmla="*/ 54101 w 2327147"/>
              <a:gd name="connsiteY36" fmla="*/ 32766 h 59140"/>
              <a:gd name="connsiteX37" fmla="*/ 52577 w 2327147"/>
              <a:gd name="connsiteY37" fmla="*/ 32766 h 59140"/>
              <a:gd name="connsiteX38" fmla="*/ 57911 w 2327147"/>
              <a:gd name="connsiteY38" fmla="*/ 33528 h 59140"/>
              <a:gd name="connsiteX39" fmla="*/ 56388 w 2327147"/>
              <a:gd name="connsiteY39" fmla="*/ 33528 h 59140"/>
              <a:gd name="connsiteX40" fmla="*/ 61721 w 2327147"/>
              <a:gd name="connsiteY40" fmla="*/ 33528 h 59140"/>
              <a:gd name="connsiteX41" fmla="*/ 60959 w 2327147"/>
              <a:gd name="connsiteY41" fmla="*/ 33528 h 59140"/>
              <a:gd name="connsiteX42" fmla="*/ 2266188 w 2327147"/>
              <a:gd name="connsiteY42" fmla="*/ 33528 h 59140"/>
              <a:gd name="connsiteX43" fmla="*/ 2265426 w 2327147"/>
              <a:gd name="connsiteY43" fmla="*/ 33528 h 59140"/>
              <a:gd name="connsiteX44" fmla="*/ 2270759 w 2327147"/>
              <a:gd name="connsiteY44" fmla="*/ 33528 h 59140"/>
              <a:gd name="connsiteX45" fmla="*/ 2269997 w 2327147"/>
              <a:gd name="connsiteY45" fmla="*/ 33528 h 59140"/>
              <a:gd name="connsiteX46" fmla="*/ 2274557 w 2327147"/>
              <a:gd name="connsiteY46" fmla="*/ 32766 h 59140"/>
              <a:gd name="connsiteX47" fmla="*/ 2273807 w 2327147"/>
              <a:gd name="connsiteY47" fmla="*/ 32766 h 59140"/>
              <a:gd name="connsiteX48" fmla="*/ 2278367 w 2327147"/>
              <a:gd name="connsiteY48" fmla="*/ 32004 h 59140"/>
              <a:gd name="connsiteX49" fmla="*/ 2277605 w 2327147"/>
              <a:gd name="connsiteY49" fmla="*/ 32004 h 59140"/>
              <a:gd name="connsiteX50" fmla="*/ 2281428 w 2327147"/>
              <a:gd name="connsiteY50" fmla="*/ 31241 h 59140"/>
              <a:gd name="connsiteX51" fmla="*/ 2280653 w 2327147"/>
              <a:gd name="connsiteY51" fmla="*/ 31241 h 59140"/>
              <a:gd name="connsiteX52" fmla="*/ 2285238 w 2327147"/>
              <a:gd name="connsiteY52" fmla="*/ 29717 h 59140"/>
              <a:gd name="connsiteX53" fmla="*/ 2284476 w 2327147"/>
              <a:gd name="connsiteY53" fmla="*/ 30479 h 59140"/>
              <a:gd name="connsiteX54" fmla="*/ 2288285 w 2327147"/>
              <a:gd name="connsiteY54" fmla="*/ 28194 h 59140"/>
              <a:gd name="connsiteX55" fmla="*/ 2287523 w 2327147"/>
              <a:gd name="connsiteY55" fmla="*/ 28955 h 59140"/>
              <a:gd name="connsiteX56" fmla="*/ 2291333 w 2327147"/>
              <a:gd name="connsiteY56" fmla="*/ 26670 h 59140"/>
              <a:gd name="connsiteX57" fmla="*/ 2289809 w 2327147"/>
              <a:gd name="connsiteY57" fmla="*/ 27432 h 59140"/>
              <a:gd name="connsiteX58" fmla="*/ 2293607 w 2327147"/>
              <a:gd name="connsiteY58" fmla="*/ 25146 h 59140"/>
              <a:gd name="connsiteX59" fmla="*/ 2292857 w 2327147"/>
              <a:gd name="connsiteY59" fmla="*/ 25908 h 59140"/>
              <a:gd name="connsiteX60" fmla="*/ 2295893 w 2327147"/>
              <a:gd name="connsiteY60" fmla="*/ 22860 h 59140"/>
              <a:gd name="connsiteX61" fmla="*/ 2294369 w 2327147"/>
              <a:gd name="connsiteY61" fmla="*/ 23622 h 59140"/>
              <a:gd name="connsiteX62" fmla="*/ 2297417 w 2327147"/>
              <a:gd name="connsiteY62" fmla="*/ 21335 h 59140"/>
              <a:gd name="connsiteX63" fmla="*/ 2296655 w 2327147"/>
              <a:gd name="connsiteY63" fmla="*/ 22097 h 59140"/>
              <a:gd name="connsiteX64" fmla="*/ 2298954 w 2327147"/>
              <a:gd name="connsiteY64" fmla="*/ 19050 h 59140"/>
              <a:gd name="connsiteX65" fmla="*/ 2298179 w 2327147"/>
              <a:gd name="connsiteY65" fmla="*/ 19811 h 59140"/>
              <a:gd name="connsiteX66" fmla="*/ 2300478 w 2327147"/>
              <a:gd name="connsiteY66" fmla="*/ 16764 h 59140"/>
              <a:gd name="connsiteX67" fmla="*/ 2299703 w 2327147"/>
              <a:gd name="connsiteY67" fmla="*/ 18288 h 59140"/>
              <a:gd name="connsiteX68" fmla="*/ 2301226 w 2327147"/>
              <a:gd name="connsiteY68" fmla="*/ 15240 h 59140"/>
              <a:gd name="connsiteX69" fmla="*/ 2300478 w 2327147"/>
              <a:gd name="connsiteY69" fmla="*/ 16764 h 59140"/>
              <a:gd name="connsiteX70" fmla="*/ 2302002 w 2327147"/>
              <a:gd name="connsiteY70" fmla="*/ 12954 h 59140"/>
              <a:gd name="connsiteX71" fmla="*/ 2301226 w 2327147"/>
              <a:gd name="connsiteY71" fmla="*/ 14478 h 59140"/>
              <a:gd name="connsiteX72" fmla="*/ 2302002 w 2327147"/>
              <a:gd name="connsiteY72" fmla="*/ 11429 h 59140"/>
              <a:gd name="connsiteX73" fmla="*/ 2302002 w 2327147"/>
              <a:gd name="connsiteY73" fmla="*/ 12954 h 59140"/>
              <a:gd name="connsiteX74" fmla="*/ 2302002 w 2327147"/>
              <a:gd name="connsiteY74" fmla="*/ 9144 h 59140"/>
              <a:gd name="connsiteX75" fmla="*/ 2302002 w 2327147"/>
              <a:gd name="connsiteY75" fmla="*/ 10667 h 59140"/>
              <a:gd name="connsiteX76" fmla="*/ 2302002 w 2327147"/>
              <a:gd name="connsiteY76" fmla="*/ 0 h 59140"/>
              <a:gd name="connsiteX77" fmla="*/ 2327147 w 2327147"/>
              <a:gd name="connsiteY77" fmla="*/ 0 h 591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  <a:cxn ang="61">
                <a:pos x="connsiteX61" y="connsiteY61"/>
              </a:cxn>
              <a:cxn ang="62">
                <a:pos x="connsiteX62" y="connsiteY62"/>
              </a:cxn>
              <a:cxn ang="63">
                <a:pos x="connsiteX63" y="connsiteY63"/>
              </a:cxn>
              <a:cxn ang="64">
                <a:pos x="connsiteX64" y="connsiteY64"/>
              </a:cxn>
              <a:cxn ang="65">
                <a:pos x="connsiteX65" y="connsiteY65"/>
              </a:cxn>
              <a:cxn ang="66">
                <a:pos x="connsiteX66" y="connsiteY66"/>
              </a:cxn>
              <a:cxn ang="67">
                <a:pos x="connsiteX67" y="connsiteY67"/>
              </a:cxn>
              <a:cxn ang="68">
                <a:pos x="connsiteX68" y="connsiteY68"/>
              </a:cxn>
              <a:cxn ang="69">
                <a:pos x="connsiteX69" y="connsiteY69"/>
              </a:cxn>
              <a:cxn ang="70">
                <a:pos x="connsiteX70" y="connsiteY70"/>
              </a:cxn>
              <a:cxn ang="71">
                <a:pos x="connsiteX71" y="connsiteY71"/>
              </a:cxn>
              <a:cxn ang="72">
                <a:pos x="connsiteX72" y="connsiteY72"/>
              </a:cxn>
              <a:cxn ang="73">
                <a:pos x="connsiteX73" y="connsiteY73"/>
              </a:cxn>
              <a:cxn ang="74">
                <a:pos x="connsiteX74" y="connsiteY74"/>
              </a:cxn>
              <a:cxn ang="75">
                <a:pos x="connsiteX75" y="connsiteY75"/>
              </a:cxn>
              <a:cxn ang="76">
                <a:pos x="connsiteX76" y="connsiteY76"/>
              </a:cxn>
              <a:cxn ang="77">
                <a:pos x="connsiteX77" y="connsiteY77"/>
              </a:cxn>
            </a:cxnLst>
            <a:rect l="l" t="t" r="r" b="b"/>
            <a:pathLst>
              <a:path w="2327147" h="59140">
                <a:moveTo>
                  <a:pt x="2327147" y="0"/>
                </a:moveTo>
                <a:cubicBezTo>
                  <a:pt x="2327516" y="18808"/>
                  <a:pt x="2326957" y="26517"/>
                  <a:pt x="2312657" y="41910"/>
                </a:cubicBezTo>
                <a:cubicBezTo>
                  <a:pt x="2304783" y="49695"/>
                  <a:pt x="2294140" y="53962"/>
                  <a:pt x="2283700" y="57150"/>
                </a:cubicBezTo>
                <a:cubicBezTo>
                  <a:pt x="2218359" y="61950"/>
                  <a:pt x="2133206" y="56731"/>
                  <a:pt x="2065769" y="58673"/>
                </a:cubicBezTo>
                <a:cubicBezTo>
                  <a:pt x="1551419" y="58673"/>
                  <a:pt x="1037082" y="58673"/>
                  <a:pt x="522732" y="58673"/>
                </a:cubicBezTo>
                <a:cubicBezTo>
                  <a:pt x="371601" y="58673"/>
                  <a:pt x="220471" y="58673"/>
                  <a:pt x="69341" y="58673"/>
                </a:cubicBezTo>
                <a:cubicBezTo>
                  <a:pt x="32918" y="61734"/>
                  <a:pt x="-4597" y="40830"/>
                  <a:pt x="0" y="0"/>
                </a:cubicBezTo>
                <a:lnTo>
                  <a:pt x="25145" y="0"/>
                </a:lnTo>
                <a:cubicBezTo>
                  <a:pt x="25145" y="3555"/>
                  <a:pt x="25145" y="7111"/>
                  <a:pt x="25145" y="10667"/>
                </a:cubicBezTo>
                <a:lnTo>
                  <a:pt x="25145" y="9144"/>
                </a:lnTo>
                <a:lnTo>
                  <a:pt x="25907" y="12954"/>
                </a:lnTo>
                <a:lnTo>
                  <a:pt x="25145" y="11429"/>
                </a:lnTo>
                <a:lnTo>
                  <a:pt x="25907" y="14478"/>
                </a:lnTo>
                <a:lnTo>
                  <a:pt x="25907" y="12954"/>
                </a:lnTo>
                <a:lnTo>
                  <a:pt x="26669" y="16764"/>
                </a:lnTo>
                <a:lnTo>
                  <a:pt x="25907" y="15240"/>
                </a:lnTo>
                <a:lnTo>
                  <a:pt x="28194" y="18288"/>
                </a:lnTo>
                <a:lnTo>
                  <a:pt x="27432" y="16764"/>
                </a:lnTo>
                <a:lnTo>
                  <a:pt x="28955" y="19811"/>
                </a:lnTo>
                <a:lnTo>
                  <a:pt x="28194" y="19050"/>
                </a:lnTo>
                <a:lnTo>
                  <a:pt x="30479" y="22097"/>
                </a:lnTo>
                <a:lnTo>
                  <a:pt x="29717" y="21335"/>
                </a:lnTo>
                <a:lnTo>
                  <a:pt x="32765" y="23622"/>
                </a:lnTo>
                <a:lnTo>
                  <a:pt x="32003" y="22860"/>
                </a:lnTo>
                <a:lnTo>
                  <a:pt x="35051" y="25908"/>
                </a:lnTo>
                <a:lnTo>
                  <a:pt x="34289" y="25146"/>
                </a:lnTo>
                <a:lnTo>
                  <a:pt x="37338" y="27432"/>
                </a:lnTo>
                <a:lnTo>
                  <a:pt x="36575" y="26670"/>
                </a:lnTo>
                <a:lnTo>
                  <a:pt x="40385" y="28955"/>
                </a:lnTo>
                <a:lnTo>
                  <a:pt x="39623" y="28194"/>
                </a:lnTo>
                <a:lnTo>
                  <a:pt x="43433" y="30479"/>
                </a:lnTo>
                <a:lnTo>
                  <a:pt x="41909" y="29717"/>
                </a:lnTo>
                <a:lnTo>
                  <a:pt x="46482" y="31241"/>
                </a:lnTo>
                <a:lnTo>
                  <a:pt x="45719" y="31241"/>
                </a:lnTo>
                <a:lnTo>
                  <a:pt x="50291" y="32004"/>
                </a:lnTo>
                <a:lnTo>
                  <a:pt x="48767" y="32004"/>
                </a:lnTo>
                <a:lnTo>
                  <a:pt x="54101" y="32766"/>
                </a:lnTo>
                <a:lnTo>
                  <a:pt x="52577" y="32766"/>
                </a:lnTo>
                <a:lnTo>
                  <a:pt x="57911" y="33528"/>
                </a:lnTo>
                <a:lnTo>
                  <a:pt x="56388" y="33528"/>
                </a:lnTo>
                <a:lnTo>
                  <a:pt x="61721" y="33528"/>
                </a:lnTo>
                <a:lnTo>
                  <a:pt x="60959" y="33528"/>
                </a:lnTo>
                <a:cubicBezTo>
                  <a:pt x="796035" y="33528"/>
                  <a:pt x="1531111" y="33528"/>
                  <a:pt x="2266188" y="33528"/>
                </a:cubicBezTo>
                <a:lnTo>
                  <a:pt x="2265426" y="33528"/>
                </a:lnTo>
                <a:lnTo>
                  <a:pt x="2270759" y="33528"/>
                </a:lnTo>
                <a:lnTo>
                  <a:pt x="2269997" y="33528"/>
                </a:lnTo>
                <a:lnTo>
                  <a:pt x="2274557" y="32766"/>
                </a:lnTo>
                <a:lnTo>
                  <a:pt x="2273807" y="32766"/>
                </a:lnTo>
                <a:lnTo>
                  <a:pt x="2278367" y="32004"/>
                </a:lnTo>
                <a:lnTo>
                  <a:pt x="2277605" y="32004"/>
                </a:lnTo>
                <a:lnTo>
                  <a:pt x="2281428" y="31241"/>
                </a:lnTo>
                <a:lnTo>
                  <a:pt x="2280653" y="31241"/>
                </a:lnTo>
                <a:lnTo>
                  <a:pt x="2285238" y="29717"/>
                </a:lnTo>
                <a:lnTo>
                  <a:pt x="2284476" y="30479"/>
                </a:lnTo>
                <a:lnTo>
                  <a:pt x="2288285" y="28194"/>
                </a:lnTo>
                <a:lnTo>
                  <a:pt x="2287523" y="28955"/>
                </a:lnTo>
                <a:lnTo>
                  <a:pt x="2291333" y="26670"/>
                </a:lnTo>
                <a:lnTo>
                  <a:pt x="2289809" y="27432"/>
                </a:lnTo>
                <a:lnTo>
                  <a:pt x="2293607" y="25146"/>
                </a:lnTo>
                <a:lnTo>
                  <a:pt x="2292857" y="25908"/>
                </a:lnTo>
                <a:lnTo>
                  <a:pt x="2295893" y="22860"/>
                </a:lnTo>
                <a:lnTo>
                  <a:pt x="2294369" y="23622"/>
                </a:lnTo>
                <a:lnTo>
                  <a:pt x="2297417" y="21335"/>
                </a:lnTo>
                <a:lnTo>
                  <a:pt x="2296655" y="22097"/>
                </a:lnTo>
                <a:lnTo>
                  <a:pt x="2298954" y="19050"/>
                </a:lnTo>
                <a:lnTo>
                  <a:pt x="2298179" y="19811"/>
                </a:lnTo>
                <a:lnTo>
                  <a:pt x="2300478" y="16764"/>
                </a:lnTo>
                <a:lnTo>
                  <a:pt x="2299703" y="18288"/>
                </a:lnTo>
                <a:lnTo>
                  <a:pt x="2301226" y="15240"/>
                </a:lnTo>
                <a:lnTo>
                  <a:pt x="2300478" y="16764"/>
                </a:lnTo>
                <a:lnTo>
                  <a:pt x="2302002" y="12954"/>
                </a:lnTo>
                <a:lnTo>
                  <a:pt x="2301226" y="14478"/>
                </a:lnTo>
                <a:lnTo>
                  <a:pt x="2302002" y="11429"/>
                </a:lnTo>
                <a:lnTo>
                  <a:pt x="2302002" y="12954"/>
                </a:lnTo>
                <a:lnTo>
                  <a:pt x="2302002" y="9144"/>
                </a:lnTo>
                <a:lnTo>
                  <a:pt x="2302002" y="10667"/>
                </a:lnTo>
                <a:cubicBezTo>
                  <a:pt x="2302002" y="7111"/>
                  <a:pt x="2302002" y="3555"/>
                  <a:pt x="2302002" y="0"/>
                </a:cubicBezTo>
                <a:lnTo>
                  <a:pt x="2327147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Freeform 3"/>
          <p:cNvSpPr/>
          <p:nvPr/>
        </p:nvSpPr>
        <p:spPr>
          <a:xfrm>
            <a:off x="5058041" y="2820676"/>
            <a:ext cx="2227329" cy="1792471"/>
          </a:xfrm>
          <a:custGeom>
            <a:avLst/>
            <a:gdLst>
              <a:gd name="connsiteX0" fmla="*/ 0 w 2227329"/>
              <a:gd name="connsiteY0" fmla="*/ 247 h 1792471"/>
              <a:gd name="connsiteX1" fmla="*/ 1747266 w 2227329"/>
              <a:gd name="connsiteY1" fmla="*/ 247 h 1792471"/>
              <a:gd name="connsiteX2" fmla="*/ 2077973 w 2227329"/>
              <a:gd name="connsiteY2" fmla="*/ 247 h 1792471"/>
              <a:gd name="connsiteX3" fmla="*/ 2179307 w 2227329"/>
              <a:gd name="connsiteY3" fmla="*/ 2533 h 1792471"/>
              <a:gd name="connsiteX4" fmla="*/ 2226564 w 2227329"/>
              <a:gd name="connsiteY4" fmla="*/ 162553 h 1792471"/>
              <a:gd name="connsiteX5" fmla="*/ 2226564 w 2227329"/>
              <a:gd name="connsiteY5" fmla="*/ 1063237 h 1792471"/>
              <a:gd name="connsiteX6" fmla="*/ 2227326 w 2227329"/>
              <a:gd name="connsiteY6" fmla="*/ 1763515 h 1792471"/>
              <a:gd name="connsiteX7" fmla="*/ 2227326 w 2227329"/>
              <a:gd name="connsiteY7" fmla="*/ 1762753 h 1792471"/>
              <a:gd name="connsiteX8" fmla="*/ 2227326 w 2227329"/>
              <a:gd name="connsiteY8" fmla="*/ 1790947 h 1792471"/>
              <a:gd name="connsiteX9" fmla="*/ 2227326 w 2227329"/>
              <a:gd name="connsiteY9" fmla="*/ 1790185 h 1792471"/>
              <a:gd name="connsiteX10" fmla="*/ 2227326 w 2227329"/>
              <a:gd name="connsiteY10" fmla="*/ 1792471 h 1792471"/>
              <a:gd name="connsiteX11" fmla="*/ 2202180 w 2227329"/>
              <a:gd name="connsiteY11" fmla="*/ 1792471 h 1792471"/>
              <a:gd name="connsiteX12" fmla="*/ 2202180 w 2227329"/>
              <a:gd name="connsiteY12" fmla="*/ 1791709 h 1792471"/>
              <a:gd name="connsiteX13" fmla="*/ 2202180 w 2227329"/>
              <a:gd name="connsiteY13" fmla="*/ 1792471 h 1792471"/>
              <a:gd name="connsiteX14" fmla="*/ 2202180 w 2227329"/>
              <a:gd name="connsiteY14" fmla="*/ 1736083 h 1792471"/>
              <a:gd name="connsiteX15" fmla="*/ 2202180 w 2227329"/>
              <a:gd name="connsiteY15" fmla="*/ 1736845 h 1792471"/>
              <a:gd name="connsiteX16" fmla="*/ 2200656 w 2227329"/>
              <a:gd name="connsiteY16" fmla="*/ 77971 h 1792471"/>
              <a:gd name="connsiteX17" fmla="*/ 2200656 w 2227329"/>
              <a:gd name="connsiteY17" fmla="*/ 78733 h 1792471"/>
              <a:gd name="connsiteX18" fmla="*/ 2199881 w 2227329"/>
              <a:gd name="connsiteY18" fmla="*/ 71113 h 1792471"/>
              <a:gd name="connsiteX19" fmla="*/ 2199881 w 2227329"/>
              <a:gd name="connsiteY19" fmla="*/ 72637 h 1792471"/>
              <a:gd name="connsiteX20" fmla="*/ 2199132 w 2227329"/>
              <a:gd name="connsiteY20" fmla="*/ 65779 h 1792471"/>
              <a:gd name="connsiteX21" fmla="*/ 2199132 w 2227329"/>
              <a:gd name="connsiteY21" fmla="*/ 66541 h 1792471"/>
              <a:gd name="connsiteX22" fmla="*/ 2197595 w 2227329"/>
              <a:gd name="connsiteY22" fmla="*/ 59683 h 1792471"/>
              <a:gd name="connsiteX23" fmla="*/ 2197595 w 2227329"/>
              <a:gd name="connsiteY23" fmla="*/ 60445 h 1792471"/>
              <a:gd name="connsiteX24" fmla="*/ 2196071 w 2227329"/>
              <a:gd name="connsiteY24" fmla="*/ 54349 h 1792471"/>
              <a:gd name="connsiteX25" fmla="*/ 2196071 w 2227329"/>
              <a:gd name="connsiteY25" fmla="*/ 55111 h 1792471"/>
              <a:gd name="connsiteX26" fmla="*/ 2193785 w 2227329"/>
              <a:gd name="connsiteY26" fmla="*/ 49015 h 1792471"/>
              <a:gd name="connsiteX27" fmla="*/ 2194547 w 2227329"/>
              <a:gd name="connsiteY27" fmla="*/ 50539 h 1792471"/>
              <a:gd name="connsiteX28" fmla="*/ 2191511 w 2227329"/>
              <a:gd name="connsiteY28" fmla="*/ 44443 h 1792471"/>
              <a:gd name="connsiteX29" fmla="*/ 2192273 w 2227329"/>
              <a:gd name="connsiteY29" fmla="*/ 45967 h 1792471"/>
              <a:gd name="connsiteX30" fmla="*/ 2189226 w 2227329"/>
              <a:gd name="connsiteY30" fmla="*/ 40633 h 1792471"/>
              <a:gd name="connsiteX31" fmla="*/ 2189226 w 2227329"/>
              <a:gd name="connsiteY31" fmla="*/ 41395 h 1792471"/>
              <a:gd name="connsiteX32" fmla="*/ 2186178 w 2227329"/>
              <a:gd name="connsiteY32" fmla="*/ 36823 h 1792471"/>
              <a:gd name="connsiteX33" fmla="*/ 2186940 w 2227329"/>
              <a:gd name="connsiteY33" fmla="*/ 37585 h 1792471"/>
              <a:gd name="connsiteX34" fmla="*/ 2183130 w 2227329"/>
              <a:gd name="connsiteY34" fmla="*/ 33775 h 1792471"/>
              <a:gd name="connsiteX35" fmla="*/ 2183879 w 2227329"/>
              <a:gd name="connsiteY35" fmla="*/ 34537 h 1792471"/>
              <a:gd name="connsiteX36" fmla="*/ 2180082 w 2227329"/>
              <a:gd name="connsiteY36" fmla="*/ 31489 h 1792471"/>
              <a:gd name="connsiteX37" fmla="*/ 2181606 w 2227329"/>
              <a:gd name="connsiteY37" fmla="*/ 32251 h 1792471"/>
              <a:gd name="connsiteX38" fmla="*/ 2177021 w 2227329"/>
              <a:gd name="connsiteY38" fmla="*/ 29203 h 1792471"/>
              <a:gd name="connsiteX39" fmla="*/ 2178545 w 2227329"/>
              <a:gd name="connsiteY39" fmla="*/ 29965 h 1792471"/>
              <a:gd name="connsiteX40" fmla="*/ 2173985 w 2227329"/>
              <a:gd name="connsiteY40" fmla="*/ 27679 h 1792471"/>
              <a:gd name="connsiteX41" fmla="*/ 2175497 w 2227329"/>
              <a:gd name="connsiteY41" fmla="*/ 28441 h 1792471"/>
              <a:gd name="connsiteX42" fmla="*/ 2170938 w 2227329"/>
              <a:gd name="connsiteY42" fmla="*/ 26155 h 1792471"/>
              <a:gd name="connsiteX43" fmla="*/ 2172461 w 2227329"/>
              <a:gd name="connsiteY43" fmla="*/ 26917 h 1792471"/>
              <a:gd name="connsiteX44" fmla="*/ 2167890 w 2227329"/>
              <a:gd name="connsiteY44" fmla="*/ 26155 h 1792471"/>
              <a:gd name="connsiteX45" fmla="*/ 2169414 w 2227329"/>
              <a:gd name="connsiteY45" fmla="*/ 26155 h 1792471"/>
              <a:gd name="connsiteX46" fmla="*/ 2164829 w 2227329"/>
              <a:gd name="connsiteY46" fmla="*/ 26155 h 1792471"/>
              <a:gd name="connsiteX47" fmla="*/ 2165604 w 2227329"/>
              <a:gd name="connsiteY47" fmla="*/ 26155 h 1792471"/>
              <a:gd name="connsiteX48" fmla="*/ 0 w 2227329"/>
              <a:gd name="connsiteY48" fmla="*/ 26155 h 1792471"/>
              <a:gd name="connsiteX49" fmla="*/ 0 w 2227329"/>
              <a:gd name="connsiteY49" fmla="*/ 247 h 179247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</a:cxnLst>
            <a:rect l="l" t="t" r="r" b="b"/>
            <a:pathLst>
              <a:path w="2227329" h="1792471">
                <a:moveTo>
                  <a:pt x="0" y="247"/>
                </a:moveTo>
                <a:cubicBezTo>
                  <a:pt x="582422" y="247"/>
                  <a:pt x="1164844" y="247"/>
                  <a:pt x="1747266" y="247"/>
                </a:cubicBezTo>
                <a:cubicBezTo>
                  <a:pt x="1857502" y="247"/>
                  <a:pt x="1967738" y="247"/>
                  <a:pt x="2077973" y="247"/>
                </a:cubicBezTo>
                <a:cubicBezTo>
                  <a:pt x="2107082" y="2025"/>
                  <a:pt x="2151926" y="-2952"/>
                  <a:pt x="2179307" y="2533"/>
                </a:cubicBezTo>
                <a:cubicBezTo>
                  <a:pt x="2241499" y="25139"/>
                  <a:pt x="2225116" y="115157"/>
                  <a:pt x="2226564" y="162553"/>
                </a:cubicBezTo>
                <a:cubicBezTo>
                  <a:pt x="2226564" y="462781"/>
                  <a:pt x="2226564" y="763009"/>
                  <a:pt x="2226564" y="1063237"/>
                </a:cubicBezTo>
                <a:cubicBezTo>
                  <a:pt x="2225903" y="1296727"/>
                  <a:pt x="2227440" y="1530064"/>
                  <a:pt x="2227326" y="1763515"/>
                </a:cubicBezTo>
                <a:lnTo>
                  <a:pt x="2227326" y="1762753"/>
                </a:lnTo>
                <a:cubicBezTo>
                  <a:pt x="2227326" y="1772151"/>
                  <a:pt x="2227326" y="1781549"/>
                  <a:pt x="2227326" y="1790947"/>
                </a:cubicBezTo>
                <a:lnTo>
                  <a:pt x="2227326" y="1790185"/>
                </a:lnTo>
                <a:lnTo>
                  <a:pt x="2227326" y="1792471"/>
                </a:lnTo>
                <a:lnTo>
                  <a:pt x="2202180" y="1792471"/>
                </a:lnTo>
                <a:lnTo>
                  <a:pt x="2202180" y="1791709"/>
                </a:lnTo>
                <a:lnTo>
                  <a:pt x="2202180" y="1792471"/>
                </a:lnTo>
                <a:cubicBezTo>
                  <a:pt x="2202180" y="1773675"/>
                  <a:pt x="2202180" y="1754879"/>
                  <a:pt x="2202180" y="1736083"/>
                </a:cubicBezTo>
                <a:lnTo>
                  <a:pt x="2202180" y="1736845"/>
                </a:lnTo>
                <a:cubicBezTo>
                  <a:pt x="2200173" y="1184027"/>
                  <a:pt x="2202256" y="630878"/>
                  <a:pt x="2200656" y="77971"/>
                </a:cubicBezTo>
                <a:lnTo>
                  <a:pt x="2200656" y="78733"/>
                </a:lnTo>
                <a:lnTo>
                  <a:pt x="2199881" y="71113"/>
                </a:lnTo>
                <a:lnTo>
                  <a:pt x="2199881" y="72637"/>
                </a:lnTo>
                <a:lnTo>
                  <a:pt x="2199132" y="65779"/>
                </a:lnTo>
                <a:lnTo>
                  <a:pt x="2199132" y="66541"/>
                </a:lnTo>
                <a:lnTo>
                  <a:pt x="2197595" y="59683"/>
                </a:lnTo>
                <a:lnTo>
                  <a:pt x="2197595" y="60445"/>
                </a:lnTo>
                <a:lnTo>
                  <a:pt x="2196071" y="54349"/>
                </a:lnTo>
                <a:lnTo>
                  <a:pt x="2196071" y="55111"/>
                </a:lnTo>
                <a:lnTo>
                  <a:pt x="2193785" y="49015"/>
                </a:lnTo>
                <a:lnTo>
                  <a:pt x="2194547" y="50539"/>
                </a:lnTo>
                <a:lnTo>
                  <a:pt x="2191511" y="44443"/>
                </a:lnTo>
                <a:lnTo>
                  <a:pt x="2192273" y="45967"/>
                </a:lnTo>
                <a:lnTo>
                  <a:pt x="2189226" y="40633"/>
                </a:lnTo>
                <a:lnTo>
                  <a:pt x="2189226" y="41395"/>
                </a:lnTo>
                <a:lnTo>
                  <a:pt x="2186178" y="36823"/>
                </a:lnTo>
                <a:lnTo>
                  <a:pt x="2186940" y="37585"/>
                </a:lnTo>
                <a:lnTo>
                  <a:pt x="2183130" y="33775"/>
                </a:lnTo>
                <a:lnTo>
                  <a:pt x="2183879" y="34537"/>
                </a:lnTo>
                <a:lnTo>
                  <a:pt x="2180082" y="31489"/>
                </a:lnTo>
                <a:lnTo>
                  <a:pt x="2181606" y="32251"/>
                </a:lnTo>
                <a:lnTo>
                  <a:pt x="2177021" y="29203"/>
                </a:lnTo>
                <a:lnTo>
                  <a:pt x="2178545" y="29965"/>
                </a:lnTo>
                <a:lnTo>
                  <a:pt x="2173985" y="27679"/>
                </a:lnTo>
                <a:lnTo>
                  <a:pt x="2175497" y="28441"/>
                </a:lnTo>
                <a:lnTo>
                  <a:pt x="2170938" y="26155"/>
                </a:lnTo>
                <a:lnTo>
                  <a:pt x="2172461" y="26917"/>
                </a:lnTo>
                <a:lnTo>
                  <a:pt x="2167890" y="26155"/>
                </a:lnTo>
                <a:lnTo>
                  <a:pt x="2169414" y="26155"/>
                </a:lnTo>
                <a:lnTo>
                  <a:pt x="2164829" y="26155"/>
                </a:lnTo>
                <a:lnTo>
                  <a:pt x="2165604" y="26155"/>
                </a:lnTo>
                <a:cubicBezTo>
                  <a:pt x="1443735" y="26155"/>
                  <a:pt x="721867" y="26155"/>
                  <a:pt x="0" y="26155"/>
                </a:cubicBezTo>
                <a:lnTo>
                  <a:pt x="0" y="247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Freeform 3"/>
          <p:cNvSpPr/>
          <p:nvPr/>
        </p:nvSpPr>
        <p:spPr>
          <a:xfrm>
            <a:off x="4958219" y="2822448"/>
            <a:ext cx="99822" cy="936498"/>
          </a:xfrm>
          <a:custGeom>
            <a:avLst/>
            <a:gdLst>
              <a:gd name="connsiteX0" fmla="*/ 0 w 99822"/>
              <a:gd name="connsiteY0" fmla="*/ 936498 h 936498"/>
              <a:gd name="connsiteX1" fmla="*/ 0 w 99822"/>
              <a:gd name="connsiteY1" fmla="*/ 128777 h 936498"/>
              <a:gd name="connsiteX2" fmla="*/ 99821 w 99822"/>
              <a:gd name="connsiteY2" fmla="*/ 0 h 936498"/>
              <a:gd name="connsiteX3" fmla="*/ 99821 w 99822"/>
              <a:gd name="connsiteY3" fmla="*/ 25907 h 936498"/>
              <a:gd name="connsiteX4" fmla="*/ 84582 w 99822"/>
              <a:gd name="connsiteY4" fmla="*/ 25907 h 936498"/>
              <a:gd name="connsiteX5" fmla="*/ 85344 w 99822"/>
              <a:gd name="connsiteY5" fmla="*/ 25907 h 936498"/>
              <a:gd name="connsiteX6" fmla="*/ 77723 w 99822"/>
              <a:gd name="connsiteY6" fmla="*/ 25907 h 936498"/>
              <a:gd name="connsiteX7" fmla="*/ 78485 w 99822"/>
              <a:gd name="connsiteY7" fmla="*/ 25907 h 936498"/>
              <a:gd name="connsiteX8" fmla="*/ 71627 w 99822"/>
              <a:gd name="connsiteY8" fmla="*/ 26669 h 936498"/>
              <a:gd name="connsiteX9" fmla="*/ 73151 w 99822"/>
              <a:gd name="connsiteY9" fmla="*/ 26669 h 936498"/>
              <a:gd name="connsiteX10" fmla="*/ 65532 w 99822"/>
              <a:gd name="connsiteY10" fmla="*/ 28194 h 936498"/>
              <a:gd name="connsiteX11" fmla="*/ 67055 w 99822"/>
              <a:gd name="connsiteY11" fmla="*/ 28194 h 936498"/>
              <a:gd name="connsiteX12" fmla="*/ 60197 w 99822"/>
              <a:gd name="connsiteY12" fmla="*/ 30479 h 936498"/>
              <a:gd name="connsiteX13" fmla="*/ 61721 w 99822"/>
              <a:gd name="connsiteY13" fmla="*/ 29717 h 936498"/>
              <a:gd name="connsiteX14" fmla="*/ 55625 w 99822"/>
              <a:gd name="connsiteY14" fmla="*/ 32766 h 936498"/>
              <a:gd name="connsiteX15" fmla="*/ 56388 w 99822"/>
              <a:gd name="connsiteY15" fmla="*/ 32003 h 936498"/>
              <a:gd name="connsiteX16" fmla="*/ 50291 w 99822"/>
              <a:gd name="connsiteY16" fmla="*/ 35813 h 936498"/>
              <a:gd name="connsiteX17" fmla="*/ 51815 w 99822"/>
              <a:gd name="connsiteY17" fmla="*/ 35051 h 936498"/>
              <a:gd name="connsiteX18" fmla="*/ 45719 w 99822"/>
              <a:gd name="connsiteY18" fmla="*/ 38861 h 936498"/>
              <a:gd name="connsiteX19" fmla="*/ 47244 w 99822"/>
              <a:gd name="connsiteY19" fmla="*/ 38100 h 936498"/>
              <a:gd name="connsiteX20" fmla="*/ 41909 w 99822"/>
              <a:gd name="connsiteY20" fmla="*/ 42672 h 936498"/>
              <a:gd name="connsiteX21" fmla="*/ 42671 w 99822"/>
              <a:gd name="connsiteY21" fmla="*/ 41909 h 936498"/>
              <a:gd name="connsiteX22" fmla="*/ 38100 w 99822"/>
              <a:gd name="connsiteY22" fmla="*/ 47244 h 936498"/>
              <a:gd name="connsiteX23" fmla="*/ 38861 w 99822"/>
              <a:gd name="connsiteY23" fmla="*/ 46481 h 936498"/>
              <a:gd name="connsiteX24" fmla="*/ 35051 w 99822"/>
              <a:gd name="connsiteY24" fmla="*/ 51816 h 936498"/>
              <a:gd name="connsiteX25" fmla="*/ 35813 w 99822"/>
              <a:gd name="connsiteY25" fmla="*/ 50291 h 936498"/>
              <a:gd name="connsiteX26" fmla="*/ 32003 w 99822"/>
              <a:gd name="connsiteY26" fmla="*/ 56387 h 936498"/>
              <a:gd name="connsiteX27" fmla="*/ 32765 w 99822"/>
              <a:gd name="connsiteY27" fmla="*/ 55625 h 936498"/>
              <a:gd name="connsiteX28" fmla="*/ 29717 w 99822"/>
              <a:gd name="connsiteY28" fmla="*/ 61722 h 936498"/>
              <a:gd name="connsiteX29" fmla="*/ 30479 w 99822"/>
              <a:gd name="connsiteY29" fmla="*/ 60197 h 936498"/>
              <a:gd name="connsiteX30" fmla="*/ 28194 w 99822"/>
              <a:gd name="connsiteY30" fmla="*/ 67055 h 936498"/>
              <a:gd name="connsiteX31" fmla="*/ 28194 w 99822"/>
              <a:gd name="connsiteY31" fmla="*/ 65531 h 936498"/>
              <a:gd name="connsiteX32" fmla="*/ 26669 w 99822"/>
              <a:gd name="connsiteY32" fmla="*/ 72389 h 936498"/>
              <a:gd name="connsiteX33" fmla="*/ 26669 w 99822"/>
              <a:gd name="connsiteY33" fmla="*/ 71627 h 936498"/>
              <a:gd name="connsiteX34" fmla="*/ 25907 w 99822"/>
              <a:gd name="connsiteY34" fmla="*/ 78485 h 936498"/>
              <a:gd name="connsiteX35" fmla="*/ 25907 w 99822"/>
              <a:gd name="connsiteY35" fmla="*/ 77723 h 936498"/>
              <a:gd name="connsiteX36" fmla="*/ 25145 w 99822"/>
              <a:gd name="connsiteY36" fmla="*/ 84581 h 936498"/>
              <a:gd name="connsiteX37" fmla="*/ 25145 w 99822"/>
              <a:gd name="connsiteY37" fmla="*/ 83819 h 936498"/>
              <a:gd name="connsiteX38" fmla="*/ 25145 w 99822"/>
              <a:gd name="connsiteY38" fmla="*/ 936498 h 936498"/>
              <a:gd name="connsiteX39" fmla="*/ 0 w 99822"/>
              <a:gd name="connsiteY39" fmla="*/ 936498 h 93649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</a:cxnLst>
            <a:rect l="l" t="t" r="r" b="b"/>
            <a:pathLst>
              <a:path w="99822" h="936498">
                <a:moveTo>
                  <a:pt x="0" y="936498"/>
                </a:moveTo>
                <a:cubicBezTo>
                  <a:pt x="0" y="667257"/>
                  <a:pt x="0" y="398017"/>
                  <a:pt x="0" y="128777"/>
                </a:cubicBezTo>
                <a:cubicBezTo>
                  <a:pt x="-5105" y="55346"/>
                  <a:pt x="10807" y="-1917"/>
                  <a:pt x="99821" y="0"/>
                </a:cubicBezTo>
                <a:lnTo>
                  <a:pt x="99821" y="25907"/>
                </a:lnTo>
                <a:cubicBezTo>
                  <a:pt x="94741" y="25907"/>
                  <a:pt x="89661" y="25907"/>
                  <a:pt x="84582" y="25907"/>
                </a:cubicBezTo>
                <a:lnTo>
                  <a:pt x="85344" y="25907"/>
                </a:lnTo>
                <a:lnTo>
                  <a:pt x="77723" y="25907"/>
                </a:lnTo>
                <a:lnTo>
                  <a:pt x="78485" y="25907"/>
                </a:lnTo>
                <a:lnTo>
                  <a:pt x="71627" y="26669"/>
                </a:lnTo>
                <a:lnTo>
                  <a:pt x="73151" y="26669"/>
                </a:lnTo>
                <a:lnTo>
                  <a:pt x="65532" y="28194"/>
                </a:lnTo>
                <a:lnTo>
                  <a:pt x="67055" y="28194"/>
                </a:lnTo>
                <a:lnTo>
                  <a:pt x="60197" y="30479"/>
                </a:lnTo>
                <a:lnTo>
                  <a:pt x="61721" y="29717"/>
                </a:lnTo>
                <a:lnTo>
                  <a:pt x="55625" y="32766"/>
                </a:lnTo>
                <a:lnTo>
                  <a:pt x="56388" y="32003"/>
                </a:lnTo>
                <a:lnTo>
                  <a:pt x="50291" y="35813"/>
                </a:lnTo>
                <a:lnTo>
                  <a:pt x="51815" y="35051"/>
                </a:lnTo>
                <a:lnTo>
                  <a:pt x="45719" y="38861"/>
                </a:lnTo>
                <a:lnTo>
                  <a:pt x="47244" y="38100"/>
                </a:lnTo>
                <a:lnTo>
                  <a:pt x="41909" y="42672"/>
                </a:lnTo>
                <a:lnTo>
                  <a:pt x="42671" y="41909"/>
                </a:lnTo>
                <a:lnTo>
                  <a:pt x="38100" y="47244"/>
                </a:lnTo>
                <a:lnTo>
                  <a:pt x="38861" y="46481"/>
                </a:lnTo>
                <a:lnTo>
                  <a:pt x="35051" y="51816"/>
                </a:lnTo>
                <a:lnTo>
                  <a:pt x="35813" y="50291"/>
                </a:lnTo>
                <a:lnTo>
                  <a:pt x="32003" y="56387"/>
                </a:lnTo>
                <a:lnTo>
                  <a:pt x="32765" y="55625"/>
                </a:lnTo>
                <a:lnTo>
                  <a:pt x="29717" y="61722"/>
                </a:lnTo>
                <a:lnTo>
                  <a:pt x="30479" y="60197"/>
                </a:lnTo>
                <a:lnTo>
                  <a:pt x="28194" y="67055"/>
                </a:lnTo>
                <a:lnTo>
                  <a:pt x="28194" y="65531"/>
                </a:lnTo>
                <a:lnTo>
                  <a:pt x="26669" y="72389"/>
                </a:lnTo>
                <a:lnTo>
                  <a:pt x="26669" y="71627"/>
                </a:lnTo>
                <a:lnTo>
                  <a:pt x="25907" y="78485"/>
                </a:lnTo>
                <a:lnTo>
                  <a:pt x="25907" y="77723"/>
                </a:lnTo>
                <a:lnTo>
                  <a:pt x="25145" y="84581"/>
                </a:lnTo>
                <a:lnTo>
                  <a:pt x="25145" y="83819"/>
                </a:lnTo>
                <a:cubicBezTo>
                  <a:pt x="25145" y="368045"/>
                  <a:pt x="25145" y="652272"/>
                  <a:pt x="25145" y="936498"/>
                </a:cubicBezTo>
                <a:lnTo>
                  <a:pt x="0" y="936498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Freeform 3"/>
          <p:cNvSpPr/>
          <p:nvPr/>
        </p:nvSpPr>
        <p:spPr>
          <a:xfrm>
            <a:off x="5070983" y="4976621"/>
            <a:ext cx="2106929" cy="1600200"/>
          </a:xfrm>
          <a:custGeom>
            <a:avLst/>
            <a:gdLst>
              <a:gd name="connsiteX0" fmla="*/ 2106929 w 2106929"/>
              <a:gd name="connsiteY0" fmla="*/ 0 h 1600200"/>
              <a:gd name="connsiteX1" fmla="*/ 2106929 w 2106929"/>
              <a:gd name="connsiteY1" fmla="*/ 1600200 h 1600200"/>
              <a:gd name="connsiteX2" fmla="*/ 0 w 2106929"/>
              <a:gd name="connsiteY2" fmla="*/ 1600200 h 1600200"/>
              <a:gd name="connsiteX3" fmla="*/ 0 w 2106929"/>
              <a:gd name="connsiteY3" fmla="*/ 0 h 1600200"/>
              <a:gd name="connsiteX4" fmla="*/ 2106929 w 2106929"/>
              <a:gd name="connsiteY4" fmla="*/ 0 h 16002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106929" h="1600200">
                <a:moveTo>
                  <a:pt x="2106929" y="0"/>
                </a:moveTo>
                <a:lnTo>
                  <a:pt x="2106929" y="1600200"/>
                </a:lnTo>
                <a:lnTo>
                  <a:pt x="0" y="1600200"/>
                </a:lnTo>
                <a:lnTo>
                  <a:pt x="0" y="0"/>
                </a:lnTo>
                <a:lnTo>
                  <a:pt x="2106929" y="0"/>
                </a:lnTo>
              </a:path>
            </a:pathLst>
          </a:custGeom>
          <a:solidFill>
            <a:srgbClr val="00B0F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Freeform 3"/>
          <p:cNvSpPr/>
          <p:nvPr/>
        </p:nvSpPr>
        <p:spPr>
          <a:xfrm>
            <a:off x="4964315" y="5808726"/>
            <a:ext cx="27432" cy="835152"/>
          </a:xfrm>
          <a:custGeom>
            <a:avLst/>
            <a:gdLst>
              <a:gd name="connsiteX0" fmla="*/ 13716 w 27432"/>
              <a:gd name="connsiteY0" fmla="*/ 0 h 835152"/>
              <a:gd name="connsiteX1" fmla="*/ 13716 w 27432"/>
              <a:gd name="connsiteY1" fmla="*/ 835152 h 83515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27432" h="835152">
                <a:moveTo>
                  <a:pt x="13716" y="0"/>
                </a:moveTo>
                <a:lnTo>
                  <a:pt x="13716" y="835152"/>
                </a:lnTo>
              </a:path>
            </a:pathLst>
          </a:custGeom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4" name="Freeform 3"/>
          <p:cNvSpPr/>
          <p:nvPr/>
        </p:nvSpPr>
        <p:spPr>
          <a:xfrm>
            <a:off x="4964315" y="6642354"/>
            <a:ext cx="2327897" cy="60072"/>
          </a:xfrm>
          <a:custGeom>
            <a:avLst/>
            <a:gdLst>
              <a:gd name="connsiteX0" fmla="*/ 2327897 w 2327897"/>
              <a:gd name="connsiteY0" fmla="*/ 0 h 60072"/>
              <a:gd name="connsiteX1" fmla="*/ 2316480 w 2327897"/>
              <a:gd name="connsiteY1" fmla="*/ 38100 h 60072"/>
              <a:gd name="connsiteX2" fmla="*/ 2289035 w 2327897"/>
              <a:gd name="connsiteY2" fmla="*/ 54864 h 60072"/>
              <a:gd name="connsiteX3" fmla="*/ 2115311 w 2327897"/>
              <a:gd name="connsiteY3" fmla="*/ 58673 h 60072"/>
              <a:gd name="connsiteX4" fmla="*/ 560070 w 2327897"/>
              <a:gd name="connsiteY4" fmla="*/ 58673 h 60072"/>
              <a:gd name="connsiteX5" fmla="*/ 76200 w 2327897"/>
              <a:gd name="connsiteY5" fmla="*/ 58673 h 60072"/>
              <a:gd name="connsiteX6" fmla="*/ 0 w 2327897"/>
              <a:gd name="connsiteY6" fmla="*/ 0 h 60072"/>
              <a:gd name="connsiteX7" fmla="*/ 25908 w 2327897"/>
              <a:gd name="connsiteY7" fmla="*/ 0 h 60072"/>
              <a:gd name="connsiteX8" fmla="*/ 25908 w 2327897"/>
              <a:gd name="connsiteY8" fmla="*/ 9905 h 60072"/>
              <a:gd name="connsiteX9" fmla="*/ 25908 w 2327897"/>
              <a:gd name="connsiteY9" fmla="*/ 9143 h 60072"/>
              <a:gd name="connsiteX10" fmla="*/ 25908 w 2327897"/>
              <a:gd name="connsiteY10" fmla="*/ 12953 h 60072"/>
              <a:gd name="connsiteX11" fmla="*/ 25908 w 2327897"/>
              <a:gd name="connsiteY11" fmla="*/ 10667 h 60072"/>
              <a:gd name="connsiteX12" fmla="*/ 26670 w 2327897"/>
              <a:gd name="connsiteY12" fmla="*/ 14477 h 60072"/>
              <a:gd name="connsiteX13" fmla="*/ 25908 w 2327897"/>
              <a:gd name="connsiteY13" fmla="*/ 12953 h 60072"/>
              <a:gd name="connsiteX14" fmla="*/ 27432 w 2327897"/>
              <a:gd name="connsiteY14" fmla="*/ 16002 h 60072"/>
              <a:gd name="connsiteX15" fmla="*/ 26670 w 2327897"/>
              <a:gd name="connsiteY15" fmla="*/ 15239 h 60072"/>
              <a:gd name="connsiteX16" fmla="*/ 28194 w 2327897"/>
              <a:gd name="connsiteY16" fmla="*/ 18288 h 60072"/>
              <a:gd name="connsiteX17" fmla="*/ 27432 w 2327897"/>
              <a:gd name="connsiteY17" fmla="*/ 16764 h 60072"/>
              <a:gd name="connsiteX18" fmla="*/ 29717 w 2327897"/>
              <a:gd name="connsiteY18" fmla="*/ 19811 h 60072"/>
              <a:gd name="connsiteX19" fmla="*/ 28955 w 2327897"/>
              <a:gd name="connsiteY19" fmla="*/ 19050 h 60072"/>
              <a:gd name="connsiteX20" fmla="*/ 31242 w 2327897"/>
              <a:gd name="connsiteY20" fmla="*/ 22097 h 60072"/>
              <a:gd name="connsiteX21" fmla="*/ 30479 w 2327897"/>
              <a:gd name="connsiteY21" fmla="*/ 20573 h 60072"/>
              <a:gd name="connsiteX22" fmla="*/ 32766 w 2327897"/>
              <a:gd name="connsiteY22" fmla="*/ 23621 h 60072"/>
              <a:gd name="connsiteX23" fmla="*/ 32004 w 2327897"/>
              <a:gd name="connsiteY23" fmla="*/ 22859 h 60072"/>
              <a:gd name="connsiteX24" fmla="*/ 35052 w 2327897"/>
              <a:gd name="connsiteY24" fmla="*/ 25145 h 60072"/>
              <a:gd name="connsiteX25" fmla="*/ 34290 w 2327897"/>
              <a:gd name="connsiteY25" fmla="*/ 24383 h 60072"/>
              <a:gd name="connsiteX26" fmla="*/ 37338 w 2327897"/>
              <a:gd name="connsiteY26" fmla="*/ 26669 h 60072"/>
              <a:gd name="connsiteX27" fmla="*/ 36576 w 2327897"/>
              <a:gd name="connsiteY27" fmla="*/ 26669 h 60072"/>
              <a:gd name="connsiteX28" fmla="*/ 40386 w 2327897"/>
              <a:gd name="connsiteY28" fmla="*/ 28193 h 60072"/>
              <a:gd name="connsiteX29" fmla="*/ 39623 w 2327897"/>
              <a:gd name="connsiteY29" fmla="*/ 28193 h 60072"/>
              <a:gd name="connsiteX30" fmla="*/ 43434 w 2327897"/>
              <a:gd name="connsiteY30" fmla="*/ 29717 h 60072"/>
              <a:gd name="connsiteX31" fmla="*/ 42672 w 2327897"/>
              <a:gd name="connsiteY31" fmla="*/ 29717 h 60072"/>
              <a:gd name="connsiteX32" fmla="*/ 46482 w 2327897"/>
              <a:gd name="connsiteY32" fmla="*/ 31241 h 60072"/>
              <a:gd name="connsiteX33" fmla="*/ 45720 w 2327897"/>
              <a:gd name="connsiteY33" fmla="*/ 30479 h 60072"/>
              <a:gd name="connsiteX34" fmla="*/ 50292 w 2327897"/>
              <a:gd name="connsiteY34" fmla="*/ 32003 h 60072"/>
              <a:gd name="connsiteX35" fmla="*/ 49529 w 2327897"/>
              <a:gd name="connsiteY35" fmla="*/ 32003 h 60072"/>
              <a:gd name="connsiteX36" fmla="*/ 54102 w 2327897"/>
              <a:gd name="connsiteY36" fmla="*/ 32765 h 60072"/>
              <a:gd name="connsiteX37" fmla="*/ 53340 w 2327897"/>
              <a:gd name="connsiteY37" fmla="*/ 32765 h 60072"/>
              <a:gd name="connsiteX38" fmla="*/ 57911 w 2327897"/>
              <a:gd name="connsiteY38" fmla="*/ 32765 h 60072"/>
              <a:gd name="connsiteX39" fmla="*/ 57150 w 2327897"/>
              <a:gd name="connsiteY39" fmla="*/ 32765 h 60072"/>
              <a:gd name="connsiteX40" fmla="*/ 2270747 w 2327897"/>
              <a:gd name="connsiteY40" fmla="*/ 32765 h 60072"/>
              <a:gd name="connsiteX41" fmla="*/ 2269985 w 2327897"/>
              <a:gd name="connsiteY41" fmla="*/ 32765 h 60072"/>
              <a:gd name="connsiteX42" fmla="*/ 2274557 w 2327897"/>
              <a:gd name="connsiteY42" fmla="*/ 32765 h 60072"/>
              <a:gd name="connsiteX43" fmla="*/ 2273808 w 2327897"/>
              <a:gd name="connsiteY43" fmla="*/ 32765 h 60072"/>
              <a:gd name="connsiteX44" fmla="*/ 2278380 w 2327897"/>
              <a:gd name="connsiteY44" fmla="*/ 32003 h 60072"/>
              <a:gd name="connsiteX45" fmla="*/ 2277605 w 2327897"/>
              <a:gd name="connsiteY45" fmla="*/ 32003 h 60072"/>
              <a:gd name="connsiteX46" fmla="*/ 2282190 w 2327897"/>
              <a:gd name="connsiteY46" fmla="*/ 30479 h 60072"/>
              <a:gd name="connsiteX47" fmla="*/ 2281428 w 2327897"/>
              <a:gd name="connsiteY47" fmla="*/ 31241 h 60072"/>
              <a:gd name="connsiteX48" fmla="*/ 2285238 w 2327897"/>
              <a:gd name="connsiteY48" fmla="*/ 29717 h 60072"/>
              <a:gd name="connsiteX49" fmla="*/ 2284476 w 2327897"/>
              <a:gd name="connsiteY49" fmla="*/ 29717 h 60072"/>
              <a:gd name="connsiteX50" fmla="*/ 2288273 w 2327897"/>
              <a:gd name="connsiteY50" fmla="*/ 28193 h 60072"/>
              <a:gd name="connsiteX51" fmla="*/ 2287511 w 2327897"/>
              <a:gd name="connsiteY51" fmla="*/ 28193 h 60072"/>
              <a:gd name="connsiteX52" fmla="*/ 2291321 w 2327897"/>
              <a:gd name="connsiteY52" fmla="*/ 26669 h 60072"/>
              <a:gd name="connsiteX53" fmla="*/ 2290559 w 2327897"/>
              <a:gd name="connsiteY53" fmla="*/ 26669 h 60072"/>
              <a:gd name="connsiteX54" fmla="*/ 2293607 w 2327897"/>
              <a:gd name="connsiteY54" fmla="*/ 24383 h 60072"/>
              <a:gd name="connsiteX55" fmla="*/ 2292858 w 2327897"/>
              <a:gd name="connsiteY55" fmla="*/ 25145 h 60072"/>
              <a:gd name="connsiteX56" fmla="*/ 2295906 w 2327897"/>
              <a:gd name="connsiteY56" fmla="*/ 22859 h 60072"/>
              <a:gd name="connsiteX57" fmla="*/ 2295131 w 2327897"/>
              <a:gd name="connsiteY57" fmla="*/ 23621 h 60072"/>
              <a:gd name="connsiteX58" fmla="*/ 2297430 w 2327897"/>
              <a:gd name="connsiteY58" fmla="*/ 20573 h 60072"/>
              <a:gd name="connsiteX59" fmla="*/ 2296655 w 2327897"/>
              <a:gd name="connsiteY59" fmla="*/ 22097 h 60072"/>
              <a:gd name="connsiteX60" fmla="*/ 2298954 w 2327897"/>
              <a:gd name="connsiteY60" fmla="*/ 19050 h 60072"/>
              <a:gd name="connsiteX61" fmla="*/ 2298192 w 2327897"/>
              <a:gd name="connsiteY61" fmla="*/ 19811 h 60072"/>
              <a:gd name="connsiteX62" fmla="*/ 2300478 w 2327897"/>
              <a:gd name="connsiteY62" fmla="*/ 16764 h 60072"/>
              <a:gd name="connsiteX63" fmla="*/ 2299716 w 2327897"/>
              <a:gd name="connsiteY63" fmla="*/ 18288 h 60072"/>
              <a:gd name="connsiteX64" fmla="*/ 2301240 w 2327897"/>
              <a:gd name="connsiteY64" fmla="*/ 15239 h 60072"/>
              <a:gd name="connsiteX65" fmla="*/ 2300478 w 2327897"/>
              <a:gd name="connsiteY65" fmla="*/ 16002 h 60072"/>
              <a:gd name="connsiteX66" fmla="*/ 2302002 w 2327897"/>
              <a:gd name="connsiteY66" fmla="*/ 12953 h 60072"/>
              <a:gd name="connsiteX67" fmla="*/ 2301240 w 2327897"/>
              <a:gd name="connsiteY67" fmla="*/ 14477 h 60072"/>
              <a:gd name="connsiteX68" fmla="*/ 2302002 w 2327897"/>
              <a:gd name="connsiteY68" fmla="*/ 10667 h 60072"/>
              <a:gd name="connsiteX69" fmla="*/ 2302002 w 2327897"/>
              <a:gd name="connsiteY69" fmla="*/ 12953 h 60072"/>
              <a:gd name="connsiteX70" fmla="*/ 2302002 w 2327897"/>
              <a:gd name="connsiteY70" fmla="*/ 9143 h 60072"/>
              <a:gd name="connsiteX71" fmla="*/ 2302002 w 2327897"/>
              <a:gd name="connsiteY71" fmla="*/ 9905 h 60072"/>
              <a:gd name="connsiteX72" fmla="*/ 2302002 w 2327897"/>
              <a:gd name="connsiteY72" fmla="*/ 0 h 60072"/>
              <a:gd name="connsiteX73" fmla="*/ 2327897 w 2327897"/>
              <a:gd name="connsiteY73" fmla="*/ 0 h 6007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  <a:cxn ang="61">
                <a:pos x="connsiteX61" y="connsiteY61"/>
              </a:cxn>
              <a:cxn ang="62">
                <a:pos x="connsiteX62" y="connsiteY62"/>
              </a:cxn>
              <a:cxn ang="63">
                <a:pos x="connsiteX63" y="connsiteY63"/>
              </a:cxn>
              <a:cxn ang="64">
                <a:pos x="connsiteX64" y="connsiteY64"/>
              </a:cxn>
              <a:cxn ang="65">
                <a:pos x="connsiteX65" y="connsiteY65"/>
              </a:cxn>
              <a:cxn ang="66">
                <a:pos x="connsiteX66" y="connsiteY66"/>
              </a:cxn>
              <a:cxn ang="67">
                <a:pos x="connsiteX67" y="connsiteY67"/>
              </a:cxn>
              <a:cxn ang="68">
                <a:pos x="connsiteX68" y="connsiteY68"/>
              </a:cxn>
              <a:cxn ang="69">
                <a:pos x="connsiteX69" y="connsiteY69"/>
              </a:cxn>
              <a:cxn ang="70">
                <a:pos x="connsiteX70" y="connsiteY70"/>
              </a:cxn>
              <a:cxn ang="71">
                <a:pos x="connsiteX71" y="connsiteY71"/>
              </a:cxn>
              <a:cxn ang="72">
                <a:pos x="connsiteX72" y="connsiteY72"/>
              </a:cxn>
              <a:cxn ang="73">
                <a:pos x="connsiteX73" y="connsiteY73"/>
              </a:cxn>
            </a:cxnLst>
            <a:rect l="l" t="t" r="r" b="b"/>
            <a:pathLst>
              <a:path w="2327897" h="60072">
                <a:moveTo>
                  <a:pt x="2327897" y="0"/>
                </a:moveTo>
                <a:cubicBezTo>
                  <a:pt x="2328735" y="13613"/>
                  <a:pt x="2326043" y="27837"/>
                  <a:pt x="2316480" y="38100"/>
                </a:cubicBezTo>
                <a:cubicBezTo>
                  <a:pt x="2310548" y="44665"/>
                  <a:pt x="2297874" y="53568"/>
                  <a:pt x="2289035" y="54864"/>
                </a:cubicBezTo>
                <a:cubicBezTo>
                  <a:pt x="2233282" y="67588"/>
                  <a:pt x="2172182" y="53301"/>
                  <a:pt x="2115311" y="58673"/>
                </a:cubicBezTo>
                <a:cubicBezTo>
                  <a:pt x="1596885" y="58673"/>
                  <a:pt x="1078484" y="58673"/>
                  <a:pt x="560070" y="58673"/>
                </a:cubicBezTo>
                <a:cubicBezTo>
                  <a:pt x="398779" y="58673"/>
                  <a:pt x="237490" y="58673"/>
                  <a:pt x="76200" y="58673"/>
                </a:cubicBezTo>
                <a:cubicBezTo>
                  <a:pt x="38201" y="61886"/>
                  <a:pt x="-4089" y="44881"/>
                  <a:pt x="0" y="0"/>
                </a:cubicBezTo>
                <a:lnTo>
                  <a:pt x="25908" y="0"/>
                </a:lnTo>
                <a:cubicBezTo>
                  <a:pt x="25908" y="3302"/>
                  <a:pt x="25908" y="6603"/>
                  <a:pt x="25908" y="9905"/>
                </a:cubicBezTo>
                <a:lnTo>
                  <a:pt x="25908" y="9143"/>
                </a:lnTo>
                <a:lnTo>
                  <a:pt x="25908" y="12953"/>
                </a:lnTo>
                <a:lnTo>
                  <a:pt x="25908" y="10667"/>
                </a:lnTo>
                <a:lnTo>
                  <a:pt x="26670" y="14477"/>
                </a:lnTo>
                <a:lnTo>
                  <a:pt x="25908" y="12953"/>
                </a:lnTo>
                <a:lnTo>
                  <a:pt x="27432" y="16002"/>
                </a:lnTo>
                <a:lnTo>
                  <a:pt x="26670" y="15239"/>
                </a:lnTo>
                <a:lnTo>
                  <a:pt x="28194" y="18288"/>
                </a:lnTo>
                <a:lnTo>
                  <a:pt x="27432" y="16764"/>
                </a:lnTo>
                <a:lnTo>
                  <a:pt x="29717" y="19811"/>
                </a:lnTo>
                <a:lnTo>
                  <a:pt x="28955" y="19050"/>
                </a:lnTo>
                <a:lnTo>
                  <a:pt x="31242" y="22097"/>
                </a:lnTo>
                <a:lnTo>
                  <a:pt x="30479" y="20573"/>
                </a:lnTo>
                <a:lnTo>
                  <a:pt x="32766" y="23621"/>
                </a:lnTo>
                <a:lnTo>
                  <a:pt x="32004" y="22859"/>
                </a:lnTo>
                <a:lnTo>
                  <a:pt x="35052" y="25145"/>
                </a:lnTo>
                <a:lnTo>
                  <a:pt x="34290" y="24383"/>
                </a:lnTo>
                <a:lnTo>
                  <a:pt x="37338" y="26669"/>
                </a:lnTo>
                <a:lnTo>
                  <a:pt x="36576" y="26669"/>
                </a:lnTo>
                <a:lnTo>
                  <a:pt x="40386" y="28193"/>
                </a:lnTo>
                <a:lnTo>
                  <a:pt x="39623" y="28193"/>
                </a:lnTo>
                <a:lnTo>
                  <a:pt x="43434" y="29717"/>
                </a:lnTo>
                <a:lnTo>
                  <a:pt x="42672" y="29717"/>
                </a:lnTo>
                <a:lnTo>
                  <a:pt x="46482" y="31241"/>
                </a:lnTo>
                <a:lnTo>
                  <a:pt x="45720" y="30479"/>
                </a:lnTo>
                <a:lnTo>
                  <a:pt x="50292" y="32003"/>
                </a:lnTo>
                <a:lnTo>
                  <a:pt x="49529" y="32003"/>
                </a:lnTo>
                <a:lnTo>
                  <a:pt x="54102" y="32765"/>
                </a:lnTo>
                <a:lnTo>
                  <a:pt x="53340" y="32765"/>
                </a:lnTo>
                <a:lnTo>
                  <a:pt x="57911" y="32765"/>
                </a:lnTo>
                <a:lnTo>
                  <a:pt x="57150" y="32765"/>
                </a:lnTo>
                <a:cubicBezTo>
                  <a:pt x="794702" y="34569"/>
                  <a:pt x="1533207" y="33680"/>
                  <a:pt x="2270747" y="32765"/>
                </a:cubicBezTo>
                <a:lnTo>
                  <a:pt x="2269985" y="32765"/>
                </a:lnTo>
                <a:lnTo>
                  <a:pt x="2274557" y="32765"/>
                </a:lnTo>
                <a:lnTo>
                  <a:pt x="2273808" y="32765"/>
                </a:lnTo>
                <a:lnTo>
                  <a:pt x="2278380" y="32003"/>
                </a:lnTo>
                <a:lnTo>
                  <a:pt x="2277605" y="32003"/>
                </a:lnTo>
                <a:lnTo>
                  <a:pt x="2282190" y="30479"/>
                </a:lnTo>
                <a:lnTo>
                  <a:pt x="2281428" y="31241"/>
                </a:lnTo>
                <a:lnTo>
                  <a:pt x="2285238" y="29717"/>
                </a:lnTo>
                <a:lnTo>
                  <a:pt x="2284476" y="29717"/>
                </a:lnTo>
                <a:lnTo>
                  <a:pt x="2288273" y="28193"/>
                </a:lnTo>
                <a:lnTo>
                  <a:pt x="2287511" y="28193"/>
                </a:lnTo>
                <a:lnTo>
                  <a:pt x="2291321" y="26669"/>
                </a:lnTo>
                <a:lnTo>
                  <a:pt x="2290559" y="26669"/>
                </a:lnTo>
                <a:lnTo>
                  <a:pt x="2293607" y="24383"/>
                </a:lnTo>
                <a:lnTo>
                  <a:pt x="2292858" y="25145"/>
                </a:lnTo>
                <a:lnTo>
                  <a:pt x="2295906" y="22859"/>
                </a:lnTo>
                <a:lnTo>
                  <a:pt x="2295131" y="23621"/>
                </a:lnTo>
                <a:lnTo>
                  <a:pt x="2297430" y="20573"/>
                </a:lnTo>
                <a:lnTo>
                  <a:pt x="2296655" y="22097"/>
                </a:lnTo>
                <a:lnTo>
                  <a:pt x="2298954" y="19050"/>
                </a:lnTo>
                <a:lnTo>
                  <a:pt x="2298192" y="19811"/>
                </a:lnTo>
                <a:lnTo>
                  <a:pt x="2300478" y="16764"/>
                </a:lnTo>
                <a:lnTo>
                  <a:pt x="2299716" y="18288"/>
                </a:lnTo>
                <a:lnTo>
                  <a:pt x="2301240" y="15239"/>
                </a:lnTo>
                <a:lnTo>
                  <a:pt x="2300478" y="16002"/>
                </a:lnTo>
                <a:lnTo>
                  <a:pt x="2302002" y="12953"/>
                </a:lnTo>
                <a:lnTo>
                  <a:pt x="2301240" y="14477"/>
                </a:lnTo>
                <a:lnTo>
                  <a:pt x="2302002" y="10667"/>
                </a:lnTo>
                <a:lnTo>
                  <a:pt x="2302002" y="12953"/>
                </a:lnTo>
                <a:lnTo>
                  <a:pt x="2302002" y="9143"/>
                </a:lnTo>
                <a:lnTo>
                  <a:pt x="2302002" y="9905"/>
                </a:lnTo>
                <a:cubicBezTo>
                  <a:pt x="2302002" y="6603"/>
                  <a:pt x="2302002" y="3302"/>
                  <a:pt x="2302002" y="0"/>
                </a:cubicBezTo>
                <a:lnTo>
                  <a:pt x="2327897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5" name="Freeform 3"/>
          <p:cNvSpPr/>
          <p:nvPr/>
        </p:nvSpPr>
        <p:spPr>
          <a:xfrm>
            <a:off x="5064899" y="4870703"/>
            <a:ext cx="2227313" cy="1792224"/>
          </a:xfrm>
          <a:custGeom>
            <a:avLst/>
            <a:gdLst>
              <a:gd name="connsiteX0" fmla="*/ 0 w 2227313"/>
              <a:gd name="connsiteY0" fmla="*/ 0 h 1792224"/>
              <a:gd name="connsiteX1" fmla="*/ 2163317 w 2227313"/>
              <a:gd name="connsiteY1" fmla="*/ 0 h 1792224"/>
              <a:gd name="connsiteX2" fmla="*/ 2221991 w 2227313"/>
              <a:gd name="connsiteY2" fmla="*/ 52578 h 1792224"/>
              <a:gd name="connsiteX3" fmla="*/ 2225027 w 2227313"/>
              <a:gd name="connsiteY3" fmla="*/ 67817 h 1792224"/>
              <a:gd name="connsiteX4" fmla="*/ 2225789 w 2227313"/>
              <a:gd name="connsiteY4" fmla="*/ 75438 h 1792224"/>
              <a:gd name="connsiteX5" fmla="*/ 2225789 w 2227313"/>
              <a:gd name="connsiteY5" fmla="*/ 310134 h 1792224"/>
              <a:gd name="connsiteX6" fmla="*/ 2225789 w 2227313"/>
              <a:gd name="connsiteY6" fmla="*/ 814578 h 1792224"/>
              <a:gd name="connsiteX7" fmla="*/ 2226551 w 2227313"/>
              <a:gd name="connsiteY7" fmla="*/ 1696974 h 1792224"/>
              <a:gd name="connsiteX8" fmla="*/ 2226551 w 2227313"/>
              <a:gd name="connsiteY8" fmla="*/ 1696212 h 1792224"/>
              <a:gd name="connsiteX9" fmla="*/ 2226551 w 2227313"/>
              <a:gd name="connsiteY9" fmla="*/ 1718310 h 1792224"/>
              <a:gd name="connsiteX10" fmla="*/ 2226551 w 2227313"/>
              <a:gd name="connsiteY10" fmla="*/ 1717548 h 1792224"/>
              <a:gd name="connsiteX11" fmla="*/ 2227313 w 2227313"/>
              <a:gd name="connsiteY11" fmla="*/ 1789938 h 1792224"/>
              <a:gd name="connsiteX12" fmla="*/ 2226551 w 2227313"/>
              <a:gd name="connsiteY12" fmla="*/ 1789938 h 1792224"/>
              <a:gd name="connsiteX13" fmla="*/ 2227313 w 2227313"/>
              <a:gd name="connsiteY13" fmla="*/ 1791462 h 1792224"/>
              <a:gd name="connsiteX14" fmla="*/ 2227313 w 2227313"/>
              <a:gd name="connsiteY14" fmla="*/ 1792224 h 1792224"/>
              <a:gd name="connsiteX15" fmla="*/ 2201417 w 2227313"/>
              <a:gd name="connsiteY15" fmla="*/ 1792224 h 1792224"/>
              <a:gd name="connsiteX16" fmla="*/ 2201417 w 2227313"/>
              <a:gd name="connsiteY16" fmla="*/ 1791462 h 1792224"/>
              <a:gd name="connsiteX17" fmla="*/ 2201417 w 2227313"/>
              <a:gd name="connsiteY17" fmla="*/ 1792224 h 1792224"/>
              <a:gd name="connsiteX18" fmla="*/ 2200655 w 2227313"/>
              <a:gd name="connsiteY18" fmla="*/ 83820 h 1792224"/>
              <a:gd name="connsiteX19" fmla="*/ 2200655 w 2227313"/>
              <a:gd name="connsiteY19" fmla="*/ 84582 h 1792224"/>
              <a:gd name="connsiteX20" fmla="*/ 2200655 w 2227313"/>
              <a:gd name="connsiteY20" fmla="*/ 76961 h 1792224"/>
              <a:gd name="connsiteX21" fmla="*/ 2200655 w 2227313"/>
              <a:gd name="connsiteY21" fmla="*/ 77724 h 1792224"/>
              <a:gd name="connsiteX22" fmla="*/ 2199894 w 2227313"/>
              <a:gd name="connsiteY22" fmla="*/ 70866 h 1792224"/>
              <a:gd name="connsiteX23" fmla="*/ 2199894 w 2227313"/>
              <a:gd name="connsiteY23" fmla="*/ 71628 h 1792224"/>
              <a:gd name="connsiteX24" fmla="*/ 2198370 w 2227313"/>
              <a:gd name="connsiteY24" fmla="*/ 64770 h 1792224"/>
              <a:gd name="connsiteX25" fmla="*/ 2199132 w 2227313"/>
              <a:gd name="connsiteY25" fmla="*/ 65532 h 1792224"/>
              <a:gd name="connsiteX26" fmla="*/ 2196846 w 2227313"/>
              <a:gd name="connsiteY26" fmla="*/ 59436 h 1792224"/>
              <a:gd name="connsiteX27" fmla="*/ 2197608 w 2227313"/>
              <a:gd name="connsiteY27" fmla="*/ 60198 h 1792224"/>
              <a:gd name="connsiteX28" fmla="*/ 2195322 w 2227313"/>
              <a:gd name="connsiteY28" fmla="*/ 53340 h 1792224"/>
              <a:gd name="connsiteX29" fmla="*/ 2196070 w 2227313"/>
              <a:gd name="connsiteY29" fmla="*/ 54864 h 1792224"/>
              <a:gd name="connsiteX30" fmla="*/ 2193023 w 2227313"/>
              <a:gd name="connsiteY30" fmla="*/ 48767 h 1792224"/>
              <a:gd name="connsiteX31" fmla="*/ 2193798 w 2227313"/>
              <a:gd name="connsiteY31" fmla="*/ 49530 h 1792224"/>
              <a:gd name="connsiteX32" fmla="*/ 2190737 w 2227313"/>
              <a:gd name="connsiteY32" fmla="*/ 44196 h 1792224"/>
              <a:gd name="connsiteX33" fmla="*/ 2191499 w 2227313"/>
              <a:gd name="connsiteY33" fmla="*/ 44958 h 1792224"/>
              <a:gd name="connsiteX34" fmla="*/ 2188451 w 2227313"/>
              <a:gd name="connsiteY34" fmla="*/ 40386 h 1792224"/>
              <a:gd name="connsiteX35" fmla="*/ 2189213 w 2227313"/>
              <a:gd name="connsiteY35" fmla="*/ 41148 h 1792224"/>
              <a:gd name="connsiteX36" fmla="*/ 2185415 w 2227313"/>
              <a:gd name="connsiteY36" fmla="*/ 36576 h 1792224"/>
              <a:gd name="connsiteX37" fmla="*/ 2186177 w 2227313"/>
              <a:gd name="connsiteY37" fmla="*/ 37338 h 1792224"/>
              <a:gd name="connsiteX38" fmla="*/ 2182367 w 2227313"/>
              <a:gd name="connsiteY38" fmla="*/ 33528 h 1792224"/>
              <a:gd name="connsiteX39" fmla="*/ 2183891 w 2227313"/>
              <a:gd name="connsiteY39" fmla="*/ 34290 h 1792224"/>
              <a:gd name="connsiteX40" fmla="*/ 2179320 w 2227313"/>
              <a:gd name="connsiteY40" fmla="*/ 30480 h 1792224"/>
              <a:gd name="connsiteX41" fmla="*/ 2180844 w 2227313"/>
              <a:gd name="connsiteY41" fmla="*/ 31242 h 1792224"/>
              <a:gd name="connsiteX42" fmla="*/ 2176272 w 2227313"/>
              <a:gd name="connsiteY42" fmla="*/ 28194 h 1792224"/>
              <a:gd name="connsiteX43" fmla="*/ 2177796 w 2227313"/>
              <a:gd name="connsiteY43" fmla="*/ 28955 h 1792224"/>
              <a:gd name="connsiteX44" fmla="*/ 2173224 w 2227313"/>
              <a:gd name="connsiteY44" fmla="*/ 26670 h 1792224"/>
              <a:gd name="connsiteX45" fmla="*/ 2174748 w 2227313"/>
              <a:gd name="connsiteY45" fmla="*/ 27432 h 1792224"/>
              <a:gd name="connsiteX46" fmla="*/ 2170163 w 2227313"/>
              <a:gd name="connsiteY46" fmla="*/ 25908 h 1792224"/>
              <a:gd name="connsiteX47" fmla="*/ 2172449 w 2227313"/>
              <a:gd name="connsiteY47" fmla="*/ 26670 h 1792224"/>
              <a:gd name="connsiteX48" fmla="*/ 2167127 w 2227313"/>
              <a:gd name="connsiteY48" fmla="*/ 25146 h 1792224"/>
              <a:gd name="connsiteX49" fmla="*/ 2169401 w 2227313"/>
              <a:gd name="connsiteY49" fmla="*/ 25908 h 1792224"/>
              <a:gd name="connsiteX50" fmla="*/ 2164079 w 2227313"/>
              <a:gd name="connsiteY50" fmla="*/ 25146 h 1792224"/>
              <a:gd name="connsiteX51" fmla="*/ 2165603 w 2227313"/>
              <a:gd name="connsiteY51" fmla="*/ 25146 h 1792224"/>
              <a:gd name="connsiteX52" fmla="*/ 0 w 2227313"/>
              <a:gd name="connsiteY52" fmla="*/ 25146 h 1792224"/>
              <a:gd name="connsiteX53" fmla="*/ 0 w 2227313"/>
              <a:gd name="connsiteY53" fmla="*/ 0 h 179222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</a:cxnLst>
            <a:rect l="l" t="t" r="r" b="b"/>
            <a:pathLst>
              <a:path w="2227313" h="1792224">
                <a:moveTo>
                  <a:pt x="0" y="0"/>
                </a:moveTo>
                <a:cubicBezTo>
                  <a:pt x="721105" y="0"/>
                  <a:pt x="1442199" y="0"/>
                  <a:pt x="2163317" y="0"/>
                </a:cubicBezTo>
                <a:cubicBezTo>
                  <a:pt x="2193251" y="-2082"/>
                  <a:pt x="2214702" y="26568"/>
                  <a:pt x="2221991" y="52578"/>
                </a:cubicBezTo>
                <a:lnTo>
                  <a:pt x="2225027" y="67817"/>
                </a:lnTo>
                <a:lnTo>
                  <a:pt x="2225789" y="75438"/>
                </a:lnTo>
                <a:lnTo>
                  <a:pt x="2225789" y="310134"/>
                </a:lnTo>
                <a:cubicBezTo>
                  <a:pt x="2225789" y="478282"/>
                  <a:pt x="2225789" y="646430"/>
                  <a:pt x="2225789" y="814578"/>
                </a:cubicBezTo>
                <a:cubicBezTo>
                  <a:pt x="2225700" y="1108710"/>
                  <a:pt x="2227021" y="1402829"/>
                  <a:pt x="2226551" y="1696974"/>
                </a:cubicBezTo>
                <a:lnTo>
                  <a:pt x="2226551" y="1696212"/>
                </a:lnTo>
                <a:lnTo>
                  <a:pt x="2226551" y="1718310"/>
                </a:lnTo>
                <a:lnTo>
                  <a:pt x="2226551" y="1717548"/>
                </a:lnTo>
                <a:cubicBezTo>
                  <a:pt x="2226830" y="1741780"/>
                  <a:pt x="2225852" y="1765820"/>
                  <a:pt x="2227313" y="1789938"/>
                </a:cubicBezTo>
                <a:lnTo>
                  <a:pt x="2226551" y="1789938"/>
                </a:lnTo>
                <a:lnTo>
                  <a:pt x="2227313" y="1791462"/>
                </a:lnTo>
                <a:lnTo>
                  <a:pt x="2227313" y="1792224"/>
                </a:lnTo>
                <a:lnTo>
                  <a:pt x="2201417" y="1792224"/>
                </a:lnTo>
                <a:lnTo>
                  <a:pt x="2201417" y="1791462"/>
                </a:lnTo>
                <a:lnTo>
                  <a:pt x="2201417" y="1792224"/>
                </a:lnTo>
                <a:cubicBezTo>
                  <a:pt x="2200274" y="1222755"/>
                  <a:pt x="2200681" y="653313"/>
                  <a:pt x="2200655" y="83820"/>
                </a:cubicBezTo>
                <a:lnTo>
                  <a:pt x="2200655" y="84582"/>
                </a:lnTo>
                <a:lnTo>
                  <a:pt x="2200655" y="76961"/>
                </a:lnTo>
                <a:lnTo>
                  <a:pt x="2200655" y="77724"/>
                </a:lnTo>
                <a:lnTo>
                  <a:pt x="2199894" y="70866"/>
                </a:lnTo>
                <a:lnTo>
                  <a:pt x="2199894" y="71628"/>
                </a:lnTo>
                <a:lnTo>
                  <a:pt x="2198370" y="64770"/>
                </a:lnTo>
                <a:lnTo>
                  <a:pt x="2199132" y="65532"/>
                </a:lnTo>
                <a:lnTo>
                  <a:pt x="2196846" y="59436"/>
                </a:lnTo>
                <a:lnTo>
                  <a:pt x="2197608" y="60198"/>
                </a:lnTo>
                <a:lnTo>
                  <a:pt x="2195322" y="53340"/>
                </a:lnTo>
                <a:lnTo>
                  <a:pt x="2196070" y="54864"/>
                </a:lnTo>
                <a:lnTo>
                  <a:pt x="2193023" y="48767"/>
                </a:lnTo>
                <a:lnTo>
                  <a:pt x="2193798" y="49530"/>
                </a:lnTo>
                <a:lnTo>
                  <a:pt x="2190737" y="44196"/>
                </a:lnTo>
                <a:lnTo>
                  <a:pt x="2191499" y="44958"/>
                </a:lnTo>
                <a:lnTo>
                  <a:pt x="2188451" y="40386"/>
                </a:lnTo>
                <a:lnTo>
                  <a:pt x="2189213" y="41148"/>
                </a:lnTo>
                <a:lnTo>
                  <a:pt x="2185415" y="36576"/>
                </a:lnTo>
                <a:lnTo>
                  <a:pt x="2186177" y="37338"/>
                </a:lnTo>
                <a:lnTo>
                  <a:pt x="2182367" y="33528"/>
                </a:lnTo>
                <a:lnTo>
                  <a:pt x="2183891" y="34290"/>
                </a:lnTo>
                <a:lnTo>
                  <a:pt x="2179320" y="30480"/>
                </a:lnTo>
                <a:lnTo>
                  <a:pt x="2180844" y="31242"/>
                </a:lnTo>
                <a:lnTo>
                  <a:pt x="2176272" y="28194"/>
                </a:lnTo>
                <a:lnTo>
                  <a:pt x="2177796" y="28955"/>
                </a:lnTo>
                <a:lnTo>
                  <a:pt x="2173224" y="26670"/>
                </a:lnTo>
                <a:lnTo>
                  <a:pt x="2174748" y="27432"/>
                </a:lnTo>
                <a:lnTo>
                  <a:pt x="2170163" y="25908"/>
                </a:lnTo>
                <a:lnTo>
                  <a:pt x="2172449" y="26670"/>
                </a:lnTo>
                <a:lnTo>
                  <a:pt x="2167127" y="25146"/>
                </a:lnTo>
                <a:lnTo>
                  <a:pt x="2169401" y="25908"/>
                </a:lnTo>
                <a:lnTo>
                  <a:pt x="2164079" y="25146"/>
                </a:lnTo>
                <a:lnTo>
                  <a:pt x="2165603" y="25146"/>
                </a:lnTo>
                <a:cubicBezTo>
                  <a:pt x="1443736" y="25146"/>
                  <a:pt x="721867" y="25146"/>
                  <a:pt x="0" y="25146"/>
                </a:cubicBez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6" name="Freeform 3"/>
          <p:cNvSpPr/>
          <p:nvPr/>
        </p:nvSpPr>
        <p:spPr>
          <a:xfrm>
            <a:off x="4964315" y="4872228"/>
            <a:ext cx="100584" cy="936497"/>
          </a:xfrm>
          <a:custGeom>
            <a:avLst/>
            <a:gdLst>
              <a:gd name="connsiteX0" fmla="*/ 0 w 100584"/>
              <a:gd name="connsiteY0" fmla="*/ 936497 h 936497"/>
              <a:gd name="connsiteX1" fmla="*/ 0 w 100584"/>
              <a:gd name="connsiteY1" fmla="*/ 128777 h 936497"/>
              <a:gd name="connsiteX2" fmla="*/ 100584 w 100584"/>
              <a:gd name="connsiteY2" fmla="*/ 0 h 936497"/>
              <a:gd name="connsiteX3" fmla="*/ 100584 w 100584"/>
              <a:gd name="connsiteY3" fmla="*/ 25145 h 936497"/>
              <a:gd name="connsiteX4" fmla="*/ 84582 w 100584"/>
              <a:gd name="connsiteY4" fmla="*/ 25145 h 936497"/>
              <a:gd name="connsiteX5" fmla="*/ 85344 w 100584"/>
              <a:gd name="connsiteY5" fmla="*/ 25145 h 936497"/>
              <a:gd name="connsiteX6" fmla="*/ 77723 w 100584"/>
              <a:gd name="connsiteY6" fmla="*/ 25907 h 936497"/>
              <a:gd name="connsiteX7" fmla="*/ 79248 w 100584"/>
              <a:gd name="connsiteY7" fmla="*/ 25907 h 936497"/>
              <a:gd name="connsiteX8" fmla="*/ 71628 w 100584"/>
              <a:gd name="connsiteY8" fmla="*/ 26669 h 936497"/>
              <a:gd name="connsiteX9" fmla="*/ 73152 w 100584"/>
              <a:gd name="connsiteY9" fmla="*/ 26669 h 936497"/>
              <a:gd name="connsiteX10" fmla="*/ 66294 w 100584"/>
              <a:gd name="connsiteY10" fmla="*/ 28193 h 936497"/>
              <a:gd name="connsiteX11" fmla="*/ 67055 w 100584"/>
              <a:gd name="connsiteY11" fmla="*/ 27431 h 936497"/>
              <a:gd name="connsiteX12" fmla="*/ 60960 w 100584"/>
              <a:gd name="connsiteY12" fmla="*/ 29717 h 936497"/>
              <a:gd name="connsiteX13" fmla="*/ 61722 w 100584"/>
              <a:gd name="connsiteY13" fmla="*/ 29717 h 936497"/>
              <a:gd name="connsiteX14" fmla="*/ 55626 w 100584"/>
              <a:gd name="connsiteY14" fmla="*/ 32765 h 936497"/>
              <a:gd name="connsiteX15" fmla="*/ 56388 w 100584"/>
              <a:gd name="connsiteY15" fmla="*/ 32003 h 936497"/>
              <a:gd name="connsiteX16" fmla="*/ 51054 w 100584"/>
              <a:gd name="connsiteY16" fmla="*/ 35813 h 936497"/>
              <a:gd name="connsiteX17" fmla="*/ 51816 w 100584"/>
              <a:gd name="connsiteY17" fmla="*/ 35051 h 936497"/>
              <a:gd name="connsiteX18" fmla="*/ 46482 w 100584"/>
              <a:gd name="connsiteY18" fmla="*/ 38861 h 936497"/>
              <a:gd name="connsiteX19" fmla="*/ 47244 w 100584"/>
              <a:gd name="connsiteY19" fmla="*/ 38100 h 936497"/>
              <a:gd name="connsiteX20" fmla="*/ 41910 w 100584"/>
              <a:gd name="connsiteY20" fmla="*/ 42671 h 936497"/>
              <a:gd name="connsiteX21" fmla="*/ 43434 w 100584"/>
              <a:gd name="connsiteY21" fmla="*/ 41909 h 936497"/>
              <a:gd name="connsiteX22" fmla="*/ 38861 w 100584"/>
              <a:gd name="connsiteY22" fmla="*/ 46481 h 936497"/>
              <a:gd name="connsiteX23" fmla="*/ 39623 w 100584"/>
              <a:gd name="connsiteY23" fmla="*/ 45719 h 936497"/>
              <a:gd name="connsiteX24" fmla="*/ 35052 w 100584"/>
              <a:gd name="connsiteY24" fmla="*/ 51053 h 936497"/>
              <a:gd name="connsiteX25" fmla="*/ 35814 w 100584"/>
              <a:gd name="connsiteY25" fmla="*/ 50291 h 936497"/>
              <a:gd name="connsiteX26" fmla="*/ 32004 w 100584"/>
              <a:gd name="connsiteY26" fmla="*/ 56387 h 936497"/>
              <a:gd name="connsiteX27" fmla="*/ 32766 w 100584"/>
              <a:gd name="connsiteY27" fmla="*/ 54863 h 936497"/>
              <a:gd name="connsiteX28" fmla="*/ 29717 w 100584"/>
              <a:gd name="connsiteY28" fmla="*/ 60959 h 936497"/>
              <a:gd name="connsiteX29" fmla="*/ 30479 w 100584"/>
              <a:gd name="connsiteY29" fmla="*/ 60197 h 936497"/>
              <a:gd name="connsiteX30" fmla="*/ 28194 w 100584"/>
              <a:gd name="connsiteY30" fmla="*/ 67055 h 936497"/>
              <a:gd name="connsiteX31" fmla="*/ 28194 w 100584"/>
              <a:gd name="connsiteY31" fmla="*/ 65531 h 936497"/>
              <a:gd name="connsiteX32" fmla="*/ 26670 w 100584"/>
              <a:gd name="connsiteY32" fmla="*/ 72389 h 936497"/>
              <a:gd name="connsiteX33" fmla="*/ 26670 w 100584"/>
              <a:gd name="connsiteY33" fmla="*/ 70865 h 936497"/>
              <a:gd name="connsiteX34" fmla="*/ 25908 w 100584"/>
              <a:gd name="connsiteY34" fmla="*/ 78485 h 936497"/>
              <a:gd name="connsiteX35" fmla="*/ 25908 w 100584"/>
              <a:gd name="connsiteY35" fmla="*/ 76961 h 936497"/>
              <a:gd name="connsiteX36" fmla="*/ 25908 w 100584"/>
              <a:gd name="connsiteY36" fmla="*/ 84581 h 936497"/>
              <a:gd name="connsiteX37" fmla="*/ 25908 w 100584"/>
              <a:gd name="connsiteY37" fmla="*/ 83819 h 936497"/>
              <a:gd name="connsiteX38" fmla="*/ 25908 w 100584"/>
              <a:gd name="connsiteY38" fmla="*/ 936497 h 936497"/>
              <a:gd name="connsiteX39" fmla="*/ 0 w 100584"/>
              <a:gd name="connsiteY39" fmla="*/ 936497 h 93649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</a:cxnLst>
            <a:rect l="l" t="t" r="r" b="b"/>
            <a:pathLst>
              <a:path w="100584" h="936497">
                <a:moveTo>
                  <a:pt x="0" y="936497"/>
                </a:moveTo>
                <a:cubicBezTo>
                  <a:pt x="0" y="667257"/>
                  <a:pt x="0" y="398017"/>
                  <a:pt x="0" y="128777"/>
                </a:cubicBezTo>
                <a:cubicBezTo>
                  <a:pt x="-5270" y="55003"/>
                  <a:pt x="12192" y="-3137"/>
                  <a:pt x="100584" y="0"/>
                </a:cubicBezTo>
                <a:lnTo>
                  <a:pt x="100584" y="25145"/>
                </a:lnTo>
                <a:cubicBezTo>
                  <a:pt x="95250" y="25145"/>
                  <a:pt x="89916" y="25145"/>
                  <a:pt x="84582" y="25145"/>
                </a:cubicBezTo>
                <a:lnTo>
                  <a:pt x="85344" y="25145"/>
                </a:lnTo>
                <a:lnTo>
                  <a:pt x="77723" y="25907"/>
                </a:lnTo>
                <a:lnTo>
                  <a:pt x="79248" y="25907"/>
                </a:lnTo>
                <a:lnTo>
                  <a:pt x="71628" y="26669"/>
                </a:lnTo>
                <a:lnTo>
                  <a:pt x="73152" y="26669"/>
                </a:lnTo>
                <a:lnTo>
                  <a:pt x="66294" y="28193"/>
                </a:lnTo>
                <a:lnTo>
                  <a:pt x="67055" y="27431"/>
                </a:lnTo>
                <a:lnTo>
                  <a:pt x="60960" y="29717"/>
                </a:lnTo>
                <a:lnTo>
                  <a:pt x="61722" y="29717"/>
                </a:lnTo>
                <a:lnTo>
                  <a:pt x="55626" y="32765"/>
                </a:lnTo>
                <a:lnTo>
                  <a:pt x="56388" y="32003"/>
                </a:lnTo>
                <a:lnTo>
                  <a:pt x="51054" y="35813"/>
                </a:lnTo>
                <a:lnTo>
                  <a:pt x="51816" y="35051"/>
                </a:lnTo>
                <a:lnTo>
                  <a:pt x="46482" y="38861"/>
                </a:lnTo>
                <a:lnTo>
                  <a:pt x="47244" y="38100"/>
                </a:lnTo>
                <a:lnTo>
                  <a:pt x="41910" y="42671"/>
                </a:lnTo>
                <a:lnTo>
                  <a:pt x="43434" y="41909"/>
                </a:lnTo>
                <a:lnTo>
                  <a:pt x="38861" y="46481"/>
                </a:lnTo>
                <a:lnTo>
                  <a:pt x="39623" y="45719"/>
                </a:lnTo>
                <a:lnTo>
                  <a:pt x="35052" y="51053"/>
                </a:lnTo>
                <a:lnTo>
                  <a:pt x="35814" y="50291"/>
                </a:lnTo>
                <a:lnTo>
                  <a:pt x="32004" y="56387"/>
                </a:lnTo>
                <a:lnTo>
                  <a:pt x="32766" y="54863"/>
                </a:lnTo>
                <a:lnTo>
                  <a:pt x="29717" y="60959"/>
                </a:lnTo>
                <a:lnTo>
                  <a:pt x="30479" y="60197"/>
                </a:lnTo>
                <a:lnTo>
                  <a:pt x="28194" y="67055"/>
                </a:lnTo>
                <a:lnTo>
                  <a:pt x="28194" y="65531"/>
                </a:lnTo>
                <a:lnTo>
                  <a:pt x="26670" y="72389"/>
                </a:lnTo>
                <a:lnTo>
                  <a:pt x="26670" y="70865"/>
                </a:lnTo>
                <a:lnTo>
                  <a:pt x="25908" y="78485"/>
                </a:lnTo>
                <a:lnTo>
                  <a:pt x="25908" y="76961"/>
                </a:lnTo>
                <a:lnTo>
                  <a:pt x="25908" y="84581"/>
                </a:lnTo>
                <a:lnTo>
                  <a:pt x="25908" y="83819"/>
                </a:lnTo>
                <a:cubicBezTo>
                  <a:pt x="25908" y="368045"/>
                  <a:pt x="25908" y="652271"/>
                  <a:pt x="25908" y="936497"/>
                </a:cubicBezTo>
                <a:lnTo>
                  <a:pt x="0" y="936497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8" name="Freeform 3"/>
          <p:cNvSpPr/>
          <p:nvPr/>
        </p:nvSpPr>
        <p:spPr>
          <a:xfrm>
            <a:off x="7434719" y="2839973"/>
            <a:ext cx="1079754" cy="28955"/>
          </a:xfrm>
          <a:custGeom>
            <a:avLst/>
            <a:gdLst>
              <a:gd name="connsiteX0" fmla="*/ 0 w 1079754"/>
              <a:gd name="connsiteY0" fmla="*/ 14477 h 28955"/>
              <a:gd name="connsiteX1" fmla="*/ 1079754 w 1079754"/>
              <a:gd name="connsiteY1" fmla="*/ 14477 h 2895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079754" h="28955">
                <a:moveTo>
                  <a:pt x="0" y="14477"/>
                </a:moveTo>
                <a:lnTo>
                  <a:pt x="1079754" y="14477"/>
                </a:lnTo>
              </a:path>
            </a:pathLst>
          </a:custGeom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9" name="Freeform 3"/>
          <p:cNvSpPr/>
          <p:nvPr/>
        </p:nvSpPr>
        <p:spPr>
          <a:xfrm>
            <a:off x="8500757" y="3829811"/>
            <a:ext cx="1418081" cy="28194"/>
          </a:xfrm>
          <a:custGeom>
            <a:avLst/>
            <a:gdLst>
              <a:gd name="connsiteX0" fmla="*/ 0 w 1418081"/>
              <a:gd name="connsiteY0" fmla="*/ 14096 h 28194"/>
              <a:gd name="connsiteX1" fmla="*/ 1418081 w 1418081"/>
              <a:gd name="connsiteY1" fmla="*/ 14096 h 2819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418081" h="28194">
                <a:moveTo>
                  <a:pt x="0" y="14096"/>
                </a:moveTo>
                <a:lnTo>
                  <a:pt x="1418081" y="14096"/>
                </a:lnTo>
              </a:path>
            </a:pathLst>
          </a:custGeom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0" name="Freeform 3"/>
          <p:cNvSpPr/>
          <p:nvPr/>
        </p:nvSpPr>
        <p:spPr>
          <a:xfrm>
            <a:off x="8488565" y="2843022"/>
            <a:ext cx="28956" cy="1008125"/>
          </a:xfrm>
          <a:custGeom>
            <a:avLst/>
            <a:gdLst>
              <a:gd name="connsiteX0" fmla="*/ 14478 w 28956"/>
              <a:gd name="connsiteY0" fmla="*/ 0 h 1008125"/>
              <a:gd name="connsiteX1" fmla="*/ 14478 w 28956"/>
              <a:gd name="connsiteY1" fmla="*/ 1008125 h 100812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28956" h="1008125">
                <a:moveTo>
                  <a:pt x="14478" y="0"/>
                </a:moveTo>
                <a:lnTo>
                  <a:pt x="14478" y="1008125"/>
                </a:lnTo>
              </a:path>
            </a:pathLst>
          </a:custGeom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54600" y="876300"/>
            <a:ext cx="2133600" cy="1638300"/>
          </a:xfrm>
          <a:prstGeom prst="rect">
            <a:avLst/>
          </a:prstGeom>
          <a:noFill/>
        </p:spPr>
      </p:pic>
      <p:pic>
        <p:nvPicPr>
          <p:cNvPr id="103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54600" y="2908300"/>
            <a:ext cx="2133600" cy="1638300"/>
          </a:xfrm>
          <a:prstGeom prst="rect">
            <a:avLst/>
          </a:prstGeom>
          <a:noFill/>
        </p:spPr>
      </p:pic>
      <p:pic>
        <p:nvPicPr>
          <p:cNvPr id="103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54600" y="4965700"/>
            <a:ext cx="2133600" cy="16256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5194300" y="1270000"/>
            <a:ext cx="1816100" cy="571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00"/>
              </a:lnSpc>
              <a:tabLst/>
            </a:pPr>
            <a:r>
              <a:rPr lang="en-US" altLang="zh-CN" sz="1800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让对方有“确定”</a:t>
            </a:r>
          </a:p>
          <a:p>
            <a:pPr>
              <a:lnSpc>
                <a:spcPts val="2100"/>
              </a:lnSpc>
              <a:tabLst/>
            </a:pPr>
            <a:r>
              <a:rPr lang="en-US" altLang="zh-CN" sz="1800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的仪式，里程碑的</a:t>
            </a:r>
          </a:p>
        </p:txBody>
      </p:sp>
      <p:sp>
        <p:nvSpPr>
          <p:cNvPr id="1033" name="TextBox 1"/>
          <p:cNvSpPr txBox="1"/>
          <p:nvPr/>
        </p:nvSpPr>
        <p:spPr>
          <a:xfrm>
            <a:off x="5880100" y="1816100"/>
            <a:ext cx="457200" cy="292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00"/>
              </a:lnSpc>
              <a:tabLst/>
            </a:pPr>
            <a:r>
              <a:rPr lang="en-US" altLang="zh-CN" sz="1800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意义</a:t>
            </a:r>
          </a:p>
        </p:txBody>
      </p:sp>
      <p:sp>
        <p:nvSpPr>
          <p:cNvPr id="1034" name="TextBox 1"/>
          <p:cNvSpPr txBox="1"/>
          <p:nvPr/>
        </p:nvSpPr>
        <p:spPr>
          <a:xfrm>
            <a:off x="5194300" y="3441700"/>
            <a:ext cx="1828800" cy="292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00"/>
              </a:lnSpc>
              <a:tabLst/>
            </a:pPr>
            <a:r>
              <a:rPr lang="en-US" altLang="zh-CN" sz="1800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转移压力，说出来</a:t>
            </a:r>
          </a:p>
        </p:txBody>
      </p:sp>
      <p:sp>
        <p:nvSpPr>
          <p:cNvPr id="1035" name="TextBox 1"/>
          <p:cNvSpPr txBox="1"/>
          <p:nvPr/>
        </p:nvSpPr>
        <p:spPr>
          <a:xfrm>
            <a:off x="5651500" y="3708400"/>
            <a:ext cx="914400" cy="292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00"/>
              </a:lnSpc>
              <a:tabLst/>
            </a:pPr>
            <a:r>
              <a:rPr lang="en-US" altLang="zh-CN" sz="1800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就轻松了</a:t>
            </a:r>
          </a:p>
        </p:txBody>
      </p:sp>
      <p:sp>
        <p:nvSpPr>
          <p:cNvPr id="1036" name="TextBox 1"/>
          <p:cNvSpPr txBox="1"/>
          <p:nvPr/>
        </p:nvSpPr>
        <p:spPr>
          <a:xfrm>
            <a:off x="5207000" y="5486400"/>
            <a:ext cx="1828800" cy="292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00"/>
              </a:lnSpc>
              <a:tabLst/>
            </a:pPr>
            <a:r>
              <a:rPr lang="en-US" altLang="zh-CN" sz="1800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表白要用对方可以</a:t>
            </a:r>
          </a:p>
        </p:txBody>
      </p:sp>
      <p:sp>
        <p:nvSpPr>
          <p:cNvPr id="1037" name="TextBox 1"/>
          <p:cNvSpPr txBox="1"/>
          <p:nvPr/>
        </p:nvSpPr>
        <p:spPr>
          <a:xfrm>
            <a:off x="5549900" y="5753100"/>
            <a:ext cx="1143000" cy="292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00"/>
              </a:lnSpc>
              <a:tabLst/>
            </a:pPr>
            <a:r>
              <a:rPr lang="en-US" altLang="zh-CN" sz="1800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接受的方式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774839" y="348995"/>
            <a:ext cx="9144000" cy="6858000"/>
          </a:xfrm>
          <a:custGeom>
            <a:avLst/>
            <a:gdLst>
              <a:gd name="connsiteX0" fmla="*/ 0 w 9144000"/>
              <a:gd name="connsiteY0" fmla="*/ 0 h 6858000"/>
              <a:gd name="connsiteX1" fmla="*/ 0 w 9144000"/>
              <a:gd name="connsiteY1" fmla="*/ 6857999 h 6858000"/>
              <a:gd name="connsiteX2" fmla="*/ 9143999 w 9144000"/>
              <a:gd name="connsiteY2" fmla="*/ 6857999 h 6858000"/>
              <a:gd name="connsiteX3" fmla="*/ 9143999 w 9144000"/>
              <a:gd name="connsiteY3" fmla="*/ 0 h 6858000"/>
              <a:gd name="connsiteX4" fmla="*/ 0 w 9144000"/>
              <a:gd name="connsiteY4" fmla="*/ 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0" y="6857999"/>
                </a:lnTo>
                <a:lnTo>
                  <a:pt x="9143999" y="6857999"/>
                </a:lnTo>
                <a:lnTo>
                  <a:pt x="9143999" y="0"/>
                </a:lnTo>
                <a:lnTo>
                  <a:pt x="0" y="0"/>
                </a:lnTo>
              </a:path>
            </a:pathLst>
          </a:custGeom>
          <a:solidFill>
            <a:srgbClr val="00B0F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3574427" y="5119878"/>
            <a:ext cx="3544049" cy="1725167"/>
          </a:xfrm>
          <a:custGeom>
            <a:avLst/>
            <a:gdLst>
              <a:gd name="connsiteX0" fmla="*/ 231648 w 3544049"/>
              <a:gd name="connsiteY0" fmla="*/ 1725167 h 1725167"/>
              <a:gd name="connsiteX1" fmla="*/ 200405 w 3544049"/>
              <a:gd name="connsiteY1" fmla="*/ 1721357 h 1725167"/>
              <a:gd name="connsiteX2" fmla="*/ 173736 w 3544049"/>
              <a:gd name="connsiteY2" fmla="*/ 1705355 h 1725167"/>
              <a:gd name="connsiteX3" fmla="*/ 153924 w 3544049"/>
              <a:gd name="connsiteY3" fmla="*/ 1683257 h 1725167"/>
              <a:gd name="connsiteX4" fmla="*/ 144780 w 3544049"/>
              <a:gd name="connsiteY4" fmla="*/ 1654302 h 1725167"/>
              <a:gd name="connsiteX5" fmla="*/ 0 w 3544049"/>
              <a:gd name="connsiteY5" fmla="*/ 84581 h 1725167"/>
              <a:gd name="connsiteX6" fmla="*/ 2286 w 3544049"/>
              <a:gd name="connsiteY6" fmla="*/ 51053 h 1725167"/>
              <a:gd name="connsiteX7" fmla="*/ 20574 w 3544049"/>
              <a:gd name="connsiteY7" fmla="*/ 24383 h 1725167"/>
              <a:gd name="connsiteX8" fmla="*/ 47244 w 3544049"/>
              <a:gd name="connsiteY8" fmla="*/ 6857 h 1725167"/>
              <a:gd name="connsiteX9" fmla="*/ 80010 w 3544049"/>
              <a:gd name="connsiteY9" fmla="*/ 0 h 1725167"/>
              <a:gd name="connsiteX10" fmla="*/ 3463290 w 3544049"/>
              <a:gd name="connsiteY10" fmla="*/ 0 h 1725167"/>
              <a:gd name="connsiteX11" fmla="*/ 3496818 w 3544049"/>
              <a:gd name="connsiteY11" fmla="*/ 6857 h 1725167"/>
              <a:gd name="connsiteX12" fmla="*/ 3523488 w 3544049"/>
              <a:gd name="connsiteY12" fmla="*/ 24383 h 1725167"/>
              <a:gd name="connsiteX13" fmla="*/ 3539490 w 3544049"/>
              <a:gd name="connsiteY13" fmla="*/ 51053 h 1725167"/>
              <a:gd name="connsiteX14" fmla="*/ 3544049 w 3544049"/>
              <a:gd name="connsiteY14" fmla="*/ 84581 h 1725167"/>
              <a:gd name="connsiteX15" fmla="*/ 3399269 w 3544049"/>
              <a:gd name="connsiteY15" fmla="*/ 1654302 h 1725167"/>
              <a:gd name="connsiteX16" fmla="*/ 3390138 w 3544049"/>
              <a:gd name="connsiteY16" fmla="*/ 1683257 h 1725167"/>
              <a:gd name="connsiteX17" fmla="*/ 3370326 w 3544049"/>
              <a:gd name="connsiteY17" fmla="*/ 1705355 h 1725167"/>
              <a:gd name="connsiteX18" fmla="*/ 3343643 w 3544049"/>
              <a:gd name="connsiteY18" fmla="*/ 1721357 h 1725167"/>
              <a:gd name="connsiteX19" fmla="*/ 3312414 w 3544049"/>
              <a:gd name="connsiteY19" fmla="*/ 1725167 h 1725167"/>
              <a:gd name="connsiteX20" fmla="*/ 231648 w 3544049"/>
              <a:gd name="connsiteY20" fmla="*/ 1725167 h 172516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</a:cxnLst>
            <a:rect l="l" t="t" r="r" b="b"/>
            <a:pathLst>
              <a:path w="3544049" h="1725167">
                <a:moveTo>
                  <a:pt x="231648" y="1725167"/>
                </a:moveTo>
                <a:cubicBezTo>
                  <a:pt x="220217" y="1725167"/>
                  <a:pt x="209550" y="1725167"/>
                  <a:pt x="200405" y="1721357"/>
                </a:cubicBezTo>
                <a:cubicBezTo>
                  <a:pt x="189738" y="1716785"/>
                  <a:pt x="180594" y="1712214"/>
                  <a:pt x="173736" y="1705355"/>
                </a:cubicBezTo>
                <a:cubicBezTo>
                  <a:pt x="164592" y="1698497"/>
                  <a:pt x="158496" y="1692402"/>
                  <a:pt x="153924" y="1683257"/>
                </a:cubicBezTo>
                <a:cubicBezTo>
                  <a:pt x="149352" y="1674114"/>
                  <a:pt x="144780" y="1665731"/>
                  <a:pt x="144780" y="1654302"/>
                </a:cubicBezTo>
                <a:cubicBezTo>
                  <a:pt x="0" y="84581"/>
                  <a:pt x="0" y="84581"/>
                  <a:pt x="0" y="84581"/>
                </a:cubicBezTo>
                <a:cubicBezTo>
                  <a:pt x="-2285" y="73151"/>
                  <a:pt x="0" y="62483"/>
                  <a:pt x="2286" y="51053"/>
                </a:cubicBezTo>
                <a:cubicBezTo>
                  <a:pt x="6858" y="41909"/>
                  <a:pt x="13716" y="33527"/>
                  <a:pt x="20574" y="24383"/>
                </a:cubicBezTo>
                <a:cubicBezTo>
                  <a:pt x="26670" y="17525"/>
                  <a:pt x="35814" y="10667"/>
                  <a:pt x="47244" y="6857"/>
                </a:cubicBezTo>
                <a:cubicBezTo>
                  <a:pt x="55626" y="2285"/>
                  <a:pt x="67055" y="0"/>
                  <a:pt x="80010" y="0"/>
                </a:cubicBezTo>
                <a:cubicBezTo>
                  <a:pt x="3463290" y="0"/>
                  <a:pt x="3463290" y="0"/>
                  <a:pt x="3463290" y="0"/>
                </a:cubicBezTo>
                <a:cubicBezTo>
                  <a:pt x="3476993" y="0"/>
                  <a:pt x="3488423" y="2285"/>
                  <a:pt x="3496818" y="6857"/>
                </a:cubicBezTo>
                <a:cubicBezTo>
                  <a:pt x="3508235" y="10667"/>
                  <a:pt x="3517392" y="17525"/>
                  <a:pt x="3523488" y="24383"/>
                </a:cubicBezTo>
                <a:cubicBezTo>
                  <a:pt x="3530333" y="33527"/>
                  <a:pt x="3537204" y="41909"/>
                  <a:pt x="3539490" y="51053"/>
                </a:cubicBezTo>
                <a:cubicBezTo>
                  <a:pt x="3544049" y="62483"/>
                  <a:pt x="3546335" y="73151"/>
                  <a:pt x="3544049" y="84581"/>
                </a:cubicBezTo>
                <a:cubicBezTo>
                  <a:pt x="3399269" y="1654302"/>
                  <a:pt x="3399269" y="1654302"/>
                  <a:pt x="3399269" y="1654302"/>
                </a:cubicBezTo>
                <a:cubicBezTo>
                  <a:pt x="3399269" y="1665731"/>
                  <a:pt x="3394697" y="1674114"/>
                  <a:pt x="3390138" y="1683257"/>
                </a:cubicBezTo>
                <a:cubicBezTo>
                  <a:pt x="3385566" y="1692402"/>
                  <a:pt x="3378695" y="1698497"/>
                  <a:pt x="3370326" y="1705355"/>
                </a:cubicBezTo>
                <a:cubicBezTo>
                  <a:pt x="3363468" y="1712214"/>
                  <a:pt x="3354311" y="1716785"/>
                  <a:pt x="3343643" y="1721357"/>
                </a:cubicBezTo>
                <a:cubicBezTo>
                  <a:pt x="3334499" y="1725167"/>
                  <a:pt x="3323069" y="1725167"/>
                  <a:pt x="3312414" y="1725167"/>
                </a:cubicBezTo>
                <a:lnTo>
                  <a:pt x="231648" y="1725167"/>
                </a:lnTo>
              </a:path>
            </a:pathLst>
          </a:custGeom>
          <a:solidFill>
            <a:srgbClr val="00B0F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3646817" y="5191505"/>
            <a:ext cx="3399269" cy="1582674"/>
          </a:xfrm>
          <a:custGeom>
            <a:avLst/>
            <a:gdLst>
              <a:gd name="connsiteX0" fmla="*/ 3238500 w 3399269"/>
              <a:gd name="connsiteY0" fmla="*/ 1582674 h 1582674"/>
              <a:gd name="connsiteX1" fmla="*/ 160020 w 3399269"/>
              <a:gd name="connsiteY1" fmla="*/ 1582674 h 1582674"/>
              <a:gd name="connsiteX2" fmla="*/ 151638 w 3399269"/>
              <a:gd name="connsiteY2" fmla="*/ 1582674 h 1582674"/>
              <a:gd name="connsiteX3" fmla="*/ 147065 w 3399269"/>
              <a:gd name="connsiteY3" fmla="*/ 1578101 h 1582674"/>
              <a:gd name="connsiteX4" fmla="*/ 144779 w 3399269"/>
              <a:gd name="connsiteY4" fmla="*/ 1575815 h 1582674"/>
              <a:gd name="connsiteX5" fmla="*/ 0 w 3399269"/>
              <a:gd name="connsiteY5" fmla="*/ 6096 h 1582674"/>
              <a:gd name="connsiteX6" fmla="*/ 0 w 3399269"/>
              <a:gd name="connsiteY6" fmla="*/ 2285 h 1582674"/>
              <a:gd name="connsiteX7" fmla="*/ 2285 w 3399269"/>
              <a:gd name="connsiteY7" fmla="*/ 0 h 1582674"/>
              <a:gd name="connsiteX8" fmla="*/ 9144 w 3399269"/>
              <a:gd name="connsiteY8" fmla="*/ 0 h 1582674"/>
              <a:gd name="connsiteX9" fmla="*/ 3390138 w 3399269"/>
              <a:gd name="connsiteY9" fmla="*/ 0 h 1582674"/>
              <a:gd name="connsiteX10" fmla="*/ 3396983 w 3399269"/>
              <a:gd name="connsiteY10" fmla="*/ 0 h 1582674"/>
              <a:gd name="connsiteX11" fmla="*/ 3399269 w 3399269"/>
              <a:gd name="connsiteY11" fmla="*/ 2285 h 1582674"/>
              <a:gd name="connsiteX12" fmla="*/ 3399269 w 3399269"/>
              <a:gd name="connsiteY12" fmla="*/ 6096 h 1582674"/>
              <a:gd name="connsiteX13" fmla="*/ 3254502 w 3399269"/>
              <a:gd name="connsiteY13" fmla="*/ 1575815 h 1582674"/>
              <a:gd name="connsiteX14" fmla="*/ 3252203 w 3399269"/>
              <a:gd name="connsiteY14" fmla="*/ 1578101 h 1582674"/>
              <a:gd name="connsiteX15" fmla="*/ 3245345 w 3399269"/>
              <a:gd name="connsiteY15" fmla="*/ 1582674 h 1582674"/>
              <a:gd name="connsiteX16" fmla="*/ 3238500 w 3399269"/>
              <a:gd name="connsiteY16" fmla="*/ 1582674 h 158267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</a:cxnLst>
            <a:rect l="l" t="t" r="r" b="b"/>
            <a:pathLst>
              <a:path w="3399269" h="1582674">
                <a:moveTo>
                  <a:pt x="3238500" y="1582674"/>
                </a:moveTo>
                <a:cubicBezTo>
                  <a:pt x="160020" y="1582674"/>
                  <a:pt x="160020" y="1582674"/>
                  <a:pt x="160020" y="1582674"/>
                </a:cubicBezTo>
                <a:cubicBezTo>
                  <a:pt x="157734" y="1582674"/>
                  <a:pt x="156209" y="1582674"/>
                  <a:pt x="151638" y="1582674"/>
                </a:cubicBezTo>
                <a:cubicBezTo>
                  <a:pt x="149352" y="1580387"/>
                  <a:pt x="147065" y="1580387"/>
                  <a:pt x="147065" y="1578101"/>
                </a:cubicBezTo>
                <a:cubicBezTo>
                  <a:pt x="144779" y="1578101"/>
                  <a:pt x="144779" y="1575815"/>
                  <a:pt x="144779" y="1575815"/>
                </a:cubicBezTo>
                <a:cubicBezTo>
                  <a:pt x="0" y="6096"/>
                  <a:pt x="0" y="6096"/>
                  <a:pt x="0" y="6096"/>
                </a:cubicBezTo>
                <a:lnTo>
                  <a:pt x="0" y="2285"/>
                </a:lnTo>
                <a:cubicBezTo>
                  <a:pt x="0" y="2285"/>
                  <a:pt x="2285" y="2285"/>
                  <a:pt x="2285" y="0"/>
                </a:cubicBezTo>
                <a:cubicBezTo>
                  <a:pt x="4571" y="0"/>
                  <a:pt x="6858" y="0"/>
                  <a:pt x="9144" y="0"/>
                </a:cubicBezTo>
                <a:cubicBezTo>
                  <a:pt x="3390138" y="0"/>
                  <a:pt x="3390138" y="0"/>
                  <a:pt x="3390138" y="0"/>
                </a:cubicBezTo>
                <a:cubicBezTo>
                  <a:pt x="3392423" y="0"/>
                  <a:pt x="3394709" y="0"/>
                  <a:pt x="3396983" y="0"/>
                </a:cubicBezTo>
                <a:cubicBezTo>
                  <a:pt x="3396983" y="2285"/>
                  <a:pt x="3399269" y="2285"/>
                  <a:pt x="3399269" y="2285"/>
                </a:cubicBezTo>
                <a:lnTo>
                  <a:pt x="3399269" y="6096"/>
                </a:lnTo>
                <a:cubicBezTo>
                  <a:pt x="3254502" y="1575815"/>
                  <a:pt x="3254502" y="1575815"/>
                  <a:pt x="3254502" y="1575815"/>
                </a:cubicBezTo>
                <a:cubicBezTo>
                  <a:pt x="3254502" y="1575815"/>
                  <a:pt x="3254502" y="1578101"/>
                  <a:pt x="3252203" y="1578101"/>
                </a:cubicBezTo>
                <a:cubicBezTo>
                  <a:pt x="3249930" y="1580387"/>
                  <a:pt x="3247631" y="1580387"/>
                  <a:pt x="3245345" y="1582674"/>
                </a:cubicBezTo>
                <a:cubicBezTo>
                  <a:pt x="3243059" y="1582674"/>
                  <a:pt x="3240785" y="1582674"/>
                  <a:pt x="3238500" y="1582674"/>
                </a:cubicBezTo>
              </a:path>
            </a:pathLst>
          </a:custGeom>
          <a:solidFill>
            <a:srgbClr val="00B0F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3604145" y="4866132"/>
            <a:ext cx="3484626" cy="272033"/>
          </a:xfrm>
          <a:custGeom>
            <a:avLst/>
            <a:gdLst>
              <a:gd name="connsiteX0" fmla="*/ 0 w 3484626"/>
              <a:gd name="connsiteY0" fmla="*/ 272033 h 272033"/>
              <a:gd name="connsiteX1" fmla="*/ 15240 w 3484626"/>
              <a:gd name="connsiteY1" fmla="*/ 262889 h 272033"/>
              <a:gd name="connsiteX2" fmla="*/ 30480 w 3484626"/>
              <a:gd name="connsiteY2" fmla="*/ 256794 h 272033"/>
              <a:gd name="connsiteX3" fmla="*/ 51054 w 3484626"/>
              <a:gd name="connsiteY3" fmla="*/ 254508 h 272033"/>
              <a:gd name="connsiteX4" fmla="*/ 3433572 w 3484626"/>
              <a:gd name="connsiteY4" fmla="*/ 254508 h 272033"/>
              <a:gd name="connsiteX5" fmla="*/ 3453384 w 3484626"/>
              <a:gd name="connsiteY5" fmla="*/ 256794 h 272033"/>
              <a:gd name="connsiteX6" fmla="*/ 3469386 w 3484626"/>
              <a:gd name="connsiteY6" fmla="*/ 262889 h 272033"/>
              <a:gd name="connsiteX7" fmla="*/ 3484626 w 3484626"/>
              <a:gd name="connsiteY7" fmla="*/ 272033 h 272033"/>
              <a:gd name="connsiteX8" fmla="*/ 3286493 w 3484626"/>
              <a:gd name="connsiteY8" fmla="*/ 24383 h 272033"/>
              <a:gd name="connsiteX9" fmla="*/ 3275825 w 3484626"/>
              <a:gd name="connsiteY9" fmla="*/ 12953 h 272033"/>
              <a:gd name="connsiteX10" fmla="*/ 3262122 w 3484626"/>
              <a:gd name="connsiteY10" fmla="*/ 6096 h 272033"/>
              <a:gd name="connsiteX11" fmla="*/ 3246882 w 3484626"/>
              <a:gd name="connsiteY11" fmla="*/ 0 h 272033"/>
              <a:gd name="connsiteX12" fmla="*/ 3228581 w 3484626"/>
              <a:gd name="connsiteY12" fmla="*/ 0 h 272033"/>
              <a:gd name="connsiteX13" fmla="*/ 255270 w 3484626"/>
              <a:gd name="connsiteY13" fmla="*/ 0 h 272033"/>
              <a:gd name="connsiteX14" fmla="*/ 237744 w 3484626"/>
              <a:gd name="connsiteY14" fmla="*/ 0 h 272033"/>
              <a:gd name="connsiteX15" fmla="*/ 222504 w 3484626"/>
              <a:gd name="connsiteY15" fmla="*/ 6096 h 272033"/>
              <a:gd name="connsiteX16" fmla="*/ 208788 w 3484626"/>
              <a:gd name="connsiteY16" fmla="*/ 12953 h 272033"/>
              <a:gd name="connsiteX17" fmla="*/ 197358 w 3484626"/>
              <a:gd name="connsiteY17" fmla="*/ 24383 h 272033"/>
              <a:gd name="connsiteX18" fmla="*/ 0 w 3484626"/>
              <a:gd name="connsiteY18" fmla="*/ 272033 h 27203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</a:cxnLst>
            <a:rect l="l" t="t" r="r" b="b"/>
            <a:pathLst>
              <a:path w="3484626" h="272033">
                <a:moveTo>
                  <a:pt x="0" y="272033"/>
                </a:moveTo>
                <a:cubicBezTo>
                  <a:pt x="3810" y="267461"/>
                  <a:pt x="8382" y="265176"/>
                  <a:pt x="15240" y="262889"/>
                </a:cubicBezTo>
                <a:cubicBezTo>
                  <a:pt x="19812" y="258317"/>
                  <a:pt x="26670" y="258317"/>
                  <a:pt x="30480" y="256794"/>
                </a:cubicBezTo>
                <a:cubicBezTo>
                  <a:pt x="37338" y="254508"/>
                  <a:pt x="44196" y="254508"/>
                  <a:pt x="51054" y="254508"/>
                </a:cubicBezTo>
                <a:cubicBezTo>
                  <a:pt x="3433572" y="254508"/>
                  <a:pt x="3433572" y="254508"/>
                  <a:pt x="3433572" y="254508"/>
                </a:cubicBezTo>
                <a:cubicBezTo>
                  <a:pt x="3440417" y="254508"/>
                  <a:pt x="3447275" y="254508"/>
                  <a:pt x="3453384" y="256794"/>
                </a:cubicBezTo>
                <a:cubicBezTo>
                  <a:pt x="3457943" y="258317"/>
                  <a:pt x="3464801" y="258317"/>
                  <a:pt x="3469386" y="262889"/>
                </a:cubicBezTo>
                <a:cubicBezTo>
                  <a:pt x="3476231" y="265176"/>
                  <a:pt x="3480041" y="267461"/>
                  <a:pt x="3484626" y="272033"/>
                </a:cubicBezTo>
                <a:cubicBezTo>
                  <a:pt x="3489198" y="274320"/>
                  <a:pt x="3355848" y="111252"/>
                  <a:pt x="3286493" y="24383"/>
                </a:cubicBezTo>
                <a:cubicBezTo>
                  <a:pt x="3282696" y="19811"/>
                  <a:pt x="3278124" y="17526"/>
                  <a:pt x="3275825" y="12953"/>
                </a:cubicBezTo>
                <a:cubicBezTo>
                  <a:pt x="3271253" y="10667"/>
                  <a:pt x="3266681" y="8382"/>
                  <a:pt x="3262122" y="6096"/>
                </a:cubicBezTo>
                <a:cubicBezTo>
                  <a:pt x="3257550" y="3809"/>
                  <a:pt x="3251441" y="1523"/>
                  <a:pt x="3246882" y="0"/>
                </a:cubicBezTo>
                <a:cubicBezTo>
                  <a:pt x="3240024" y="0"/>
                  <a:pt x="3235439" y="0"/>
                  <a:pt x="3228581" y="0"/>
                </a:cubicBezTo>
                <a:cubicBezTo>
                  <a:pt x="255270" y="0"/>
                  <a:pt x="255270" y="0"/>
                  <a:pt x="255270" y="0"/>
                </a:cubicBezTo>
                <a:cubicBezTo>
                  <a:pt x="249174" y="0"/>
                  <a:pt x="244602" y="0"/>
                  <a:pt x="237744" y="0"/>
                </a:cubicBezTo>
                <a:cubicBezTo>
                  <a:pt x="233172" y="1523"/>
                  <a:pt x="226314" y="3809"/>
                  <a:pt x="222504" y="6096"/>
                </a:cubicBezTo>
                <a:cubicBezTo>
                  <a:pt x="217932" y="8382"/>
                  <a:pt x="213360" y="10667"/>
                  <a:pt x="208788" y="12953"/>
                </a:cubicBezTo>
                <a:cubicBezTo>
                  <a:pt x="204216" y="17526"/>
                  <a:pt x="201930" y="19811"/>
                  <a:pt x="197358" y="24383"/>
                </a:cubicBezTo>
                <a:cubicBezTo>
                  <a:pt x="128778" y="111252"/>
                  <a:pt x="-4571" y="274320"/>
                  <a:pt x="0" y="272033"/>
                </a:cubicBezTo>
              </a:path>
            </a:pathLst>
          </a:custGeom>
          <a:solidFill>
            <a:srgbClr val="00B0F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3604145" y="4866132"/>
            <a:ext cx="3484626" cy="272033"/>
          </a:xfrm>
          <a:custGeom>
            <a:avLst/>
            <a:gdLst>
              <a:gd name="connsiteX0" fmla="*/ 0 w 3484626"/>
              <a:gd name="connsiteY0" fmla="*/ 272033 h 272033"/>
              <a:gd name="connsiteX1" fmla="*/ 15240 w 3484626"/>
              <a:gd name="connsiteY1" fmla="*/ 262889 h 272033"/>
              <a:gd name="connsiteX2" fmla="*/ 30480 w 3484626"/>
              <a:gd name="connsiteY2" fmla="*/ 256794 h 272033"/>
              <a:gd name="connsiteX3" fmla="*/ 51054 w 3484626"/>
              <a:gd name="connsiteY3" fmla="*/ 254508 h 272033"/>
              <a:gd name="connsiteX4" fmla="*/ 3433572 w 3484626"/>
              <a:gd name="connsiteY4" fmla="*/ 254508 h 272033"/>
              <a:gd name="connsiteX5" fmla="*/ 3453384 w 3484626"/>
              <a:gd name="connsiteY5" fmla="*/ 256794 h 272033"/>
              <a:gd name="connsiteX6" fmla="*/ 3469386 w 3484626"/>
              <a:gd name="connsiteY6" fmla="*/ 262889 h 272033"/>
              <a:gd name="connsiteX7" fmla="*/ 3484626 w 3484626"/>
              <a:gd name="connsiteY7" fmla="*/ 272033 h 272033"/>
              <a:gd name="connsiteX8" fmla="*/ 3286493 w 3484626"/>
              <a:gd name="connsiteY8" fmla="*/ 24383 h 272033"/>
              <a:gd name="connsiteX9" fmla="*/ 3275825 w 3484626"/>
              <a:gd name="connsiteY9" fmla="*/ 12953 h 272033"/>
              <a:gd name="connsiteX10" fmla="*/ 3262122 w 3484626"/>
              <a:gd name="connsiteY10" fmla="*/ 6096 h 272033"/>
              <a:gd name="connsiteX11" fmla="*/ 3246882 w 3484626"/>
              <a:gd name="connsiteY11" fmla="*/ 0 h 272033"/>
              <a:gd name="connsiteX12" fmla="*/ 3228581 w 3484626"/>
              <a:gd name="connsiteY12" fmla="*/ 0 h 272033"/>
              <a:gd name="connsiteX13" fmla="*/ 255270 w 3484626"/>
              <a:gd name="connsiteY13" fmla="*/ 0 h 272033"/>
              <a:gd name="connsiteX14" fmla="*/ 237744 w 3484626"/>
              <a:gd name="connsiteY14" fmla="*/ 0 h 272033"/>
              <a:gd name="connsiteX15" fmla="*/ 222504 w 3484626"/>
              <a:gd name="connsiteY15" fmla="*/ 6096 h 272033"/>
              <a:gd name="connsiteX16" fmla="*/ 208788 w 3484626"/>
              <a:gd name="connsiteY16" fmla="*/ 12953 h 272033"/>
              <a:gd name="connsiteX17" fmla="*/ 197358 w 3484626"/>
              <a:gd name="connsiteY17" fmla="*/ 24383 h 272033"/>
              <a:gd name="connsiteX18" fmla="*/ 0 w 3484626"/>
              <a:gd name="connsiteY18" fmla="*/ 272033 h 27203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</a:cxnLst>
            <a:rect l="l" t="t" r="r" b="b"/>
            <a:pathLst>
              <a:path w="3484626" h="272033">
                <a:moveTo>
                  <a:pt x="0" y="272033"/>
                </a:moveTo>
                <a:cubicBezTo>
                  <a:pt x="3810" y="267461"/>
                  <a:pt x="8382" y="265176"/>
                  <a:pt x="15240" y="262889"/>
                </a:cubicBezTo>
                <a:cubicBezTo>
                  <a:pt x="19812" y="258317"/>
                  <a:pt x="26670" y="258317"/>
                  <a:pt x="30480" y="256794"/>
                </a:cubicBezTo>
                <a:cubicBezTo>
                  <a:pt x="37338" y="254508"/>
                  <a:pt x="44196" y="254508"/>
                  <a:pt x="51054" y="254508"/>
                </a:cubicBezTo>
                <a:cubicBezTo>
                  <a:pt x="3433572" y="254508"/>
                  <a:pt x="3433572" y="254508"/>
                  <a:pt x="3433572" y="254508"/>
                </a:cubicBezTo>
                <a:cubicBezTo>
                  <a:pt x="3440417" y="254508"/>
                  <a:pt x="3447275" y="254508"/>
                  <a:pt x="3453384" y="256794"/>
                </a:cubicBezTo>
                <a:cubicBezTo>
                  <a:pt x="3457943" y="258317"/>
                  <a:pt x="3464801" y="258317"/>
                  <a:pt x="3469386" y="262889"/>
                </a:cubicBezTo>
                <a:cubicBezTo>
                  <a:pt x="3476231" y="265176"/>
                  <a:pt x="3480041" y="267461"/>
                  <a:pt x="3484626" y="272033"/>
                </a:cubicBezTo>
                <a:cubicBezTo>
                  <a:pt x="3489198" y="274320"/>
                  <a:pt x="3355848" y="111252"/>
                  <a:pt x="3286493" y="24383"/>
                </a:cubicBezTo>
                <a:cubicBezTo>
                  <a:pt x="3282696" y="19811"/>
                  <a:pt x="3278124" y="17526"/>
                  <a:pt x="3275825" y="12953"/>
                </a:cubicBezTo>
                <a:cubicBezTo>
                  <a:pt x="3271253" y="10667"/>
                  <a:pt x="3266681" y="8382"/>
                  <a:pt x="3262122" y="6096"/>
                </a:cubicBezTo>
                <a:cubicBezTo>
                  <a:pt x="3257550" y="3809"/>
                  <a:pt x="3251441" y="1523"/>
                  <a:pt x="3246882" y="0"/>
                </a:cubicBezTo>
                <a:cubicBezTo>
                  <a:pt x="3240024" y="0"/>
                  <a:pt x="3235439" y="0"/>
                  <a:pt x="3228581" y="0"/>
                </a:cubicBezTo>
                <a:cubicBezTo>
                  <a:pt x="255270" y="0"/>
                  <a:pt x="255270" y="0"/>
                  <a:pt x="255270" y="0"/>
                </a:cubicBezTo>
                <a:cubicBezTo>
                  <a:pt x="249174" y="0"/>
                  <a:pt x="244602" y="0"/>
                  <a:pt x="237744" y="0"/>
                </a:cubicBezTo>
                <a:cubicBezTo>
                  <a:pt x="233172" y="1523"/>
                  <a:pt x="226314" y="3809"/>
                  <a:pt x="222504" y="6096"/>
                </a:cubicBezTo>
                <a:cubicBezTo>
                  <a:pt x="217932" y="8382"/>
                  <a:pt x="213360" y="10667"/>
                  <a:pt x="208788" y="12953"/>
                </a:cubicBezTo>
                <a:cubicBezTo>
                  <a:pt x="204216" y="17526"/>
                  <a:pt x="201930" y="19811"/>
                  <a:pt x="197358" y="24383"/>
                </a:cubicBezTo>
                <a:cubicBezTo>
                  <a:pt x="128778" y="111252"/>
                  <a:pt x="-4571" y="274320"/>
                  <a:pt x="0" y="272033"/>
                </a:cubicBezTo>
              </a:path>
            </a:pathLst>
          </a:custGeom>
          <a:solidFill>
            <a:srgbClr val="00B0F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3604145" y="4866132"/>
            <a:ext cx="3484626" cy="272033"/>
          </a:xfrm>
          <a:custGeom>
            <a:avLst/>
            <a:gdLst>
              <a:gd name="connsiteX0" fmla="*/ 0 w 3484626"/>
              <a:gd name="connsiteY0" fmla="*/ 272033 h 272033"/>
              <a:gd name="connsiteX1" fmla="*/ 15240 w 3484626"/>
              <a:gd name="connsiteY1" fmla="*/ 262889 h 272033"/>
              <a:gd name="connsiteX2" fmla="*/ 30480 w 3484626"/>
              <a:gd name="connsiteY2" fmla="*/ 256794 h 272033"/>
              <a:gd name="connsiteX3" fmla="*/ 51054 w 3484626"/>
              <a:gd name="connsiteY3" fmla="*/ 254508 h 272033"/>
              <a:gd name="connsiteX4" fmla="*/ 3433572 w 3484626"/>
              <a:gd name="connsiteY4" fmla="*/ 254508 h 272033"/>
              <a:gd name="connsiteX5" fmla="*/ 3453384 w 3484626"/>
              <a:gd name="connsiteY5" fmla="*/ 256794 h 272033"/>
              <a:gd name="connsiteX6" fmla="*/ 3469386 w 3484626"/>
              <a:gd name="connsiteY6" fmla="*/ 262889 h 272033"/>
              <a:gd name="connsiteX7" fmla="*/ 3484626 w 3484626"/>
              <a:gd name="connsiteY7" fmla="*/ 272033 h 272033"/>
              <a:gd name="connsiteX8" fmla="*/ 3286493 w 3484626"/>
              <a:gd name="connsiteY8" fmla="*/ 24383 h 272033"/>
              <a:gd name="connsiteX9" fmla="*/ 3275825 w 3484626"/>
              <a:gd name="connsiteY9" fmla="*/ 12953 h 272033"/>
              <a:gd name="connsiteX10" fmla="*/ 3262122 w 3484626"/>
              <a:gd name="connsiteY10" fmla="*/ 6096 h 272033"/>
              <a:gd name="connsiteX11" fmla="*/ 3246882 w 3484626"/>
              <a:gd name="connsiteY11" fmla="*/ 0 h 272033"/>
              <a:gd name="connsiteX12" fmla="*/ 3228581 w 3484626"/>
              <a:gd name="connsiteY12" fmla="*/ 0 h 272033"/>
              <a:gd name="connsiteX13" fmla="*/ 255270 w 3484626"/>
              <a:gd name="connsiteY13" fmla="*/ 0 h 272033"/>
              <a:gd name="connsiteX14" fmla="*/ 237744 w 3484626"/>
              <a:gd name="connsiteY14" fmla="*/ 0 h 272033"/>
              <a:gd name="connsiteX15" fmla="*/ 222504 w 3484626"/>
              <a:gd name="connsiteY15" fmla="*/ 6096 h 272033"/>
              <a:gd name="connsiteX16" fmla="*/ 208788 w 3484626"/>
              <a:gd name="connsiteY16" fmla="*/ 12953 h 272033"/>
              <a:gd name="connsiteX17" fmla="*/ 197358 w 3484626"/>
              <a:gd name="connsiteY17" fmla="*/ 24383 h 272033"/>
              <a:gd name="connsiteX18" fmla="*/ 0 w 3484626"/>
              <a:gd name="connsiteY18" fmla="*/ 272033 h 27203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</a:cxnLst>
            <a:rect l="l" t="t" r="r" b="b"/>
            <a:pathLst>
              <a:path w="3484626" h="272033">
                <a:moveTo>
                  <a:pt x="0" y="272033"/>
                </a:moveTo>
                <a:cubicBezTo>
                  <a:pt x="3810" y="267461"/>
                  <a:pt x="8382" y="265176"/>
                  <a:pt x="15240" y="262889"/>
                </a:cubicBezTo>
                <a:cubicBezTo>
                  <a:pt x="19812" y="258317"/>
                  <a:pt x="26670" y="258317"/>
                  <a:pt x="30480" y="256794"/>
                </a:cubicBezTo>
                <a:cubicBezTo>
                  <a:pt x="37338" y="254508"/>
                  <a:pt x="44196" y="254508"/>
                  <a:pt x="51054" y="254508"/>
                </a:cubicBezTo>
                <a:cubicBezTo>
                  <a:pt x="3433572" y="254508"/>
                  <a:pt x="3433572" y="254508"/>
                  <a:pt x="3433572" y="254508"/>
                </a:cubicBezTo>
                <a:cubicBezTo>
                  <a:pt x="3440417" y="254508"/>
                  <a:pt x="3447275" y="254508"/>
                  <a:pt x="3453384" y="256794"/>
                </a:cubicBezTo>
                <a:cubicBezTo>
                  <a:pt x="3457943" y="258317"/>
                  <a:pt x="3464801" y="258317"/>
                  <a:pt x="3469386" y="262889"/>
                </a:cubicBezTo>
                <a:cubicBezTo>
                  <a:pt x="3476231" y="265176"/>
                  <a:pt x="3480041" y="267461"/>
                  <a:pt x="3484626" y="272033"/>
                </a:cubicBezTo>
                <a:cubicBezTo>
                  <a:pt x="3489198" y="274320"/>
                  <a:pt x="3355848" y="111252"/>
                  <a:pt x="3286493" y="24383"/>
                </a:cubicBezTo>
                <a:cubicBezTo>
                  <a:pt x="3282696" y="19811"/>
                  <a:pt x="3278124" y="17526"/>
                  <a:pt x="3275825" y="12953"/>
                </a:cubicBezTo>
                <a:cubicBezTo>
                  <a:pt x="3271253" y="10667"/>
                  <a:pt x="3266681" y="8382"/>
                  <a:pt x="3262122" y="6096"/>
                </a:cubicBezTo>
                <a:cubicBezTo>
                  <a:pt x="3257550" y="3809"/>
                  <a:pt x="3251441" y="1523"/>
                  <a:pt x="3246882" y="0"/>
                </a:cubicBezTo>
                <a:cubicBezTo>
                  <a:pt x="3240024" y="0"/>
                  <a:pt x="3235439" y="0"/>
                  <a:pt x="3228581" y="0"/>
                </a:cubicBezTo>
                <a:cubicBezTo>
                  <a:pt x="255270" y="0"/>
                  <a:pt x="255270" y="0"/>
                  <a:pt x="255270" y="0"/>
                </a:cubicBezTo>
                <a:cubicBezTo>
                  <a:pt x="249174" y="0"/>
                  <a:pt x="244602" y="0"/>
                  <a:pt x="237744" y="0"/>
                </a:cubicBezTo>
                <a:cubicBezTo>
                  <a:pt x="233172" y="1523"/>
                  <a:pt x="226314" y="3809"/>
                  <a:pt x="222504" y="6096"/>
                </a:cubicBezTo>
                <a:cubicBezTo>
                  <a:pt x="217932" y="8382"/>
                  <a:pt x="213360" y="10667"/>
                  <a:pt x="208788" y="12953"/>
                </a:cubicBezTo>
                <a:cubicBezTo>
                  <a:pt x="204216" y="17526"/>
                  <a:pt x="201930" y="19811"/>
                  <a:pt x="197358" y="24383"/>
                </a:cubicBezTo>
                <a:cubicBezTo>
                  <a:pt x="128778" y="111252"/>
                  <a:pt x="-4571" y="274320"/>
                  <a:pt x="0" y="272033"/>
                </a:cubicBezTo>
              </a:path>
            </a:pathLst>
          </a:custGeom>
          <a:solidFill>
            <a:srgbClr val="00B0F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3604145" y="4866132"/>
            <a:ext cx="3484626" cy="272033"/>
          </a:xfrm>
          <a:custGeom>
            <a:avLst/>
            <a:gdLst>
              <a:gd name="connsiteX0" fmla="*/ 0 w 3484626"/>
              <a:gd name="connsiteY0" fmla="*/ 272033 h 272033"/>
              <a:gd name="connsiteX1" fmla="*/ 15240 w 3484626"/>
              <a:gd name="connsiteY1" fmla="*/ 262889 h 272033"/>
              <a:gd name="connsiteX2" fmla="*/ 30480 w 3484626"/>
              <a:gd name="connsiteY2" fmla="*/ 256794 h 272033"/>
              <a:gd name="connsiteX3" fmla="*/ 51054 w 3484626"/>
              <a:gd name="connsiteY3" fmla="*/ 254508 h 272033"/>
              <a:gd name="connsiteX4" fmla="*/ 3433572 w 3484626"/>
              <a:gd name="connsiteY4" fmla="*/ 254508 h 272033"/>
              <a:gd name="connsiteX5" fmla="*/ 3453384 w 3484626"/>
              <a:gd name="connsiteY5" fmla="*/ 256794 h 272033"/>
              <a:gd name="connsiteX6" fmla="*/ 3469386 w 3484626"/>
              <a:gd name="connsiteY6" fmla="*/ 262889 h 272033"/>
              <a:gd name="connsiteX7" fmla="*/ 3484626 w 3484626"/>
              <a:gd name="connsiteY7" fmla="*/ 272033 h 272033"/>
              <a:gd name="connsiteX8" fmla="*/ 3286493 w 3484626"/>
              <a:gd name="connsiteY8" fmla="*/ 24383 h 272033"/>
              <a:gd name="connsiteX9" fmla="*/ 3275825 w 3484626"/>
              <a:gd name="connsiteY9" fmla="*/ 12953 h 272033"/>
              <a:gd name="connsiteX10" fmla="*/ 3262122 w 3484626"/>
              <a:gd name="connsiteY10" fmla="*/ 6096 h 272033"/>
              <a:gd name="connsiteX11" fmla="*/ 3246882 w 3484626"/>
              <a:gd name="connsiteY11" fmla="*/ 0 h 272033"/>
              <a:gd name="connsiteX12" fmla="*/ 3228581 w 3484626"/>
              <a:gd name="connsiteY12" fmla="*/ 0 h 272033"/>
              <a:gd name="connsiteX13" fmla="*/ 255270 w 3484626"/>
              <a:gd name="connsiteY13" fmla="*/ 0 h 272033"/>
              <a:gd name="connsiteX14" fmla="*/ 237744 w 3484626"/>
              <a:gd name="connsiteY14" fmla="*/ 0 h 272033"/>
              <a:gd name="connsiteX15" fmla="*/ 222504 w 3484626"/>
              <a:gd name="connsiteY15" fmla="*/ 6096 h 272033"/>
              <a:gd name="connsiteX16" fmla="*/ 208788 w 3484626"/>
              <a:gd name="connsiteY16" fmla="*/ 12953 h 272033"/>
              <a:gd name="connsiteX17" fmla="*/ 197358 w 3484626"/>
              <a:gd name="connsiteY17" fmla="*/ 24383 h 272033"/>
              <a:gd name="connsiteX18" fmla="*/ 0 w 3484626"/>
              <a:gd name="connsiteY18" fmla="*/ 272033 h 27203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</a:cxnLst>
            <a:rect l="l" t="t" r="r" b="b"/>
            <a:pathLst>
              <a:path w="3484626" h="272033">
                <a:moveTo>
                  <a:pt x="0" y="272033"/>
                </a:moveTo>
                <a:cubicBezTo>
                  <a:pt x="3810" y="267461"/>
                  <a:pt x="8382" y="265176"/>
                  <a:pt x="15240" y="262889"/>
                </a:cubicBezTo>
                <a:cubicBezTo>
                  <a:pt x="19812" y="258317"/>
                  <a:pt x="26670" y="258317"/>
                  <a:pt x="30480" y="256794"/>
                </a:cubicBezTo>
                <a:cubicBezTo>
                  <a:pt x="37338" y="254508"/>
                  <a:pt x="44196" y="254508"/>
                  <a:pt x="51054" y="254508"/>
                </a:cubicBezTo>
                <a:cubicBezTo>
                  <a:pt x="3433572" y="254508"/>
                  <a:pt x="3433572" y="254508"/>
                  <a:pt x="3433572" y="254508"/>
                </a:cubicBezTo>
                <a:cubicBezTo>
                  <a:pt x="3440417" y="254508"/>
                  <a:pt x="3447275" y="254508"/>
                  <a:pt x="3453384" y="256794"/>
                </a:cubicBezTo>
                <a:cubicBezTo>
                  <a:pt x="3457943" y="258317"/>
                  <a:pt x="3464801" y="258317"/>
                  <a:pt x="3469386" y="262889"/>
                </a:cubicBezTo>
                <a:cubicBezTo>
                  <a:pt x="3476231" y="265176"/>
                  <a:pt x="3480041" y="267461"/>
                  <a:pt x="3484626" y="272033"/>
                </a:cubicBezTo>
                <a:cubicBezTo>
                  <a:pt x="3489198" y="274320"/>
                  <a:pt x="3355848" y="111252"/>
                  <a:pt x="3286493" y="24383"/>
                </a:cubicBezTo>
                <a:cubicBezTo>
                  <a:pt x="3282696" y="19811"/>
                  <a:pt x="3278124" y="17526"/>
                  <a:pt x="3275825" y="12953"/>
                </a:cubicBezTo>
                <a:cubicBezTo>
                  <a:pt x="3271253" y="10667"/>
                  <a:pt x="3266681" y="8382"/>
                  <a:pt x="3262122" y="6096"/>
                </a:cubicBezTo>
                <a:cubicBezTo>
                  <a:pt x="3257550" y="3809"/>
                  <a:pt x="3251441" y="1523"/>
                  <a:pt x="3246882" y="0"/>
                </a:cubicBezTo>
                <a:cubicBezTo>
                  <a:pt x="3240024" y="0"/>
                  <a:pt x="3235439" y="0"/>
                  <a:pt x="3228581" y="0"/>
                </a:cubicBezTo>
                <a:cubicBezTo>
                  <a:pt x="255270" y="0"/>
                  <a:pt x="255270" y="0"/>
                  <a:pt x="255270" y="0"/>
                </a:cubicBezTo>
                <a:cubicBezTo>
                  <a:pt x="249174" y="0"/>
                  <a:pt x="244602" y="0"/>
                  <a:pt x="237744" y="0"/>
                </a:cubicBezTo>
                <a:cubicBezTo>
                  <a:pt x="233172" y="1523"/>
                  <a:pt x="226314" y="3809"/>
                  <a:pt x="222504" y="6096"/>
                </a:cubicBezTo>
                <a:cubicBezTo>
                  <a:pt x="217932" y="8382"/>
                  <a:pt x="213360" y="10667"/>
                  <a:pt x="208788" y="12953"/>
                </a:cubicBezTo>
                <a:cubicBezTo>
                  <a:pt x="204216" y="17526"/>
                  <a:pt x="201930" y="19811"/>
                  <a:pt x="197358" y="24383"/>
                </a:cubicBezTo>
                <a:cubicBezTo>
                  <a:pt x="128778" y="111252"/>
                  <a:pt x="-4571" y="274320"/>
                  <a:pt x="0" y="272033"/>
                </a:cubicBezTo>
              </a:path>
            </a:pathLst>
          </a:custGeom>
          <a:solidFill>
            <a:srgbClr val="00B0F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3604145" y="4866132"/>
            <a:ext cx="3484626" cy="272033"/>
          </a:xfrm>
          <a:custGeom>
            <a:avLst/>
            <a:gdLst>
              <a:gd name="connsiteX0" fmla="*/ 0 w 3484626"/>
              <a:gd name="connsiteY0" fmla="*/ 272033 h 272033"/>
              <a:gd name="connsiteX1" fmla="*/ 15240 w 3484626"/>
              <a:gd name="connsiteY1" fmla="*/ 262889 h 272033"/>
              <a:gd name="connsiteX2" fmla="*/ 30480 w 3484626"/>
              <a:gd name="connsiteY2" fmla="*/ 256794 h 272033"/>
              <a:gd name="connsiteX3" fmla="*/ 51054 w 3484626"/>
              <a:gd name="connsiteY3" fmla="*/ 254508 h 272033"/>
              <a:gd name="connsiteX4" fmla="*/ 3433572 w 3484626"/>
              <a:gd name="connsiteY4" fmla="*/ 254508 h 272033"/>
              <a:gd name="connsiteX5" fmla="*/ 3453384 w 3484626"/>
              <a:gd name="connsiteY5" fmla="*/ 256794 h 272033"/>
              <a:gd name="connsiteX6" fmla="*/ 3469386 w 3484626"/>
              <a:gd name="connsiteY6" fmla="*/ 262889 h 272033"/>
              <a:gd name="connsiteX7" fmla="*/ 3484626 w 3484626"/>
              <a:gd name="connsiteY7" fmla="*/ 272033 h 272033"/>
              <a:gd name="connsiteX8" fmla="*/ 3286493 w 3484626"/>
              <a:gd name="connsiteY8" fmla="*/ 24383 h 272033"/>
              <a:gd name="connsiteX9" fmla="*/ 3275825 w 3484626"/>
              <a:gd name="connsiteY9" fmla="*/ 12953 h 272033"/>
              <a:gd name="connsiteX10" fmla="*/ 3262122 w 3484626"/>
              <a:gd name="connsiteY10" fmla="*/ 6096 h 272033"/>
              <a:gd name="connsiteX11" fmla="*/ 3246882 w 3484626"/>
              <a:gd name="connsiteY11" fmla="*/ 0 h 272033"/>
              <a:gd name="connsiteX12" fmla="*/ 3228581 w 3484626"/>
              <a:gd name="connsiteY12" fmla="*/ 0 h 272033"/>
              <a:gd name="connsiteX13" fmla="*/ 255270 w 3484626"/>
              <a:gd name="connsiteY13" fmla="*/ 0 h 272033"/>
              <a:gd name="connsiteX14" fmla="*/ 237744 w 3484626"/>
              <a:gd name="connsiteY14" fmla="*/ 0 h 272033"/>
              <a:gd name="connsiteX15" fmla="*/ 222504 w 3484626"/>
              <a:gd name="connsiteY15" fmla="*/ 6096 h 272033"/>
              <a:gd name="connsiteX16" fmla="*/ 208788 w 3484626"/>
              <a:gd name="connsiteY16" fmla="*/ 12953 h 272033"/>
              <a:gd name="connsiteX17" fmla="*/ 197358 w 3484626"/>
              <a:gd name="connsiteY17" fmla="*/ 24383 h 272033"/>
              <a:gd name="connsiteX18" fmla="*/ 0 w 3484626"/>
              <a:gd name="connsiteY18" fmla="*/ 272033 h 27203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</a:cxnLst>
            <a:rect l="l" t="t" r="r" b="b"/>
            <a:pathLst>
              <a:path w="3484626" h="272033">
                <a:moveTo>
                  <a:pt x="0" y="272033"/>
                </a:moveTo>
                <a:cubicBezTo>
                  <a:pt x="3810" y="267461"/>
                  <a:pt x="8382" y="265176"/>
                  <a:pt x="15240" y="262889"/>
                </a:cubicBezTo>
                <a:cubicBezTo>
                  <a:pt x="19812" y="258317"/>
                  <a:pt x="26670" y="258317"/>
                  <a:pt x="30480" y="256794"/>
                </a:cubicBezTo>
                <a:cubicBezTo>
                  <a:pt x="37338" y="254508"/>
                  <a:pt x="44196" y="254508"/>
                  <a:pt x="51054" y="254508"/>
                </a:cubicBezTo>
                <a:cubicBezTo>
                  <a:pt x="3433572" y="254508"/>
                  <a:pt x="3433572" y="254508"/>
                  <a:pt x="3433572" y="254508"/>
                </a:cubicBezTo>
                <a:cubicBezTo>
                  <a:pt x="3440417" y="254508"/>
                  <a:pt x="3447275" y="254508"/>
                  <a:pt x="3453384" y="256794"/>
                </a:cubicBezTo>
                <a:cubicBezTo>
                  <a:pt x="3457943" y="258317"/>
                  <a:pt x="3464801" y="258317"/>
                  <a:pt x="3469386" y="262889"/>
                </a:cubicBezTo>
                <a:cubicBezTo>
                  <a:pt x="3476231" y="265176"/>
                  <a:pt x="3480041" y="267461"/>
                  <a:pt x="3484626" y="272033"/>
                </a:cubicBezTo>
                <a:cubicBezTo>
                  <a:pt x="3489198" y="274320"/>
                  <a:pt x="3355848" y="111252"/>
                  <a:pt x="3286493" y="24383"/>
                </a:cubicBezTo>
                <a:cubicBezTo>
                  <a:pt x="3282696" y="19811"/>
                  <a:pt x="3278124" y="17526"/>
                  <a:pt x="3275825" y="12953"/>
                </a:cubicBezTo>
                <a:cubicBezTo>
                  <a:pt x="3271253" y="10667"/>
                  <a:pt x="3266681" y="8382"/>
                  <a:pt x="3262122" y="6096"/>
                </a:cubicBezTo>
                <a:cubicBezTo>
                  <a:pt x="3257550" y="3809"/>
                  <a:pt x="3251441" y="1523"/>
                  <a:pt x="3246882" y="0"/>
                </a:cubicBezTo>
                <a:cubicBezTo>
                  <a:pt x="3240024" y="0"/>
                  <a:pt x="3235439" y="0"/>
                  <a:pt x="3228581" y="0"/>
                </a:cubicBezTo>
                <a:cubicBezTo>
                  <a:pt x="255270" y="0"/>
                  <a:pt x="255270" y="0"/>
                  <a:pt x="255270" y="0"/>
                </a:cubicBezTo>
                <a:cubicBezTo>
                  <a:pt x="249174" y="0"/>
                  <a:pt x="244602" y="0"/>
                  <a:pt x="237744" y="0"/>
                </a:cubicBezTo>
                <a:cubicBezTo>
                  <a:pt x="233172" y="1523"/>
                  <a:pt x="226314" y="3809"/>
                  <a:pt x="222504" y="6096"/>
                </a:cubicBezTo>
                <a:cubicBezTo>
                  <a:pt x="217932" y="8382"/>
                  <a:pt x="213360" y="10667"/>
                  <a:pt x="208788" y="12953"/>
                </a:cubicBezTo>
                <a:cubicBezTo>
                  <a:pt x="204216" y="17526"/>
                  <a:pt x="201930" y="19811"/>
                  <a:pt x="197358" y="24383"/>
                </a:cubicBezTo>
                <a:cubicBezTo>
                  <a:pt x="128778" y="111252"/>
                  <a:pt x="-4571" y="274320"/>
                  <a:pt x="0" y="272033"/>
                </a:cubicBezTo>
              </a:path>
            </a:pathLst>
          </a:custGeom>
          <a:solidFill>
            <a:srgbClr val="00B0F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3574427" y="723900"/>
            <a:ext cx="3544049" cy="1725929"/>
          </a:xfrm>
          <a:custGeom>
            <a:avLst/>
            <a:gdLst>
              <a:gd name="connsiteX0" fmla="*/ 3312414 w 3544049"/>
              <a:gd name="connsiteY0" fmla="*/ 0 h 1725929"/>
              <a:gd name="connsiteX1" fmla="*/ 3343643 w 3544049"/>
              <a:gd name="connsiteY1" fmla="*/ 4572 h 1725929"/>
              <a:gd name="connsiteX2" fmla="*/ 3370326 w 3544049"/>
              <a:gd name="connsiteY2" fmla="*/ 19812 h 1725929"/>
              <a:gd name="connsiteX3" fmla="*/ 3390138 w 3544049"/>
              <a:gd name="connsiteY3" fmla="*/ 42672 h 1725929"/>
              <a:gd name="connsiteX4" fmla="*/ 3399269 w 3544049"/>
              <a:gd name="connsiteY4" fmla="*/ 71627 h 1725929"/>
              <a:gd name="connsiteX5" fmla="*/ 3544049 w 3544049"/>
              <a:gd name="connsiteY5" fmla="*/ 1641348 h 1725929"/>
              <a:gd name="connsiteX6" fmla="*/ 3541776 w 3544049"/>
              <a:gd name="connsiteY6" fmla="*/ 1674876 h 1725929"/>
              <a:gd name="connsiteX7" fmla="*/ 3523488 w 3544049"/>
              <a:gd name="connsiteY7" fmla="*/ 1701545 h 1725929"/>
              <a:gd name="connsiteX8" fmla="*/ 3496818 w 3544049"/>
              <a:gd name="connsiteY8" fmla="*/ 1719072 h 1725929"/>
              <a:gd name="connsiteX9" fmla="*/ 3463290 w 3544049"/>
              <a:gd name="connsiteY9" fmla="*/ 1725929 h 1725929"/>
              <a:gd name="connsiteX10" fmla="*/ 80010 w 3544049"/>
              <a:gd name="connsiteY10" fmla="*/ 1725929 h 1725929"/>
              <a:gd name="connsiteX11" fmla="*/ 47244 w 3544049"/>
              <a:gd name="connsiteY11" fmla="*/ 1719072 h 1725929"/>
              <a:gd name="connsiteX12" fmla="*/ 20574 w 3544049"/>
              <a:gd name="connsiteY12" fmla="*/ 1701545 h 1725929"/>
              <a:gd name="connsiteX13" fmla="*/ 2286 w 3544049"/>
              <a:gd name="connsiteY13" fmla="*/ 1674876 h 1725929"/>
              <a:gd name="connsiteX14" fmla="*/ 0 w 3544049"/>
              <a:gd name="connsiteY14" fmla="*/ 1641348 h 1725929"/>
              <a:gd name="connsiteX15" fmla="*/ 144780 w 3544049"/>
              <a:gd name="connsiteY15" fmla="*/ 71627 h 1725929"/>
              <a:gd name="connsiteX16" fmla="*/ 153924 w 3544049"/>
              <a:gd name="connsiteY16" fmla="*/ 42672 h 1725929"/>
              <a:gd name="connsiteX17" fmla="*/ 173736 w 3544049"/>
              <a:gd name="connsiteY17" fmla="*/ 19812 h 1725929"/>
              <a:gd name="connsiteX18" fmla="*/ 200405 w 3544049"/>
              <a:gd name="connsiteY18" fmla="*/ 4572 h 1725929"/>
              <a:gd name="connsiteX19" fmla="*/ 231648 w 3544049"/>
              <a:gd name="connsiteY19" fmla="*/ 0 h 1725929"/>
              <a:gd name="connsiteX20" fmla="*/ 3312414 w 3544049"/>
              <a:gd name="connsiteY20" fmla="*/ 0 h 172592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</a:cxnLst>
            <a:rect l="l" t="t" r="r" b="b"/>
            <a:pathLst>
              <a:path w="3544049" h="1725929">
                <a:moveTo>
                  <a:pt x="3312414" y="0"/>
                </a:moveTo>
                <a:cubicBezTo>
                  <a:pt x="3323069" y="0"/>
                  <a:pt x="3334499" y="2286"/>
                  <a:pt x="3343643" y="4572"/>
                </a:cubicBezTo>
                <a:cubicBezTo>
                  <a:pt x="3354311" y="9144"/>
                  <a:pt x="3363468" y="13716"/>
                  <a:pt x="3370326" y="19812"/>
                </a:cubicBezTo>
                <a:cubicBezTo>
                  <a:pt x="3378695" y="26669"/>
                  <a:pt x="3385566" y="33527"/>
                  <a:pt x="3390138" y="42672"/>
                </a:cubicBezTo>
                <a:cubicBezTo>
                  <a:pt x="3394697" y="51054"/>
                  <a:pt x="3399269" y="60198"/>
                  <a:pt x="3399269" y="71627"/>
                </a:cubicBezTo>
                <a:cubicBezTo>
                  <a:pt x="3544049" y="1641348"/>
                  <a:pt x="3544049" y="1641348"/>
                  <a:pt x="3544049" y="1641348"/>
                </a:cubicBezTo>
                <a:cubicBezTo>
                  <a:pt x="3546335" y="1652016"/>
                  <a:pt x="3544049" y="1663445"/>
                  <a:pt x="3541776" y="1674876"/>
                </a:cubicBezTo>
                <a:cubicBezTo>
                  <a:pt x="3537204" y="1683257"/>
                  <a:pt x="3530333" y="1694688"/>
                  <a:pt x="3523488" y="1701545"/>
                </a:cubicBezTo>
                <a:cubicBezTo>
                  <a:pt x="3517392" y="1707642"/>
                  <a:pt x="3508235" y="1714500"/>
                  <a:pt x="3496818" y="1719072"/>
                </a:cubicBezTo>
                <a:cubicBezTo>
                  <a:pt x="3488423" y="1723644"/>
                  <a:pt x="3476993" y="1725929"/>
                  <a:pt x="3463290" y="1725929"/>
                </a:cubicBezTo>
                <a:cubicBezTo>
                  <a:pt x="80010" y="1725929"/>
                  <a:pt x="80010" y="1725929"/>
                  <a:pt x="80010" y="1725929"/>
                </a:cubicBezTo>
                <a:cubicBezTo>
                  <a:pt x="67055" y="1725929"/>
                  <a:pt x="55626" y="1723644"/>
                  <a:pt x="47244" y="1719072"/>
                </a:cubicBezTo>
                <a:cubicBezTo>
                  <a:pt x="35814" y="1714500"/>
                  <a:pt x="26670" y="1707642"/>
                  <a:pt x="20574" y="1701545"/>
                </a:cubicBezTo>
                <a:cubicBezTo>
                  <a:pt x="13716" y="1694688"/>
                  <a:pt x="6858" y="1683257"/>
                  <a:pt x="2286" y="1674876"/>
                </a:cubicBezTo>
                <a:cubicBezTo>
                  <a:pt x="0" y="1663445"/>
                  <a:pt x="-2285" y="1652016"/>
                  <a:pt x="0" y="1641348"/>
                </a:cubicBezTo>
                <a:cubicBezTo>
                  <a:pt x="144780" y="71627"/>
                  <a:pt x="144780" y="71627"/>
                  <a:pt x="144780" y="71627"/>
                </a:cubicBezTo>
                <a:cubicBezTo>
                  <a:pt x="144780" y="60198"/>
                  <a:pt x="149352" y="51054"/>
                  <a:pt x="153924" y="42672"/>
                </a:cubicBezTo>
                <a:cubicBezTo>
                  <a:pt x="158496" y="33527"/>
                  <a:pt x="164592" y="26669"/>
                  <a:pt x="173736" y="19812"/>
                </a:cubicBezTo>
                <a:cubicBezTo>
                  <a:pt x="180594" y="13716"/>
                  <a:pt x="189738" y="9144"/>
                  <a:pt x="200405" y="4572"/>
                </a:cubicBezTo>
                <a:cubicBezTo>
                  <a:pt x="209550" y="2286"/>
                  <a:pt x="220217" y="0"/>
                  <a:pt x="231648" y="0"/>
                </a:cubicBezTo>
                <a:lnTo>
                  <a:pt x="3312414" y="0"/>
                </a:lnTo>
              </a:path>
            </a:pathLst>
          </a:custGeom>
          <a:solidFill>
            <a:srgbClr val="00B0F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3604145" y="2433066"/>
            <a:ext cx="3484626" cy="272033"/>
          </a:xfrm>
          <a:custGeom>
            <a:avLst/>
            <a:gdLst>
              <a:gd name="connsiteX0" fmla="*/ 3484626 w 3484626"/>
              <a:gd name="connsiteY0" fmla="*/ 0 h 272033"/>
              <a:gd name="connsiteX1" fmla="*/ 3469386 w 3484626"/>
              <a:gd name="connsiteY1" fmla="*/ 9144 h 272033"/>
              <a:gd name="connsiteX2" fmla="*/ 3453384 w 3484626"/>
              <a:gd name="connsiteY2" fmla="*/ 13716 h 272033"/>
              <a:gd name="connsiteX3" fmla="*/ 3433572 w 3484626"/>
              <a:gd name="connsiteY3" fmla="*/ 16001 h 272033"/>
              <a:gd name="connsiteX4" fmla="*/ 51054 w 3484626"/>
              <a:gd name="connsiteY4" fmla="*/ 16001 h 272033"/>
              <a:gd name="connsiteX5" fmla="*/ 30480 w 3484626"/>
              <a:gd name="connsiteY5" fmla="*/ 13716 h 272033"/>
              <a:gd name="connsiteX6" fmla="*/ 15240 w 3484626"/>
              <a:gd name="connsiteY6" fmla="*/ 9144 h 272033"/>
              <a:gd name="connsiteX7" fmla="*/ 0 w 3484626"/>
              <a:gd name="connsiteY7" fmla="*/ 0 h 272033"/>
              <a:gd name="connsiteX8" fmla="*/ 197358 w 3484626"/>
              <a:gd name="connsiteY8" fmla="*/ 245363 h 272033"/>
              <a:gd name="connsiteX9" fmla="*/ 208788 w 3484626"/>
              <a:gd name="connsiteY9" fmla="*/ 256794 h 272033"/>
              <a:gd name="connsiteX10" fmla="*/ 222504 w 3484626"/>
              <a:gd name="connsiteY10" fmla="*/ 265176 h 272033"/>
              <a:gd name="connsiteX11" fmla="*/ 237744 w 3484626"/>
              <a:gd name="connsiteY11" fmla="*/ 269748 h 272033"/>
              <a:gd name="connsiteX12" fmla="*/ 255270 w 3484626"/>
              <a:gd name="connsiteY12" fmla="*/ 272033 h 272033"/>
              <a:gd name="connsiteX13" fmla="*/ 3228581 w 3484626"/>
              <a:gd name="connsiteY13" fmla="*/ 272033 h 272033"/>
              <a:gd name="connsiteX14" fmla="*/ 3246882 w 3484626"/>
              <a:gd name="connsiteY14" fmla="*/ 269748 h 272033"/>
              <a:gd name="connsiteX15" fmla="*/ 3262122 w 3484626"/>
              <a:gd name="connsiteY15" fmla="*/ 265176 h 272033"/>
              <a:gd name="connsiteX16" fmla="*/ 3275825 w 3484626"/>
              <a:gd name="connsiteY16" fmla="*/ 256794 h 272033"/>
              <a:gd name="connsiteX17" fmla="*/ 3286493 w 3484626"/>
              <a:gd name="connsiteY17" fmla="*/ 245363 h 272033"/>
              <a:gd name="connsiteX18" fmla="*/ 3484626 w 3484626"/>
              <a:gd name="connsiteY18" fmla="*/ 0 h 27203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</a:cxnLst>
            <a:rect l="l" t="t" r="r" b="b"/>
            <a:pathLst>
              <a:path w="3484626" h="272033">
                <a:moveTo>
                  <a:pt x="3484626" y="0"/>
                </a:moveTo>
                <a:cubicBezTo>
                  <a:pt x="3480041" y="2285"/>
                  <a:pt x="3476231" y="6857"/>
                  <a:pt x="3469386" y="9144"/>
                </a:cubicBezTo>
                <a:cubicBezTo>
                  <a:pt x="3464801" y="11429"/>
                  <a:pt x="3457943" y="13716"/>
                  <a:pt x="3453384" y="13716"/>
                </a:cubicBezTo>
                <a:cubicBezTo>
                  <a:pt x="3447275" y="16001"/>
                  <a:pt x="3440417" y="16001"/>
                  <a:pt x="3433572" y="16001"/>
                </a:cubicBezTo>
                <a:cubicBezTo>
                  <a:pt x="51054" y="16001"/>
                  <a:pt x="51054" y="16001"/>
                  <a:pt x="51054" y="16001"/>
                </a:cubicBezTo>
                <a:cubicBezTo>
                  <a:pt x="44196" y="16001"/>
                  <a:pt x="37338" y="16001"/>
                  <a:pt x="30480" y="13716"/>
                </a:cubicBezTo>
                <a:cubicBezTo>
                  <a:pt x="26670" y="13716"/>
                  <a:pt x="19812" y="11429"/>
                  <a:pt x="15240" y="9144"/>
                </a:cubicBezTo>
                <a:cubicBezTo>
                  <a:pt x="8382" y="6857"/>
                  <a:pt x="3810" y="2285"/>
                  <a:pt x="0" y="0"/>
                </a:cubicBezTo>
                <a:cubicBezTo>
                  <a:pt x="-4571" y="-3810"/>
                  <a:pt x="128778" y="158495"/>
                  <a:pt x="197358" y="245363"/>
                </a:cubicBezTo>
                <a:cubicBezTo>
                  <a:pt x="201930" y="249935"/>
                  <a:pt x="204216" y="252222"/>
                  <a:pt x="208788" y="256794"/>
                </a:cubicBezTo>
                <a:cubicBezTo>
                  <a:pt x="213360" y="259079"/>
                  <a:pt x="217932" y="262889"/>
                  <a:pt x="222504" y="265176"/>
                </a:cubicBezTo>
                <a:cubicBezTo>
                  <a:pt x="226314" y="267461"/>
                  <a:pt x="233172" y="267461"/>
                  <a:pt x="237744" y="269748"/>
                </a:cubicBezTo>
                <a:cubicBezTo>
                  <a:pt x="244602" y="269748"/>
                  <a:pt x="249174" y="272033"/>
                  <a:pt x="255270" y="272033"/>
                </a:cubicBezTo>
                <a:cubicBezTo>
                  <a:pt x="3228581" y="272033"/>
                  <a:pt x="3228581" y="272033"/>
                  <a:pt x="3228581" y="272033"/>
                </a:cubicBezTo>
                <a:cubicBezTo>
                  <a:pt x="3235439" y="272033"/>
                  <a:pt x="3240024" y="269748"/>
                  <a:pt x="3246882" y="269748"/>
                </a:cubicBezTo>
                <a:cubicBezTo>
                  <a:pt x="3251441" y="267461"/>
                  <a:pt x="3257550" y="267461"/>
                  <a:pt x="3262122" y="265176"/>
                </a:cubicBezTo>
                <a:cubicBezTo>
                  <a:pt x="3266681" y="262889"/>
                  <a:pt x="3271253" y="259079"/>
                  <a:pt x="3275825" y="256794"/>
                </a:cubicBezTo>
                <a:cubicBezTo>
                  <a:pt x="3278124" y="252222"/>
                  <a:pt x="3282696" y="249935"/>
                  <a:pt x="3286493" y="245363"/>
                </a:cubicBezTo>
                <a:cubicBezTo>
                  <a:pt x="3355848" y="158495"/>
                  <a:pt x="3489198" y="-3810"/>
                  <a:pt x="3484626" y="0"/>
                </a:cubicBezTo>
              </a:path>
            </a:pathLst>
          </a:custGeom>
          <a:solidFill>
            <a:srgbClr val="00B0F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3646817" y="795527"/>
            <a:ext cx="3399269" cy="1582673"/>
          </a:xfrm>
          <a:custGeom>
            <a:avLst/>
            <a:gdLst>
              <a:gd name="connsiteX0" fmla="*/ 3390138 w 3399269"/>
              <a:gd name="connsiteY0" fmla="*/ 1582673 h 1582673"/>
              <a:gd name="connsiteX1" fmla="*/ 9144 w 3399269"/>
              <a:gd name="connsiteY1" fmla="*/ 1582673 h 1582673"/>
              <a:gd name="connsiteX2" fmla="*/ 2285 w 3399269"/>
              <a:gd name="connsiteY2" fmla="*/ 1582673 h 1582673"/>
              <a:gd name="connsiteX3" fmla="*/ 0 w 3399269"/>
              <a:gd name="connsiteY3" fmla="*/ 1580388 h 1582673"/>
              <a:gd name="connsiteX4" fmla="*/ 0 w 3399269"/>
              <a:gd name="connsiteY4" fmla="*/ 1578101 h 1582673"/>
              <a:gd name="connsiteX5" fmla="*/ 0 w 3399269"/>
              <a:gd name="connsiteY5" fmla="*/ 1575816 h 1582673"/>
              <a:gd name="connsiteX6" fmla="*/ 144779 w 3399269"/>
              <a:gd name="connsiteY6" fmla="*/ 6858 h 1582673"/>
              <a:gd name="connsiteX7" fmla="*/ 147065 w 3399269"/>
              <a:gd name="connsiteY7" fmla="*/ 4572 h 1582673"/>
              <a:gd name="connsiteX8" fmla="*/ 151638 w 3399269"/>
              <a:gd name="connsiteY8" fmla="*/ 0 h 1582673"/>
              <a:gd name="connsiteX9" fmla="*/ 160020 w 3399269"/>
              <a:gd name="connsiteY9" fmla="*/ 0 h 1582673"/>
              <a:gd name="connsiteX10" fmla="*/ 3238500 w 3399269"/>
              <a:gd name="connsiteY10" fmla="*/ 0 h 1582673"/>
              <a:gd name="connsiteX11" fmla="*/ 3245345 w 3399269"/>
              <a:gd name="connsiteY11" fmla="*/ 0 h 1582673"/>
              <a:gd name="connsiteX12" fmla="*/ 3252203 w 3399269"/>
              <a:gd name="connsiteY12" fmla="*/ 4572 h 1582673"/>
              <a:gd name="connsiteX13" fmla="*/ 3254502 w 3399269"/>
              <a:gd name="connsiteY13" fmla="*/ 6858 h 1582673"/>
              <a:gd name="connsiteX14" fmla="*/ 3399269 w 3399269"/>
              <a:gd name="connsiteY14" fmla="*/ 1575816 h 1582673"/>
              <a:gd name="connsiteX15" fmla="*/ 3399269 w 3399269"/>
              <a:gd name="connsiteY15" fmla="*/ 1578101 h 1582673"/>
              <a:gd name="connsiteX16" fmla="*/ 3399269 w 3399269"/>
              <a:gd name="connsiteY16" fmla="*/ 1580388 h 1582673"/>
              <a:gd name="connsiteX17" fmla="*/ 3396983 w 3399269"/>
              <a:gd name="connsiteY17" fmla="*/ 1582673 h 1582673"/>
              <a:gd name="connsiteX18" fmla="*/ 3390138 w 3399269"/>
              <a:gd name="connsiteY18" fmla="*/ 1582673 h 158267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</a:cxnLst>
            <a:rect l="l" t="t" r="r" b="b"/>
            <a:pathLst>
              <a:path w="3399269" h="1582673">
                <a:moveTo>
                  <a:pt x="3390138" y="1582673"/>
                </a:moveTo>
                <a:cubicBezTo>
                  <a:pt x="9144" y="1582673"/>
                  <a:pt x="9144" y="1582673"/>
                  <a:pt x="9144" y="1582673"/>
                </a:cubicBezTo>
                <a:cubicBezTo>
                  <a:pt x="6858" y="1582673"/>
                  <a:pt x="4571" y="1582673"/>
                  <a:pt x="2285" y="1582673"/>
                </a:cubicBezTo>
                <a:lnTo>
                  <a:pt x="0" y="1580388"/>
                </a:lnTo>
                <a:cubicBezTo>
                  <a:pt x="0" y="1580388"/>
                  <a:pt x="0" y="1580388"/>
                  <a:pt x="0" y="1578101"/>
                </a:cubicBezTo>
                <a:lnTo>
                  <a:pt x="0" y="1575816"/>
                </a:lnTo>
                <a:cubicBezTo>
                  <a:pt x="144779" y="6858"/>
                  <a:pt x="144779" y="6858"/>
                  <a:pt x="144779" y="6858"/>
                </a:cubicBezTo>
                <a:cubicBezTo>
                  <a:pt x="144779" y="6858"/>
                  <a:pt x="144779" y="4572"/>
                  <a:pt x="147065" y="4572"/>
                </a:cubicBezTo>
                <a:cubicBezTo>
                  <a:pt x="149352" y="2286"/>
                  <a:pt x="149352" y="2286"/>
                  <a:pt x="151638" y="0"/>
                </a:cubicBezTo>
                <a:cubicBezTo>
                  <a:pt x="156209" y="0"/>
                  <a:pt x="157734" y="0"/>
                  <a:pt x="160020" y="0"/>
                </a:cubicBezTo>
                <a:cubicBezTo>
                  <a:pt x="3238500" y="0"/>
                  <a:pt x="3238500" y="0"/>
                  <a:pt x="3238500" y="0"/>
                </a:cubicBezTo>
                <a:cubicBezTo>
                  <a:pt x="3240785" y="0"/>
                  <a:pt x="3243059" y="0"/>
                  <a:pt x="3245345" y="0"/>
                </a:cubicBezTo>
                <a:cubicBezTo>
                  <a:pt x="3249930" y="2286"/>
                  <a:pt x="3249930" y="2286"/>
                  <a:pt x="3252203" y="4572"/>
                </a:cubicBezTo>
                <a:cubicBezTo>
                  <a:pt x="3254502" y="4572"/>
                  <a:pt x="3254502" y="6858"/>
                  <a:pt x="3254502" y="6858"/>
                </a:cubicBezTo>
                <a:cubicBezTo>
                  <a:pt x="3399269" y="1575816"/>
                  <a:pt x="3399269" y="1575816"/>
                  <a:pt x="3399269" y="1575816"/>
                </a:cubicBezTo>
                <a:cubicBezTo>
                  <a:pt x="3399269" y="1578101"/>
                  <a:pt x="3399269" y="1578101"/>
                  <a:pt x="3399269" y="1578101"/>
                </a:cubicBezTo>
                <a:cubicBezTo>
                  <a:pt x="3399269" y="1580388"/>
                  <a:pt x="3399269" y="1580388"/>
                  <a:pt x="3399269" y="1580388"/>
                </a:cubicBezTo>
                <a:lnTo>
                  <a:pt x="3396983" y="1582673"/>
                </a:lnTo>
                <a:cubicBezTo>
                  <a:pt x="3394709" y="1582673"/>
                  <a:pt x="3392423" y="1582673"/>
                  <a:pt x="3390138" y="1582673"/>
                </a:cubicBezTo>
              </a:path>
            </a:pathLst>
          </a:custGeom>
          <a:solidFill>
            <a:srgbClr val="00B0F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3629291" y="2844545"/>
            <a:ext cx="3554730" cy="1862327"/>
          </a:xfrm>
          <a:custGeom>
            <a:avLst/>
            <a:gdLst>
              <a:gd name="connsiteX0" fmla="*/ 0 w 3554730"/>
              <a:gd name="connsiteY0" fmla="*/ 0 h 1862327"/>
              <a:gd name="connsiteX1" fmla="*/ 0 w 3554730"/>
              <a:gd name="connsiteY1" fmla="*/ 1862327 h 1862327"/>
              <a:gd name="connsiteX2" fmla="*/ 3554730 w 3554730"/>
              <a:gd name="connsiteY2" fmla="*/ 1862327 h 1862327"/>
              <a:gd name="connsiteX3" fmla="*/ 3554730 w 3554730"/>
              <a:gd name="connsiteY3" fmla="*/ 0 h 1862327"/>
              <a:gd name="connsiteX4" fmla="*/ 0 w 3554730"/>
              <a:gd name="connsiteY4" fmla="*/ 0 h 186232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554730" h="1862327">
                <a:moveTo>
                  <a:pt x="0" y="0"/>
                </a:moveTo>
                <a:lnTo>
                  <a:pt x="0" y="1862327"/>
                </a:lnTo>
                <a:lnTo>
                  <a:pt x="3554730" y="1862327"/>
                </a:lnTo>
                <a:lnTo>
                  <a:pt x="3554730" y="0"/>
                </a:lnTo>
                <a:lnTo>
                  <a:pt x="0" y="0"/>
                </a:lnTo>
              </a:path>
            </a:pathLst>
          </a:custGeom>
          <a:solidFill>
            <a:srgbClr val="00B0F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3"/>
          <p:cNvSpPr/>
          <p:nvPr/>
        </p:nvSpPr>
        <p:spPr>
          <a:xfrm>
            <a:off x="3724541" y="2923032"/>
            <a:ext cx="3240023" cy="1707641"/>
          </a:xfrm>
          <a:custGeom>
            <a:avLst/>
            <a:gdLst>
              <a:gd name="connsiteX0" fmla="*/ 3240023 w 3240023"/>
              <a:gd name="connsiteY0" fmla="*/ 0 h 1707641"/>
              <a:gd name="connsiteX1" fmla="*/ 3240023 w 3240023"/>
              <a:gd name="connsiteY1" fmla="*/ 1707641 h 1707641"/>
              <a:gd name="connsiteX2" fmla="*/ 0 w 3240023"/>
              <a:gd name="connsiteY2" fmla="*/ 1707641 h 1707641"/>
              <a:gd name="connsiteX3" fmla="*/ 0 w 3240023"/>
              <a:gd name="connsiteY3" fmla="*/ 0 h 1707641"/>
              <a:gd name="connsiteX4" fmla="*/ 3240023 w 3240023"/>
              <a:gd name="connsiteY4" fmla="*/ 0 h 170764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240023" h="1707641">
                <a:moveTo>
                  <a:pt x="3240023" y="0"/>
                </a:moveTo>
                <a:lnTo>
                  <a:pt x="3240023" y="1707641"/>
                </a:lnTo>
                <a:lnTo>
                  <a:pt x="0" y="1707641"/>
                </a:lnTo>
                <a:lnTo>
                  <a:pt x="0" y="0"/>
                </a:lnTo>
                <a:lnTo>
                  <a:pt x="3240023" y="0"/>
                </a:lnTo>
              </a:path>
            </a:pathLst>
          </a:custGeom>
          <a:solidFill>
            <a:srgbClr val="00B0F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3"/>
          <p:cNvSpPr/>
          <p:nvPr/>
        </p:nvSpPr>
        <p:spPr>
          <a:xfrm>
            <a:off x="3642245" y="3776471"/>
            <a:ext cx="26670" cy="835152"/>
          </a:xfrm>
          <a:custGeom>
            <a:avLst/>
            <a:gdLst>
              <a:gd name="connsiteX0" fmla="*/ 13335 w 26670"/>
              <a:gd name="connsiteY0" fmla="*/ 0 h 835152"/>
              <a:gd name="connsiteX1" fmla="*/ 13335 w 26670"/>
              <a:gd name="connsiteY1" fmla="*/ 835152 h 83515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26670" h="835152">
                <a:moveTo>
                  <a:pt x="13335" y="0"/>
                </a:moveTo>
                <a:lnTo>
                  <a:pt x="13335" y="835152"/>
                </a:lnTo>
              </a:path>
            </a:pathLst>
          </a:custGeom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Freeform 3"/>
          <p:cNvSpPr/>
          <p:nvPr/>
        </p:nvSpPr>
        <p:spPr>
          <a:xfrm>
            <a:off x="3642245" y="4610100"/>
            <a:ext cx="3408426" cy="105155"/>
          </a:xfrm>
          <a:custGeom>
            <a:avLst/>
            <a:gdLst>
              <a:gd name="connsiteX0" fmla="*/ 3408426 w 3408426"/>
              <a:gd name="connsiteY0" fmla="*/ 0 h 105155"/>
              <a:gd name="connsiteX1" fmla="*/ 3398520 w 3408426"/>
              <a:gd name="connsiteY1" fmla="*/ 60197 h 105155"/>
              <a:gd name="connsiteX2" fmla="*/ 3349752 w 3408426"/>
              <a:gd name="connsiteY2" fmla="*/ 100584 h 105155"/>
              <a:gd name="connsiteX3" fmla="*/ 3341370 w 3408426"/>
              <a:gd name="connsiteY3" fmla="*/ 102870 h 105155"/>
              <a:gd name="connsiteX4" fmla="*/ 3332975 w 3408426"/>
              <a:gd name="connsiteY4" fmla="*/ 104394 h 105155"/>
              <a:gd name="connsiteX5" fmla="*/ 3324593 w 3408426"/>
              <a:gd name="connsiteY5" fmla="*/ 105155 h 105155"/>
              <a:gd name="connsiteX6" fmla="*/ 3249155 w 3408426"/>
              <a:gd name="connsiteY6" fmla="*/ 105155 h 105155"/>
              <a:gd name="connsiteX7" fmla="*/ 2889491 w 3408426"/>
              <a:gd name="connsiteY7" fmla="*/ 105155 h 105155"/>
              <a:gd name="connsiteX8" fmla="*/ 1136904 w 3408426"/>
              <a:gd name="connsiteY8" fmla="*/ 105155 h 105155"/>
              <a:gd name="connsiteX9" fmla="*/ 111252 w 3408426"/>
              <a:gd name="connsiteY9" fmla="*/ 105155 h 105155"/>
              <a:gd name="connsiteX10" fmla="*/ 0 w 3408426"/>
              <a:gd name="connsiteY10" fmla="*/ 0 h 105155"/>
              <a:gd name="connsiteX11" fmla="*/ 25146 w 3408426"/>
              <a:gd name="connsiteY11" fmla="*/ 0 h 105155"/>
              <a:gd name="connsiteX12" fmla="*/ 25146 w 3408426"/>
              <a:gd name="connsiteY12" fmla="*/ 20573 h 105155"/>
              <a:gd name="connsiteX13" fmla="*/ 25146 w 3408426"/>
              <a:gd name="connsiteY13" fmla="*/ 19811 h 105155"/>
              <a:gd name="connsiteX14" fmla="*/ 25908 w 3408426"/>
              <a:gd name="connsiteY14" fmla="*/ 26670 h 105155"/>
              <a:gd name="connsiteX15" fmla="*/ 25908 w 3408426"/>
              <a:gd name="connsiteY15" fmla="*/ 25908 h 105155"/>
              <a:gd name="connsiteX16" fmla="*/ 26670 w 3408426"/>
              <a:gd name="connsiteY16" fmla="*/ 32765 h 105155"/>
              <a:gd name="connsiteX17" fmla="*/ 26670 w 3408426"/>
              <a:gd name="connsiteY17" fmla="*/ 31241 h 105155"/>
              <a:gd name="connsiteX18" fmla="*/ 28194 w 3408426"/>
              <a:gd name="connsiteY18" fmla="*/ 38100 h 105155"/>
              <a:gd name="connsiteX19" fmla="*/ 27432 w 3408426"/>
              <a:gd name="connsiteY19" fmla="*/ 36576 h 105155"/>
              <a:gd name="connsiteX20" fmla="*/ 30480 w 3408426"/>
              <a:gd name="connsiteY20" fmla="*/ 43434 h 105155"/>
              <a:gd name="connsiteX21" fmla="*/ 29718 w 3408426"/>
              <a:gd name="connsiteY21" fmla="*/ 41909 h 105155"/>
              <a:gd name="connsiteX22" fmla="*/ 32766 w 3408426"/>
              <a:gd name="connsiteY22" fmla="*/ 48767 h 105155"/>
              <a:gd name="connsiteX23" fmla="*/ 32004 w 3408426"/>
              <a:gd name="connsiteY23" fmla="*/ 47244 h 105155"/>
              <a:gd name="connsiteX24" fmla="*/ 35814 w 3408426"/>
              <a:gd name="connsiteY24" fmla="*/ 53340 h 105155"/>
              <a:gd name="connsiteX25" fmla="*/ 35052 w 3408426"/>
              <a:gd name="connsiteY25" fmla="*/ 52578 h 105155"/>
              <a:gd name="connsiteX26" fmla="*/ 38862 w 3408426"/>
              <a:gd name="connsiteY26" fmla="*/ 57911 h 105155"/>
              <a:gd name="connsiteX27" fmla="*/ 38100 w 3408426"/>
              <a:gd name="connsiteY27" fmla="*/ 57150 h 105155"/>
              <a:gd name="connsiteX28" fmla="*/ 42672 w 3408426"/>
              <a:gd name="connsiteY28" fmla="*/ 62484 h 105155"/>
              <a:gd name="connsiteX29" fmla="*/ 41910 w 3408426"/>
              <a:gd name="connsiteY29" fmla="*/ 60959 h 105155"/>
              <a:gd name="connsiteX30" fmla="*/ 47244 w 3408426"/>
              <a:gd name="connsiteY30" fmla="*/ 66294 h 105155"/>
              <a:gd name="connsiteX31" fmla="*/ 45720 w 3408426"/>
              <a:gd name="connsiteY31" fmla="*/ 65532 h 105155"/>
              <a:gd name="connsiteX32" fmla="*/ 51816 w 3408426"/>
              <a:gd name="connsiteY32" fmla="*/ 69341 h 105155"/>
              <a:gd name="connsiteX33" fmla="*/ 50292 w 3408426"/>
              <a:gd name="connsiteY33" fmla="*/ 68579 h 105155"/>
              <a:gd name="connsiteX34" fmla="*/ 56388 w 3408426"/>
              <a:gd name="connsiteY34" fmla="*/ 72390 h 105155"/>
              <a:gd name="connsiteX35" fmla="*/ 55626 w 3408426"/>
              <a:gd name="connsiteY35" fmla="*/ 71628 h 105155"/>
              <a:gd name="connsiteX36" fmla="*/ 61722 w 3408426"/>
              <a:gd name="connsiteY36" fmla="*/ 74676 h 105155"/>
              <a:gd name="connsiteX37" fmla="*/ 60198 w 3408426"/>
              <a:gd name="connsiteY37" fmla="*/ 74676 h 105155"/>
              <a:gd name="connsiteX38" fmla="*/ 67056 w 3408426"/>
              <a:gd name="connsiteY38" fmla="*/ 76961 h 105155"/>
              <a:gd name="connsiteX39" fmla="*/ 65532 w 3408426"/>
              <a:gd name="connsiteY39" fmla="*/ 76200 h 105155"/>
              <a:gd name="connsiteX40" fmla="*/ 72390 w 3408426"/>
              <a:gd name="connsiteY40" fmla="*/ 78485 h 105155"/>
              <a:gd name="connsiteX41" fmla="*/ 71628 w 3408426"/>
              <a:gd name="connsiteY41" fmla="*/ 78485 h 105155"/>
              <a:gd name="connsiteX42" fmla="*/ 78486 w 3408426"/>
              <a:gd name="connsiteY42" fmla="*/ 79247 h 105155"/>
              <a:gd name="connsiteX43" fmla="*/ 76962 w 3408426"/>
              <a:gd name="connsiteY43" fmla="*/ 79247 h 105155"/>
              <a:gd name="connsiteX44" fmla="*/ 84582 w 3408426"/>
              <a:gd name="connsiteY44" fmla="*/ 79247 h 105155"/>
              <a:gd name="connsiteX45" fmla="*/ 83820 w 3408426"/>
              <a:gd name="connsiteY45" fmla="*/ 79247 h 105155"/>
              <a:gd name="connsiteX46" fmla="*/ 3324593 w 3408426"/>
              <a:gd name="connsiteY46" fmla="*/ 79247 h 105155"/>
              <a:gd name="connsiteX47" fmla="*/ 3323831 w 3408426"/>
              <a:gd name="connsiteY47" fmla="*/ 79247 h 105155"/>
              <a:gd name="connsiteX48" fmla="*/ 3331451 w 3408426"/>
              <a:gd name="connsiteY48" fmla="*/ 79247 h 105155"/>
              <a:gd name="connsiteX49" fmla="*/ 3329927 w 3408426"/>
              <a:gd name="connsiteY49" fmla="*/ 79247 h 105155"/>
              <a:gd name="connsiteX50" fmla="*/ 3336798 w 3408426"/>
              <a:gd name="connsiteY50" fmla="*/ 78485 h 105155"/>
              <a:gd name="connsiteX51" fmla="*/ 3336036 w 3408426"/>
              <a:gd name="connsiteY51" fmla="*/ 78485 h 105155"/>
              <a:gd name="connsiteX52" fmla="*/ 3342881 w 3408426"/>
              <a:gd name="connsiteY52" fmla="*/ 76200 h 105155"/>
              <a:gd name="connsiteX53" fmla="*/ 3341370 w 3408426"/>
              <a:gd name="connsiteY53" fmla="*/ 76961 h 105155"/>
              <a:gd name="connsiteX54" fmla="*/ 3348215 w 3408426"/>
              <a:gd name="connsiteY54" fmla="*/ 74676 h 105155"/>
              <a:gd name="connsiteX55" fmla="*/ 3346691 w 3408426"/>
              <a:gd name="connsiteY55" fmla="*/ 74676 h 105155"/>
              <a:gd name="connsiteX56" fmla="*/ 3352800 w 3408426"/>
              <a:gd name="connsiteY56" fmla="*/ 71628 h 105155"/>
              <a:gd name="connsiteX57" fmla="*/ 3352025 w 3408426"/>
              <a:gd name="connsiteY57" fmla="*/ 72390 h 105155"/>
              <a:gd name="connsiteX58" fmla="*/ 3358134 w 3408426"/>
              <a:gd name="connsiteY58" fmla="*/ 68579 h 105155"/>
              <a:gd name="connsiteX59" fmla="*/ 3356610 w 3408426"/>
              <a:gd name="connsiteY59" fmla="*/ 69341 h 105155"/>
              <a:gd name="connsiteX60" fmla="*/ 3361931 w 3408426"/>
              <a:gd name="connsiteY60" fmla="*/ 65532 h 105155"/>
              <a:gd name="connsiteX61" fmla="*/ 3361182 w 3408426"/>
              <a:gd name="connsiteY61" fmla="*/ 66294 h 105155"/>
              <a:gd name="connsiteX62" fmla="*/ 3366503 w 3408426"/>
              <a:gd name="connsiteY62" fmla="*/ 60959 h 105155"/>
              <a:gd name="connsiteX63" fmla="*/ 3365741 w 3408426"/>
              <a:gd name="connsiteY63" fmla="*/ 62484 h 105155"/>
              <a:gd name="connsiteX64" fmla="*/ 3370326 w 3408426"/>
              <a:gd name="connsiteY64" fmla="*/ 57150 h 105155"/>
              <a:gd name="connsiteX65" fmla="*/ 3369551 w 3408426"/>
              <a:gd name="connsiteY65" fmla="*/ 57911 h 105155"/>
              <a:gd name="connsiteX66" fmla="*/ 3373374 w 3408426"/>
              <a:gd name="connsiteY66" fmla="*/ 52578 h 105155"/>
              <a:gd name="connsiteX67" fmla="*/ 3372612 w 3408426"/>
              <a:gd name="connsiteY67" fmla="*/ 53340 h 105155"/>
              <a:gd name="connsiteX68" fmla="*/ 3376422 w 3408426"/>
              <a:gd name="connsiteY68" fmla="*/ 47244 h 105155"/>
              <a:gd name="connsiteX69" fmla="*/ 3375660 w 3408426"/>
              <a:gd name="connsiteY69" fmla="*/ 48767 h 105155"/>
              <a:gd name="connsiteX70" fmla="*/ 3378708 w 3408426"/>
              <a:gd name="connsiteY70" fmla="*/ 41909 h 105155"/>
              <a:gd name="connsiteX71" fmla="*/ 3377946 w 3408426"/>
              <a:gd name="connsiteY71" fmla="*/ 43434 h 105155"/>
              <a:gd name="connsiteX72" fmla="*/ 3380232 w 3408426"/>
              <a:gd name="connsiteY72" fmla="*/ 36576 h 105155"/>
              <a:gd name="connsiteX73" fmla="*/ 3380232 w 3408426"/>
              <a:gd name="connsiteY73" fmla="*/ 38100 h 105155"/>
              <a:gd name="connsiteX74" fmla="*/ 3381743 w 3408426"/>
              <a:gd name="connsiteY74" fmla="*/ 31241 h 105155"/>
              <a:gd name="connsiteX75" fmla="*/ 3381743 w 3408426"/>
              <a:gd name="connsiteY75" fmla="*/ 32765 h 105155"/>
              <a:gd name="connsiteX76" fmla="*/ 3382505 w 3408426"/>
              <a:gd name="connsiteY76" fmla="*/ 25908 h 105155"/>
              <a:gd name="connsiteX77" fmla="*/ 3382505 w 3408426"/>
              <a:gd name="connsiteY77" fmla="*/ 26670 h 105155"/>
              <a:gd name="connsiteX78" fmla="*/ 3383267 w 3408426"/>
              <a:gd name="connsiteY78" fmla="*/ 19811 h 105155"/>
              <a:gd name="connsiteX79" fmla="*/ 3383267 w 3408426"/>
              <a:gd name="connsiteY79" fmla="*/ 20573 h 105155"/>
              <a:gd name="connsiteX80" fmla="*/ 3383267 w 3408426"/>
              <a:gd name="connsiteY80" fmla="*/ 0 h 105155"/>
              <a:gd name="connsiteX81" fmla="*/ 3408426 w 3408426"/>
              <a:gd name="connsiteY81" fmla="*/ 0 h 10515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  <a:cxn ang="61">
                <a:pos x="connsiteX61" y="connsiteY61"/>
              </a:cxn>
              <a:cxn ang="62">
                <a:pos x="connsiteX62" y="connsiteY62"/>
              </a:cxn>
              <a:cxn ang="63">
                <a:pos x="connsiteX63" y="connsiteY63"/>
              </a:cxn>
              <a:cxn ang="64">
                <a:pos x="connsiteX64" y="connsiteY64"/>
              </a:cxn>
              <a:cxn ang="65">
                <a:pos x="connsiteX65" y="connsiteY65"/>
              </a:cxn>
              <a:cxn ang="66">
                <a:pos x="connsiteX66" y="connsiteY66"/>
              </a:cxn>
              <a:cxn ang="67">
                <a:pos x="connsiteX67" y="connsiteY67"/>
              </a:cxn>
              <a:cxn ang="68">
                <a:pos x="connsiteX68" y="connsiteY68"/>
              </a:cxn>
              <a:cxn ang="69">
                <a:pos x="connsiteX69" y="connsiteY69"/>
              </a:cxn>
              <a:cxn ang="70">
                <a:pos x="connsiteX70" y="connsiteY70"/>
              </a:cxn>
              <a:cxn ang="71">
                <a:pos x="connsiteX71" y="connsiteY71"/>
              </a:cxn>
              <a:cxn ang="72">
                <a:pos x="connsiteX72" y="connsiteY72"/>
              </a:cxn>
              <a:cxn ang="73">
                <a:pos x="connsiteX73" y="connsiteY73"/>
              </a:cxn>
              <a:cxn ang="74">
                <a:pos x="connsiteX74" y="connsiteY74"/>
              </a:cxn>
              <a:cxn ang="75">
                <a:pos x="connsiteX75" y="connsiteY75"/>
              </a:cxn>
              <a:cxn ang="76">
                <a:pos x="connsiteX76" y="connsiteY76"/>
              </a:cxn>
              <a:cxn ang="77">
                <a:pos x="connsiteX77" y="connsiteY77"/>
              </a:cxn>
              <a:cxn ang="78">
                <a:pos x="connsiteX78" y="connsiteY78"/>
              </a:cxn>
              <a:cxn ang="79">
                <a:pos x="connsiteX79" y="connsiteY79"/>
              </a:cxn>
              <a:cxn ang="80">
                <a:pos x="connsiteX80" y="connsiteY80"/>
              </a:cxn>
              <a:cxn ang="81">
                <a:pos x="connsiteX81" y="connsiteY81"/>
              </a:cxn>
            </a:cxnLst>
            <a:rect l="l" t="t" r="r" b="b"/>
            <a:pathLst>
              <a:path w="3408426" h="105155">
                <a:moveTo>
                  <a:pt x="3408426" y="0"/>
                </a:moveTo>
                <a:cubicBezTo>
                  <a:pt x="3408324" y="23596"/>
                  <a:pt x="3409937" y="36067"/>
                  <a:pt x="3398520" y="60197"/>
                </a:cubicBezTo>
                <a:cubicBezTo>
                  <a:pt x="3389173" y="76314"/>
                  <a:pt x="3368535" y="97040"/>
                  <a:pt x="3349752" y="100584"/>
                </a:cubicBezTo>
                <a:lnTo>
                  <a:pt x="3341370" y="102870"/>
                </a:lnTo>
                <a:lnTo>
                  <a:pt x="3332975" y="104394"/>
                </a:lnTo>
                <a:lnTo>
                  <a:pt x="3324593" y="105155"/>
                </a:lnTo>
                <a:lnTo>
                  <a:pt x="3249155" y="105155"/>
                </a:lnTo>
                <a:cubicBezTo>
                  <a:pt x="3129267" y="105155"/>
                  <a:pt x="3009379" y="105155"/>
                  <a:pt x="2889491" y="105155"/>
                </a:cubicBezTo>
                <a:cubicBezTo>
                  <a:pt x="2305291" y="105155"/>
                  <a:pt x="1721104" y="105155"/>
                  <a:pt x="1136904" y="105155"/>
                </a:cubicBezTo>
                <a:cubicBezTo>
                  <a:pt x="795020" y="105155"/>
                  <a:pt x="453136" y="105155"/>
                  <a:pt x="111252" y="105155"/>
                </a:cubicBezTo>
                <a:cubicBezTo>
                  <a:pt x="39624" y="110820"/>
                  <a:pt x="-4914" y="74320"/>
                  <a:pt x="0" y="0"/>
                </a:cubicBezTo>
                <a:lnTo>
                  <a:pt x="25146" y="0"/>
                </a:lnTo>
                <a:cubicBezTo>
                  <a:pt x="25146" y="6858"/>
                  <a:pt x="25146" y="13715"/>
                  <a:pt x="25146" y="20573"/>
                </a:cubicBezTo>
                <a:lnTo>
                  <a:pt x="25146" y="19811"/>
                </a:lnTo>
                <a:lnTo>
                  <a:pt x="25908" y="26670"/>
                </a:lnTo>
                <a:lnTo>
                  <a:pt x="25908" y="25908"/>
                </a:lnTo>
                <a:lnTo>
                  <a:pt x="26670" y="32765"/>
                </a:lnTo>
                <a:lnTo>
                  <a:pt x="26670" y="31241"/>
                </a:lnTo>
                <a:lnTo>
                  <a:pt x="28194" y="38100"/>
                </a:lnTo>
                <a:lnTo>
                  <a:pt x="27432" y="36576"/>
                </a:lnTo>
                <a:lnTo>
                  <a:pt x="30480" y="43434"/>
                </a:lnTo>
                <a:lnTo>
                  <a:pt x="29718" y="41909"/>
                </a:lnTo>
                <a:lnTo>
                  <a:pt x="32766" y="48767"/>
                </a:lnTo>
                <a:lnTo>
                  <a:pt x="32004" y="47244"/>
                </a:lnTo>
                <a:lnTo>
                  <a:pt x="35814" y="53340"/>
                </a:lnTo>
                <a:lnTo>
                  <a:pt x="35052" y="52578"/>
                </a:lnTo>
                <a:lnTo>
                  <a:pt x="38862" y="57911"/>
                </a:lnTo>
                <a:lnTo>
                  <a:pt x="38100" y="57150"/>
                </a:lnTo>
                <a:lnTo>
                  <a:pt x="42672" y="62484"/>
                </a:lnTo>
                <a:lnTo>
                  <a:pt x="41910" y="60959"/>
                </a:lnTo>
                <a:lnTo>
                  <a:pt x="47244" y="66294"/>
                </a:lnTo>
                <a:lnTo>
                  <a:pt x="45720" y="65532"/>
                </a:lnTo>
                <a:lnTo>
                  <a:pt x="51816" y="69341"/>
                </a:lnTo>
                <a:lnTo>
                  <a:pt x="50292" y="68579"/>
                </a:lnTo>
                <a:lnTo>
                  <a:pt x="56388" y="72390"/>
                </a:lnTo>
                <a:lnTo>
                  <a:pt x="55626" y="71628"/>
                </a:lnTo>
                <a:lnTo>
                  <a:pt x="61722" y="74676"/>
                </a:lnTo>
                <a:lnTo>
                  <a:pt x="60198" y="74676"/>
                </a:lnTo>
                <a:lnTo>
                  <a:pt x="67056" y="76961"/>
                </a:lnTo>
                <a:lnTo>
                  <a:pt x="65532" y="76200"/>
                </a:lnTo>
                <a:lnTo>
                  <a:pt x="72390" y="78485"/>
                </a:lnTo>
                <a:lnTo>
                  <a:pt x="71628" y="78485"/>
                </a:lnTo>
                <a:lnTo>
                  <a:pt x="78486" y="79247"/>
                </a:lnTo>
                <a:lnTo>
                  <a:pt x="76962" y="79247"/>
                </a:lnTo>
                <a:lnTo>
                  <a:pt x="84582" y="79247"/>
                </a:lnTo>
                <a:lnTo>
                  <a:pt x="83820" y="79247"/>
                </a:lnTo>
                <a:cubicBezTo>
                  <a:pt x="1164082" y="79247"/>
                  <a:pt x="2244331" y="79247"/>
                  <a:pt x="3324593" y="79247"/>
                </a:cubicBezTo>
                <a:lnTo>
                  <a:pt x="3323831" y="79247"/>
                </a:lnTo>
                <a:lnTo>
                  <a:pt x="3331451" y="79247"/>
                </a:lnTo>
                <a:lnTo>
                  <a:pt x="3329927" y="79247"/>
                </a:lnTo>
                <a:lnTo>
                  <a:pt x="3336798" y="78485"/>
                </a:lnTo>
                <a:lnTo>
                  <a:pt x="3336036" y="78485"/>
                </a:lnTo>
                <a:lnTo>
                  <a:pt x="3342881" y="76200"/>
                </a:lnTo>
                <a:lnTo>
                  <a:pt x="3341370" y="76961"/>
                </a:lnTo>
                <a:lnTo>
                  <a:pt x="3348215" y="74676"/>
                </a:lnTo>
                <a:lnTo>
                  <a:pt x="3346691" y="74676"/>
                </a:lnTo>
                <a:lnTo>
                  <a:pt x="3352800" y="71628"/>
                </a:lnTo>
                <a:lnTo>
                  <a:pt x="3352025" y="72390"/>
                </a:lnTo>
                <a:lnTo>
                  <a:pt x="3358134" y="68579"/>
                </a:lnTo>
                <a:lnTo>
                  <a:pt x="3356610" y="69341"/>
                </a:lnTo>
                <a:lnTo>
                  <a:pt x="3361931" y="65532"/>
                </a:lnTo>
                <a:lnTo>
                  <a:pt x="3361182" y="66294"/>
                </a:lnTo>
                <a:lnTo>
                  <a:pt x="3366503" y="60959"/>
                </a:lnTo>
                <a:lnTo>
                  <a:pt x="3365741" y="62484"/>
                </a:lnTo>
                <a:lnTo>
                  <a:pt x="3370326" y="57150"/>
                </a:lnTo>
                <a:lnTo>
                  <a:pt x="3369551" y="57911"/>
                </a:lnTo>
                <a:lnTo>
                  <a:pt x="3373374" y="52578"/>
                </a:lnTo>
                <a:lnTo>
                  <a:pt x="3372612" y="53340"/>
                </a:lnTo>
                <a:lnTo>
                  <a:pt x="3376422" y="47244"/>
                </a:lnTo>
                <a:lnTo>
                  <a:pt x="3375660" y="48767"/>
                </a:lnTo>
                <a:lnTo>
                  <a:pt x="3378708" y="41909"/>
                </a:lnTo>
                <a:lnTo>
                  <a:pt x="3377946" y="43434"/>
                </a:lnTo>
                <a:lnTo>
                  <a:pt x="3380232" y="36576"/>
                </a:lnTo>
                <a:lnTo>
                  <a:pt x="3380232" y="38100"/>
                </a:lnTo>
                <a:lnTo>
                  <a:pt x="3381743" y="31241"/>
                </a:lnTo>
                <a:lnTo>
                  <a:pt x="3381743" y="32765"/>
                </a:lnTo>
                <a:lnTo>
                  <a:pt x="3382505" y="25908"/>
                </a:lnTo>
                <a:lnTo>
                  <a:pt x="3382505" y="26670"/>
                </a:lnTo>
                <a:lnTo>
                  <a:pt x="3383267" y="19811"/>
                </a:lnTo>
                <a:lnTo>
                  <a:pt x="3383267" y="20573"/>
                </a:lnTo>
                <a:cubicBezTo>
                  <a:pt x="3383267" y="13715"/>
                  <a:pt x="3383267" y="6858"/>
                  <a:pt x="3383267" y="0"/>
                </a:cubicBezTo>
                <a:lnTo>
                  <a:pt x="3408426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Freeform 3"/>
          <p:cNvSpPr/>
          <p:nvPr/>
        </p:nvSpPr>
        <p:spPr>
          <a:xfrm>
            <a:off x="3742067" y="2838450"/>
            <a:ext cx="3310128" cy="1792223"/>
          </a:xfrm>
          <a:custGeom>
            <a:avLst/>
            <a:gdLst>
              <a:gd name="connsiteX0" fmla="*/ 0 w 3310128"/>
              <a:gd name="connsiteY0" fmla="*/ 0 h 1792223"/>
              <a:gd name="connsiteX1" fmla="*/ 3203447 w 3310128"/>
              <a:gd name="connsiteY1" fmla="*/ 0 h 1792223"/>
              <a:gd name="connsiteX2" fmla="*/ 3298697 w 3310128"/>
              <a:gd name="connsiteY2" fmla="*/ 44195 h 1792223"/>
              <a:gd name="connsiteX3" fmla="*/ 3304781 w 3310128"/>
              <a:gd name="connsiteY3" fmla="*/ 59435 h 1792223"/>
              <a:gd name="connsiteX4" fmla="*/ 3307080 w 3310128"/>
              <a:gd name="connsiteY4" fmla="*/ 67055 h 1792223"/>
              <a:gd name="connsiteX5" fmla="*/ 3307829 w 3310128"/>
              <a:gd name="connsiteY5" fmla="*/ 75438 h 1792223"/>
              <a:gd name="connsiteX6" fmla="*/ 3308604 w 3310128"/>
              <a:gd name="connsiteY6" fmla="*/ 381761 h 1792223"/>
              <a:gd name="connsiteX7" fmla="*/ 3308604 w 3310128"/>
              <a:gd name="connsiteY7" fmla="*/ 969264 h 1792223"/>
              <a:gd name="connsiteX8" fmla="*/ 3310128 w 3310128"/>
              <a:gd name="connsiteY8" fmla="*/ 1790700 h 1792223"/>
              <a:gd name="connsiteX9" fmla="*/ 3310128 w 3310128"/>
              <a:gd name="connsiteY9" fmla="*/ 1789938 h 1792223"/>
              <a:gd name="connsiteX10" fmla="*/ 3310128 w 3310128"/>
              <a:gd name="connsiteY10" fmla="*/ 1792223 h 1792223"/>
              <a:gd name="connsiteX11" fmla="*/ 3284969 w 3310128"/>
              <a:gd name="connsiteY11" fmla="*/ 1792223 h 1792223"/>
              <a:gd name="connsiteX12" fmla="*/ 3284969 w 3310128"/>
              <a:gd name="connsiteY12" fmla="*/ 1791461 h 1792223"/>
              <a:gd name="connsiteX13" fmla="*/ 3284969 w 3310128"/>
              <a:gd name="connsiteY13" fmla="*/ 1792223 h 1792223"/>
              <a:gd name="connsiteX14" fmla="*/ 3282683 w 3310128"/>
              <a:gd name="connsiteY14" fmla="*/ 77723 h 1792223"/>
              <a:gd name="connsiteX15" fmla="*/ 3282683 w 3310128"/>
              <a:gd name="connsiteY15" fmla="*/ 78485 h 1792223"/>
              <a:gd name="connsiteX16" fmla="*/ 3281921 w 3310128"/>
              <a:gd name="connsiteY16" fmla="*/ 71627 h 1792223"/>
              <a:gd name="connsiteX17" fmla="*/ 3281921 w 3310128"/>
              <a:gd name="connsiteY17" fmla="*/ 73151 h 1792223"/>
              <a:gd name="connsiteX18" fmla="*/ 3280409 w 3310128"/>
              <a:gd name="connsiteY18" fmla="*/ 66294 h 1792223"/>
              <a:gd name="connsiteX19" fmla="*/ 3280409 w 3310128"/>
              <a:gd name="connsiteY19" fmla="*/ 67055 h 1792223"/>
              <a:gd name="connsiteX20" fmla="*/ 3278123 w 3310128"/>
              <a:gd name="connsiteY20" fmla="*/ 60960 h 1792223"/>
              <a:gd name="connsiteX21" fmla="*/ 3278885 w 3310128"/>
              <a:gd name="connsiteY21" fmla="*/ 61722 h 1792223"/>
              <a:gd name="connsiteX22" fmla="*/ 3275838 w 3310128"/>
              <a:gd name="connsiteY22" fmla="*/ 55626 h 1792223"/>
              <a:gd name="connsiteX23" fmla="*/ 3276600 w 3310128"/>
              <a:gd name="connsiteY23" fmla="*/ 56388 h 1792223"/>
              <a:gd name="connsiteX24" fmla="*/ 3272790 w 3310128"/>
              <a:gd name="connsiteY24" fmla="*/ 51054 h 1792223"/>
              <a:gd name="connsiteX25" fmla="*/ 3273552 w 3310128"/>
              <a:gd name="connsiteY25" fmla="*/ 51816 h 1792223"/>
              <a:gd name="connsiteX26" fmla="*/ 3269729 w 3310128"/>
              <a:gd name="connsiteY26" fmla="*/ 46482 h 1792223"/>
              <a:gd name="connsiteX27" fmla="*/ 3269729 w 3310128"/>
              <a:gd name="connsiteY27" fmla="*/ 47244 h 1792223"/>
              <a:gd name="connsiteX28" fmla="*/ 3265157 w 3310128"/>
              <a:gd name="connsiteY28" fmla="*/ 41910 h 1792223"/>
              <a:gd name="connsiteX29" fmla="*/ 3266681 w 3310128"/>
              <a:gd name="connsiteY29" fmla="*/ 43433 h 1792223"/>
              <a:gd name="connsiteX30" fmla="*/ 3261359 w 3310128"/>
              <a:gd name="connsiteY30" fmla="*/ 38861 h 1792223"/>
              <a:gd name="connsiteX31" fmla="*/ 3262109 w 3310128"/>
              <a:gd name="connsiteY31" fmla="*/ 39623 h 1792223"/>
              <a:gd name="connsiteX32" fmla="*/ 3256788 w 3310128"/>
              <a:gd name="connsiteY32" fmla="*/ 35051 h 1792223"/>
              <a:gd name="connsiteX33" fmla="*/ 3257550 w 3310128"/>
              <a:gd name="connsiteY33" fmla="*/ 35814 h 1792223"/>
              <a:gd name="connsiteX34" fmla="*/ 3252203 w 3310128"/>
              <a:gd name="connsiteY34" fmla="*/ 32004 h 1792223"/>
              <a:gd name="connsiteX35" fmla="*/ 3252978 w 3310128"/>
              <a:gd name="connsiteY35" fmla="*/ 32766 h 1792223"/>
              <a:gd name="connsiteX36" fmla="*/ 3246869 w 3310128"/>
              <a:gd name="connsiteY36" fmla="*/ 29717 h 1792223"/>
              <a:gd name="connsiteX37" fmla="*/ 3247631 w 3310128"/>
              <a:gd name="connsiteY37" fmla="*/ 30479 h 1792223"/>
              <a:gd name="connsiteX38" fmla="*/ 3241547 w 3310128"/>
              <a:gd name="connsiteY38" fmla="*/ 28194 h 1792223"/>
              <a:gd name="connsiteX39" fmla="*/ 3242309 w 3310128"/>
              <a:gd name="connsiteY39" fmla="*/ 28194 h 1792223"/>
              <a:gd name="connsiteX40" fmla="*/ 3235452 w 3310128"/>
              <a:gd name="connsiteY40" fmla="*/ 26670 h 1792223"/>
              <a:gd name="connsiteX41" fmla="*/ 3236976 w 3310128"/>
              <a:gd name="connsiteY41" fmla="*/ 26670 h 1792223"/>
              <a:gd name="connsiteX42" fmla="*/ 3230105 w 3310128"/>
              <a:gd name="connsiteY42" fmla="*/ 25907 h 1792223"/>
              <a:gd name="connsiteX43" fmla="*/ 3230880 w 3310128"/>
              <a:gd name="connsiteY43" fmla="*/ 25907 h 1792223"/>
              <a:gd name="connsiteX44" fmla="*/ 3224009 w 3310128"/>
              <a:gd name="connsiteY44" fmla="*/ 25145 h 1792223"/>
              <a:gd name="connsiteX45" fmla="*/ 3224009 w 3310128"/>
              <a:gd name="connsiteY45" fmla="*/ 25907 h 1792223"/>
              <a:gd name="connsiteX46" fmla="*/ 0 w 3310128"/>
              <a:gd name="connsiteY46" fmla="*/ 25907 h 1792223"/>
              <a:gd name="connsiteX47" fmla="*/ 0 w 3310128"/>
              <a:gd name="connsiteY47" fmla="*/ 0 h 179222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</a:cxnLst>
            <a:rect l="l" t="t" r="r" b="b"/>
            <a:pathLst>
              <a:path w="3310128" h="1792223">
                <a:moveTo>
                  <a:pt x="0" y="0"/>
                </a:moveTo>
                <a:cubicBezTo>
                  <a:pt x="1067803" y="0"/>
                  <a:pt x="2135632" y="0"/>
                  <a:pt x="3203447" y="0"/>
                </a:cubicBezTo>
                <a:cubicBezTo>
                  <a:pt x="3244570" y="-1803"/>
                  <a:pt x="3275901" y="5448"/>
                  <a:pt x="3298697" y="44195"/>
                </a:cubicBezTo>
                <a:lnTo>
                  <a:pt x="3304781" y="59435"/>
                </a:lnTo>
                <a:lnTo>
                  <a:pt x="3307080" y="67055"/>
                </a:lnTo>
                <a:lnTo>
                  <a:pt x="3307829" y="75438"/>
                </a:lnTo>
                <a:cubicBezTo>
                  <a:pt x="3309632" y="176961"/>
                  <a:pt x="3308057" y="280060"/>
                  <a:pt x="3308604" y="381761"/>
                </a:cubicBezTo>
                <a:cubicBezTo>
                  <a:pt x="3308604" y="577596"/>
                  <a:pt x="3308604" y="773429"/>
                  <a:pt x="3308604" y="969264"/>
                </a:cubicBezTo>
                <a:cubicBezTo>
                  <a:pt x="3309137" y="1243025"/>
                  <a:pt x="3308781" y="1517002"/>
                  <a:pt x="3310128" y="1790700"/>
                </a:cubicBezTo>
                <a:lnTo>
                  <a:pt x="3310128" y="1789938"/>
                </a:lnTo>
                <a:lnTo>
                  <a:pt x="3310128" y="1792223"/>
                </a:lnTo>
                <a:lnTo>
                  <a:pt x="3284969" y="1792223"/>
                </a:lnTo>
                <a:lnTo>
                  <a:pt x="3284969" y="1791461"/>
                </a:lnTo>
                <a:lnTo>
                  <a:pt x="3284969" y="1792223"/>
                </a:lnTo>
                <a:cubicBezTo>
                  <a:pt x="3281286" y="1220978"/>
                  <a:pt x="3285248" y="649008"/>
                  <a:pt x="3282683" y="77723"/>
                </a:cubicBezTo>
                <a:lnTo>
                  <a:pt x="3282683" y="78485"/>
                </a:lnTo>
                <a:lnTo>
                  <a:pt x="3281921" y="71627"/>
                </a:lnTo>
                <a:lnTo>
                  <a:pt x="3281921" y="73151"/>
                </a:lnTo>
                <a:lnTo>
                  <a:pt x="3280409" y="66294"/>
                </a:lnTo>
                <a:lnTo>
                  <a:pt x="3280409" y="67055"/>
                </a:lnTo>
                <a:lnTo>
                  <a:pt x="3278123" y="60960"/>
                </a:lnTo>
                <a:lnTo>
                  <a:pt x="3278885" y="61722"/>
                </a:lnTo>
                <a:lnTo>
                  <a:pt x="3275838" y="55626"/>
                </a:lnTo>
                <a:lnTo>
                  <a:pt x="3276600" y="56388"/>
                </a:lnTo>
                <a:lnTo>
                  <a:pt x="3272790" y="51054"/>
                </a:lnTo>
                <a:lnTo>
                  <a:pt x="3273552" y="51816"/>
                </a:lnTo>
                <a:lnTo>
                  <a:pt x="3269729" y="46482"/>
                </a:lnTo>
                <a:lnTo>
                  <a:pt x="3269729" y="47244"/>
                </a:lnTo>
                <a:lnTo>
                  <a:pt x="3265157" y="41910"/>
                </a:lnTo>
                <a:lnTo>
                  <a:pt x="3266681" y="43433"/>
                </a:lnTo>
                <a:lnTo>
                  <a:pt x="3261359" y="38861"/>
                </a:lnTo>
                <a:lnTo>
                  <a:pt x="3262109" y="39623"/>
                </a:lnTo>
                <a:lnTo>
                  <a:pt x="3256788" y="35051"/>
                </a:lnTo>
                <a:lnTo>
                  <a:pt x="3257550" y="35814"/>
                </a:lnTo>
                <a:lnTo>
                  <a:pt x="3252203" y="32004"/>
                </a:lnTo>
                <a:lnTo>
                  <a:pt x="3252978" y="32766"/>
                </a:lnTo>
                <a:lnTo>
                  <a:pt x="3246869" y="29717"/>
                </a:lnTo>
                <a:lnTo>
                  <a:pt x="3247631" y="30479"/>
                </a:lnTo>
                <a:lnTo>
                  <a:pt x="3241547" y="28194"/>
                </a:lnTo>
                <a:lnTo>
                  <a:pt x="3242309" y="28194"/>
                </a:lnTo>
                <a:lnTo>
                  <a:pt x="3235452" y="26670"/>
                </a:lnTo>
                <a:lnTo>
                  <a:pt x="3236976" y="26670"/>
                </a:lnTo>
                <a:lnTo>
                  <a:pt x="3230105" y="25907"/>
                </a:lnTo>
                <a:lnTo>
                  <a:pt x="3230880" y="25907"/>
                </a:lnTo>
                <a:lnTo>
                  <a:pt x="3224009" y="25145"/>
                </a:lnTo>
                <a:lnTo>
                  <a:pt x="3224009" y="25907"/>
                </a:lnTo>
                <a:cubicBezTo>
                  <a:pt x="2149347" y="25907"/>
                  <a:pt x="1074673" y="25907"/>
                  <a:pt x="0" y="25907"/>
                </a:cubicBez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Freeform 3"/>
          <p:cNvSpPr/>
          <p:nvPr/>
        </p:nvSpPr>
        <p:spPr>
          <a:xfrm>
            <a:off x="3642245" y="2839973"/>
            <a:ext cx="99822" cy="936497"/>
          </a:xfrm>
          <a:custGeom>
            <a:avLst/>
            <a:gdLst>
              <a:gd name="connsiteX0" fmla="*/ 0 w 99822"/>
              <a:gd name="connsiteY0" fmla="*/ 936497 h 936497"/>
              <a:gd name="connsiteX1" fmla="*/ 0 w 99822"/>
              <a:gd name="connsiteY1" fmla="*/ 128777 h 936497"/>
              <a:gd name="connsiteX2" fmla="*/ 99822 w 99822"/>
              <a:gd name="connsiteY2" fmla="*/ 0 h 936497"/>
              <a:gd name="connsiteX3" fmla="*/ 99822 w 99822"/>
              <a:gd name="connsiteY3" fmla="*/ 25908 h 936497"/>
              <a:gd name="connsiteX4" fmla="*/ 84582 w 99822"/>
              <a:gd name="connsiteY4" fmla="*/ 25908 h 936497"/>
              <a:gd name="connsiteX5" fmla="*/ 85344 w 99822"/>
              <a:gd name="connsiteY5" fmla="*/ 25908 h 936497"/>
              <a:gd name="connsiteX6" fmla="*/ 77724 w 99822"/>
              <a:gd name="connsiteY6" fmla="*/ 25908 h 936497"/>
              <a:gd name="connsiteX7" fmla="*/ 78486 w 99822"/>
              <a:gd name="connsiteY7" fmla="*/ 25908 h 936497"/>
              <a:gd name="connsiteX8" fmla="*/ 71628 w 99822"/>
              <a:gd name="connsiteY8" fmla="*/ 26670 h 936497"/>
              <a:gd name="connsiteX9" fmla="*/ 72390 w 99822"/>
              <a:gd name="connsiteY9" fmla="*/ 26670 h 936497"/>
              <a:gd name="connsiteX10" fmla="*/ 65532 w 99822"/>
              <a:gd name="connsiteY10" fmla="*/ 28194 h 936497"/>
              <a:gd name="connsiteX11" fmla="*/ 67056 w 99822"/>
              <a:gd name="connsiteY11" fmla="*/ 28194 h 936497"/>
              <a:gd name="connsiteX12" fmla="*/ 60198 w 99822"/>
              <a:gd name="connsiteY12" fmla="*/ 30480 h 936497"/>
              <a:gd name="connsiteX13" fmla="*/ 61722 w 99822"/>
              <a:gd name="connsiteY13" fmla="*/ 29718 h 936497"/>
              <a:gd name="connsiteX14" fmla="*/ 55626 w 99822"/>
              <a:gd name="connsiteY14" fmla="*/ 32766 h 936497"/>
              <a:gd name="connsiteX15" fmla="*/ 56388 w 99822"/>
              <a:gd name="connsiteY15" fmla="*/ 32004 h 936497"/>
              <a:gd name="connsiteX16" fmla="*/ 50292 w 99822"/>
              <a:gd name="connsiteY16" fmla="*/ 35814 h 936497"/>
              <a:gd name="connsiteX17" fmla="*/ 51816 w 99822"/>
              <a:gd name="connsiteY17" fmla="*/ 35052 h 936497"/>
              <a:gd name="connsiteX18" fmla="*/ 45720 w 99822"/>
              <a:gd name="connsiteY18" fmla="*/ 38861 h 936497"/>
              <a:gd name="connsiteX19" fmla="*/ 47244 w 99822"/>
              <a:gd name="connsiteY19" fmla="*/ 38100 h 936497"/>
              <a:gd name="connsiteX20" fmla="*/ 41910 w 99822"/>
              <a:gd name="connsiteY20" fmla="*/ 42672 h 936497"/>
              <a:gd name="connsiteX21" fmla="*/ 42672 w 99822"/>
              <a:gd name="connsiteY21" fmla="*/ 41910 h 936497"/>
              <a:gd name="connsiteX22" fmla="*/ 38100 w 99822"/>
              <a:gd name="connsiteY22" fmla="*/ 47244 h 936497"/>
              <a:gd name="connsiteX23" fmla="*/ 38862 w 99822"/>
              <a:gd name="connsiteY23" fmla="*/ 45720 h 936497"/>
              <a:gd name="connsiteX24" fmla="*/ 35052 w 99822"/>
              <a:gd name="connsiteY24" fmla="*/ 51816 h 936497"/>
              <a:gd name="connsiteX25" fmla="*/ 35814 w 99822"/>
              <a:gd name="connsiteY25" fmla="*/ 50292 h 936497"/>
              <a:gd name="connsiteX26" fmla="*/ 32004 w 99822"/>
              <a:gd name="connsiteY26" fmla="*/ 56388 h 936497"/>
              <a:gd name="connsiteX27" fmla="*/ 32766 w 99822"/>
              <a:gd name="connsiteY27" fmla="*/ 55626 h 936497"/>
              <a:gd name="connsiteX28" fmla="*/ 29718 w 99822"/>
              <a:gd name="connsiteY28" fmla="*/ 61722 h 936497"/>
              <a:gd name="connsiteX29" fmla="*/ 30480 w 99822"/>
              <a:gd name="connsiteY29" fmla="*/ 60198 h 936497"/>
              <a:gd name="connsiteX30" fmla="*/ 27432 w 99822"/>
              <a:gd name="connsiteY30" fmla="*/ 67055 h 936497"/>
              <a:gd name="connsiteX31" fmla="*/ 28194 w 99822"/>
              <a:gd name="connsiteY31" fmla="*/ 65532 h 936497"/>
              <a:gd name="connsiteX32" fmla="*/ 26670 w 99822"/>
              <a:gd name="connsiteY32" fmla="*/ 72390 h 936497"/>
              <a:gd name="connsiteX33" fmla="*/ 26670 w 99822"/>
              <a:gd name="connsiteY33" fmla="*/ 71627 h 936497"/>
              <a:gd name="connsiteX34" fmla="*/ 25908 w 99822"/>
              <a:gd name="connsiteY34" fmla="*/ 78486 h 936497"/>
              <a:gd name="connsiteX35" fmla="*/ 25908 w 99822"/>
              <a:gd name="connsiteY35" fmla="*/ 77724 h 936497"/>
              <a:gd name="connsiteX36" fmla="*/ 25146 w 99822"/>
              <a:gd name="connsiteY36" fmla="*/ 84582 h 936497"/>
              <a:gd name="connsiteX37" fmla="*/ 25146 w 99822"/>
              <a:gd name="connsiteY37" fmla="*/ 83820 h 936497"/>
              <a:gd name="connsiteX38" fmla="*/ 25146 w 99822"/>
              <a:gd name="connsiteY38" fmla="*/ 936497 h 936497"/>
              <a:gd name="connsiteX39" fmla="*/ 0 w 99822"/>
              <a:gd name="connsiteY39" fmla="*/ 936497 h 93649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</a:cxnLst>
            <a:rect l="l" t="t" r="r" b="b"/>
            <a:pathLst>
              <a:path w="99822" h="936497">
                <a:moveTo>
                  <a:pt x="0" y="936497"/>
                </a:moveTo>
                <a:cubicBezTo>
                  <a:pt x="0" y="667258"/>
                  <a:pt x="0" y="398018"/>
                  <a:pt x="0" y="128777"/>
                </a:cubicBezTo>
                <a:cubicBezTo>
                  <a:pt x="-5016" y="55105"/>
                  <a:pt x="10211" y="-1714"/>
                  <a:pt x="99822" y="0"/>
                </a:cubicBezTo>
                <a:lnTo>
                  <a:pt x="99822" y="25908"/>
                </a:lnTo>
                <a:cubicBezTo>
                  <a:pt x="94742" y="25908"/>
                  <a:pt x="89662" y="25908"/>
                  <a:pt x="84582" y="25908"/>
                </a:cubicBezTo>
                <a:lnTo>
                  <a:pt x="85344" y="25908"/>
                </a:lnTo>
                <a:lnTo>
                  <a:pt x="77724" y="25908"/>
                </a:lnTo>
                <a:lnTo>
                  <a:pt x="78486" y="25908"/>
                </a:lnTo>
                <a:lnTo>
                  <a:pt x="71628" y="26670"/>
                </a:lnTo>
                <a:lnTo>
                  <a:pt x="72390" y="26670"/>
                </a:lnTo>
                <a:lnTo>
                  <a:pt x="65532" y="28194"/>
                </a:lnTo>
                <a:lnTo>
                  <a:pt x="67056" y="28194"/>
                </a:lnTo>
                <a:lnTo>
                  <a:pt x="60198" y="30480"/>
                </a:lnTo>
                <a:lnTo>
                  <a:pt x="61722" y="29718"/>
                </a:lnTo>
                <a:lnTo>
                  <a:pt x="55626" y="32766"/>
                </a:lnTo>
                <a:lnTo>
                  <a:pt x="56388" y="32004"/>
                </a:lnTo>
                <a:lnTo>
                  <a:pt x="50292" y="35814"/>
                </a:lnTo>
                <a:lnTo>
                  <a:pt x="51816" y="35052"/>
                </a:lnTo>
                <a:lnTo>
                  <a:pt x="45720" y="38861"/>
                </a:lnTo>
                <a:lnTo>
                  <a:pt x="47244" y="38100"/>
                </a:lnTo>
                <a:lnTo>
                  <a:pt x="41910" y="42672"/>
                </a:lnTo>
                <a:lnTo>
                  <a:pt x="42672" y="41910"/>
                </a:lnTo>
                <a:lnTo>
                  <a:pt x="38100" y="47244"/>
                </a:lnTo>
                <a:lnTo>
                  <a:pt x="38862" y="45720"/>
                </a:lnTo>
                <a:lnTo>
                  <a:pt x="35052" y="51816"/>
                </a:lnTo>
                <a:lnTo>
                  <a:pt x="35814" y="50292"/>
                </a:lnTo>
                <a:lnTo>
                  <a:pt x="32004" y="56388"/>
                </a:lnTo>
                <a:lnTo>
                  <a:pt x="32766" y="55626"/>
                </a:lnTo>
                <a:lnTo>
                  <a:pt x="29718" y="61722"/>
                </a:lnTo>
                <a:lnTo>
                  <a:pt x="30480" y="60198"/>
                </a:lnTo>
                <a:lnTo>
                  <a:pt x="27432" y="67055"/>
                </a:lnTo>
                <a:lnTo>
                  <a:pt x="28194" y="65532"/>
                </a:lnTo>
                <a:lnTo>
                  <a:pt x="26670" y="72390"/>
                </a:lnTo>
                <a:lnTo>
                  <a:pt x="26670" y="71627"/>
                </a:lnTo>
                <a:lnTo>
                  <a:pt x="25908" y="78486"/>
                </a:lnTo>
                <a:lnTo>
                  <a:pt x="25908" y="77724"/>
                </a:lnTo>
                <a:lnTo>
                  <a:pt x="25146" y="84582"/>
                </a:lnTo>
                <a:lnTo>
                  <a:pt x="25146" y="83820"/>
                </a:lnTo>
                <a:cubicBezTo>
                  <a:pt x="25146" y="368046"/>
                  <a:pt x="25146" y="652272"/>
                  <a:pt x="25146" y="936497"/>
                </a:cubicBezTo>
                <a:lnTo>
                  <a:pt x="0" y="936497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Freeform 3"/>
          <p:cNvSpPr/>
          <p:nvPr/>
        </p:nvSpPr>
        <p:spPr>
          <a:xfrm>
            <a:off x="7056767" y="3515105"/>
            <a:ext cx="2845307" cy="2481072"/>
          </a:xfrm>
          <a:custGeom>
            <a:avLst/>
            <a:gdLst>
              <a:gd name="connsiteX0" fmla="*/ 0 w 2845307"/>
              <a:gd name="connsiteY0" fmla="*/ 2481072 h 2481072"/>
              <a:gd name="connsiteX1" fmla="*/ 373380 w 2845307"/>
              <a:gd name="connsiteY1" fmla="*/ 2481072 h 2481072"/>
              <a:gd name="connsiteX2" fmla="*/ 385559 w 2845307"/>
              <a:gd name="connsiteY2" fmla="*/ 2474214 h 2481072"/>
              <a:gd name="connsiteX3" fmla="*/ 1802130 w 2845307"/>
              <a:gd name="connsiteY3" fmla="*/ 21335 h 2481072"/>
              <a:gd name="connsiteX4" fmla="*/ 1789938 w 2845307"/>
              <a:gd name="connsiteY4" fmla="*/ 28194 h 2481072"/>
              <a:gd name="connsiteX5" fmla="*/ 2845307 w 2845307"/>
              <a:gd name="connsiteY5" fmla="*/ 28194 h 2481072"/>
              <a:gd name="connsiteX6" fmla="*/ 2845307 w 2845307"/>
              <a:gd name="connsiteY6" fmla="*/ 0 h 2481072"/>
              <a:gd name="connsiteX7" fmla="*/ 1789938 w 2845307"/>
              <a:gd name="connsiteY7" fmla="*/ 0 h 2481072"/>
              <a:gd name="connsiteX8" fmla="*/ 1777733 w 2845307"/>
              <a:gd name="connsiteY8" fmla="*/ 6858 h 2481072"/>
              <a:gd name="connsiteX9" fmla="*/ 361188 w 2845307"/>
              <a:gd name="connsiteY9" fmla="*/ 2459735 h 2481072"/>
              <a:gd name="connsiteX10" fmla="*/ 373380 w 2845307"/>
              <a:gd name="connsiteY10" fmla="*/ 2452115 h 2481072"/>
              <a:gd name="connsiteX11" fmla="*/ 0 w 2845307"/>
              <a:gd name="connsiteY11" fmla="*/ 2452115 h 2481072"/>
              <a:gd name="connsiteX12" fmla="*/ 0 w 2845307"/>
              <a:gd name="connsiteY12" fmla="*/ 2481072 h 248107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</a:cxnLst>
            <a:rect l="l" t="t" r="r" b="b"/>
            <a:pathLst>
              <a:path w="2845307" h="2481072">
                <a:moveTo>
                  <a:pt x="0" y="2481072"/>
                </a:moveTo>
                <a:lnTo>
                  <a:pt x="373380" y="2481072"/>
                </a:lnTo>
                <a:cubicBezTo>
                  <a:pt x="378714" y="2481072"/>
                  <a:pt x="383285" y="2478023"/>
                  <a:pt x="385559" y="2474214"/>
                </a:cubicBezTo>
                <a:lnTo>
                  <a:pt x="1802130" y="21335"/>
                </a:lnTo>
                <a:lnTo>
                  <a:pt x="1789938" y="28194"/>
                </a:lnTo>
                <a:lnTo>
                  <a:pt x="2845307" y="28194"/>
                </a:lnTo>
                <a:lnTo>
                  <a:pt x="2845307" y="0"/>
                </a:lnTo>
                <a:lnTo>
                  <a:pt x="1789938" y="0"/>
                </a:lnTo>
                <a:cubicBezTo>
                  <a:pt x="1784604" y="0"/>
                  <a:pt x="1780031" y="2285"/>
                  <a:pt x="1777733" y="6858"/>
                </a:cubicBezTo>
                <a:lnTo>
                  <a:pt x="361188" y="2459735"/>
                </a:lnTo>
                <a:lnTo>
                  <a:pt x="373380" y="2452115"/>
                </a:lnTo>
                <a:lnTo>
                  <a:pt x="0" y="2452115"/>
                </a:lnTo>
                <a:lnTo>
                  <a:pt x="0" y="2481072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3300" y="698500"/>
            <a:ext cx="3594100" cy="2032000"/>
          </a:xfrm>
          <a:prstGeom prst="rect">
            <a:avLst/>
          </a:prstGeom>
          <a:noFill/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746500"/>
            <a:ext cx="2908300" cy="50800"/>
          </a:xfrm>
          <a:prstGeom prst="rect">
            <a:avLst/>
          </a:prstGeom>
          <a:noFill/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8400" y="2908300"/>
            <a:ext cx="3276600" cy="1739900"/>
          </a:xfrm>
          <a:prstGeom prst="rect">
            <a:avLst/>
          </a:prstGeom>
          <a:noFill/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43300" y="4838700"/>
            <a:ext cx="3594100" cy="2032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305300" y="5829300"/>
            <a:ext cx="2057400" cy="292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00"/>
              </a:lnSpc>
              <a:tabLst/>
            </a:pPr>
            <a:r>
              <a:rPr lang="en-US" altLang="zh-CN" sz="1800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相处：做对需求分析</a:t>
            </a:r>
          </a:p>
        </p:txBody>
      </p:sp>
      <p:sp>
        <p:nvSpPr>
          <p:cNvPr id="24" name="TextBox 1"/>
          <p:cNvSpPr txBox="1"/>
          <p:nvPr/>
        </p:nvSpPr>
        <p:spPr>
          <a:xfrm>
            <a:off x="4368800" y="1435100"/>
            <a:ext cx="1930400" cy="292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00"/>
              </a:lnSpc>
              <a:tabLst/>
            </a:pPr>
            <a:r>
              <a:rPr lang="en-US" altLang="zh-CN" sz="1800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先找到你的她/他！</a:t>
            </a:r>
          </a:p>
        </p:txBody>
      </p:sp>
      <p:sp>
        <p:nvSpPr>
          <p:cNvPr id="25" name="TextBox 1"/>
          <p:cNvSpPr txBox="1"/>
          <p:nvPr/>
        </p:nvSpPr>
        <p:spPr>
          <a:xfrm>
            <a:off x="4762500" y="3619500"/>
            <a:ext cx="1143000" cy="292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00"/>
              </a:lnSpc>
              <a:tabLst/>
            </a:pPr>
            <a:r>
              <a:rPr lang="en-US" altLang="zh-CN" sz="1800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说出你的爱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774839" y="348995"/>
            <a:ext cx="9144000" cy="6858000"/>
          </a:xfrm>
          <a:custGeom>
            <a:avLst/>
            <a:gdLst>
              <a:gd name="connsiteX0" fmla="*/ 0 w 9144000"/>
              <a:gd name="connsiteY0" fmla="*/ 0 h 6858000"/>
              <a:gd name="connsiteX1" fmla="*/ 0 w 9144000"/>
              <a:gd name="connsiteY1" fmla="*/ 6857999 h 6858000"/>
              <a:gd name="connsiteX2" fmla="*/ 9143999 w 9144000"/>
              <a:gd name="connsiteY2" fmla="*/ 6857999 h 6858000"/>
              <a:gd name="connsiteX3" fmla="*/ 9143999 w 9144000"/>
              <a:gd name="connsiteY3" fmla="*/ 0 h 6858000"/>
              <a:gd name="connsiteX4" fmla="*/ 0 w 9144000"/>
              <a:gd name="connsiteY4" fmla="*/ 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0" y="6857999"/>
                </a:lnTo>
                <a:lnTo>
                  <a:pt x="9143999" y="6857999"/>
                </a:lnTo>
                <a:lnTo>
                  <a:pt x="9143999" y="0"/>
                </a:lnTo>
                <a:lnTo>
                  <a:pt x="0" y="0"/>
                </a:lnTo>
              </a:path>
            </a:pathLst>
          </a:custGeom>
          <a:solidFill>
            <a:srgbClr val="00B0F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74839" y="3515105"/>
            <a:ext cx="1453133" cy="28194"/>
          </a:xfrm>
          <a:custGeom>
            <a:avLst/>
            <a:gdLst>
              <a:gd name="connsiteX0" fmla="*/ 0 w 1453133"/>
              <a:gd name="connsiteY0" fmla="*/ 14097 h 28194"/>
              <a:gd name="connsiteX1" fmla="*/ 1453133 w 1453133"/>
              <a:gd name="connsiteY1" fmla="*/ 14097 h 2819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453133" h="28194">
                <a:moveTo>
                  <a:pt x="0" y="14097"/>
                </a:moveTo>
                <a:lnTo>
                  <a:pt x="1453133" y="14097"/>
                </a:lnTo>
              </a:path>
            </a:pathLst>
          </a:custGeom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3654437" y="3285744"/>
            <a:ext cx="820673" cy="256032"/>
          </a:xfrm>
          <a:custGeom>
            <a:avLst/>
            <a:gdLst>
              <a:gd name="connsiteX0" fmla="*/ 761 w 820673"/>
              <a:gd name="connsiteY0" fmla="*/ 0 h 256032"/>
              <a:gd name="connsiteX1" fmla="*/ 745235 w 820673"/>
              <a:gd name="connsiteY1" fmla="*/ 22859 h 256032"/>
              <a:gd name="connsiteX2" fmla="*/ 744473 w 820673"/>
              <a:gd name="connsiteY2" fmla="*/ 22859 h 256032"/>
              <a:gd name="connsiteX3" fmla="*/ 747521 w 820673"/>
              <a:gd name="connsiteY3" fmla="*/ 22859 h 256032"/>
              <a:gd name="connsiteX4" fmla="*/ 746759 w 820673"/>
              <a:gd name="connsiteY4" fmla="*/ 22859 h 256032"/>
              <a:gd name="connsiteX5" fmla="*/ 742188 w 820673"/>
              <a:gd name="connsiteY5" fmla="*/ 23621 h 256032"/>
              <a:gd name="connsiteX6" fmla="*/ 749807 w 820673"/>
              <a:gd name="connsiteY6" fmla="*/ 20573 h 256032"/>
              <a:gd name="connsiteX7" fmla="*/ 757427 w 820673"/>
              <a:gd name="connsiteY7" fmla="*/ 26670 h 256032"/>
              <a:gd name="connsiteX8" fmla="*/ 755141 w 820673"/>
              <a:gd name="connsiteY8" fmla="*/ 25146 h 256032"/>
              <a:gd name="connsiteX9" fmla="*/ 811529 w 820673"/>
              <a:gd name="connsiteY9" fmla="*/ 96773 h 256032"/>
              <a:gd name="connsiteX10" fmla="*/ 820673 w 820673"/>
              <a:gd name="connsiteY10" fmla="*/ 253746 h 256032"/>
              <a:gd name="connsiteX11" fmla="*/ 820673 w 820673"/>
              <a:gd name="connsiteY11" fmla="*/ 252221 h 256032"/>
              <a:gd name="connsiteX12" fmla="*/ 820673 w 820673"/>
              <a:gd name="connsiteY12" fmla="*/ 252984 h 256032"/>
              <a:gd name="connsiteX13" fmla="*/ 787145 w 820673"/>
              <a:gd name="connsiteY13" fmla="*/ 256032 h 256032"/>
              <a:gd name="connsiteX14" fmla="*/ 785621 w 820673"/>
              <a:gd name="connsiteY14" fmla="*/ 227838 h 256032"/>
              <a:gd name="connsiteX15" fmla="*/ 785621 w 820673"/>
              <a:gd name="connsiteY15" fmla="*/ 228600 h 256032"/>
              <a:gd name="connsiteX16" fmla="*/ 778001 w 820673"/>
              <a:gd name="connsiteY16" fmla="*/ 92964 h 256032"/>
              <a:gd name="connsiteX17" fmla="*/ 778001 w 820673"/>
              <a:gd name="connsiteY17" fmla="*/ 93726 h 256032"/>
              <a:gd name="connsiteX18" fmla="*/ 777239 w 820673"/>
              <a:gd name="connsiteY18" fmla="*/ 88391 h 256032"/>
              <a:gd name="connsiteX19" fmla="*/ 777239 w 820673"/>
              <a:gd name="connsiteY19" fmla="*/ 83058 h 256032"/>
              <a:gd name="connsiteX20" fmla="*/ 777239 w 820673"/>
              <a:gd name="connsiteY20" fmla="*/ 83820 h 256032"/>
              <a:gd name="connsiteX21" fmla="*/ 776477 w 820673"/>
              <a:gd name="connsiteY21" fmla="*/ 79247 h 256032"/>
              <a:gd name="connsiteX22" fmla="*/ 776477 w 820673"/>
              <a:gd name="connsiteY22" fmla="*/ 80009 h 256032"/>
              <a:gd name="connsiteX23" fmla="*/ 776477 w 820673"/>
              <a:gd name="connsiteY23" fmla="*/ 76961 h 256032"/>
              <a:gd name="connsiteX24" fmla="*/ 775715 w 820673"/>
              <a:gd name="connsiteY24" fmla="*/ 74676 h 256032"/>
              <a:gd name="connsiteX25" fmla="*/ 776477 w 820673"/>
              <a:gd name="connsiteY25" fmla="*/ 76200 h 256032"/>
              <a:gd name="connsiteX26" fmla="*/ 775715 w 820673"/>
              <a:gd name="connsiteY26" fmla="*/ 74676 h 256032"/>
              <a:gd name="connsiteX27" fmla="*/ 778001 w 820673"/>
              <a:gd name="connsiteY27" fmla="*/ 80009 h 256032"/>
              <a:gd name="connsiteX28" fmla="*/ 776477 w 820673"/>
              <a:gd name="connsiteY28" fmla="*/ 77723 h 256032"/>
              <a:gd name="connsiteX29" fmla="*/ 778001 w 820673"/>
              <a:gd name="connsiteY29" fmla="*/ 79247 h 256032"/>
              <a:gd name="connsiteX30" fmla="*/ 776477 w 820673"/>
              <a:gd name="connsiteY30" fmla="*/ 76961 h 256032"/>
              <a:gd name="connsiteX31" fmla="*/ 777239 w 820673"/>
              <a:gd name="connsiteY31" fmla="*/ 77723 h 256032"/>
              <a:gd name="connsiteX32" fmla="*/ 774191 w 820673"/>
              <a:gd name="connsiteY32" fmla="*/ 75438 h 256032"/>
              <a:gd name="connsiteX33" fmla="*/ 775715 w 820673"/>
              <a:gd name="connsiteY33" fmla="*/ 76200 h 256032"/>
              <a:gd name="connsiteX34" fmla="*/ 771905 w 820673"/>
              <a:gd name="connsiteY34" fmla="*/ 73914 h 256032"/>
              <a:gd name="connsiteX35" fmla="*/ 772667 w 820673"/>
              <a:gd name="connsiteY35" fmla="*/ 74676 h 256032"/>
              <a:gd name="connsiteX36" fmla="*/ 769620 w 820673"/>
              <a:gd name="connsiteY36" fmla="*/ 71627 h 256032"/>
              <a:gd name="connsiteX37" fmla="*/ 765809 w 820673"/>
              <a:gd name="connsiteY37" fmla="*/ 69341 h 256032"/>
              <a:gd name="connsiteX38" fmla="*/ 766571 w 820673"/>
              <a:gd name="connsiteY38" fmla="*/ 70103 h 256032"/>
              <a:gd name="connsiteX39" fmla="*/ 758951 w 820673"/>
              <a:gd name="connsiteY39" fmla="*/ 64770 h 256032"/>
              <a:gd name="connsiteX40" fmla="*/ 758951 w 820673"/>
              <a:gd name="connsiteY40" fmla="*/ 65532 h 256032"/>
              <a:gd name="connsiteX41" fmla="*/ 751332 w 820673"/>
              <a:gd name="connsiteY41" fmla="*/ 60959 h 256032"/>
              <a:gd name="connsiteX42" fmla="*/ 752094 w 820673"/>
              <a:gd name="connsiteY42" fmla="*/ 60959 h 256032"/>
              <a:gd name="connsiteX43" fmla="*/ 748283 w 820673"/>
              <a:gd name="connsiteY43" fmla="*/ 58673 h 256032"/>
              <a:gd name="connsiteX44" fmla="*/ 745235 w 820673"/>
              <a:gd name="connsiteY44" fmla="*/ 57150 h 256032"/>
              <a:gd name="connsiteX45" fmla="*/ 745997 w 820673"/>
              <a:gd name="connsiteY45" fmla="*/ 57911 h 256032"/>
              <a:gd name="connsiteX46" fmla="*/ 742950 w 820673"/>
              <a:gd name="connsiteY46" fmla="*/ 56388 h 256032"/>
              <a:gd name="connsiteX47" fmla="*/ 743711 w 820673"/>
              <a:gd name="connsiteY47" fmla="*/ 56388 h 256032"/>
              <a:gd name="connsiteX48" fmla="*/ 741426 w 820673"/>
              <a:gd name="connsiteY48" fmla="*/ 55626 h 256032"/>
              <a:gd name="connsiteX49" fmla="*/ 739139 w 820673"/>
              <a:gd name="connsiteY49" fmla="*/ 54102 h 256032"/>
              <a:gd name="connsiteX50" fmla="*/ 737615 w 820673"/>
              <a:gd name="connsiteY50" fmla="*/ 52577 h 256032"/>
              <a:gd name="connsiteX51" fmla="*/ 752855 w 820673"/>
              <a:gd name="connsiteY51" fmla="*/ 55626 h 256032"/>
              <a:gd name="connsiteX52" fmla="*/ 749807 w 820673"/>
              <a:gd name="connsiteY52" fmla="*/ 56388 h 256032"/>
              <a:gd name="connsiteX53" fmla="*/ 745235 w 820673"/>
              <a:gd name="connsiteY53" fmla="*/ 56388 h 256032"/>
              <a:gd name="connsiteX54" fmla="*/ 745997 w 820673"/>
              <a:gd name="connsiteY54" fmla="*/ 56388 h 256032"/>
              <a:gd name="connsiteX55" fmla="*/ 741426 w 820673"/>
              <a:gd name="connsiteY55" fmla="*/ 56388 h 256032"/>
              <a:gd name="connsiteX56" fmla="*/ 742188 w 820673"/>
              <a:gd name="connsiteY56" fmla="*/ 56388 h 256032"/>
              <a:gd name="connsiteX57" fmla="*/ 696467 w 820673"/>
              <a:gd name="connsiteY57" fmla="*/ 54864 h 256032"/>
              <a:gd name="connsiteX58" fmla="*/ 577595 w 820673"/>
              <a:gd name="connsiteY58" fmla="*/ 51053 h 256032"/>
              <a:gd name="connsiteX59" fmla="*/ 0 w 820673"/>
              <a:gd name="connsiteY59" fmla="*/ 32765 h 256032"/>
              <a:gd name="connsiteX60" fmla="*/ 761 w 820673"/>
              <a:gd name="connsiteY60" fmla="*/ 0 h 25603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</a:cxnLst>
            <a:rect l="l" t="t" r="r" b="b"/>
            <a:pathLst>
              <a:path w="820673" h="256032">
                <a:moveTo>
                  <a:pt x="761" y="0"/>
                </a:moveTo>
                <a:cubicBezTo>
                  <a:pt x="248818" y="7251"/>
                  <a:pt x="497598" y="15227"/>
                  <a:pt x="745235" y="22859"/>
                </a:cubicBezTo>
                <a:lnTo>
                  <a:pt x="744473" y="22859"/>
                </a:lnTo>
                <a:lnTo>
                  <a:pt x="747521" y="22859"/>
                </a:lnTo>
                <a:lnTo>
                  <a:pt x="746759" y="22859"/>
                </a:lnTo>
                <a:lnTo>
                  <a:pt x="742188" y="23621"/>
                </a:lnTo>
                <a:lnTo>
                  <a:pt x="749807" y="20573"/>
                </a:lnTo>
                <a:lnTo>
                  <a:pt x="757427" y="26670"/>
                </a:lnTo>
                <a:lnTo>
                  <a:pt x="755141" y="25146"/>
                </a:lnTo>
                <a:cubicBezTo>
                  <a:pt x="795858" y="48348"/>
                  <a:pt x="812050" y="50482"/>
                  <a:pt x="811529" y="96773"/>
                </a:cubicBezTo>
                <a:cubicBezTo>
                  <a:pt x="816089" y="148602"/>
                  <a:pt x="817410" y="201904"/>
                  <a:pt x="820673" y="253746"/>
                </a:cubicBezTo>
                <a:lnTo>
                  <a:pt x="820673" y="252221"/>
                </a:lnTo>
                <a:lnTo>
                  <a:pt x="820673" y="252984"/>
                </a:lnTo>
                <a:lnTo>
                  <a:pt x="787145" y="256032"/>
                </a:lnTo>
                <a:cubicBezTo>
                  <a:pt x="787082" y="247573"/>
                  <a:pt x="786371" y="236130"/>
                  <a:pt x="785621" y="227838"/>
                </a:cubicBezTo>
                <a:lnTo>
                  <a:pt x="785621" y="228600"/>
                </a:lnTo>
                <a:cubicBezTo>
                  <a:pt x="783183" y="183489"/>
                  <a:pt x="781811" y="137871"/>
                  <a:pt x="778001" y="92964"/>
                </a:cubicBezTo>
                <a:lnTo>
                  <a:pt x="778001" y="93726"/>
                </a:lnTo>
                <a:lnTo>
                  <a:pt x="777239" y="88391"/>
                </a:lnTo>
                <a:lnTo>
                  <a:pt x="777239" y="83058"/>
                </a:lnTo>
                <a:lnTo>
                  <a:pt x="777239" y="83820"/>
                </a:lnTo>
                <a:lnTo>
                  <a:pt x="776477" y="79247"/>
                </a:lnTo>
                <a:lnTo>
                  <a:pt x="776477" y="80009"/>
                </a:lnTo>
                <a:lnTo>
                  <a:pt x="776477" y="76961"/>
                </a:lnTo>
                <a:lnTo>
                  <a:pt x="775715" y="74676"/>
                </a:lnTo>
                <a:lnTo>
                  <a:pt x="776477" y="76200"/>
                </a:lnTo>
                <a:lnTo>
                  <a:pt x="775715" y="74676"/>
                </a:lnTo>
                <a:lnTo>
                  <a:pt x="778001" y="80009"/>
                </a:lnTo>
                <a:lnTo>
                  <a:pt x="776477" y="77723"/>
                </a:lnTo>
                <a:lnTo>
                  <a:pt x="778001" y="79247"/>
                </a:lnTo>
                <a:lnTo>
                  <a:pt x="776477" y="76961"/>
                </a:lnTo>
                <a:lnTo>
                  <a:pt x="777239" y="77723"/>
                </a:lnTo>
                <a:lnTo>
                  <a:pt x="774191" y="75438"/>
                </a:lnTo>
                <a:lnTo>
                  <a:pt x="775715" y="76200"/>
                </a:lnTo>
                <a:lnTo>
                  <a:pt x="771905" y="73914"/>
                </a:lnTo>
                <a:lnTo>
                  <a:pt x="772667" y="74676"/>
                </a:lnTo>
                <a:lnTo>
                  <a:pt x="769620" y="71627"/>
                </a:lnTo>
                <a:lnTo>
                  <a:pt x="765809" y="69341"/>
                </a:lnTo>
                <a:lnTo>
                  <a:pt x="766571" y="70103"/>
                </a:lnTo>
                <a:lnTo>
                  <a:pt x="758951" y="64770"/>
                </a:lnTo>
                <a:lnTo>
                  <a:pt x="758951" y="65532"/>
                </a:lnTo>
                <a:lnTo>
                  <a:pt x="751332" y="60959"/>
                </a:lnTo>
                <a:lnTo>
                  <a:pt x="752094" y="60959"/>
                </a:lnTo>
                <a:lnTo>
                  <a:pt x="748283" y="58673"/>
                </a:lnTo>
                <a:lnTo>
                  <a:pt x="745235" y="57150"/>
                </a:lnTo>
                <a:lnTo>
                  <a:pt x="745997" y="57911"/>
                </a:lnTo>
                <a:lnTo>
                  <a:pt x="742950" y="56388"/>
                </a:lnTo>
                <a:lnTo>
                  <a:pt x="743711" y="56388"/>
                </a:lnTo>
                <a:lnTo>
                  <a:pt x="741426" y="55626"/>
                </a:lnTo>
                <a:lnTo>
                  <a:pt x="739139" y="54102"/>
                </a:lnTo>
                <a:lnTo>
                  <a:pt x="737615" y="52577"/>
                </a:lnTo>
                <a:lnTo>
                  <a:pt x="752855" y="55626"/>
                </a:lnTo>
                <a:lnTo>
                  <a:pt x="749807" y="56388"/>
                </a:lnTo>
                <a:lnTo>
                  <a:pt x="745235" y="56388"/>
                </a:lnTo>
                <a:lnTo>
                  <a:pt x="745997" y="56388"/>
                </a:lnTo>
                <a:lnTo>
                  <a:pt x="741426" y="56388"/>
                </a:lnTo>
                <a:lnTo>
                  <a:pt x="742188" y="56388"/>
                </a:lnTo>
                <a:cubicBezTo>
                  <a:pt x="728713" y="55130"/>
                  <a:pt x="710298" y="55321"/>
                  <a:pt x="696467" y="54864"/>
                </a:cubicBezTo>
                <a:cubicBezTo>
                  <a:pt x="656983" y="53454"/>
                  <a:pt x="617092" y="51930"/>
                  <a:pt x="577595" y="51053"/>
                </a:cubicBezTo>
                <a:cubicBezTo>
                  <a:pt x="385102" y="44856"/>
                  <a:pt x="192519" y="39128"/>
                  <a:pt x="0" y="32765"/>
                </a:cubicBezTo>
                <a:lnTo>
                  <a:pt x="761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3607955" y="3123438"/>
            <a:ext cx="147065" cy="195071"/>
          </a:xfrm>
          <a:custGeom>
            <a:avLst/>
            <a:gdLst>
              <a:gd name="connsiteX0" fmla="*/ 147065 w 147065"/>
              <a:gd name="connsiteY0" fmla="*/ 17526 h 195071"/>
              <a:gd name="connsiteX1" fmla="*/ 43433 w 147065"/>
              <a:gd name="connsiteY1" fmla="*/ 187452 h 195071"/>
              <a:gd name="connsiteX2" fmla="*/ 29717 w 147065"/>
              <a:gd name="connsiteY2" fmla="*/ 162305 h 195071"/>
              <a:gd name="connsiteX3" fmla="*/ 47244 w 147065"/>
              <a:gd name="connsiteY3" fmla="*/ 162305 h 195071"/>
              <a:gd name="connsiteX4" fmla="*/ 47244 w 147065"/>
              <a:gd name="connsiteY4" fmla="*/ 195071 h 195071"/>
              <a:gd name="connsiteX5" fmla="*/ 0 w 147065"/>
              <a:gd name="connsiteY5" fmla="*/ 195071 h 195071"/>
              <a:gd name="connsiteX6" fmla="*/ 118109 w 147065"/>
              <a:gd name="connsiteY6" fmla="*/ 0 h 195071"/>
              <a:gd name="connsiteX7" fmla="*/ 147065 w 147065"/>
              <a:gd name="connsiteY7" fmla="*/ 17526 h 19507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</a:cxnLst>
            <a:rect l="l" t="t" r="r" b="b"/>
            <a:pathLst>
              <a:path w="147065" h="195071">
                <a:moveTo>
                  <a:pt x="147065" y="17526"/>
                </a:moveTo>
                <a:lnTo>
                  <a:pt x="43433" y="187452"/>
                </a:lnTo>
                <a:lnTo>
                  <a:pt x="29717" y="162305"/>
                </a:lnTo>
                <a:lnTo>
                  <a:pt x="47244" y="162305"/>
                </a:lnTo>
                <a:lnTo>
                  <a:pt x="47244" y="195071"/>
                </a:lnTo>
                <a:lnTo>
                  <a:pt x="0" y="195071"/>
                </a:lnTo>
                <a:lnTo>
                  <a:pt x="118109" y="0"/>
                </a:lnTo>
                <a:lnTo>
                  <a:pt x="147065" y="17526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3726065" y="3104388"/>
            <a:ext cx="870204" cy="41148"/>
          </a:xfrm>
          <a:custGeom>
            <a:avLst/>
            <a:gdLst>
              <a:gd name="connsiteX0" fmla="*/ 870204 w 870204"/>
              <a:gd name="connsiteY0" fmla="*/ 41147 h 41148"/>
              <a:gd name="connsiteX1" fmla="*/ 22098 w 870204"/>
              <a:gd name="connsiteY1" fmla="*/ 33527 h 41148"/>
              <a:gd name="connsiteX2" fmla="*/ 22860 w 870204"/>
              <a:gd name="connsiteY2" fmla="*/ 33527 h 41148"/>
              <a:gd name="connsiteX3" fmla="*/ 20573 w 870204"/>
              <a:gd name="connsiteY3" fmla="*/ 33527 h 41148"/>
              <a:gd name="connsiteX4" fmla="*/ 35052 w 870204"/>
              <a:gd name="connsiteY4" fmla="*/ 24383 h 41148"/>
              <a:gd name="connsiteX5" fmla="*/ 33528 w 870204"/>
              <a:gd name="connsiteY5" fmla="*/ 28194 h 41148"/>
              <a:gd name="connsiteX6" fmla="*/ 32004 w 870204"/>
              <a:gd name="connsiteY6" fmla="*/ 31241 h 41148"/>
              <a:gd name="connsiteX7" fmla="*/ 30479 w 870204"/>
              <a:gd name="connsiteY7" fmla="*/ 32766 h 41148"/>
              <a:gd name="connsiteX8" fmla="*/ 29717 w 870204"/>
              <a:gd name="connsiteY8" fmla="*/ 34289 h 41148"/>
              <a:gd name="connsiteX9" fmla="*/ 29717 w 870204"/>
              <a:gd name="connsiteY9" fmla="*/ 35051 h 41148"/>
              <a:gd name="connsiteX10" fmla="*/ 0 w 870204"/>
              <a:gd name="connsiteY10" fmla="*/ 20573 h 41148"/>
              <a:gd name="connsiteX11" fmla="*/ 0 w 870204"/>
              <a:gd name="connsiteY11" fmla="*/ 19811 h 41148"/>
              <a:gd name="connsiteX12" fmla="*/ 761 w 870204"/>
              <a:gd name="connsiteY12" fmla="*/ 18288 h 41148"/>
              <a:gd name="connsiteX13" fmla="*/ 1523 w 870204"/>
              <a:gd name="connsiteY13" fmla="*/ 17526 h 41148"/>
              <a:gd name="connsiteX14" fmla="*/ 2286 w 870204"/>
              <a:gd name="connsiteY14" fmla="*/ 15239 h 41148"/>
              <a:gd name="connsiteX15" fmla="*/ 3810 w 870204"/>
              <a:gd name="connsiteY15" fmla="*/ 12954 h 41148"/>
              <a:gd name="connsiteX16" fmla="*/ 10667 w 870204"/>
              <a:gd name="connsiteY16" fmla="*/ 0 h 41148"/>
              <a:gd name="connsiteX17" fmla="*/ 870204 w 870204"/>
              <a:gd name="connsiteY17" fmla="*/ 7619 h 41148"/>
              <a:gd name="connsiteX18" fmla="*/ 870204 w 870204"/>
              <a:gd name="connsiteY18" fmla="*/ 41147 h 4114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</a:cxnLst>
            <a:rect l="l" t="t" r="r" b="b"/>
            <a:pathLst>
              <a:path w="870204" h="41148">
                <a:moveTo>
                  <a:pt x="870204" y="41147"/>
                </a:moveTo>
                <a:cubicBezTo>
                  <a:pt x="587819" y="36868"/>
                  <a:pt x="304622" y="35852"/>
                  <a:pt x="22098" y="33527"/>
                </a:cubicBezTo>
                <a:lnTo>
                  <a:pt x="22860" y="33527"/>
                </a:lnTo>
                <a:lnTo>
                  <a:pt x="20573" y="33527"/>
                </a:lnTo>
                <a:lnTo>
                  <a:pt x="35052" y="24383"/>
                </a:lnTo>
                <a:lnTo>
                  <a:pt x="33528" y="28194"/>
                </a:lnTo>
                <a:lnTo>
                  <a:pt x="32004" y="31241"/>
                </a:lnTo>
                <a:lnTo>
                  <a:pt x="30479" y="32766"/>
                </a:lnTo>
                <a:lnTo>
                  <a:pt x="29717" y="34289"/>
                </a:lnTo>
                <a:lnTo>
                  <a:pt x="29717" y="35051"/>
                </a:lnTo>
                <a:lnTo>
                  <a:pt x="0" y="20573"/>
                </a:lnTo>
                <a:lnTo>
                  <a:pt x="0" y="19811"/>
                </a:lnTo>
                <a:lnTo>
                  <a:pt x="761" y="18288"/>
                </a:lnTo>
                <a:lnTo>
                  <a:pt x="1523" y="17526"/>
                </a:lnTo>
                <a:lnTo>
                  <a:pt x="2286" y="15239"/>
                </a:lnTo>
                <a:lnTo>
                  <a:pt x="3810" y="12954"/>
                </a:lnTo>
                <a:lnTo>
                  <a:pt x="10667" y="0"/>
                </a:lnTo>
                <a:cubicBezTo>
                  <a:pt x="297065" y="2489"/>
                  <a:pt x="583869" y="3962"/>
                  <a:pt x="870204" y="7619"/>
                </a:cubicBezTo>
                <a:lnTo>
                  <a:pt x="870204" y="41147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4479683" y="1714500"/>
            <a:ext cx="222504" cy="1431798"/>
          </a:xfrm>
          <a:custGeom>
            <a:avLst/>
            <a:gdLst>
              <a:gd name="connsiteX0" fmla="*/ 33528 w 222504"/>
              <a:gd name="connsiteY0" fmla="*/ 0 h 1431798"/>
              <a:gd name="connsiteX1" fmla="*/ 222504 w 222504"/>
              <a:gd name="connsiteY1" fmla="*/ 1360932 h 1431798"/>
              <a:gd name="connsiteX2" fmla="*/ 222504 w 222504"/>
              <a:gd name="connsiteY2" fmla="*/ 1359407 h 1431798"/>
              <a:gd name="connsiteX3" fmla="*/ 128778 w 222504"/>
              <a:gd name="connsiteY3" fmla="*/ 1431798 h 1431798"/>
              <a:gd name="connsiteX4" fmla="*/ 129540 w 222504"/>
              <a:gd name="connsiteY4" fmla="*/ 1431798 h 1431798"/>
              <a:gd name="connsiteX5" fmla="*/ 115824 w 222504"/>
              <a:gd name="connsiteY5" fmla="*/ 1431798 h 1431798"/>
              <a:gd name="connsiteX6" fmla="*/ 115824 w 222504"/>
              <a:gd name="connsiteY6" fmla="*/ 1398270 h 1431798"/>
              <a:gd name="connsiteX7" fmla="*/ 147066 w 222504"/>
              <a:gd name="connsiteY7" fmla="*/ 1399032 h 1431798"/>
              <a:gd name="connsiteX8" fmla="*/ 145542 w 222504"/>
              <a:gd name="connsiteY8" fmla="*/ 1399032 h 1431798"/>
              <a:gd name="connsiteX9" fmla="*/ 150876 w 222504"/>
              <a:gd name="connsiteY9" fmla="*/ 1399032 h 1431798"/>
              <a:gd name="connsiteX10" fmla="*/ 149352 w 222504"/>
              <a:gd name="connsiteY10" fmla="*/ 1399032 h 1431798"/>
              <a:gd name="connsiteX11" fmla="*/ 152400 w 222504"/>
              <a:gd name="connsiteY11" fmla="*/ 1399032 h 1431798"/>
              <a:gd name="connsiteX12" fmla="*/ 151638 w 222504"/>
              <a:gd name="connsiteY12" fmla="*/ 1399032 h 1431798"/>
              <a:gd name="connsiteX13" fmla="*/ 154686 w 222504"/>
              <a:gd name="connsiteY13" fmla="*/ 1398270 h 1431798"/>
              <a:gd name="connsiteX14" fmla="*/ 153924 w 222504"/>
              <a:gd name="connsiteY14" fmla="*/ 1399032 h 1431798"/>
              <a:gd name="connsiteX15" fmla="*/ 156972 w 222504"/>
              <a:gd name="connsiteY15" fmla="*/ 1397507 h 1431798"/>
              <a:gd name="connsiteX16" fmla="*/ 156210 w 222504"/>
              <a:gd name="connsiteY16" fmla="*/ 1398270 h 1431798"/>
              <a:gd name="connsiteX17" fmla="*/ 160020 w 222504"/>
              <a:gd name="connsiteY17" fmla="*/ 1396745 h 1431798"/>
              <a:gd name="connsiteX18" fmla="*/ 159258 w 222504"/>
              <a:gd name="connsiteY18" fmla="*/ 1396745 h 1431798"/>
              <a:gd name="connsiteX19" fmla="*/ 163068 w 222504"/>
              <a:gd name="connsiteY19" fmla="*/ 1395222 h 1431798"/>
              <a:gd name="connsiteX20" fmla="*/ 162305 w 222504"/>
              <a:gd name="connsiteY20" fmla="*/ 1395983 h 1431798"/>
              <a:gd name="connsiteX21" fmla="*/ 166878 w 222504"/>
              <a:gd name="connsiteY21" fmla="*/ 1393698 h 1431798"/>
              <a:gd name="connsiteX22" fmla="*/ 166116 w 222504"/>
              <a:gd name="connsiteY22" fmla="*/ 1394460 h 1431798"/>
              <a:gd name="connsiteX23" fmla="*/ 170688 w 222504"/>
              <a:gd name="connsiteY23" fmla="*/ 1391411 h 1431798"/>
              <a:gd name="connsiteX24" fmla="*/ 170688 w 222504"/>
              <a:gd name="connsiteY24" fmla="*/ 1392173 h 1431798"/>
              <a:gd name="connsiteX25" fmla="*/ 176022 w 222504"/>
              <a:gd name="connsiteY25" fmla="*/ 1389126 h 1431798"/>
              <a:gd name="connsiteX26" fmla="*/ 174498 w 222504"/>
              <a:gd name="connsiteY26" fmla="*/ 1389888 h 1431798"/>
              <a:gd name="connsiteX27" fmla="*/ 179832 w 222504"/>
              <a:gd name="connsiteY27" fmla="*/ 1386077 h 1431798"/>
              <a:gd name="connsiteX28" fmla="*/ 179070 w 222504"/>
              <a:gd name="connsiteY28" fmla="*/ 1386839 h 1431798"/>
              <a:gd name="connsiteX29" fmla="*/ 183642 w 222504"/>
              <a:gd name="connsiteY29" fmla="*/ 1383029 h 1431798"/>
              <a:gd name="connsiteX30" fmla="*/ 182880 w 222504"/>
              <a:gd name="connsiteY30" fmla="*/ 1383792 h 1431798"/>
              <a:gd name="connsiteX31" fmla="*/ 186690 w 222504"/>
              <a:gd name="connsiteY31" fmla="*/ 1380744 h 1431798"/>
              <a:gd name="connsiteX32" fmla="*/ 185166 w 222504"/>
              <a:gd name="connsiteY32" fmla="*/ 1381505 h 1431798"/>
              <a:gd name="connsiteX33" fmla="*/ 188214 w 222504"/>
              <a:gd name="connsiteY33" fmla="*/ 1378457 h 1431798"/>
              <a:gd name="connsiteX34" fmla="*/ 186690 w 222504"/>
              <a:gd name="connsiteY34" fmla="*/ 1379982 h 1431798"/>
              <a:gd name="connsiteX35" fmla="*/ 188976 w 222504"/>
              <a:gd name="connsiteY35" fmla="*/ 1376933 h 1431798"/>
              <a:gd name="connsiteX36" fmla="*/ 188214 w 222504"/>
              <a:gd name="connsiteY36" fmla="*/ 1378457 h 1431798"/>
              <a:gd name="connsiteX37" fmla="*/ 189738 w 222504"/>
              <a:gd name="connsiteY37" fmla="*/ 1375410 h 1431798"/>
              <a:gd name="connsiteX38" fmla="*/ 188976 w 222504"/>
              <a:gd name="connsiteY38" fmla="*/ 1377695 h 1431798"/>
              <a:gd name="connsiteX39" fmla="*/ 189738 w 222504"/>
              <a:gd name="connsiteY39" fmla="*/ 1374648 h 1431798"/>
              <a:gd name="connsiteX40" fmla="*/ 189738 w 222504"/>
              <a:gd name="connsiteY40" fmla="*/ 1376933 h 1431798"/>
              <a:gd name="connsiteX41" fmla="*/ 189738 w 222504"/>
              <a:gd name="connsiteY41" fmla="*/ 1373885 h 1431798"/>
              <a:gd name="connsiteX42" fmla="*/ 189738 w 222504"/>
              <a:gd name="connsiteY42" fmla="*/ 1375410 h 1431798"/>
              <a:gd name="connsiteX43" fmla="*/ 190500 w 222504"/>
              <a:gd name="connsiteY43" fmla="*/ 1373123 h 1431798"/>
              <a:gd name="connsiteX44" fmla="*/ 189738 w 222504"/>
              <a:gd name="connsiteY44" fmla="*/ 1374648 h 1431798"/>
              <a:gd name="connsiteX45" fmla="*/ 189738 w 222504"/>
              <a:gd name="connsiteY45" fmla="*/ 1371600 h 1431798"/>
              <a:gd name="connsiteX46" fmla="*/ 190500 w 222504"/>
              <a:gd name="connsiteY46" fmla="*/ 1373885 h 1431798"/>
              <a:gd name="connsiteX47" fmla="*/ 189738 w 222504"/>
              <a:gd name="connsiteY47" fmla="*/ 1368551 h 1431798"/>
              <a:gd name="connsiteX48" fmla="*/ 189738 w 222504"/>
              <a:gd name="connsiteY48" fmla="*/ 1369314 h 1431798"/>
              <a:gd name="connsiteX49" fmla="*/ 188976 w 222504"/>
              <a:gd name="connsiteY49" fmla="*/ 1363217 h 1431798"/>
              <a:gd name="connsiteX50" fmla="*/ 188976 w 222504"/>
              <a:gd name="connsiteY50" fmla="*/ 1357883 h 1431798"/>
              <a:gd name="connsiteX51" fmla="*/ 188976 w 222504"/>
              <a:gd name="connsiteY51" fmla="*/ 1358645 h 1431798"/>
              <a:gd name="connsiteX52" fmla="*/ 179832 w 222504"/>
              <a:gd name="connsiteY52" fmla="*/ 1290066 h 1431798"/>
              <a:gd name="connsiteX53" fmla="*/ 179832 w 222504"/>
              <a:gd name="connsiteY53" fmla="*/ 1290827 h 1431798"/>
              <a:gd name="connsiteX54" fmla="*/ 0 w 222504"/>
              <a:gd name="connsiteY54" fmla="*/ 3810 h 1431798"/>
              <a:gd name="connsiteX55" fmla="*/ 33528 w 222504"/>
              <a:gd name="connsiteY55" fmla="*/ 0 h 143179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</a:cxnLst>
            <a:rect l="l" t="t" r="r" b="b"/>
            <a:pathLst>
              <a:path w="222504" h="1431798">
                <a:moveTo>
                  <a:pt x="33528" y="0"/>
                </a:moveTo>
                <a:cubicBezTo>
                  <a:pt x="91465" y="453732"/>
                  <a:pt x="162128" y="907529"/>
                  <a:pt x="222504" y="1360932"/>
                </a:cubicBezTo>
                <a:lnTo>
                  <a:pt x="222504" y="1359407"/>
                </a:lnTo>
                <a:cubicBezTo>
                  <a:pt x="233578" y="1408417"/>
                  <a:pt x="169519" y="1438973"/>
                  <a:pt x="128778" y="1431798"/>
                </a:cubicBezTo>
                <a:lnTo>
                  <a:pt x="129540" y="1431798"/>
                </a:lnTo>
                <a:cubicBezTo>
                  <a:pt x="124968" y="1431798"/>
                  <a:pt x="120396" y="1431798"/>
                  <a:pt x="115824" y="1431798"/>
                </a:cubicBezTo>
                <a:lnTo>
                  <a:pt x="115824" y="1398270"/>
                </a:lnTo>
                <a:cubicBezTo>
                  <a:pt x="126974" y="1397761"/>
                  <a:pt x="136042" y="1399362"/>
                  <a:pt x="147066" y="1399032"/>
                </a:cubicBezTo>
                <a:lnTo>
                  <a:pt x="145542" y="1399032"/>
                </a:lnTo>
                <a:lnTo>
                  <a:pt x="150876" y="1399032"/>
                </a:lnTo>
                <a:lnTo>
                  <a:pt x="149352" y="1399032"/>
                </a:lnTo>
                <a:lnTo>
                  <a:pt x="152400" y="1399032"/>
                </a:lnTo>
                <a:lnTo>
                  <a:pt x="151638" y="1399032"/>
                </a:lnTo>
                <a:lnTo>
                  <a:pt x="154686" y="1398270"/>
                </a:lnTo>
                <a:lnTo>
                  <a:pt x="153924" y="1399032"/>
                </a:lnTo>
                <a:lnTo>
                  <a:pt x="156972" y="1397507"/>
                </a:lnTo>
                <a:lnTo>
                  <a:pt x="156210" y="1398270"/>
                </a:lnTo>
                <a:lnTo>
                  <a:pt x="160020" y="1396745"/>
                </a:lnTo>
                <a:lnTo>
                  <a:pt x="159258" y="1396745"/>
                </a:lnTo>
                <a:lnTo>
                  <a:pt x="163068" y="1395222"/>
                </a:lnTo>
                <a:lnTo>
                  <a:pt x="162305" y="1395983"/>
                </a:lnTo>
                <a:lnTo>
                  <a:pt x="166878" y="1393698"/>
                </a:lnTo>
                <a:lnTo>
                  <a:pt x="166116" y="1394460"/>
                </a:lnTo>
                <a:lnTo>
                  <a:pt x="170688" y="1391411"/>
                </a:lnTo>
                <a:lnTo>
                  <a:pt x="170688" y="1392173"/>
                </a:lnTo>
                <a:lnTo>
                  <a:pt x="176022" y="1389126"/>
                </a:lnTo>
                <a:lnTo>
                  <a:pt x="174498" y="1389888"/>
                </a:lnTo>
                <a:lnTo>
                  <a:pt x="179832" y="1386077"/>
                </a:lnTo>
                <a:lnTo>
                  <a:pt x="179070" y="1386839"/>
                </a:lnTo>
                <a:lnTo>
                  <a:pt x="183642" y="1383029"/>
                </a:lnTo>
                <a:lnTo>
                  <a:pt x="182880" y="1383792"/>
                </a:lnTo>
                <a:lnTo>
                  <a:pt x="186690" y="1380744"/>
                </a:lnTo>
                <a:lnTo>
                  <a:pt x="185166" y="1381505"/>
                </a:lnTo>
                <a:lnTo>
                  <a:pt x="188214" y="1378457"/>
                </a:lnTo>
                <a:lnTo>
                  <a:pt x="186690" y="1379982"/>
                </a:lnTo>
                <a:lnTo>
                  <a:pt x="188976" y="1376933"/>
                </a:lnTo>
                <a:lnTo>
                  <a:pt x="188214" y="1378457"/>
                </a:lnTo>
                <a:lnTo>
                  <a:pt x="189738" y="1375410"/>
                </a:lnTo>
                <a:lnTo>
                  <a:pt x="188976" y="1377695"/>
                </a:lnTo>
                <a:lnTo>
                  <a:pt x="189738" y="1374648"/>
                </a:lnTo>
                <a:lnTo>
                  <a:pt x="189738" y="1376933"/>
                </a:lnTo>
                <a:lnTo>
                  <a:pt x="189738" y="1373885"/>
                </a:lnTo>
                <a:lnTo>
                  <a:pt x="189738" y="1375410"/>
                </a:lnTo>
                <a:lnTo>
                  <a:pt x="190500" y="1373123"/>
                </a:lnTo>
                <a:lnTo>
                  <a:pt x="189738" y="1374648"/>
                </a:lnTo>
                <a:lnTo>
                  <a:pt x="189738" y="1371600"/>
                </a:lnTo>
                <a:lnTo>
                  <a:pt x="190500" y="1373885"/>
                </a:lnTo>
                <a:lnTo>
                  <a:pt x="189738" y="1368551"/>
                </a:lnTo>
                <a:lnTo>
                  <a:pt x="189738" y="1369314"/>
                </a:lnTo>
                <a:lnTo>
                  <a:pt x="188976" y="1363217"/>
                </a:lnTo>
                <a:lnTo>
                  <a:pt x="188976" y="1357883"/>
                </a:lnTo>
                <a:lnTo>
                  <a:pt x="188976" y="1358645"/>
                </a:lnTo>
                <a:cubicBezTo>
                  <a:pt x="185686" y="1335900"/>
                  <a:pt x="182245" y="1312989"/>
                  <a:pt x="179832" y="1290066"/>
                </a:cubicBezTo>
                <a:lnTo>
                  <a:pt x="179832" y="1290827"/>
                </a:lnTo>
                <a:cubicBezTo>
                  <a:pt x="119748" y="862012"/>
                  <a:pt x="56603" y="432993"/>
                  <a:pt x="0" y="3810"/>
                </a:cubicBezTo>
                <a:lnTo>
                  <a:pt x="33528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2058047" y="944880"/>
            <a:ext cx="2454402" cy="774191"/>
          </a:xfrm>
          <a:custGeom>
            <a:avLst/>
            <a:gdLst>
              <a:gd name="connsiteX0" fmla="*/ 9144 w 2454402"/>
              <a:gd name="connsiteY0" fmla="*/ 0 h 774191"/>
              <a:gd name="connsiteX1" fmla="*/ 2417826 w 2454402"/>
              <a:gd name="connsiteY1" fmla="*/ 693419 h 774191"/>
              <a:gd name="connsiteX2" fmla="*/ 2417064 w 2454402"/>
              <a:gd name="connsiteY2" fmla="*/ 692658 h 774191"/>
              <a:gd name="connsiteX3" fmla="*/ 2452878 w 2454402"/>
              <a:gd name="connsiteY3" fmla="*/ 752855 h 774191"/>
              <a:gd name="connsiteX4" fmla="*/ 2452878 w 2454402"/>
              <a:gd name="connsiteY4" fmla="*/ 752093 h 774191"/>
              <a:gd name="connsiteX5" fmla="*/ 2452878 w 2454402"/>
              <a:gd name="connsiteY5" fmla="*/ 755141 h 774191"/>
              <a:gd name="connsiteX6" fmla="*/ 2452878 w 2454402"/>
              <a:gd name="connsiteY6" fmla="*/ 754380 h 774191"/>
              <a:gd name="connsiteX7" fmla="*/ 2452878 w 2454402"/>
              <a:gd name="connsiteY7" fmla="*/ 756665 h 774191"/>
              <a:gd name="connsiteX8" fmla="*/ 2453640 w 2454402"/>
              <a:gd name="connsiteY8" fmla="*/ 758952 h 774191"/>
              <a:gd name="connsiteX9" fmla="*/ 2453640 w 2454402"/>
              <a:gd name="connsiteY9" fmla="*/ 761999 h 774191"/>
              <a:gd name="connsiteX10" fmla="*/ 2453640 w 2454402"/>
              <a:gd name="connsiteY10" fmla="*/ 761237 h 774191"/>
              <a:gd name="connsiteX11" fmla="*/ 2454402 w 2454402"/>
              <a:gd name="connsiteY11" fmla="*/ 765047 h 774191"/>
              <a:gd name="connsiteX12" fmla="*/ 2454402 w 2454402"/>
              <a:gd name="connsiteY12" fmla="*/ 764286 h 774191"/>
              <a:gd name="connsiteX13" fmla="*/ 2454402 w 2454402"/>
              <a:gd name="connsiteY13" fmla="*/ 768858 h 774191"/>
              <a:gd name="connsiteX14" fmla="*/ 2421635 w 2454402"/>
              <a:gd name="connsiteY14" fmla="*/ 774191 h 774191"/>
              <a:gd name="connsiteX15" fmla="*/ 2419350 w 2454402"/>
              <a:gd name="connsiteY15" fmla="*/ 746759 h 774191"/>
              <a:gd name="connsiteX16" fmla="*/ 2419350 w 2454402"/>
              <a:gd name="connsiteY16" fmla="*/ 747521 h 774191"/>
              <a:gd name="connsiteX17" fmla="*/ 2419350 w 2454402"/>
              <a:gd name="connsiteY17" fmla="*/ 742187 h 774191"/>
              <a:gd name="connsiteX18" fmla="*/ 2419350 w 2454402"/>
              <a:gd name="connsiteY18" fmla="*/ 743712 h 774191"/>
              <a:gd name="connsiteX19" fmla="*/ 2418588 w 2454402"/>
              <a:gd name="connsiteY19" fmla="*/ 738377 h 774191"/>
              <a:gd name="connsiteX20" fmla="*/ 2418588 w 2454402"/>
              <a:gd name="connsiteY20" fmla="*/ 739902 h 774191"/>
              <a:gd name="connsiteX21" fmla="*/ 2417826 w 2454402"/>
              <a:gd name="connsiteY21" fmla="*/ 736091 h 774191"/>
              <a:gd name="connsiteX22" fmla="*/ 2418588 w 2454402"/>
              <a:gd name="connsiteY22" fmla="*/ 737615 h 774191"/>
              <a:gd name="connsiteX23" fmla="*/ 2417064 w 2454402"/>
              <a:gd name="connsiteY23" fmla="*/ 733805 h 774191"/>
              <a:gd name="connsiteX24" fmla="*/ 2417826 w 2454402"/>
              <a:gd name="connsiteY24" fmla="*/ 735330 h 774191"/>
              <a:gd name="connsiteX25" fmla="*/ 2416302 w 2454402"/>
              <a:gd name="connsiteY25" fmla="*/ 732281 h 774191"/>
              <a:gd name="connsiteX26" fmla="*/ 2417064 w 2454402"/>
              <a:gd name="connsiteY26" fmla="*/ 733805 h 774191"/>
              <a:gd name="connsiteX27" fmla="*/ 2415540 w 2454402"/>
              <a:gd name="connsiteY27" fmla="*/ 730758 h 774191"/>
              <a:gd name="connsiteX28" fmla="*/ 2416302 w 2454402"/>
              <a:gd name="connsiteY28" fmla="*/ 732281 h 774191"/>
              <a:gd name="connsiteX29" fmla="*/ 2414778 w 2454402"/>
              <a:gd name="connsiteY29" fmla="*/ 729996 h 774191"/>
              <a:gd name="connsiteX30" fmla="*/ 2415540 w 2454402"/>
              <a:gd name="connsiteY30" fmla="*/ 731519 h 774191"/>
              <a:gd name="connsiteX31" fmla="*/ 2414016 w 2454402"/>
              <a:gd name="connsiteY31" fmla="*/ 729234 h 774191"/>
              <a:gd name="connsiteX32" fmla="*/ 2414778 w 2454402"/>
              <a:gd name="connsiteY32" fmla="*/ 730758 h 774191"/>
              <a:gd name="connsiteX33" fmla="*/ 2413254 w 2454402"/>
              <a:gd name="connsiteY33" fmla="*/ 728471 h 774191"/>
              <a:gd name="connsiteX34" fmla="*/ 2414778 w 2454402"/>
              <a:gd name="connsiteY34" fmla="*/ 729996 h 774191"/>
              <a:gd name="connsiteX35" fmla="*/ 2410967 w 2454402"/>
              <a:gd name="connsiteY35" fmla="*/ 726947 h 774191"/>
              <a:gd name="connsiteX36" fmla="*/ 2412491 w 2454402"/>
              <a:gd name="connsiteY36" fmla="*/ 727709 h 774191"/>
              <a:gd name="connsiteX37" fmla="*/ 2407920 w 2454402"/>
              <a:gd name="connsiteY37" fmla="*/ 725424 h 774191"/>
              <a:gd name="connsiteX38" fmla="*/ 2408682 w 2454402"/>
              <a:gd name="connsiteY38" fmla="*/ 726186 h 774191"/>
              <a:gd name="connsiteX39" fmla="*/ 2404872 w 2454402"/>
              <a:gd name="connsiteY39" fmla="*/ 723899 h 774191"/>
              <a:gd name="connsiteX40" fmla="*/ 2407920 w 2454402"/>
              <a:gd name="connsiteY40" fmla="*/ 725424 h 774191"/>
              <a:gd name="connsiteX41" fmla="*/ 2407158 w 2454402"/>
              <a:gd name="connsiteY41" fmla="*/ 724662 h 774191"/>
              <a:gd name="connsiteX42" fmla="*/ 2405634 w 2454402"/>
              <a:gd name="connsiteY42" fmla="*/ 724662 h 774191"/>
              <a:gd name="connsiteX43" fmla="*/ 2406396 w 2454402"/>
              <a:gd name="connsiteY43" fmla="*/ 724662 h 774191"/>
              <a:gd name="connsiteX44" fmla="*/ 0 w 2454402"/>
              <a:gd name="connsiteY44" fmla="*/ 32003 h 774191"/>
              <a:gd name="connsiteX45" fmla="*/ 9144 w 2454402"/>
              <a:gd name="connsiteY45" fmla="*/ 0 h 77419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</a:cxnLst>
            <a:rect l="l" t="t" r="r" b="b"/>
            <a:pathLst>
              <a:path w="2454402" h="774191">
                <a:moveTo>
                  <a:pt x="9144" y="0"/>
                </a:moveTo>
                <a:cubicBezTo>
                  <a:pt x="811923" y="231000"/>
                  <a:pt x="1615579" y="460984"/>
                  <a:pt x="2417826" y="693419"/>
                </a:cubicBezTo>
                <a:lnTo>
                  <a:pt x="2417064" y="692658"/>
                </a:lnTo>
                <a:cubicBezTo>
                  <a:pt x="2445118" y="705116"/>
                  <a:pt x="2452814" y="722960"/>
                  <a:pt x="2452878" y="752855"/>
                </a:cubicBezTo>
                <a:lnTo>
                  <a:pt x="2452878" y="752093"/>
                </a:lnTo>
                <a:lnTo>
                  <a:pt x="2452878" y="755141"/>
                </a:lnTo>
                <a:lnTo>
                  <a:pt x="2452878" y="754380"/>
                </a:lnTo>
                <a:lnTo>
                  <a:pt x="2452878" y="756665"/>
                </a:lnTo>
                <a:lnTo>
                  <a:pt x="2453640" y="758952"/>
                </a:lnTo>
                <a:lnTo>
                  <a:pt x="2453640" y="761999"/>
                </a:lnTo>
                <a:lnTo>
                  <a:pt x="2453640" y="761237"/>
                </a:lnTo>
                <a:lnTo>
                  <a:pt x="2454402" y="765047"/>
                </a:lnTo>
                <a:lnTo>
                  <a:pt x="2454402" y="764286"/>
                </a:lnTo>
                <a:lnTo>
                  <a:pt x="2454402" y="768858"/>
                </a:lnTo>
                <a:lnTo>
                  <a:pt x="2421635" y="774191"/>
                </a:lnTo>
                <a:cubicBezTo>
                  <a:pt x="2420797" y="765924"/>
                  <a:pt x="2419146" y="754964"/>
                  <a:pt x="2419350" y="746759"/>
                </a:cubicBezTo>
                <a:lnTo>
                  <a:pt x="2419350" y="747521"/>
                </a:lnTo>
                <a:lnTo>
                  <a:pt x="2419350" y="742187"/>
                </a:lnTo>
                <a:lnTo>
                  <a:pt x="2419350" y="743712"/>
                </a:lnTo>
                <a:lnTo>
                  <a:pt x="2418588" y="738377"/>
                </a:lnTo>
                <a:lnTo>
                  <a:pt x="2418588" y="739902"/>
                </a:lnTo>
                <a:lnTo>
                  <a:pt x="2417826" y="736091"/>
                </a:lnTo>
                <a:lnTo>
                  <a:pt x="2418588" y="737615"/>
                </a:lnTo>
                <a:lnTo>
                  <a:pt x="2417064" y="733805"/>
                </a:lnTo>
                <a:lnTo>
                  <a:pt x="2417826" y="735330"/>
                </a:lnTo>
                <a:lnTo>
                  <a:pt x="2416302" y="732281"/>
                </a:lnTo>
                <a:lnTo>
                  <a:pt x="2417064" y="733805"/>
                </a:lnTo>
                <a:lnTo>
                  <a:pt x="2415540" y="730758"/>
                </a:lnTo>
                <a:lnTo>
                  <a:pt x="2416302" y="732281"/>
                </a:lnTo>
                <a:lnTo>
                  <a:pt x="2414778" y="729996"/>
                </a:lnTo>
                <a:lnTo>
                  <a:pt x="2415540" y="731519"/>
                </a:lnTo>
                <a:lnTo>
                  <a:pt x="2414016" y="729234"/>
                </a:lnTo>
                <a:lnTo>
                  <a:pt x="2414778" y="730758"/>
                </a:lnTo>
                <a:lnTo>
                  <a:pt x="2413254" y="728471"/>
                </a:lnTo>
                <a:lnTo>
                  <a:pt x="2414778" y="729996"/>
                </a:lnTo>
                <a:lnTo>
                  <a:pt x="2410967" y="726947"/>
                </a:lnTo>
                <a:lnTo>
                  <a:pt x="2412491" y="727709"/>
                </a:lnTo>
                <a:lnTo>
                  <a:pt x="2407920" y="725424"/>
                </a:lnTo>
                <a:lnTo>
                  <a:pt x="2408682" y="726186"/>
                </a:lnTo>
                <a:lnTo>
                  <a:pt x="2404872" y="723899"/>
                </a:lnTo>
                <a:lnTo>
                  <a:pt x="2407920" y="725424"/>
                </a:lnTo>
                <a:lnTo>
                  <a:pt x="2407158" y="724662"/>
                </a:lnTo>
                <a:lnTo>
                  <a:pt x="2405634" y="724662"/>
                </a:lnTo>
                <a:lnTo>
                  <a:pt x="2406396" y="724662"/>
                </a:lnTo>
                <a:cubicBezTo>
                  <a:pt x="1604835" y="492709"/>
                  <a:pt x="802017" y="262813"/>
                  <a:pt x="0" y="32003"/>
                </a:cubicBezTo>
                <a:lnTo>
                  <a:pt x="9144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1779155" y="936006"/>
            <a:ext cx="293370" cy="2083799"/>
          </a:xfrm>
          <a:custGeom>
            <a:avLst/>
            <a:gdLst>
              <a:gd name="connsiteX0" fmla="*/ 0 w 293370"/>
              <a:gd name="connsiteY0" fmla="*/ 2079989 h 2083799"/>
              <a:gd name="connsiteX1" fmla="*/ 156972 w 293370"/>
              <a:gd name="connsiteY1" fmla="*/ 486647 h 2083799"/>
              <a:gd name="connsiteX2" fmla="*/ 200405 w 293370"/>
              <a:gd name="connsiteY2" fmla="*/ 46973 h 2083799"/>
              <a:gd name="connsiteX3" fmla="*/ 282701 w 293370"/>
              <a:gd name="connsiteY3" fmla="*/ 6587 h 2083799"/>
              <a:gd name="connsiteX4" fmla="*/ 278129 w 293370"/>
              <a:gd name="connsiteY4" fmla="*/ 5825 h 2083799"/>
              <a:gd name="connsiteX5" fmla="*/ 280416 w 293370"/>
              <a:gd name="connsiteY5" fmla="*/ 5825 h 2083799"/>
              <a:gd name="connsiteX6" fmla="*/ 284988 w 293370"/>
              <a:gd name="connsiteY6" fmla="*/ 6587 h 2083799"/>
              <a:gd name="connsiteX7" fmla="*/ 290322 w 293370"/>
              <a:gd name="connsiteY7" fmla="*/ 8111 h 2083799"/>
              <a:gd name="connsiteX8" fmla="*/ 293369 w 293370"/>
              <a:gd name="connsiteY8" fmla="*/ 11159 h 2083799"/>
              <a:gd name="connsiteX9" fmla="*/ 273557 w 293370"/>
              <a:gd name="connsiteY9" fmla="*/ 37067 h 2083799"/>
              <a:gd name="connsiteX10" fmla="*/ 272033 w 293370"/>
              <a:gd name="connsiteY10" fmla="*/ 36305 h 2083799"/>
              <a:gd name="connsiteX11" fmla="*/ 275844 w 293370"/>
              <a:gd name="connsiteY11" fmla="*/ 38591 h 2083799"/>
              <a:gd name="connsiteX12" fmla="*/ 274319 w 293370"/>
              <a:gd name="connsiteY12" fmla="*/ 37829 h 2083799"/>
              <a:gd name="connsiteX13" fmla="*/ 278129 w 293370"/>
              <a:gd name="connsiteY13" fmla="*/ 39353 h 2083799"/>
              <a:gd name="connsiteX14" fmla="*/ 277367 w 293370"/>
              <a:gd name="connsiteY14" fmla="*/ 38591 h 2083799"/>
              <a:gd name="connsiteX15" fmla="*/ 278891 w 293370"/>
              <a:gd name="connsiteY15" fmla="*/ 39353 h 2083799"/>
              <a:gd name="connsiteX16" fmla="*/ 275082 w 293370"/>
              <a:gd name="connsiteY16" fmla="*/ 38591 h 2083799"/>
              <a:gd name="connsiteX17" fmla="*/ 265175 w 293370"/>
              <a:gd name="connsiteY17" fmla="*/ 36305 h 2083799"/>
              <a:gd name="connsiteX18" fmla="*/ 265938 w 293370"/>
              <a:gd name="connsiteY18" fmla="*/ 36305 h 2083799"/>
              <a:gd name="connsiteX19" fmla="*/ 259079 w 293370"/>
              <a:gd name="connsiteY19" fmla="*/ 34781 h 2083799"/>
              <a:gd name="connsiteX20" fmla="*/ 259841 w 293370"/>
              <a:gd name="connsiteY20" fmla="*/ 34781 h 2083799"/>
              <a:gd name="connsiteX21" fmla="*/ 253745 w 293370"/>
              <a:gd name="connsiteY21" fmla="*/ 33257 h 2083799"/>
              <a:gd name="connsiteX22" fmla="*/ 254507 w 293370"/>
              <a:gd name="connsiteY22" fmla="*/ 34019 h 2083799"/>
              <a:gd name="connsiteX23" fmla="*/ 248411 w 293370"/>
              <a:gd name="connsiteY23" fmla="*/ 33257 h 2083799"/>
              <a:gd name="connsiteX24" fmla="*/ 249935 w 293370"/>
              <a:gd name="connsiteY24" fmla="*/ 33257 h 2083799"/>
              <a:gd name="connsiteX25" fmla="*/ 244601 w 293370"/>
              <a:gd name="connsiteY25" fmla="*/ 33257 h 2083799"/>
              <a:gd name="connsiteX26" fmla="*/ 246125 w 293370"/>
              <a:gd name="connsiteY26" fmla="*/ 33257 h 2083799"/>
              <a:gd name="connsiteX27" fmla="*/ 241553 w 293370"/>
              <a:gd name="connsiteY27" fmla="*/ 33257 h 2083799"/>
              <a:gd name="connsiteX28" fmla="*/ 243077 w 293370"/>
              <a:gd name="connsiteY28" fmla="*/ 33257 h 2083799"/>
              <a:gd name="connsiteX29" fmla="*/ 239267 w 293370"/>
              <a:gd name="connsiteY29" fmla="*/ 34019 h 2083799"/>
              <a:gd name="connsiteX30" fmla="*/ 240791 w 293370"/>
              <a:gd name="connsiteY30" fmla="*/ 33257 h 2083799"/>
              <a:gd name="connsiteX31" fmla="*/ 236982 w 293370"/>
              <a:gd name="connsiteY31" fmla="*/ 34781 h 2083799"/>
              <a:gd name="connsiteX32" fmla="*/ 240029 w 293370"/>
              <a:gd name="connsiteY32" fmla="*/ 34019 h 2083799"/>
              <a:gd name="connsiteX33" fmla="*/ 236219 w 293370"/>
              <a:gd name="connsiteY33" fmla="*/ 35543 h 2083799"/>
              <a:gd name="connsiteX34" fmla="*/ 238505 w 293370"/>
              <a:gd name="connsiteY34" fmla="*/ 34019 h 2083799"/>
              <a:gd name="connsiteX35" fmla="*/ 235457 w 293370"/>
              <a:gd name="connsiteY35" fmla="*/ 36305 h 2083799"/>
              <a:gd name="connsiteX36" fmla="*/ 237744 w 293370"/>
              <a:gd name="connsiteY36" fmla="*/ 34019 h 2083799"/>
              <a:gd name="connsiteX37" fmla="*/ 235457 w 293370"/>
              <a:gd name="connsiteY37" fmla="*/ 37067 h 2083799"/>
              <a:gd name="connsiteX38" fmla="*/ 236982 w 293370"/>
              <a:gd name="connsiteY38" fmla="*/ 34781 h 2083799"/>
              <a:gd name="connsiteX39" fmla="*/ 234695 w 293370"/>
              <a:gd name="connsiteY39" fmla="*/ 37829 h 2083799"/>
              <a:gd name="connsiteX40" fmla="*/ 236219 w 293370"/>
              <a:gd name="connsiteY40" fmla="*/ 35543 h 2083799"/>
              <a:gd name="connsiteX41" fmla="*/ 234695 w 293370"/>
              <a:gd name="connsiteY41" fmla="*/ 38591 h 2083799"/>
              <a:gd name="connsiteX42" fmla="*/ 235457 w 293370"/>
              <a:gd name="connsiteY42" fmla="*/ 36305 h 2083799"/>
              <a:gd name="connsiteX43" fmla="*/ 234695 w 293370"/>
              <a:gd name="connsiteY43" fmla="*/ 40115 h 2083799"/>
              <a:gd name="connsiteX44" fmla="*/ 234695 w 293370"/>
              <a:gd name="connsiteY44" fmla="*/ 37829 h 2083799"/>
              <a:gd name="connsiteX45" fmla="*/ 233933 w 293370"/>
              <a:gd name="connsiteY45" fmla="*/ 41639 h 2083799"/>
              <a:gd name="connsiteX46" fmla="*/ 234695 w 293370"/>
              <a:gd name="connsiteY46" fmla="*/ 40115 h 2083799"/>
              <a:gd name="connsiteX47" fmla="*/ 233933 w 293370"/>
              <a:gd name="connsiteY47" fmla="*/ 43925 h 2083799"/>
              <a:gd name="connsiteX48" fmla="*/ 233933 w 293370"/>
              <a:gd name="connsiteY48" fmla="*/ 43163 h 2083799"/>
              <a:gd name="connsiteX49" fmla="*/ 33527 w 293370"/>
              <a:gd name="connsiteY49" fmla="*/ 2083799 h 2083799"/>
              <a:gd name="connsiteX50" fmla="*/ 0 w 293370"/>
              <a:gd name="connsiteY50" fmla="*/ 2079989 h 208379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</a:cxnLst>
            <a:rect l="l" t="t" r="r" b="b"/>
            <a:pathLst>
              <a:path w="293370" h="2083799">
                <a:moveTo>
                  <a:pt x="0" y="2079989"/>
                </a:moveTo>
                <a:cubicBezTo>
                  <a:pt x="53416" y="1549091"/>
                  <a:pt x="104343" y="1017698"/>
                  <a:pt x="156972" y="486647"/>
                </a:cubicBezTo>
                <a:cubicBezTo>
                  <a:pt x="172034" y="340178"/>
                  <a:pt x="185254" y="193366"/>
                  <a:pt x="200405" y="46973"/>
                </a:cubicBezTo>
                <a:cubicBezTo>
                  <a:pt x="200761" y="-2911"/>
                  <a:pt x="244144" y="-7356"/>
                  <a:pt x="282701" y="6587"/>
                </a:cubicBezTo>
                <a:lnTo>
                  <a:pt x="278129" y="5825"/>
                </a:lnTo>
                <a:lnTo>
                  <a:pt x="280416" y="5825"/>
                </a:lnTo>
                <a:lnTo>
                  <a:pt x="284988" y="6587"/>
                </a:lnTo>
                <a:lnTo>
                  <a:pt x="290322" y="8111"/>
                </a:lnTo>
                <a:lnTo>
                  <a:pt x="293369" y="11159"/>
                </a:lnTo>
                <a:lnTo>
                  <a:pt x="273557" y="37067"/>
                </a:lnTo>
                <a:lnTo>
                  <a:pt x="272033" y="36305"/>
                </a:lnTo>
                <a:lnTo>
                  <a:pt x="275844" y="38591"/>
                </a:lnTo>
                <a:lnTo>
                  <a:pt x="274319" y="37829"/>
                </a:lnTo>
                <a:lnTo>
                  <a:pt x="278129" y="39353"/>
                </a:lnTo>
                <a:lnTo>
                  <a:pt x="277367" y="38591"/>
                </a:lnTo>
                <a:lnTo>
                  <a:pt x="278891" y="39353"/>
                </a:lnTo>
                <a:lnTo>
                  <a:pt x="275082" y="38591"/>
                </a:lnTo>
                <a:lnTo>
                  <a:pt x="265175" y="36305"/>
                </a:lnTo>
                <a:lnTo>
                  <a:pt x="265938" y="36305"/>
                </a:lnTo>
                <a:lnTo>
                  <a:pt x="259079" y="34781"/>
                </a:lnTo>
                <a:lnTo>
                  <a:pt x="259841" y="34781"/>
                </a:lnTo>
                <a:lnTo>
                  <a:pt x="253745" y="33257"/>
                </a:lnTo>
                <a:lnTo>
                  <a:pt x="254507" y="34019"/>
                </a:lnTo>
                <a:lnTo>
                  <a:pt x="248411" y="33257"/>
                </a:lnTo>
                <a:lnTo>
                  <a:pt x="249935" y="33257"/>
                </a:lnTo>
                <a:lnTo>
                  <a:pt x="244601" y="33257"/>
                </a:lnTo>
                <a:lnTo>
                  <a:pt x="246125" y="33257"/>
                </a:lnTo>
                <a:lnTo>
                  <a:pt x="241553" y="33257"/>
                </a:lnTo>
                <a:lnTo>
                  <a:pt x="243077" y="33257"/>
                </a:lnTo>
                <a:lnTo>
                  <a:pt x="239267" y="34019"/>
                </a:lnTo>
                <a:lnTo>
                  <a:pt x="240791" y="33257"/>
                </a:lnTo>
                <a:lnTo>
                  <a:pt x="236982" y="34781"/>
                </a:lnTo>
                <a:lnTo>
                  <a:pt x="240029" y="34019"/>
                </a:lnTo>
                <a:lnTo>
                  <a:pt x="236219" y="35543"/>
                </a:lnTo>
                <a:lnTo>
                  <a:pt x="238505" y="34019"/>
                </a:lnTo>
                <a:lnTo>
                  <a:pt x="235457" y="36305"/>
                </a:lnTo>
                <a:lnTo>
                  <a:pt x="237744" y="34019"/>
                </a:lnTo>
                <a:lnTo>
                  <a:pt x="235457" y="37067"/>
                </a:lnTo>
                <a:lnTo>
                  <a:pt x="236982" y="34781"/>
                </a:lnTo>
                <a:lnTo>
                  <a:pt x="234695" y="37829"/>
                </a:lnTo>
                <a:lnTo>
                  <a:pt x="236219" y="35543"/>
                </a:lnTo>
                <a:lnTo>
                  <a:pt x="234695" y="38591"/>
                </a:lnTo>
                <a:lnTo>
                  <a:pt x="235457" y="36305"/>
                </a:lnTo>
                <a:lnTo>
                  <a:pt x="234695" y="40115"/>
                </a:lnTo>
                <a:lnTo>
                  <a:pt x="234695" y="37829"/>
                </a:lnTo>
                <a:lnTo>
                  <a:pt x="233933" y="41639"/>
                </a:lnTo>
                <a:lnTo>
                  <a:pt x="234695" y="40115"/>
                </a:lnTo>
                <a:lnTo>
                  <a:pt x="233933" y="43925"/>
                </a:lnTo>
                <a:lnTo>
                  <a:pt x="233933" y="43163"/>
                </a:lnTo>
                <a:cubicBezTo>
                  <a:pt x="166915" y="723261"/>
                  <a:pt x="100558" y="1403752"/>
                  <a:pt x="33527" y="2083799"/>
                </a:cubicBezTo>
                <a:lnTo>
                  <a:pt x="0" y="2079989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1776613" y="3013710"/>
            <a:ext cx="1150876" cy="114300"/>
          </a:xfrm>
          <a:custGeom>
            <a:avLst/>
            <a:gdLst>
              <a:gd name="connsiteX0" fmla="*/ 1150876 w 1150876"/>
              <a:gd name="connsiteY0" fmla="*/ 114300 h 114300"/>
              <a:gd name="connsiteX1" fmla="*/ 507748 w 1150876"/>
              <a:gd name="connsiteY1" fmla="*/ 107441 h 114300"/>
              <a:gd name="connsiteX2" fmla="*/ 144274 w 1150876"/>
              <a:gd name="connsiteY2" fmla="*/ 102107 h 114300"/>
              <a:gd name="connsiteX3" fmla="*/ 84838 w 1150876"/>
              <a:gd name="connsiteY3" fmla="*/ 101345 h 114300"/>
              <a:gd name="connsiteX4" fmla="*/ 51310 w 1150876"/>
              <a:gd name="connsiteY4" fmla="*/ 100583 h 114300"/>
              <a:gd name="connsiteX5" fmla="*/ 52072 w 1150876"/>
              <a:gd name="connsiteY5" fmla="*/ 100583 h 114300"/>
              <a:gd name="connsiteX6" fmla="*/ 1018 w 1150876"/>
              <a:gd name="connsiteY6" fmla="*/ 16001 h 114300"/>
              <a:gd name="connsiteX7" fmla="*/ 1018 w 1150876"/>
              <a:gd name="connsiteY7" fmla="*/ 18288 h 114300"/>
              <a:gd name="connsiteX8" fmla="*/ 3304 w 1150876"/>
              <a:gd name="connsiteY8" fmla="*/ 0 h 114300"/>
              <a:gd name="connsiteX9" fmla="*/ 35308 w 1150876"/>
              <a:gd name="connsiteY9" fmla="*/ 8382 h 114300"/>
              <a:gd name="connsiteX10" fmla="*/ 34546 w 1150876"/>
              <a:gd name="connsiteY10" fmla="*/ 12954 h 114300"/>
              <a:gd name="connsiteX11" fmla="*/ 34546 w 1150876"/>
              <a:gd name="connsiteY11" fmla="*/ 10667 h 114300"/>
              <a:gd name="connsiteX12" fmla="*/ 34546 w 1150876"/>
              <a:gd name="connsiteY12" fmla="*/ 15239 h 114300"/>
              <a:gd name="connsiteX13" fmla="*/ 34546 w 1150876"/>
              <a:gd name="connsiteY13" fmla="*/ 13716 h 114300"/>
              <a:gd name="connsiteX14" fmla="*/ 34546 w 1150876"/>
              <a:gd name="connsiteY14" fmla="*/ 17525 h 114300"/>
              <a:gd name="connsiteX15" fmla="*/ 34546 w 1150876"/>
              <a:gd name="connsiteY15" fmla="*/ 16763 h 114300"/>
              <a:gd name="connsiteX16" fmla="*/ 34546 w 1150876"/>
              <a:gd name="connsiteY16" fmla="*/ 19050 h 114300"/>
              <a:gd name="connsiteX17" fmla="*/ 33784 w 1150876"/>
              <a:gd name="connsiteY17" fmla="*/ 25145 h 114300"/>
              <a:gd name="connsiteX18" fmla="*/ 33022 w 1150876"/>
              <a:gd name="connsiteY18" fmla="*/ 30479 h 114300"/>
              <a:gd name="connsiteX19" fmla="*/ 33022 w 1150876"/>
              <a:gd name="connsiteY19" fmla="*/ 29717 h 114300"/>
              <a:gd name="connsiteX20" fmla="*/ 33022 w 1150876"/>
              <a:gd name="connsiteY20" fmla="*/ 38861 h 114300"/>
              <a:gd name="connsiteX21" fmla="*/ 33022 w 1150876"/>
              <a:gd name="connsiteY21" fmla="*/ 38100 h 114300"/>
              <a:gd name="connsiteX22" fmla="*/ 33022 w 1150876"/>
              <a:gd name="connsiteY22" fmla="*/ 42672 h 114300"/>
              <a:gd name="connsiteX23" fmla="*/ 33022 w 1150876"/>
              <a:gd name="connsiteY23" fmla="*/ 41910 h 114300"/>
              <a:gd name="connsiteX24" fmla="*/ 33784 w 1150876"/>
              <a:gd name="connsiteY24" fmla="*/ 45719 h 114300"/>
              <a:gd name="connsiteX25" fmla="*/ 33784 w 1150876"/>
              <a:gd name="connsiteY25" fmla="*/ 44957 h 114300"/>
              <a:gd name="connsiteX26" fmla="*/ 34546 w 1150876"/>
              <a:gd name="connsiteY26" fmla="*/ 51816 h 114300"/>
              <a:gd name="connsiteX27" fmla="*/ 34546 w 1150876"/>
              <a:gd name="connsiteY27" fmla="*/ 50291 h 114300"/>
              <a:gd name="connsiteX28" fmla="*/ 36070 w 1150876"/>
              <a:gd name="connsiteY28" fmla="*/ 56388 h 114300"/>
              <a:gd name="connsiteX29" fmla="*/ 35308 w 1150876"/>
              <a:gd name="connsiteY29" fmla="*/ 54863 h 114300"/>
              <a:gd name="connsiteX30" fmla="*/ 37594 w 1150876"/>
              <a:gd name="connsiteY30" fmla="*/ 60197 h 114300"/>
              <a:gd name="connsiteX31" fmla="*/ 36832 w 1150876"/>
              <a:gd name="connsiteY31" fmla="*/ 57911 h 114300"/>
              <a:gd name="connsiteX32" fmla="*/ 39118 w 1150876"/>
              <a:gd name="connsiteY32" fmla="*/ 62483 h 114300"/>
              <a:gd name="connsiteX33" fmla="*/ 37594 w 1150876"/>
              <a:gd name="connsiteY33" fmla="*/ 60960 h 114300"/>
              <a:gd name="connsiteX34" fmla="*/ 40642 w 1150876"/>
              <a:gd name="connsiteY34" fmla="*/ 64007 h 114300"/>
              <a:gd name="connsiteX35" fmla="*/ 39118 w 1150876"/>
              <a:gd name="connsiteY35" fmla="*/ 62483 h 114300"/>
              <a:gd name="connsiteX36" fmla="*/ 42166 w 1150876"/>
              <a:gd name="connsiteY36" fmla="*/ 65532 h 114300"/>
              <a:gd name="connsiteX37" fmla="*/ 40642 w 1150876"/>
              <a:gd name="connsiteY37" fmla="*/ 64007 h 114300"/>
              <a:gd name="connsiteX38" fmla="*/ 43690 w 1150876"/>
              <a:gd name="connsiteY38" fmla="*/ 66294 h 114300"/>
              <a:gd name="connsiteX39" fmla="*/ 41404 w 1150876"/>
              <a:gd name="connsiteY39" fmla="*/ 64769 h 114300"/>
              <a:gd name="connsiteX40" fmla="*/ 45214 w 1150876"/>
              <a:gd name="connsiteY40" fmla="*/ 67055 h 114300"/>
              <a:gd name="connsiteX41" fmla="*/ 42928 w 1150876"/>
              <a:gd name="connsiteY41" fmla="*/ 66294 h 114300"/>
              <a:gd name="connsiteX42" fmla="*/ 46738 w 1150876"/>
              <a:gd name="connsiteY42" fmla="*/ 67055 h 114300"/>
              <a:gd name="connsiteX43" fmla="*/ 44452 w 1150876"/>
              <a:gd name="connsiteY43" fmla="*/ 66294 h 114300"/>
              <a:gd name="connsiteX44" fmla="*/ 47500 w 1150876"/>
              <a:gd name="connsiteY44" fmla="*/ 67055 h 114300"/>
              <a:gd name="connsiteX45" fmla="*/ 45976 w 1150876"/>
              <a:gd name="connsiteY45" fmla="*/ 67055 h 114300"/>
              <a:gd name="connsiteX46" fmla="*/ 49024 w 1150876"/>
              <a:gd name="connsiteY46" fmla="*/ 67817 h 114300"/>
              <a:gd name="connsiteX47" fmla="*/ 47500 w 1150876"/>
              <a:gd name="connsiteY47" fmla="*/ 67055 h 114300"/>
              <a:gd name="connsiteX48" fmla="*/ 50548 w 1150876"/>
              <a:gd name="connsiteY48" fmla="*/ 67817 h 114300"/>
              <a:gd name="connsiteX49" fmla="*/ 49024 w 1150876"/>
              <a:gd name="connsiteY49" fmla="*/ 67817 h 114300"/>
              <a:gd name="connsiteX50" fmla="*/ 51310 w 1150876"/>
              <a:gd name="connsiteY50" fmla="*/ 67817 h 114300"/>
              <a:gd name="connsiteX51" fmla="*/ 50548 w 1150876"/>
              <a:gd name="connsiteY51" fmla="*/ 67817 h 114300"/>
              <a:gd name="connsiteX52" fmla="*/ 1150876 w 1150876"/>
              <a:gd name="connsiteY52" fmla="*/ 81533 h 114300"/>
              <a:gd name="connsiteX53" fmla="*/ 1150876 w 1150876"/>
              <a:gd name="connsiteY53" fmla="*/ 114300 h 1143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</a:cxnLst>
            <a:rect l="l" t="t" r="r" b="b"/>
            <a:pathLst>
              <a:path w="1150876" h="114300">
                <a:moveTo>
                  <a:pt x="1150876" y="114300"/>
                </a:moveTo>
                <a:cubicBezTo>
                  <a:pt x="936500" y="113995"/>
                  <a:pt x="722137" y="108851"/>
                  <a:pt x="507748" y="107441"/>
                </a:cubicBezTo>
                <a:cubicBezTo>
                  <a:pt x="386552" y="105092"/>
                  <a:pt x="265419" y="104139"/>
                  <a:pt x="144274" y="102107"/>
                </a:cubicBezTo>
                <a:cubicBezTo>
                  <a:pt x="123878" y="102781"/>
                  <a:pt x="105044" y="100888"/>
                  <a:pt x="84838" y="101345"/>
                </a:cubicBezTo>
                <a:cubicBezTo>
                  <a:pt x="77269" y="100660"/>
                  <a:pt x="58029" y="102501"/>
                  <a:pt x="51310" y="100583"/>
                </a:cubicBezTo>
                <a:lnTo>
                  <a:pt x="52072" y="100583"/>
                </a:lnTo>
                <a:cubicBezTo>
                  <a:pt x="5438" y="101384"/>
                  <a:pt x="-4759" y="54038"/>
                  <a:pt x="1018" y="16001"/>
                </a:cubicBezTo>
                <a:lnTo>
                  <a:pt x="1018" y="18288"/>
                </a:lnTo>
                <a:cubicBezTo>
                  <a:pt x="942" y="11137"/>
                  <a:pt x="726" y="7213"/>
                  <a:pt x="3304" y="0"/>
                </a:cubicBezTo>
                <a:lnTo>
                  <a:pt x="35308" y="8382"/>
                </a:lnTo>
                <a:lnTo>
                  <a:pt x="34546" y="12954"/>
                </a:lnTo>
                <a:lnTo>
                  <a:pt x="34546" y="10667"/>
                </a:lnTo>
                <a:lnTo>
                  <a:pt x="34546" y="15239"/>
                </a:lnTo>
                <a:lnTo>
                  <a:pt x="34546" y="13716"/>
                </a:lnTo>
                <a:lnTo>
                  <a:pt x="34546" y="17525"/>
                </a:lnTo>
                <a:lnTo>
                  <a:pt x="34546" y="16763"/>
                </a:lnTo>
                <a:lnTo>
                  <a:pt x="34546" y="19050"/>
                </a:lnTo>
                <a:lnTo>
                  <a:pt x="33784" y="25145"/>
                </a:lnTo>
                <a:lnTo>
                  <a:pt x="33022" y="30479"/>
                </a:lnTo>
                <a:lnTo>
                  <a:pt x="33022" y="29717"/>
                </a:lnTo>
                <a:lnTo>
                  <a:pt x="33022" y="38861"/>
                </a:lnTo>
                <a:lnTo>
                  <a:pt x="33022" y="38100"/>
                </a:lnTo>
                <a:lnTo>
                  <a:pt x="33022" y="42672"/>
                </a:lnTo>
                <a:lnTo>
                  <a:pt x="33022" y="41910"/>
                </a:lnTo>
                <a:lnTo>
                  <a:pt x="33784" y="45719"/>
                </a:lnTo>
                <a:lnTo>
                  <a:pt x="33784" y="44957"/>
                </a:lnTo>
                <a:lnTo>
                  <a:pt x="34546" y="51816"/>
                </a:lnTo>
                <a:lnTo>
                  <a:pt x="34546" y="50291"/>
                </a:lnTo>
                <a:lnTo>
                  <a:pt x="36070" y="56388"/>
                </a:lnTo>
                <a:lnTo>
                  <a:pt x="35308" y="54863"/>
                </a:lnTo>
                <a:lnTo>
                  <a:pt x="37594" y="60197"/>
                </a:lnTo>
                <a:lnTo>
                  <a:pt x="36832" y="57911"/>
                </a:lnTo>
                <a:lnTo>
                  <a:pt x="39118" y="62483"/>
                </a:lnTo>
                <a:lnTo>
                  <a:pt x="37594" y="60960"/>
                </a:lnTo>
                <a:lnTo>
                  <a:pt x="40642" y="64007"/>
                </a:lnTo>
                <a:lnTo>
                  <a:pt x="39118" y="62483"/>
                </a:lnTo>
                <a:lnTo>
                  <a:pt x="42166" y="65532"/>
                </a:lnTo>
                <a:lnTo>
                  <a:pt x="40642" y="64007"/>
                </a:lnTo>
                <a:lnTo>
                  <a:pt x="43690" y="66294"/>
                </a:lnTo>
                <a:lnTo>
                  <a:pt x="41404" y="64769"/>
                </a:lnTo>
                <a:lnTo>
                  <a:pt x="45214" y="67055"/>
                </a:lnTo>
                <a:lnTo>
                  <a:pt x="42928" y="66294"/>
                </a:lnTo>
                <a:lnTo>
                  <a:pt x="46738" y="67055"/>
                </a:lnTo>
                <a:lnTo>
                  <a:pt x="44452" y="66294"/>
                </a:lnTo>
                <a:lnTo>
                  <a:pt x="47500" y="67055"/>
                </a:lnTo>
                <a:lnTo>
                  <a:pt x="45976" y="67055"/>
                </a:lnTo>
                <a:lnTo>
                  <a:pt x="49024" y="67817"/>
                </a:lnTo>
                <a:lnTo>
                  <a:pt x="47500" y="67055"/>
                </a:lnTo>
                <a:lnTo>
                  <a:pt x="50548" y="67817"/>
                </a:lnTo>
                <a:lnTo>
                  <a:pt x="49024" y="67817"/>
                </a:lnTo>
                <a:lnTo>
                  <a:pt x="51310" y="67817"/>
                </a:lnTo>
                <a:lnTo>
                  <a:pt x="50548" y="67817"/>
                </a:lnTo>
                <a:cubicBezTo>
                  <a:pt x="417222" y="72263"/>
                  <a:pt x="784164" y="77736"/>
                  <a:pt x="1150876" y="81533"/>
                </a:cubicBezTo>
                <a:lnTo>
                  <a:pt x="1150876" y="1143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2224163" y="3095244"/>
            <a:ext cx="733044" cy="442722"/>
          </a:xfrm>
          <a:custGeom>
            <a:avLst/>
            <a:gdLst>
              <a:gd name="connsiteX0" fmla="*/ 0 w 733044"/>
              <a:gd name="connsiteY0" fmla="*/ 440435 h 442722"/>
              <a:gd name="connsiteX1" fmla="*/ 12192 w 733044"/>
              <a:gd name="connsiteY1" fmla="*/ 263652 h 442722"/>
              <a:gd name="connsiteX2" fmla="*/ 12192 w 733044"/>
              <a:gd name="connsiteY2" fmla="*/ 264414 h 442722"/>
              <a:gd name="connsiteX3" fmla="*/ 12954 w 733044"/>
              <a:gd name="connsiteY3" fmla="*/ 262127 h 442722"/>
              <a:gd name="connsiteX4" fmla="*/ 12954 w 733044"/>
              <a:gd name="connsiteY4" fmla="*/ 258317 h 442722"/>
              <a:gd name="connsiteX5" fmla="*/ 12954 w 733044"/>
              <a:gd name="connsiteY5" fmla="*/ 259079 h 442722"/>
              <a:gd name="connsiteX6" fmla="*/ 12954 w 733044"/>
              <a:gd name="connsiteY6" fmla="*/ 255270 h 442722"/>
              <a:gd name="connsiteX7" fmla="*/ 12954 w 733044"/>
              <a:gd name="connsiteY7" fmla="*/ 256032 h 442722"/>
              <a:gd name="connsiteX8" fmla="*/ 12954 w 733044"/>
              <a:gd name="connsiteY8" fmla="*/ 253746 h 442722"/>
              <a:gd name="connsiteX9" fmla="*/ 13716 w 733044"/>
              <a:gd name="connsiteY9" fmla="*/ 252984 h 442722"/>
              <a:gd name="connsiteX10" fmla="*/ 12954 w 733044"/>
              <a:gd name="connsiteY10" fmla="*/ 255270 h 442722"/>
              <a:gd name="connsiteX11" fmla="*/ 12954 w 733044"/>
              <a:gd name="connsiteY11" fmla="*/ 250697 h 442722"/>
              <a:gd name="connsiteX12" fmla="*/ 16002 w 733044"/>
              <a:gd name="connsiteY12" fmla="*/ 246126 h 442722"/>
              <a:gd name="connsiteX13" fmla="*/ 16764 w 733044"/>
              <a:gd name="connsiteY13" fmla="*/ 245364 h 442722"/>
              <a:gd name="connsiteX14" fmla="*/ 17526 w 733044"/>
              <a:gd name="connsiteY14" fmla="*/ 243840 h 442722"/>
              <a:gd name="connsiteX15" fmla="*/ 19050 w 733044"/>
              <a:gd name="connsiteY15" fmla="*/ 241553 h 442722"/>
              <a:gd name="connsiteX16" fmla="*/ 22860 w 733044"/>
              <a:gd name="connsiteY16" fmla="*/ 237744 h 442722"/>
              <a:gd name="connsiteX17" fmla="*/ 57150 w 733044"/>
              <a:gd name="connsiteY17" fmla="*/ 219455 h 442722"/>
              <a:gd name="connsiteX18" fmla="*/ 115061 w 733044"/>
              <a:gd name="connsiteY18" fmla="*/ 218694 h 442722"/>
              <a:gd name="connsiteX19" fmla="*/ 114300 w 733044"/>
              <a:gd name="connsiteY19" fmla="*/ 218694 h 442722"/>
              <a:gd name="connsiteX20" fmla="*/ 627126 w 733044"/>
              <a:gd name="connsiteY20" fmla="*/ 207264 h 442722"/>
              <a:gd name="connsiteX21" fmla="*/ 626364 w 733044"/>
              <a:gd name="connsiteY21" fmla="*/ 207264 h 442722"/>
              <a:gd name="connsiteX22" fmla="*/ 630174 w 733044"/>
              <a:gd name="connsiteY22" fmla="*/ 207264 h 442722"/>
              <a:gd name="connsiteX23" fmla="*/ 628650 w 733044"/>
              <a:gd name="connsiteY23" fmla="*/ 207264 h 442722"/>
              <a:gd name="connsiteX24" fmla="*/ 615695 w 733044"/>
              <a:gd name="connsiteY24" fmla="*/ 217170 h 442722"/>
              <a:gd name="connsiteX25" fmla="*/ 660654 w 733044"/>
              <a:gd name="connsiteY25" fmla="*/ 109727 h 442722"/>
              <a:gd name="connsiteX26" fmla="*/ 660654 w 733044"/>
              <a:gd name="connsiteY26" fmla="*/ 110489 h 442722"/>
              <a:gd name="connsiteX27" fmla="*/ 691895 w 733044"/>
              <a:gd name="connsiteY27" fmla="*/ 32766 h 442722"/>
              <a:gd name="connsiteX28" fmla="*/ 694182 w 733044"/>
              <a:gd name="connsiteY28" fmla="*/ 28955 h 442722"/>
              <a:gd name="connsiteX29" fmla="*/ 694944 w 733044"/>
              <a:gd name="connsiteY29" fmla="*/ 25907 h 442722"/>
              <a:gd name="connsiteX30" fmla="*/ 696467 w 733044"/>
              <a:gd name="connsiteY30" fmla="*/ 22860 h 442722"/>
              <a:gd name="connsiteX31" fmla="*/ 697230 w 733044"/>
              <a:gd name="connsiteY31" fmla="*/ 20573 h 442722"/>
              <a:gd name="connsiteX32" fmla="*/ 698754 w 733044"/>
              <a:gd name="connsiteY32" fmla="*/ 18288 h 442722"/>
              <a:gd name="connsiteX33" fmla="*/ 698754 w 733044"/>
              <a:gd name="connsiteY33" fmla="*/ 16763 h 442722"/>
              <a:gd name="connsiteX34" fmla="*/ 699516 w 733044"/>
              <a:gd name="connsiteY34" fmla="*/ 15239 h 442722"/>
              <a:gd name="connsiteX35" fmla="*/ 700277 w 733044"/>
              <a:gd name="connsiteY35" fmla="*/ 14477 h 442722"/>
              <a:gd name="connsiteX36" fmla="*/ 700277 w 733044"/>
              <a:gd name="connsiteY36" fmla="*/ 12954 h 442722"/>
              <a:gd name="connsiteX37" fmla="*/ 701039 w 733044"/>
              <a:gd name="connsiteY37" fmla="*/ 12191 h 442722"/>
              <a:gd name="connsiteX38" fmla="*/ 700277 w 733044"/>
              <a:gd name="connsiteY38" fmla="*/ 12954 h 442722"/>
              <a:gd name="connsiteX39" fmla="*/ 701039 w 733044"/>
              <a:gd name="connsiteY39" fmla="*/ 12191 h 442722"/>
              <a:gd name="connsiteX40" fmla="*/ 699516 w 733044"/>
              <a:gd name="connsiteY40" fmla="*/ 18288 h 442722"/>
              <a:gd name="connsiteX41" fmla="*/ 713994 w 733044"/>
              <a:gd name="connsiteY41" fmla="*/ 35051 h 442722"/>
              <a:gd name="connsiteX42" fmla="*/ 712470 w 733044"/>
              <a:gd name="connsiteY42" fmla="*/ 34289 h 442722"/>
              <a:gd name="connsiteX43" fmla="*/ 710945 w 733044"/>
              <a:gd name="connsiteY43" fmla="*/ 34289 h 442722"/>
              <a:gd name="connsiteX44" fmla="*/ 709422 w 733044"/>
              <a:gd name="connsiteY44" fmla="*/ 33527 h 442722"/>
              <a:gd name="connsiteX45" fmla="*/ 710945 w 733044"/>
              <a:gd name="connsiteY45" fmla="*/ 34289 h 442722"/>
              <a:gd name="connsiteX46" fmla="*/ 709422 w 733044"/>
              <a:gd name="connsiteY46" fmla="*/ 33527 h 442722"/>
              <a:gd name="connsiteX47" fmla="*/ 707136 w 733044"/>
              <a:gd name="connsiteY47" fmla="*/ 33527 h 442722"/>
              <a:gd name="connsiteX48" fmla="*/ 707898 w 733044"/>
              <a:gd name="connsiteY48" fmla="*/ 33527 h 442722"/>
              <a:gd name="connsiteX49" fmla="*/ 705611 w 733044"/>
              <a:gd name="connsiteY49" fmla="*/ 32766 h 442722"/>
              <a:gd name="connsiteX50" fmla="*/ 707136 w 733044"/>
              <a:gd name="connsiteY50" fmla="*/ 33527 h 442722"/>
              <a:gd name="connsiteX51" fmla="*/ 701802 w 733044"/>
              <a:gd name="connsiteY51" fmla="*/ 32766 h 442722"/>
              <a:gd name="connsiteX52" fmla="*/ 704088 w 733044"/>
              <a:gd name="connsiteY52" fmla="*/ 0 h 442722"/>
              <a:gd name="connsiteX53" fmla="*/ 710183 w 733044"/>
              <a:gd name="connsiteY53" fmla="*/ 0 h 442722"/>
              <a:gd name="connsiteX54" fmla="*/ 713232 w 733044"/>
              <a:gd name="connsiteY54" fmla="*/ 761 h 442722"/>
              <a:gd name="connsiteX55" fmla="*/ 715517 w 733044"/>
              <a:gd name="connsiteY55" fmla="*/ 761 h 442722"/>
              <a:gd name="connsiteX56" fmla="*/ 720089 w 733044"/>
              <a:gd name="connsiteY56" fmla="*/ 2285 h 442722"/>
              <a:gd name="connsiteX57" fmla="*/ 719327 w 733044"/>
              <a:gd name="connsiteY57" fmla="*/ 1523 h 442722"/>
              <a:gd name="connsiteX58" fmla="*/ 720089 w 733044"/>
              <a:gd name="connsiteY58" fmla="*/ 2285 h 442722"/>
              <a:gd name="connsiteX59" fmla="*/ 718566 w 733044"/>
              <a:gd name="connsiteY59" fmla="*/ 1523 h 442722"/>
              <a:gd name="connsiteX60" fmla="*/ 733044 w 733044"/>
              <a:gd name="connsiteY60" fmla="*/ 3810 h 442722"/>
              <a:gd name="connsiteX61" fmla="*/ 733044 w 733044"/>
              <a:gd name="connsiteY61" fmla="*/ 21335 h 442722"/>
              <a:gd name="connsiteX62" fmla="*/ 731520 w 733044"/>
              <a:gd name="connsiteY62" fmla="*/ 25145 h 442722"/>
              <a:gd name="connsiteX63" fmla="*/ 730758 w 733044"/>
              <a:gd name="connsiteY63" fmla="*/ 26670 h 442722"/>
              <a:gd name="connsiteX64" fmla="*/ 731520 w 733044"/>
              <a:gd name="connsiteY64" fmla="*/ 25907 h 442722"/>
              <a:gd name="connsiteX65" fmla="*/ 730758 w 733044"/>
              <a:gd name="connsiteY65" fmla="*/ 26670 h 442722"/>
              <a:gd name="connsiteX66" fmla="*/ 730758 w 733044"/>
              <a:gd name="connsiteY66" fmla="*/ 28194 h 442722"/>
              <a:gd name="connsiteX67" fmla="*/ 729995 w 733044"/>
              <a:gd name="connsiteY67" fmla="*/ 28955 h 442722"/>
              <a:gd name="connsiteX68" fmla="*/ 729233 w 733044"/>
              <a:gd name="connsiteY68" fmla="*/ 31241 h 442722"/>
              <a:gd name="connsiteX69" fmla="*/ 728472 w 733044"/>
              <a:gd name="connsiteY69" fmla="*/ 32766 h 442722"/>
              <a:gd name="connsiteX70" fmla="*/ 727710 w 733044"/>
              <a:gd name="connsiteY70" fmla="*/ 35813 h 442722"/>
              <a:gd name="connsiteX71" fmla="*/ 726186 w 733044"/>
              <a:gd name="connsiteY71" fmla="*/ 38861 h 442722"/>
              <a:gd name="connsiteX72" fmla="*/ 710945 w 733044"/>
              <a:gd name="connsiteY72" fmla="*/ 74676 h 442722"/>
              <a:gd name="connsiteX73" fmla="*/ 642366 w 733044"/>
              <a:gd name="connsiteY73" fmla="*/ 239267 h 442722"/>
              <a:gd name="connsiteX74" fmla="*/ 631698 w 733044"/>
              <a:gd name="connsiteY74" fmla="*/ 240791 h 442722"/>
              <a:gd name="connsiteX75" fmla="*/ 629411 w 733044"/>
              <a:gd name="connsiteY75" fmla="*/ 240791 h 442722"/>
              <a:gd name="connsiteX76" fmla="*/ 630174 w 733044"/>
              <a:gd name="connsiteY76" fmla="*/ 240791 h 442722"/>
              <a:gd name="connsiteX77" fmla="*/ 607314 w 733044"/>
              <a:gd name="connsiteY77" fmla="*/ 241553 h 442722"/>
              <a:gd name="connsiteX78" fmla="*/ 608076 w 733044"/>
              <a:gd name="connsiteY78" fmla="*/ 241553 h 442722"/>
              <a:gd name="connsiteX79" fmla="*/ 525017 w 733044"/>
              <a:gd name="connsiteY79" fmla="*/ 243077 h 442722"/>
              <a:gd name="connsiteX80" fmla="*/ 525780 w 733044"/>
              <a:gd name="connsiteY80" fmla="*/ 243077 h 442722"/>
              <a:gd name="connsiteX81" fmla="*/ 515111 w 733044"/>
              <a:gd name="connsiteY81" fmla="*/ 243077 h 442722"/>
              <a:gd name="connsiteX82" fmla="*/ 503682 w 733044"/>
              <a:gd name="connsiteY82" fmla="*/ 243840 h 442722"/>
              <a:gd name="connsiteX83" fmla="*/ 492252 w 733044"/>
              <a:gd name="connsiteY83" fmla="*/ 243840 h 442722"/>
              <a:gd name="connsiteX84" fmla="*/ 493014 w 733044"/>
              <a:gd name="connsiteY84" fmla="*/ 243840 h 442722"/>
              <a:gd name="connsiteX85" fmla="*/ 66294 w 733044"/>
              <a:gd name="connsiteY85" fmla="*/ 252221 h 442722"/>
              <a:gd name="connsiteX86" fmla="*/ 67055 w 733044"/>
              <a:gd name="connsiteY86" fmla="*/ 252221 h 442722"/>
              <a:gd name="connsiteX87" fmla="*/ 62483 w 733044"/>
              <a:gd name="connsiteY87" fmla="*/ 252221 h 442722"/>
              <a:gd name="connsiteX88" fmla="*/ 64008 w 733044"/>
              <a:gd name="connsiteY88" fmla="*/ 252221 h 442722"/>
              <a:gd name="connsiteX89" fmla="*/ 60198 w 733044"/>
              <a:gd name="connsiteY89" fmla="*/ 252984 h 442722"/>
              <a:gd name="connsiteX90" fmla="*/ 61722 w 733044"/>
              <a:gd name="connsiteY90" fmla="*/ 252221 h 442722"/>
              <a:gd name="connsiteX91" fmla="*/ 57911 w 733044"/>
              <a:gd name="connsiteY91" fmla="*/ 252984 h 442722"/>
              <a:gd name="connsiteX92" fmla="*/ 59436 w 733044"/>
              <a:gd name="connsiteY92" fmla="*/ 252984 h 442722"/>
              <a:gd name="connsiteX93" fmla="*/ 56388 w 733044"/>
              <a:gd name="connsiteY93" fmla="*/ 253746 h 442722"/>
              <a:gd name="connsiteX94" fmla="*/ 57911 w 733044"/>
              <a:gd name="connsiteY94" fmla="*/ 252984 h 442722"/>
              <a:gd name="connsiteX95" fmla="*/ 54864 w 733044"/>
              <a:gd name="connsiteY95" fmla="*/ 254508 h 442722"/>
              <a:gd name="connsiteX96" fmla="*/ 56388 w 733044"/>
              <a:gd name="connsiteY96" fmla="*/ 253746 h 442722"/>
              <a:gd name="connsiteX97" fmla="*/ 51054 w 733044"/>
              <a:gd name="connsiteY97" fmla="*/ 256794 h 442722"/>
              <a:gd name="connsiteX98" fmla="*/ 53339 w 733044"/>
              <a:gd name="connsiteY98" fmla="*/ 255270 h 442722"/>
              <a:gd name="connsiteX99" fmla="*/ 48767 w 733044"/>
              <a:gd name="connsiteY99" fmla="*/ 259079 h 442722"/>
              <a:gd name="connsiteX100" fmla="*/ 50292 w 733044"/>
              <a:gd name="connsiteY100" fmla="*/ 257555 h 442722"/>
              <a:gd name="connsiteX101" fmla="*/ 46482 w 733044"/>
              <a:gd name="connsiteY101" fmla="*/ 261365 h 442722"/>
              <a:gd name="connsiteX102" fmla="*/ 47244 w 733044"/>
              <a:gd name="connsiteY102" fmla="*/ 259841 h 442722"/>
              <a:gd name="connsiteX103" fmla="*/ 44958 w 733044"/>
              <a:gd name="connsiteY103" fmla="*/ 262890 h 442722"/>
              <a:gd name="connsiteX104" fmla="*/ 45720 w 733044"/>
              <a:gd name="connsiteY104" fmla="*/ 262127 h 442722"/>
              <a:gd name="connsiteX105" fmla="*/ 43433 w 733044"/>
              <a:gd name="connsiteY105" fmla="*/ 264414 h 442722"/>
              <a:gd name="connsiteX106" fmla="*/ 44958 w 733044"/>
              <a:gd name="connsiteY106" fmla="*/ 262890 h 442722"/>
              <a:gd name="connsiteX107" fmla="*/ 44195 w 733044"/>
              <a:gd name="connsiteY107" fmla="*/ 263652 h 442722"/>
              <a:gd name="connsiteX108" fmla="*/ 46482 w 733044"/>
              <a:gd name="connsiteY108" fmla="*/ 255270 h 442722"/>
              <a:gd name="connsiteX109" fmla="*/ 46482 w 733044"/>
              <a:gd name="connsiteY109" fmla="*/ 258317 h 442722"/>
              <a:gd name="connsiteX110" fmla="*/ 46482 w 733044"/>
              <a:gd name="connsiteY110" fmla="*/ 256794 h 442722"/>
              <a:gd name="connsiteX111" fmla="*/ 46482 w 733044"/>
              <a:gd name="connsiteY111" fmla="*/ 259841 h 442722"/>
              <a:gd name="connsiteX112" fmla="*/ 46482 w 733044"/>
              <a:gd name="connsiteY112" fmla="*/ 259079 h 442722"/>
              <a:gd name="connsiteX113" fmla="*/ 46482 w 733044"/>
              <a:gd name="connsiteY113" fmla="*/ 260603 h 442722"/>
              <a:gd name="connsiteX114" fmla="*/ 45720 w 733044"/>
              <a:gd name="connsiteY114" fmla="*/ 262890 h 442722"/>
              <a:gd name="connsiteX115" fmla="*/ 45720 w 733044"/>
              <a:gd name="connsiteY115" fmla="*/ 262127 h 442722"/>
              <a:gd name="connsiteX116" fmla="*/ 45720 w 733044"/>
              <a:gd name="connsiteY116" fmla="*/ 264414 h 442722"/>
              <a:gd name="connsiteX117" fmla="*/ 45720 w 733044"/>
              <a:gd name="connsiteY117" fmla="*/ 263652 h 442722"/>
              <a:gd name="connsiteX118" fmla="*/ 32766 w 733044"/>
              <a:gd name="connsiteY118" fmla="*/ 442721 h 442722"/>
              <a:gd name="connsiteX119" fmla="*/ 0 w 733044"/>
              <a:gd name="connsiteY119" fmla="*/ 440435 h 44272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  <a:cxn ang="61">
                <a:pos x="connsiteX61" y="connsiteY61"/>
              </a:cxn>
              <a:cxn ang="62">
                <a:pos x="connsiteX62" y="connsiteY62"/>
              </a:cxn>
              <a:cxn ang="63">
                <a:pos x="connsiteX63" y="connsiteY63"/>
              </a:cxn>
              <a:cxn ang="64">
                <a:pos x="connsiteX64" y="connsiteY64"/>
              </a:cxn>
              <a:cxn ang="65">
                <a:pos x="connsiteX65" y="connsiteY65"/>
              </a:cxn>
              <a:cxn ang="66">
                <a:pos x="connsiteX66" y="connsiteY66"/>
              </a:cxn>
              <a:cxn ang="67">
                <a:pos x="connsiteX67" y="connsiteY67"/>
              </a:cxn>
              <a:cxn ang="68">
                <a:pos x="connsiteX68" y="connsiteY68"/>
              </a:cxn>
              <a:cxn ang="69">
                <a:pos x="connsiteX69" y="connsiteY69"/>
              </a:cxn>
              <a:cxn ang="70">
                <a:pos x="connsiteX70" y="connsiteY70"/>
              </a:cxn>
              <a:cxn ang="71">
                <a:pos x="connsiteX71" y="connsiteY71"/>
              </a:cxn>
              <a:cxn ang="72">
                <a:pos x="connsiteX72" y="connsiteY72"/>
              </a:cxn>
              <a:cxn ang="73">
                <a:pos x="connsiteX73" y="connsiteY73"/>
              </a:cxn>
              <a:cxn ang="74">
                <a:pos x="connsiteX74" y="connsiteY74"/>
              </a:cxn>
              <a:cxn ang="75">
                <a:pos x="connsiteX75" y="connsiteY75"/>
              </a:cxn>
              <a:cxn ang="76">
                <a:pos x="connsiteX76" y="connsiteY76"/>
              </a:cxn>
              <a:cxn ang="77">
                <a:pos x="connsiteX77" y="connsiteY77"/>
              </a:cxn>
              <a:cxn ang="78">
                <a:pos x="connsiteX78" y="connsiteY78"/>
              </a:cxn>
              <a:cxn ang="79">
                <a:pos x="connsiteX79" y="connsiteY79"/>
              </a:cxn>
              <a:cxn ang="80">
                <a:pos x="connsiteX80" y="connsiteY80"/>
              </a:cxn>
              <a:cxn ang="81">
                <a:pos x="connsiteX81" y="connsiteY81"/>
              </a:cxn>
              <a:cxn ang="82">
                <a:pos x="connsiteX82" y="connsiteY82"/>
              </a:cxn>
              <a:cxn ang="83">
                <a:pos x="connsiteX83" y="connsiteY83"/>
              </a:cxn>
              <a:cxn ang="84">
                <a:pos x="connsiteX84" y="connsiteY84"/>
              </a:cxn>
              <a:cxn ang="85">
                <a:pos x="connsiteX85" y="connsiteY85"/>
              </a:cxn>
              <a:cxn ang="86">
                <a:pos x="connsiteX86" y="connsiteY86"/>
              </a:cxn>
              <a:cxn ang="87">
                <a:pos x="connsiteX87" y="connsiteY87"/>
              </a:cxn>
              <a:cxn ang="88">
                <a:pos x="connsiteX88" y="connsiteY88"/>
              </a:cxn>
              <a:cxn ang="89">
                <a:pos x="connsiteX89" y="connsiteY89"/>
              </a:cxn>
              <a:cxn ang="90">
                <a:pos x="connsiteX90" y="connsiteY90"/>
              </a:cxn>
              <a:cxn ang="91">
                <a:pos x="connsiteX91" y="connsiteY91"/>
              </a:cxn>
              <a:cxn ang="92">
                <a:pos x="connsiteX92" y="connsiteY92"/>
              </a:cxn>
              <a:cxn ang="93">
                <a:pos x="connsiteX93" y="connsiteY93"/>
              </a:cxn>
              <a:cxn ang="94">
                <a:pos x="connsiteX94" y="connsiteY94"/>
              </a:cxn>
              <a:cxn ang="95">
                <a:pos x="connsiteX95" y="connsiteY95"/>
              </a:cxn>
              <a:cxn ang="96">
                <a:pos x="connsiteX96" y="connsiteY96"/>
              </a:cxn>
              <a:cxn ang="97">
                <a:pos x="connsiteX97" y="connsiteY97"/>
              </a:cxn>
              <a:cxn ang="98">
                <a:pos x="connsiteX98" y="connsiteY98"/>
              </a:cxn>
              <a:cxn ang="99">
                <a:pos x="connsiteX99" y="connsiteY99"/>
              </a:cxn>
              <a:cxn ang="100">
                <a:pos x="connsiteX100" y="connsiteY100"/>
              </a:cxn>
              <a:cxn ang="101">
                <a:pos x="connsiteX101" y="connsiteY101"/>
              </a:cxn>
              <a:cxn ang="102">
                <a:pos x="connsiteX102" y="connsiteY102"/>
              </a:cxn>
              <a:cxn ang="103">
                <a:pos x="connsiteX103" y="connsiteY103"/>
              </a:cxn>
              <a:cxn ang="104">
                <a:pos x="connsiteX104" y="connsiteY104"/>
              </a:cxn>
              <a:cxn ang="105">
                <a:pos x="connsiteX105" y="connsiteY105"/>
              </a:cxn>
              <a:cxn ang="106">
                <a:pos x="connsiteX106" y="connsiteY106"/>
              </a:cxn>
              <a:cxn ang="107">
                <a:pos x="connsiteX107" y="connsiteY107"/>
              </a:cxn>
              <a:cxn ang="108">
                <a:pos x="connsiteX108" y="connsiteY108"/>
              </a:cxn>
              <a:cxn ang="109">
                <a:pos x="connsiteX109" y="connsiteY109"/>
              </a:cxn>
              <a:cxn ang="110">
                <a:pos x="connsiteX110" y="connsiteY110"/>
              </a:cxn>
              <a:cxn ang="111">
                <a:pos x="connsiteX111" y="connsiteY111"/>
              </a:cxn>
              <a:cxn ang="112">
                <a:pos x="connsiteX112" y="connsiteY112"/>
              </a:cxn>
              <a:cxn ang="113">
                <a:pos x="connsiteX113" y="connsiteY113"/>
              </a:cxn>
              <a:cxn ang="114">
                <a:pos x="connsiteX114" y="connsiteY114"/>
              </a:cxn>
              <a:cxn ang="115">
                <a:pos x="connsiteX115" y="connsiteY115"/>
              </a:cxn>
              <a:cxn ang="116">
                <a:pos x="connsiteX116" y="connsiteY116"/>
              </a:cxn>
              <a:cxn ang="117">
                <a:pos x="connsiteX117" y="connsiteY117"/>
              </a:cxn>
              <a:cxn ang="118">
                <a:pos x="connsiteX118" y="connsiteY118"/>
              </a:cxn>
              <a:cxn ang="119">
                <a:pos x="connsiteX119" y="connsiteY119"/>
              </a:cxn>
            </a:cxnLst>
            <a:rect l="l" t="t" r="r" b="b"/>
            <a:pathLst>
              <a:path w="733044" h="442722">
                <a:moveTo>
                  <a:pt x="0" y="440435"/>
                </a:moveTo>
                <a:cubicBezTo>
                  <a:pt x="3098" y="381685"/>
                  <a:pt x="9321" y="322249"/>
                  <a:pt x="12192" y="263652"/>
                </a:cubicBezTo>
                <a:lnTo>
                  <a:pt x="12192" y="264414"/>
                </a:lnTo>
                <a:lnTo>
                  <a:pt x="12954" y="262127"/>
                </a:lnTo>
                <a:lnTo>
                  <a:pt x="12954" y="258317"/>
                </a:lnTo>
                <a:lnTo>
                  <a:pt x="12954" y="259079"/>
                </a:lnTo>
                <a:lnTo>
                  <a:pt x="12954" y="255270"/>
                </a:lnTo>
                <a:lnTo>
                  <a:pt x="12954" y="256032"/>
                </a:lnTo>
                <a:lnTo>
                  <a:pt x="12954" y="253746"/>
                </a:lnTo>
                <a:lnTo>
                  <a:pt x="13716" y="252984"/>
                </a:lnTo>
                <a:lnTo>
                  <a:pt x="12954" y="255270"/>
                </a:lnTo>
                <a:lnTo>
                  <a:pt x="12954" y="250697"/>
                </a:lnTo>
                <a:lnTo>
                  <a:pt x="16002" y="246126"/>
                </a:lnTo>
                <a:lnTo>
                  <a:pt x="16764" y="245364"/>
                </a:lnTo>
                <a:lnTo>
                  <a:pt x="17526" y="243840"/>
                </a:lnTo>
                <a:lnTo>
                  <a:pt x="19050" y="241553"/>
                </a:lnTo>
                <a:lnTo>
                  <a:pt x="22860" y="237744"/>
                </a:lnTo>
                <a:cubicBezTo>
                  <a:pt x="29667" y="229260"/>
                  <a:pt x="45999" y="219913"/>
                  <a:pt x="57150" y="219455"/>
                </a:cubicBezTo>
                <a:cubicBezTo>
                  <a:pt x="76606" y="219341"/>
                  <a:pt x="95173" y="218097"/>
                  <a:pt x="115061" y="218694"/>
                </a:cubicBezTo>
                <a:lnTo>
                  <a:pt x="114300" y="218694"/>
                </a:lnTo>
                <a:cubicBezTo>
                  <a:pt x="285064" y="214083"/>
                  <a:pt x="456463" y="211988"/>
                  <a:pt x="627126" y="207264"/>
                </a:cubicBezTo>
                <a:lnTo>
                  <a:pt x="626364" y="207264"/>
                </a:lnTo>
                <a:lnTo>
                  <a:pt x="630174" y="207264"/>
                </a:lnTo>
                <a:lnTo>
                  <a:pt x="628650" y="207264"/>
                </a:lnTo>
                <a:lnTo>
                  <a:pt x="615695" y="217170"/>
                </a:lnTo>
                <a:cubicBezTo>
                  <a:pt x="630974" y="181406"/>
                  <a:pt x="645934" y="145745"/>
                  <a:pt x="660654" y="109727"/>
                </a:cubicBezTo>
                <a:lnTo>
                  <a:pt x="660654" y="110489"/>
                </a:lnTo>
                <a:cubicBezTo>
                  <a:pt x="670382" y="84226"/>
                  <a:pt x="682117" y="58953"/>
                  <a:pt x="691895" y="32766"/>
                </a:cubicBezTo>
                <a:lnTo>
                  <a:pt x="694182" y="28955"/>
                </a:lnTo>
                <a:lnTo>
                  <a:pt x="694944" y="25907"/>
                </a:lnTo>
                <a:lnTo>
                  <a:pt x="696467" y="22860"/>
                </a:lnTo>
                <a:lnTo>
                  <a:pt x="697230" y="20573"/>
                </a:lnTo>
                <a:lnTo>
                  <a:pt x="698754" y="18288"/>
                </a:lnTo>
                <a:lnTo>
                  <a:pt x="698754" y="16763"/>
                </a:lnTo>
                <a:lnTo>
                  <a:pt x="699516" y="15239"/>
                </a:lnTo>
                <a:lnTo>
                  <a:pt x="700277" y="14477"/>
                </a:lnTo>
                <a:lnTo>
                  <a:pt x="700277" y="12954"/>
                </a:lnTo>
                <a:lnTo>
                  <a:pt x="701039" y="12191"/>
                </a:lnTo>
                <a:lnTo>
                  <a:pt x="700277" y="12954"/>
                </a:lnTo>
                <a:lnTo>
                  <a:pt x="701039" y="12191"/>
                </a:lnTo>
                <a:lnTo>
                  <a:pt x="699516" y="18288"/>
                </a:lnTo>
                <a:lnTo>
                  <a:pt x="713994" y="35051"/>
                </a:lnTo>
                <a:lnTo>
                  <a:pt x="712470" y="34289"/>
                </a:lnTo>
                <a:lnTo>
                  <a:pt x="710945" y="34289"/>
                </a:lnTo>
                <a:lnTo>
                  <a:pt x="709422" y="33527"/>
                </a:lnTo>
                <a:lnTo>
                  <a:pt x="710945" y="34289"/>
                </a:lnTo>
                <a:lnTo>
                  <a:pt x="709422" y="33527"/>
                </a:lnTo>
                <a:lnTo>
                  <a:pt x="707136" y="33527"/>
                </a:lnTo>
                <a:lnTo>
                  <a:pt x="707898" y="33527"/>
                </a:lnTo>
                <a:lnTo>
                  <a:pt x="705611" y="32766"/>
                </a:lnTo>
                <a:lnTo>
                  <a:pt x="707136" y="33527"/>
                </a:lnTo>
                <a:lnTo>
                  <a:pt x="701802" y="32766"/>
                </a:lnTo>
                <a:lnTo>
                  <a:pt x="704088" y="0"/>
                </a:lnTo>
                <a:lnTo>
                  <a:pt x="710183" y="0"/>
                </a:lnTo>
                <a:lnTo>
                  <a:pt x="713232" y="761"/>
                </a:lnTo>
                <a:lnTo>
                  <a:pt x="715517" y="761"/>
                </a:lnTo>
                <a:lnTo>
                  <a:pt x="720089" y="2285"/>
                </a:lnTo>
                <a:lnTo>
                  <a:pt x="719327" y="1523"/>
                </a:lnTo>
                <a:lnTo>
                  <a:pt x="720089" y="2285"/>
                </a:lnTo>
                <a:lnTo>
                  <a:pt x="718566" y="1523"/>
                </a:lnTo>
                <a:lnTo>
                  <a:pt x="733044" y="3810"/>
                </a:lnTo>
                <a:lnTo>
                  <a:pt x="733044" y="21335"/>
                </a:lnTo>
                <a:lnTo>
                  <a:pt x="731520" y="25145"/>
                </a:lnTo>
                <a:lnTo>
                  <a:pt x="730758" y="26670"/>
                </a:lnTo>
                <a:lnTo>
                  <a:pt x="731520" y="25907"/>
                </a:lnTo>
                <a:lnTo>
                  <a:pt x="730758" y="26670"/>
                </a:lnTo>
                <a:lnTo>
                  <a:pt x="730758" y="28194"/>
                </a:lnTo>
                <a:lnTo>
                  <a:pt x="729995" y="28955"/>
                </a:lnTo>
                <a:lnTo>
                  <a:pt x="729233" y="31241"/>
                </a:lnTo>
                <a:lnTo>
                  <a:pt x="728472" y="32766"/>
                </a:lnTo>
                <a:lnTo>
                  <a:pt x="727710" y="35813"/>
                </a:lnTo>
                <a:lnTo>
                  <a:pt x="726186" y="38861"/>
                </a:lnTo>
                <a:cubicBezTo>
                  <a:pt x="720585" y="50647"/>
                  <a:pt x="716140" y="62699"/>
                  <a:pt x="710945" y="74676"/>
                </a:cubicBezTo>
                <a:cubicBezTo>
                  <a:pt x="688251" y="129527"/>
                  <a:pt x="665645" y="184734"/>
                  <a:pt x="642366" y="239267"/>
                </a:cubicBezTo>
                <a:lnTo>
                  <a:pt x="631698" y="240791"/>
                </a:lnTo>
                <a:lnTo>
                  <a:pt x="629411" y="240791"/>
                </a:lnTo>
                <a:lnTo>
                  <a:pt x="630174" y="240791"/>
                </a:lnTo>
                <a:cubicBezTo>
                  <a:pt x="622985" y="241058"/>
                  <a:pt x="613956" y="240093"/>
                  <a:pt x="607314" y="241553"/>
                </a:cubicBezTo>
                <a:lnTo>
                  <a:pt x="608076" y="241553"/>
                </a:lnTo>
                <a:cubicBezTo>
                  <a:pt x="580555" y="241401"/>
                  <a:pt x="552551" y="242633"/>
                  <a:pt x="525017" y="243077"/>
                </a:cubicBezTo>
                <a:lnTo>
                  <a:pt x="525780" y="243077"/>
                </a:lnTo>
                <a:lnTo>
                  <a:pt x="515111" y="243077"/>
                </a:lnTo>
                <a:lnTo>
                  <a:pt x="503682" y="243840"/>
                </a:lnTo>
                <a:lnTo>
                  <a:pt x="492252" y="243840"/>
                </a:lnTo>
                <a:lnTo>
                  <a:pt x="493014" y="243840"/>
                </a:lnTo>
                <a:cubicBezTo>
                  <a:pt x="350799" y="246214"/>
                  <a:pt x="208381" y="250697"/>
                  <a:pt x="66294" y="252221"/>
                </a:cubicBezTo>
                <a:lnTo>
                  <a:pt x="67055" y="252221"/>
                </a:lnTo>
                <a:lnTo>
                  <a:pt x="62483" y="252221"/>
                </a:lnTo>
                <a:lnTo>
                  <a:pt x="64008" y="252221"/>
                </a:lnTo>
                <a:lnTo>
                  <a:pt x="60198" y="252984"/>
                </a:lnTo>
                <a:lnTo>
                  <a:pt x="61722" y="252221"/>
                </a:lnTo>
                <a:lnTo>
                  <a:pt x="57911" y="252984"/>
                </a:lnTo>
                <a:lnTo>
                  <a:pt x="59436" y="252984"/>
                </a:lnTo>
                <a:lnTo>
                  <a:pt x="56388" y="253746"/>
                </a:lnTo>
                <a:lnTo>
                  <a:pt x="57911" y="252984"/>
                </a:lnTo>
                <a:lnTo>
                  <a:pt x="54864" y="254508"/>
                </a:lnTo>
                <a:lnTo>
                  <a:pt x="56388" y="253746"/>
                </a:lnTo>
                <a:lnTo>
                  <a:pt x="51054" y="256794"/>
                </a:lnTo>
                <a:lnTo>
                  <a:pt x="53339" y="255270"/>
                </a:lnTo>
                <a:lnTo>
                  <a:pt x="48767" y="259079"/>
                </a:lnTo>
                <a:lnTo>
                  <a:pt x="50292" y="257555"/>
                </a:lnTo>
                <a:lnTo>
                  <a:pt x="46482" y="261365"/>
                </a:lnTo>
                <a:lnTo>
                  <a:pt x="47244" y="259841"/>
                </a:lnTo>
                <a:lnTo>
                  <a:pt x="44958" y="262890"/>
                </a:lnTo>
                <a:lnTo>
                  <a:pt x="45720" y="262127"/>
                </a:lnTo>
                <a:lnTo>
                  <a:pt x="43433" y="264414"/>
                </a:lnTo>
                <a:lnTo>
                  <a:pt x="44958" y="262890"/>
                </a:lnTo>
                <a:lnTo>
                  <a:pt x="44195" y="263652"/>
                </a:lnTo>
                <a:lnTo>
                  <a:pt x="46482" y="255270"/>
                </a:lnTo>
                <a:lnTo>
                  <a:pt x="46482" y="258317"/>
                </a:lnTo>
                <a:lnTo>
                  <a:pt x="46482" y="256794"/>
                </a:lnTo>
                <a:lnTo>
                  <a:pt x="46482" y="259841"/>
                </a:lnTo>
                <a:lnTo>
                  <a:pt x="46482" y="259079"/>
                </a:lnTo>
                <a:lnTo>
                  <a:pt x="46482" y="260603"/>
                </a:lnTo>
                <a:lnTo>
                  <a:pt x="45720" y="262890"/>
                </a:lnTo>
                <a:lnTo>
                  <a:pt x="45720" y="262127"/>
                </a:lnTo>
                <a:lnTo>
                  <a:pt x="45720" y="264414"/>
                </a:lnTo>
                <a:lnTo>
                  <a:pt x="45720" y="263652"/>
                </a:lnTo>
                <a:cubicBezTo>
                  <a:pt x="42062" y="323088"/>
                  <a:pt x="37071" y="383133"/>
                  <a:pt x="32766" y="442721"/>
                </a:cubicBezTo>
                <a:lnTo>
                  <a:pt x="0" y="440435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2940443" y="3096767"/>
            <a:ext cx="805433" cy="41148"/>
          </a:xfrm>
          <a:custGeom>
            <a:avLst/>
            <a:gdLst>
              <a:gd name="connsiteX0" fmla="*/ 0 w 805433"/>
              <a:gd name="connsiteY0" fmla="*/ 20573 h 41148"/>
              <a:gd name="connsiteX1" fmla="*/ 805433 w 805433"/>
              <a:gd name="connsiteY1" fmla="*/ 20573 h 4114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05433" h="41148">
                <a:moveTo>
                  <a:pt x="0" y="20573"/>
                </a:moveTo>
                <a:lnTo>
                  <a:pt x="805433" y="20573"/>
                </a:lnTo>
              </a:path>
            </a:pathLst>
          </a:custGeom>
          <a:ln w="381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2200541" y="3515105"/>
            <a:ext cx="2249423" cy="28194"/>
          </a:xfrm>
          <a:custGeom>
            <a:avLst/>
            <a:gdLst>
              <a:gd name="connsiteX0" fmla="*/ 0 w 2249423"/>
              <a:gd name="connsiteY0" fmla="*/ 14097 h 28194"/>
              <a:gd name="connsiteX1" fmla="*/ 2249423 w 2249423"/>
              <a:gd name="connsiteY1" fmla="*/ 14097 h 2819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2249423" h="28194">
                <a:moveTo>
                  <a:pt x="0" y="14097"/>
                </a:moveTo>
                <a:lnTo>
                  <a:pt x="2249423" y="14097"/>
                </a:lnTo>
              </a:path>
            </a:pathLst>
          </a:custGeom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3"/>
          <p:cNvSpPr/>
          <p:nvPr/>
        </p:nvSpPr>
        <p:spPr>
          <a:xfrm>
            <a:off x="3809885" y="4434840"/>
            <a:ext cx="816102" cy="870203"/>
          </a:xfrm>
          <a:custGeom>
            <a:avLst/>
            <a:gdLst>
              <a:gd name="connsiteX0" fmla="*/ 816102 w 816102"/>
              <a:gd name="connsiteY0" fmla="*/ 19811 h 870203"/>
              <a:gd name="connsiteX1" fmla="*/ 20573 w 816102"/>
              <a:gd name="connsiteY1" fmla="*/ 869441 h 870203"/>
              <a:gd name="connsiteX2" fmla="*/ 761 w 816102"/>
              <a:gd name="connsiteY2" fmla="*/ 870203 h 870203"/>
              <a:gd name="connsiteX3" fmla="*/ 0 w 816102"/>
              <a:gd name="connsiteY3" fmla="*/ 849629 h 870203"/>
              <a:gd name="connsiteX4" fmla="*/ 794766 w 816102"/>
              <a:gd name="connsiteY4" fmla="*/ 761 h 870203"/>
              <a:gd name="connsiteX5" fmla="*/ 815340 w 816102"/>
              <a:gd name="connsiteY5" fmla="*/ 0 h 870203"/>
              <a:gd name="connsiteX6" fmla="*/ 816102 w 816102"/>
              <a:gd name="connsiteY6" fmla="*/ 19811 h 87020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816102" h="870203">
                <a:moveTo>
                  <a:pt x="816102" y="19811"/>
                </a:moveTo>
                <a:lnTo>
                  <a:pt x="20573" y="869441"/>
                </a:lnTo>
                <a:cubicBezTo>
                  <a:pt x="15240" y="874775"/>
                  <a:pt x="6096" y="875538"/>
                  <a:pt x="761" y="870203"/>
                </a:cubicBezTo>
                <a:cubicBezTo>
                  <a:pt x="-5333" y="864869"/>
                  <a:pt x="-5333" y="855725"/>
                  <a:pt x="0" y="849629"/>
                </a:cubicBezTo>
                <a:lnTo>
                  <a:pt x="794766" y="761"/>
                </a:lnTo>
                <a:cubicBezTo>
                  <a:pt x="800100" y="-5334"/>
                  <a:pt x="809244" y="-5334"/>
                  <a:pt x="815340" y="0"/>
                </a:cubicBezTo>
                <a:cubicBezTo>
                  <a:pt x="820673" y="5333"/>
                  <a:pt x="821435" y="14477"/>
                  <a:pt x="816102" y="19811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3"/>
          <p:cNvSpPr/>
          <p:nvPr/>
        </p:nvSpPr>
        <p:spPr>
          <a:xfrm>
            <a:off x="4529213" y="4204715"/>
            <a:ext cx="139739" cy="247650"/>
          </a:xfrm>
          <a:custGeom>
            <a:avLst/>
            <a:gdLst>
              <a:gd name="connsiteX0" fmla="*/ 10667 w 139739"/>
              <a:gd name="connsiteY0" fmla="*/ 0 h 247650"/>
              <a:gd name="connsiteX1" fmla="*/ 13715 w 139739"/>
              <a:gd name="connsiteY1" fmla="*/ 1524 h 247650"/>
              <a:gd name="connsiteX2" fmla="*/ 12191 w 139739"/>
              <a:gd name="connsiteY2" fmla="*/ 762 h 247650"/>
              <a:gd name="connsiteX3" fmla="*/ 15239 w 139739"/>
              <a:gd name="connsiteY3" fmla="*/ 1524 h 247650"/>
              <a:gd name="connsiteX4" fmla="*/ 13715 w 139739"/>
              <a:gd name="connsiteY4" fmla="*/ 1524 h 247650"/>
              <a:gd name="connsiteX5" fmla="*/ 16763 w 139739"/>
              <a:gd name="connsiteY5" fmla="*/ 1524 h 247650"/>
              <a:gd name="connsiteX6" fmla="*/ 15239 w 139739"/>
              <a:gd name="connsiteY6" fmla="*/ 1524 h 247650"/>
              <a:gd name="connsiteX7" fmla="*/ 123444 w 139739"/>
              <a:gd name="connsiteY7" fmla="*/ 213360 h 247650"/>
              <a:gd name="connsiteX8" fmla="*/ 124967 w 139739"/>
              <a:gd name="connsiteY8" fmla="*/ 208788 h 247650"/>
              <a:gd name="connsiteX9" fmla="*/ 124205 w 139739"/>
              <a:gd name="connsiteY9" fmla="*/ 211836 h 247650"/>
              <a:gd name="connsiteX10" fmla="*/ 122681 w 139739"/>
              <a:gd name="connsiteY10" fmla="*/ 215646 h 247650"/>
              <a:gd name="connsiteX11" fmla="*/ 121919 w 139739"/>
              <a:gd name="connsiteY11" fmla="*/ 217170 h 247650"/>
              <a:gd name="connsiteX12" fmla="*/ 122681 w 139739"/>
              <a:gd name="connsiteY12" fmla="*/ 214122 h 247650"/>
              <a:gd name="connsiteX13" fmla="*/ 121157 w 139739"/>
              <a:gd name="connsiteY13" fmla="*/ 224790 h 247650"/>
              <a:gd name="connsiteX14" fmla="*/ 111251 w 139739"/>
              <a:gd name="connsiteY14" fmla="*/ 227076 h 247650"/>
              <a:gd name="connsiteX15" fmla="*/ 118109 w 139739"/>
              <a:gd name="connsiteY15" fmla="*/ 223266 h 247650"/>
              <a:gd name="connsiteX16" fmla="*/ 116585 w 139739"/>
              <a:gd name="connsiteY16" fmla="*/ 224790 h 247650"/>
              <a:gd name="connsiteX17" fmla="*/ 118109 w 139739"/>
              <a:gd name="connsiteY17" fmla="*/ 222504 h 247650"/>
              <a:gd name="connsiteX18" fmla="*/ 115061 w 139739"/>
              <a:gd name="connsiteY18" fmla="*/ 227076 h 247650"/>
              <a:gd name="connsiteX19" fmla="*/ 113538 w 139739"/>
              <a:gd name="connsiteY19" fmla="*/ 228600 h 247650"/>
              <a:gd name="connsiteX20" fmla="*/ 115061 w 139739"/>
              <a:gd name="connsiteY20" fmla="*/ 227076 h 247650"/>
              <a:gd name="connsiteX21" fmla="*/ 113538 w 139739"/>
              <a:gd name="connsiteY21" fmla="*/ 228600 h 247650"/>
              <a:gd name="connsiteX22" fmla="*/ 112013 w 139739"/>
              <a:gd name="connsiteY22" fmla="*/ 231648 h 247650"/>
              <a:gd name="connsiteX23" fmla="*/ 109727 w 139739"/>
              <a:gd name="connsiteY23" fmla="*/ 235458 h 247650"/>
              <a:gd name="connsiteX24" fmla="*/ 108203 w 139739"/>
              <a:gd name="connsiteY24" fmla="*/ 236220 h 247650"/>
              <a:gd name="connsiteX25" fmla="*/ 103631 w 139739"/>
              <a:gd name="connsiteY25" fmla="*/ 240792 h 247650"/>
              <a:gd name="connsiteX26" fmla="*/ 104394 w 139739"/>
              <a:gd name="connsiteY26" fmla="*/ 240792 h 247650"/>
              <a:gd name="connsiteX27" fmla="*/ 102107 w 139739"/>
              <a:gd name="connsiteY27" fmla="*/ 242316 h 247650"/>
              <a:gd name="connsiteX28" fmla="*/ 102869 w 139739"/>
              <a:gd name="connsiteY28" fmla="*/ 241554 h 247650"/>
              <a:gd name="connsiteX29" fmla="*/ 101345 w 139739"/>
              <a:gd name="connsiteY29" fmla="*/ 243840 h 247650"/>
              <a:gd name="connsiteX30" fmla="*/ 102107 w 139739"/>
              <a:gd name="connsiteY30" fmla="*/ 243078 h 247650"/>
              <a:gd name="connsiteX31" fmla="*/ 99821 w 139739"/>
              <a:gd name="connsiteY31" fmla="*/ 245364 h 247650"/>
              <a:gd name="connsiteX32" fmla="*/ 100583 w 139739"/>
              <a:gd name="connsiteY32" fmla="*/ 244602 h 247650"/>
              <a:gd name="connsiteX33" fmla="*/ 99059 w 139739"/>
              <a:gd name="connsiteY33" fmla="*/ 247650 h 247650"/>
              <a:gd name="connsiteX34" fmla="*/ 73913 w 139739"/>
              <a:gd name="connsiteY34" fmla="*/ 233172 h 247650"/>
              <a:gd name="connsiteX35" fmla="*/ 88391 w 139739"/>
              <a:gd name="connsiteY35" fmla="*/ 215646 h 247650"/>
              <a:gd name="connsiteX36" fmla="*/ 87629 w 139739"/>
              <a:gd name="connsiteY36" fmla="*/ 216408 h 247650"/>
              <a:gd name="connsiteX37" fmla="*/ 89153 w 139739"/>
              <a:gd name="connsiteY37" fmla="*/ 214884 h 247650"/>
              <a:gd name="connsiteX38" fmla="*/ 87629 w 139739"/>
              <a:gd name="connsiteY38" fmla="*/ 217170 h 247650"/>
              <a:gd name="connsiteX39" fmla="*/ 88391 w 139739"/>
              <a:gd name="connsiteY39" fmla="*/ 214884 h 247650"/>
              <a:gd name="connsiteX40" fmla="*/ 89915 w 139739"/>
              <a:gd name="connsiteY40" fmla="*/ 211836 h 247650"/>
              <a:gd name="connsiteX41" fmla="*/ 94488 w 139739"/>
              <a:gd name="connsiteY41" fmla="*/ 207264 h 247650"/>
              <a:gd name="connsiteX42" fmla="*/ 92963 w 139739"/>
              <a:gd name="connsiteY42" fmla="*/ 208788 h 247650"/>
              <a:gd name="connsiteX43" fmla="*/ 94488 w 139739"/>
              <a:gd name="connsiteY43" fmla="*/ 205740 h 247650"/>
              <a:gd name="connsiteX44" fmla="*/ 99059 w 139739"/>
              <a:gd name="connsiteY44" fmla="*/ 201168 h 247650"/>
              <a:gd name="connsiteX45" fmla="*/ 104394 w 139739"/>
              <a:gd name="connsiteY45" fmla="*/ 199644 h 247650"/>
              <a:gd name="connsiteX46" fmla="*/ 94488 w 139739"/>
              <a:gd name="connsiteY46" fmla="*/ 210312 h 247650"/>
              <a:gd name="connsiteX47" fmla="*/ 95250 w 139739"/>
              <a:gd name="connsiteY47" fmla="*/ 207264 h 247650"/>
              <a:gd name="connsiteX48" fmla="*/ 96773 w 139739"/>
              <a:gd name="connsiteY48" fmla="*/ 203454 h 247650"/>
              <a:gd name="connsiteX49" fmla="*/ 97535 w 139739"/>
              <a:gd name="connsiteY49" fmla="*/ 201930 h 247650"/>
              <a:gd name="connsiteX50" fmla="*/ 96773 w 139739"/>
              <a:gd name="connsiteY50" fmla="*/ 204978 h 247650"/>
              <a:gd name="connsiteX51" fmla="*/ 97535 w 139739"/>
              <a:gd name="connsiteY51" fmla="*/ 200405 h 247650"/>
              <a:gd name="connsiteX52" fmla="*/ 102107 w 139739"/>
              <a:gd name="connsiteY52" fmla="*/ 192786 h 247650"/>
              <a:gd name="connsiteX53" fmla="*/ 101345 w 139739"/>
              <a:gd name="connsiteY53" fmla="*/ 194310 h 247650"/>
              <a:gd name="connsiteX54" fmla="*/ 104394 w 139739"/>
              <a:gd name="connsiteY54" fmla="*/ 188214 h 247650"/>
              <a:gd name="connsiteX55" fmla="*/ 103631 w 139739"/>
              <a:gd name="connsiteY55" fmla="*/ 189738 h 247650"/>
              <a:gd name="connsiteX56" fmla="*/ 105917 w 139739"/>
              <a:gd name="connsiteY56" fmla="*/ 183642 h 247650"/>
              <a:gd name="connsiteX57" fmla="*/ 105917 w 139739"/>
              <a:gd name="connsiteY57" fmla="*/ 184404 h 247650"/>
              <a:gd name="connsiteX58" fmla="*/ 107441 w 139739"/>
              <a:gd name="connsiteY58" fmla="*/ 178308 h 247650"/>
              <a:gd name="connsiteX59" fmla="*/ 107441 w 139739"/>
              <a:gd name="connsiteY59" fmla="*/ 179070 h 247650"/>
              <a:gd name="connsiteX60" fmla="*/ 108965 w 139739"/>
              <a:gd name="connsiteY60" fmla="*/ 172212 h 247650"/>
              <a:gd name="connsiteX61" fmla="*/ 108965 w 139739"/>
              <a:gd name="connsiteY61" fmla="*/ 172974 h 247650"/>
              <a:gd name="connsiteX62" fmla="*/ 109727 w 139739"/>
              <a:gd name="connsiteY62" fmla="*/ 166878 h 247650"/>
              <a:gd name="connsiteX63" fmla="*/ 109727 w 139739"/>
              <a:gd name="connsiteY63" fmla="*/ 167640 h 247650"/>
              <a:gd name="connsiteX64" fmla="*/ 112013 w 139739"/>
              <a:gd name="connsiteY64" fmla="*/ 154686 h 247650"/>
              <a:gd name="connsiteX65" fmla="*/ 111251 w 139739"/>
              <a:gd name="connsiteY65" fmla="*/ 156972 h 247650"/>
              <a:gd name="connsiteX66" fmla="*/ 111251 w 139739"/>
              <a:gd name="connsiteY66" fmla="*/ 145542 h 247650"/>
              <a:gd name="connsiteX67" fmla="*/ 111251 w 139739"/>
              <a:gd name="connsiteY67" fmla="*/ 146304 h 247650"/>
              <a:gd name="connsiteX68" fmla="*/ 109727 w 139739"/>
              <a:gd name="connsiteY68" fmla="*/ 134874 h 247650"/>
              <a:gd name="connsiteX69" fmla="*/ 109727 w 139739"/>
              <a:gd name="connsiteY69" fmla="*/ 135636 h 247650"/>
              <a:gd name="connsiteX70" fmla="*/ 107441 w 139739"/>
              <a:gd name="connsiteY70" fmla="*/ 123444 h 247650"/>
              <a:gd name="connsiteX71" fmla="*/ 108203 w 139739"/>
              <a:gd name="connsiteY71" fmla="*/ 124968 h 247650"/>
              <a:gd name="connsiteX72" fmla="*/ 104394 w 139739"/>
              <a:gd name="connsiteY72" fmla="*/ 113538 h 247650"/>
              <a:gd name="connsiteX73" fmla="*/ 105155 w 139739"/>
              <a:gd name="connsiteY73" fmla="*/ 114300 h 247650"/>
              <a:gd name="connsiteX74" fmla="*/ 100583 w 139739"/>
              <a:gd name="connsiteY74" fmla="*/ 101346 h 247650"/>
              <a:gd name="connsiteX75" fmla="*/ 101345 w 139739"/>
              <a:gd name="connsiteY75" fmla="*/ 102870 h 247650"/>
              <a:gd name="connsiteX76" fmla="*/ 96011 w 139739"/>
              <a:gd name="connsiteY76" fmla="*/ 91440 h 247650"/>
              <a:gd name="connsiteX77" fmla="*/ 96773 w 139739"/>
              <a:gd name="connsiteY77" fmla="*/ 92964 h 247650"/>
              <a:gd name="connsiteX78" fmla="*/ 90677 w 139739"/>
              <a:gd name="connsiteY78" fmla="*/ 82296 h 247650"/>
              <a:gd name="connsiteX79" fmla="*/ 91439 w 139739"/>
              <a:gd name="connsiteY79" fmla="*/ 83058 h 247650"/>
              <a:gd name="connsiteX80" fmla="*/ 84581 w 139739"/>
              <a:gd name="connsiteY80" fmla="*/ 73914 h 247650"/>
              <a:gd name="connsiteX81" fmla="*/ 85344 w 139739"/>
              <a:gd name="connsiteY81" fmla="*/ 74676 h 247650"/>
              <a:gd name="connsiteX82" fmla="*/ 80771 w 139739"/>
              <a:gd name="connsiteY82" fmla="*/ 69342 h 247650"/>
              <a:gd name="connsiteX83" fmla="*/ 81533 w 139739"/>
              <a:gd name="connsiteY83" fmla="*/ 70104 h 247650"/>
              <a:gd name="connsiteX84" fmla="*/ 76961 w 139739"/>
              <a:gd name="connsiteY84" fmla="*/ 64770 h 247650"/>
              <a:gd name="connsiteX85" fmla="*/ 76961 w 139739"/>
              <a:gd name="connsiteY85" fmla="*/ 65532 h 247650"/>
              <a:gd name="connsiteX86" fmla="*/ 72389 w 139739"/>
              <a:gd name="connsiteY86" fmla="*/ 60960 h 247650"/>
              <a:gd name="connsiteX87" fmla="*/ 73151 w 139739"/>
              <a:gd name="connsiteY87" fmla="*/ 60960 h 247650"/>
              <a:gd name="connsiteX88" fmla="*/ 67817 w 139739"/>
              <a:gd name="connsiteY88" fmla="*/ 57150 h 247650"/>
              <a:gd name="connsiteX89" fmla="*/ 68579 w 139739"/>
              <a:gd name="connsiteY89" fmla="*/ 57150 h 247650"/>
              <a:gd name="connsiteX90" fmla="*/ 63245 w 139739"/>
              <a:gd name="connsiteY90" fmla="*/ 53340 h 247650"/>
              <a:gd name="connsiteX91" fmla="*/ 64007 w 139739"/>
              <a:gd name="connsiteY91" fmla="*/ 53340 h 247650"/>
              <a:gd name="connsiteX92" fmla="*/ 57911 w 139739"/>
              <a:gd name="connsiteY92" fmla="*/ 49530 h 247650"/>
              <a:gd name="connsiteX93" fmla="*/ 58673 w 139739"/>
              <a:gd name="connsiteY93" fmla="*/ 50292 h 247650"/>
              <a:gd name="connsiteX94" fmla="*/ 53339 w 139739"/>
              <a:gd name="connsiteY94" fmla="*/ 46482 h 247650"/>
              <a:gd name="connsiteX95" fmla="*/ 47244 w 139739"/>
              <a:gd name="connsiteY95" fmla="*/ 42672 h 247650"/>
              <a:gd name="connsiteX96" fmla="*/ 47244 w 139739"/>
              <a:gd name="connsiteY96" fmla="*/ 43434 h 247650"/>
              <a:gd name="connsiteX97" fmla="*/ 38100 w 139739"/>
              <a:gd name="connsiteY97" fmla="*/ 38100 h 247650"/>
              <a:gd name="connsiteX98" fmla="*/ 39623 w 139739"/>
              <a:gd name="connsiteY98" fmla="*/ 38862 h 247650"/>
              <a:gd name="connsiteX99" fmla="*/ 30479 w 139739"/>
              <a:gd name="connsiteY99" fmla="*/ 34290 h 247650"/>
              <a:gd name="connsiteX100" fmla="*/ 31241 w 139739"/>
              <a:gd name="connsiteY100" fmla="*/ 35052 h 247650"/>
              <a:gd name="connsiteX101" fmla="*/ 22097 w 139739"/>
              <a:gd name="connsiteY101" fmla="*/ 32004 h 247650"/>
              <a:gd name="connsiteX102" fmla="*/ 23621 w 139739"/>
              <a:gd name="connsiteY102" fmla="*/ 32004 h 247650"/>
              <a:gd name="connsiteX103" fmla="*/ 13715 w 139739"/>
              <a:gd name="connsiteY103" fmla="*/ 29718 h 247650"/>
              <a:gd name="connsiteX104" fmla="*/ 17525 w 139739"/>
              <a:gd name="connsiteY104" fmla="*/ 30480 h 247650"/>
              <a:gd name="connsiteX105" fmla="*/ 14477 w 139739"/>
              <a:gd name="connsiteY105" fmla="*/ 30480 h 247650"/>
              <a:gd name="connsiteX106" fmla="*/ 9905 w 139739"/>
              <a:gd name="connsiteY106" fmla="*/ 29718 h 247650"/>
              <a:gd name="connsiteX107" fmla="*/ 4571 w 139739"/>
              <a:gd name="connsiteY107" fmla="*/ 28194 h 247650"/>
              <a:gd name="connsiteX108" fmla="*/ 0 w 139739"/>
              <a:gd name="connsiteY108" fmla="*/ 26670 h 247650"/>
              <a:gd name="connsiteX109" fmla="*/ 10667 w 139739"/>
              <a:gd name="connsiteY109" fmla="*/ 0 h 24765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  <a:cxn ang="61">
                <a:pos x="connsiteX61" y="connsiteY61"/>
              </a:cxn>
              <a:cxn ang="62">
                <a:pos x="connsiteX62" y="connsiteY62"/>
              </a:cxn>
              <a:cxn ang="63">
                <a:pos x="connsiteX63" y="connsiteY63"/>
              </a:cxn>
              <a:cxn ang="64">
                <a:pos x="connsiteX64" y="connsiteY64"/>
              </a:cxn>
              <a:cxn ang="65">
                <a:pos x="connsiteX65" y="connsiteY65"/>
              </a:cxn>
              <a:cxn ang="66">
                <a:pos x="connsiteX66" y="connsiteY66"/>
              </a:cxn>
              <a:cxn ang="67">
                <a:pos x="connsiteX67" y="connsiteY67"/>
              </a:cxn>
              <a:cxn ang="68">
                <a:pos x="connsiteX68" y="connsiteY68"/>
              </a:cxn>
              <a:cxn ang="69">
                <a:pos x="connsiteX69" y="connsiteY69"/>
              </a:cxn>
              <a:cxn ang="70">
                <a:pos x="connsiteX70" y="connsiteY70"/>
              </a:cxn>
              <a:cxn ang="71">
                <a:pos x="connsiteX71" y="connsiteY71"/>
              </a:cxn>
              <a:cxn ang="72">
                <a:pos x="connsiteX72" y="connsiteY72"/>
              </a:cxn>
              <a:cxn ang="73">
                <a:pos x="connsiteX73" y="connsiteY73"/>
              </a:cxn>
              <a:cxn ang="74">
                <a:pos x="connsiteX74" y="connsiteY74"/>
              </a:cxn>
              <a:cxn ang="75">
                <a:pos x="connsiteX75" y="connsiteY75"/>
              </a:cxn>
              <a:cxn ang="76">
                <a:pos x="connsiteX76" y="connsiteY76"/>
              </a:cxn>
              <a:cxn ang="77">
                <a:pos x="connsiteX77" y="connsiteY77"/>
              </a:cxn>
              <a:cxn ang="78">
                <a:pos x="connsiteX78" y="connsiteY78"/>
              </a:cxn>
              <a:cxn ang="79">
                <a:pos x="connsiteX79" y="connsiteY79"/>
              </a:cxn>
              <a:cxn ang="80">
                <a:pos x="connsiteX80" y="connsiteY80"/>
              </a:cxn>
              <a:cxn ang="81">
                <a:pos x="connsiteX81" y="connsiteY81"/>
              </a:cxn>
              <a:cxn ang="82">
                <a:pos x="connsiteX82" y="connsiteY82"/>
              </a:cxn>
              <a:cxn ang="83">
                <a:pos x="connsiteX83" y="connsiteY83"/>
              </a:cxn>
              <a:cxn ang="84">
                <a:pos x="connsiteX84" y="connsiteY84"/>
              </a:cxn>
              <a:cxn ang="85">
                <a:pos x="connsiteX85" y="connsiteY85"/>
              </a:cxn>
              <a:cxn ang="86">
                <a:pos x="connsiteX86" y="connsiteY86"/>
              </a:cxn>
              <a:cxn ang="87">
                <a:pos x="connsiteX87" y="connsiteY87"/>
              </a:cxn>
              <a:cxn ang="88">
                <a:pos x="connsiteX88" y="connsiteY88"/>
              </a:cxn>
              <a:cxn ang="89">
                <a:pos x="connsiteX89" y="connsiteY89"/>
              </a:cxn>
              <a:cxn ang="90">
                <a:pos x="connsiteX90" y="connsiteY90"/>
              </a:cxn>
              <a:cxn ang="91">
                <a:pos x="connsiteX91" y="connsiteY91"/>
              </a:cxn>
              <a:cxn ang="92">
                <a:pos x="connsiteX92" y="connsiteY92"/>
              </a:cxn>
              <a:cxn ang="93">
                <a:pos x="connsiteX93" y="connsiteY93"/>
              </a:cxn>
              <a:cxn ang="94">
                <a:pos x="connsiteX94" y="connsiteY94"/>
              </a:cxn>
              <a:cxn ang="95">
                <a:pos x="connsiteX95" y="connsiteY95"/>
              </a:cxn>
              <a:cxn ang="96">
                <a:pos x="connsiteX96" y="connsiteY96"/>
              </a:cxn>
              <a:cxn ang="97">
                <a:pos x="connsiteX97" y="connsiteY97"/>
              </a:cxn>
              <a:cxn ang="98">
                <a:pos x="connsiteX98" y="connsiteY98"/>
              </a:cxn>
              <a:cxn ang="99">
                <a:pos x="connsiteX99" y="connsiteY99"/>
              </a:cxn>
              <a:cxn ang="100">
                <a:pos x="connsiteX100" y="connsiteY100"/>
              </a:cxn>
              <a:cxn ang="101">
                <a:pos x="connsiteX101" y="connsiteY101"/>
              </a:cxn>
              <a:cxn ang="102">
                <a:pos x="connsiteX102" y="connsiteY102"/>
              </a:cxn>
              <a:cxn ang="103">
                <a:pos x="connsiteX103" y="connsiteY103"/>
              </a:cxn>
              <a:cxn ang="104">
                <a:pos x="connsiteX104" y="connsiteY104"/>
              </a:cxn>
              <a:cxn ang="105">
                <a:pos x="connsiteX105" y="connsiteY105"/>
              </a:cxn>
              <a:cxn ang="106">
                <a:pos x="connsiteX106" y="connsiteY106"/>
              </a:cxn>
              <a:cxn ang="107">
                <a:pos x="connsiteX107" y="connsiteY107"/>
              </a:cxn>
              <a:cxn ang="108">
                <a:pos x="connsiteX108" y="connsiteY108"/>
              </a:cxn>
              <a:cxn ang="109">
                <a:pos x="connsiteX109" y="connsiteY109"/>
              </a:cxn>
            </a:cxnLst>
            <a:rect l="l" t="t" r="r" b="b"/>
            <a:pathLst>
              <a:path w="139739" h="247650">
                <a:moveTo>
                  <a:pt x="10667" y="0"/>
                </a:moveTo>
                <a:lnTo>
                  <a:pt x="13715" y="1524"/>
                </a:lnTo>
                <a:lnTo>
                  <a:pt x="12191" y="762"/>
                </a:lnTo>
                <a:lnTo>
                  <a:pt x="15239" y="1524"/>
                </a:lnTo>
                <a:lnTo>
                  <a:pt x="13715" y="1524"/>
                </a:lnTo>
                <a:lnTo>
                  <a:pt x="16763" y="1524"/>
                </a:lnTo>
                <a:lnTo>
                  <a:pt x="15239" y="1524"/>
                </a:lnTo>
                <a:cubicBezTo>
                  <a:pt x="109384" y="15341"/>
                  <a:pt x="170763" y="128841"/>
                  <a:pt x="123444" y="213360"/>
                </a:cubicBezTo>
                <a:lnTo>
                  <a:pt x="124967" y="208788"/>
                </a:lnTo>
                <a:lnTo>
                  <a:pt x="124205" y="211836"/>
                </a:lnTo>
                <a:lnTo>
                  <a:pt x="122681" y="215646"/>
                </a:lnTo>
                <a:lnTo>
                  <a:pt x="121919" y="217170"/>
                </a:lnTo>
                <a:lnTo>
                  <a:pt x="122681" y="214122"/>
                </a:lnTo>
                <a:lnTo>
                  <a:pt x="121157" y="224790"/>
                </a:lnTo>
                <a:lnTo>
                  <a:pt x="111251" y="227076"/>
                </a:lnTo>
                <a:lnTo>
                  <a:pt x="118109" y="223266"/>
                </a:lnTo>
                <a:lnTo>
                  <a:pt x="116585" y="224790"/>
                </a:lnTo>
                <a:lnTo>
                  <a:pt x="118109" y="222504"/>
                </a:lnTo>
                <a:lnTo>
                  <a:pt x="115061" y="227076"/>
                </a:lnTo>
                <a:lnTo>
                  <a:pt x="113538" y="228600"/>
                </a:lnTo>
                <a:lnTo>
                  <a:pt x="115061" y="227076"/>
                </a:lnTo>
                <a:lnTo>
                  <a:pt x="113538" y="228600"/>
                </a:lnTo>
                <a:lnTo>
                  <a:pt x="112013" y="231648"/>
                </a:lnTo>
                <a:lnTo>
                  <a:pt x="109727" y="235458"/>
                </a:lnTo>
                <a:lnTo>
                  <a:pt x="108203" y="236220"/>
                </a:lnTo>
                <a:lnTo>
                  <a:pt x="103631" y="240792"/>
                </a:lnTo>
                <a:lnTo>
                  <a:pt x="104394" y="240792"/>
                </a:lnTo>
                <a:lnTo>
                  <a:pt x="102107" y="242316"/>
                </a:lnTo>
                <a:lnTo>
                  <a:pt x="102869" y="241554"/>
                </a:lnTo>
                <a:lnTo>
                  <a:pt x="101345" y="243840"/>
                </a:lnTo>
                <a:lnTo>
                  <a:pt x="102107" y="243078"/>
                </a:lnTo>
                <a:lnTo>
                  <a:pt x="99821" y="245364"/>
                </a:lnTo>
                <a:lnTo>
                  <a:pt x="100583" y="244602"/>
                </a:lnTo>
                <a:lnTo>
                  <a:pt x="99059" y="247650"/>
                </a:lnTo>
                <a:lnTo>
                  <a:pt x="73913" y="233172"/>
                </a:lnTo>
                <a:cubicBezTo>
                  <a:pt x="77596" y="226466"/>
                  <a:pt x="82930" y="220929"/>
                  <a:pt x="88391" y="215646"/>
                </a:cubicBezTo>
                <a:lnTo>
                  <a:pt x="87629" y="216408"/>
                </a:lnTo>
                <a:lnTo>
                  <a:pt x="89153" y="214884"/>
                </a:lnTo>
                <a:lnTo>
                  <a:pt x="87629" y="217170"/>
                </a:lnTo>
                <a:lnTo>
                  <a:pt x="88391" y="214884"/>
                </a:lnTo>
                <a:lnTo>
                  <a:pt x="89915" y="211836"/>
                </a:lnTo>
                <a:lnTo>
                  <a:pt x="94488" y="207264"/>
                </a:lnTo>
                <a:lnTo>
                  <a:pt x="92963" y="208788"/>
                </a:lnTo>
                <a:lnTo>
                  <a:pt x="94488" y="205740"/>
                </a:lnTo>
                <a:lnTo>
                  <a:pt x="99059" y="201168"/>
                </a:lnTo>
                <a:lnTo>
                  <a:pt x="104394" y="199644"/>
                </a:lnTo>
                <a:lnTo>
                  <a:pt x="94488" y="210312"/>
                </a:lnTo>
                <a:lnTo>
                  <a:pt x="95250" y="207264"/>
                </a:lnTo>
                <a:lnTo>
                  <a:pt x="96773" y="203454"/>
                </a:lnTo>
                <a:lnTo>
                  <a:pt x="97535" y="201930"/>
                </a:lnTo>
                <a:lnTo>
                  <a:pt x="96773" y="204978"/>
                </a:lnTo>
                <a:lnTo>
                  <a:pt x="97535" y="200405"/>
                </a:lnTo>
                <a:lnTo>
                  <a:pt x="102107" y="192786"/>
                </a:lnTo>
                <a:lnTo>
                  <a:pt x="101345" y="194310"/>
                </a:lnTo>
                <a:lnTo>
                  <a:pt x="104394" y="188214"/>
                </a:lnTo>
                <a:lnTo>
                  <a:pt x="103631" y="189738"/>
                </a:lnTo>
                <a:lnTo>
                  <a:pt x="105917" y="183642"/>
                </a:lnTo>
                <a:lnTo>
                  <a:pt x="105917" y="184404"/>
                </a:lnTo>
                <a:lnTo>
                  <a:pt x="107441" y="178308"/>
                </a:lnTo>
                <a:lnTo>
                  <a:pt x="107441" y="179070"/>
                </a:lnTo>
                <a:lnTo>
                  <a:pt x="108965" y="172212"/>
                </a:lnTo>
                <a:lnTo>
                  <a:pt x="108965" y="172974"/>
                </a:lnTo>
                <a:lnTo>
                  <a:pt x="109727" y="166878"/>
                </a:lnTo>
                <a:lnTo>
                  <a:pt x="109727" y="167640"/>
                </a:lnTo>
                <a:lnTo>
                  <a:pt x="112013" y="154686"/>
                </a:lnTo>
                <a:lnTo>
                  <a:pt x="111251" y="156972"/>
                </a:lnTo>
                <a:lnTo>
                  <a:pt x="111251" y="145542"/>
                </a:lnTo>
                <a:lnTo>
                  <a:pt x="111251" y="146304"/>
                </a:lnTo>
                <a:lnTo>
                  <a:pt x="109727" y="134874"/>
                </a:lnTo>
                <a:lnTo>
                  <a:pt x="109727" y="135636"/>
                </a:lnTo>
                <a:lnTo>
                  <a:pt x="107441" y="123444"/>
                </a:lnTo>
                <a:lnTo>
                  <a:pt x="108203" y="124968"/>
                </a:lnTo>
                <a:lnTo>
                  <a:pt x="104394" y="113538"/>
                </a:lnTo>
                <a:lnTo>
                  <a:pt x="105155" y="114300"/>
                </a:lnTo>
                <a:lnTo>
                  <a:pt x="100583" y="101346"/>
                </a:lnTo>
                <a:lnTo>
                  <a:pt x="101345" y="102870"/>
                </a:lnTo>
                <a:lnTo>
                  <a:pt x="96011" y="91440"/>
                </a:lnTo>
                <a:lnTo>
                  <a:pt x="96773" y="92964"/>
                </a:lnTo>
                <a:lnTo>
                  <a:pt x="90677" y="82296"/>
                </a:lnTo>
                <a:lnTo>
                  <a:pt x="91439" y="83058"/>
                </a:lnTo>
                <a:lnTo>
                  <a:pt x="84581" y="73914"/>
                </a:lnTo>
                <a:lnTo>
                  <a:pt x="85344" y="74676"/>
                </a:lnTo>
                <a:lnTo>
                  <a:pt x="80771" y="69342"/>
                </a:lnTo>
                <a:lnTo>
                  <a:pt x="81533" y="70104"/>
                </a:lnTo>
                <a:lnTo>
                  <a:pt x="76961" y="64770"/>
                </a:lnTo>
                <a:lnTo>
                  <a:pt x="76961" y="65532"/>
                </a:lnTo>
                <a:lnTo>
                  <a:pt x="72389" y="60960"/>
                </a:lnTo>
                <a:lnTo>
                  <a:pt x="73151" y="60960"/>
                </a:lnTo>
                <a:lnTo>
                  <a:pt x="67817" y="57150"/>
                </a:lnTo>
                <a:lnTo>
                  <a:pt x="68579" y="57150"/>
                </a:lnTo>
                <a:lnTo>
                  <a:pt x="63245" y="53340"/>
                </a:lnTo>
                <a:lnTo>
                  <a:pt x="64007" y="53340"/>
                </a:lnTo>
                <a:lnTo>
                  <a:pt x="57911" y="49530"/>
                </a:lnTo>
                <a:lnTo>
                  <a:pt x="58673" y="50292"/>
                </a:lnTo>
                <a:lnTo>
                  <a:pt x="53339" y="46482"/>
                </a:lnTo>
                <a:lnTo>
                  <a:pt x="47244" y="42672"/>
                </a:lnTo>
                <a:lnTo>
                  <a:pt x="47244" y="43434"/>
                </a:lnTo>
                <a:lnTo>
                  <a:pt x="38100" y="38100"/>
                </a:lnTo>
                <a:lnTo>
                  <a:pt x="39623" y="38862"/>
                </a:lnTo>
                <a:lnTo>
                  <a:pt x="30479" y="34290"/>
                </a:lnTo>
                <a:lnTo>
                  <a:pt x="31241" y="35052"/>
                </a:lnTo>
                <a:lnTo>
                  <a:pt x="22097" y="32004"/>
                </a:lnTo>
                <a:lnTo>
                  <a:pt x="23621" y="32004"/>
                </a:lnTo>
                <a:lnTo>
                  <a:pt x="13715" y="29718"/>
                </a:lnTo>
                <a:lnTo>
                  <a:pt x="17525" y="30480"/>
                </a:lnTo>
                <a:lnTo>
                  <a:pt x="14477" y="30480"/>
                </a:lnTo>
                <a:lnTo>
                  <a:pt x="9905" y="29718"/>
                </a:lnTo>
                <a:lnTo>
                  <a:pt x="4571" y="28194"/>
                </a:lnTo>
                <a:lnTo>
                  <a:pt x="0" y="26670"/>
                </a:lnTo>
                <a:lnTo>
                  <a:pt x="10667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Freeform 3"/>
          <p:cNvSpPr/>
          <p:nvPr/>
        </p:nvSpPr>
        <p:spPr>
          <a:xfrm>
            <a:off x="3521849" y="4203953"/>
            <a:ext cx="1027176" cy="825246"/>
          </a:xfrm>
          <a:custGeom>
            <a:avLst/>
            <a:gdLst>
              <a:gd name="connsiteX0" fmla="*/ 1523 w 1027176"/>
              <a:gd name="connsiteY0" fmla="*/ 803148 h 825246"/>
              <a:gd name="connsiteX1" fmla="*/ 228600 w 1027176"/>
              <a:gd name="connsiteY1" fmla="*/ 610361 h 825246"/>
              <a:gd name="connsiteX2" fmla="*/ 456438 w 1027176"/>
              <a:gd name="connsiteY2" fmla="*/ 416814 h 825246"/>
              <a:gd name="connsiteX3" fmla="*/ 684276 w 1027176"/>
              <a:gd name="connsiteY3" fmla="*/ 224028 h 825246"/>
              <a:gd name="connsiteX4" fmla="*/ 911352 w 1027176"/>
              <a:gd name="connsiteY4" fmla="*/ 30480 h 825246"/>
              <a:gd name="connsiteX5" fmla="*/ 920495 w 1027176"/>
              <a:gd name="connsiteY5" fmla="*/ 24384 h 825246"/>
              <a:gd name="connsiteX6" fmla="*/ 928877 w 1027176"/>
              <a:gd name="connsiteY6" fmla="*/ 19811 h 825246"/>
              <a:gd name="connsiteX7" fmla="*/ 984503 w 1027176"/>
              <a:gd name="connsiteY7" fmla="*/ 0 h 825246"/>
              <a:gd name="connsiteX8" fmla="*/ 987552 w 1027176"/>
              <a:gd name="connsiteY8" fmla="*/ 0 h 825246"/>
              <a:gd name="connsiteX9" fmla="*/ 1012697 w 1027176"/>
              <a:gd name="connsiteY9" fmla="*/ 0 h 825246"/>
              <a:gd name="connsiteX10" fmla="*/ 1027176 w 1027176"/>
              <a:gd name="connsiteY10" fmla="*/ 14478 h 825246"/>
              <a:gd name="connsiteX11" fmla="*/ 1012697 w 1027176"/>
              <a:gd name="connsiteY11" fmla="*/ 28194 h 825246"/>
              <a:gd name="connsiteX12" fmla="*/ 987552 w 1027176"/>
              <a:gd name="connsiteY12" fmla="*/ 28194 h 825246"/>
              <a:gd name="connsiteX13" fmla="*/ 990600 w 1027176"/>
              <a:gd name="connsiteY13" fmla="*/ 28194 h 825246"/>
              <a:gd name="connsiteX14" fmla="*/ 943355 w 1027176"/>
              <a:gd name="connsiteY14" fmla="*/ 44196 h 825246"/>
              <a:gd name="connsiteX15" fmla="*/ 936497 w 1027176"/>
              <a:gd name="connsiteY15" fmla="*/ 48005 h 825246"/>
              <a:gd name="connsiteX16" fmla="*/ 930402 w 1027176"/>
              <a:gd name="connsiteY16" fmla="*/ 52578 h 825246"/>
              <a:gd name="connsiteX17" fmla="*/ 702564 w 1027176"/>
              <a:gd name="connsiteY17" fmla="*/ 245364 h 825246"/>
              <a:gd name="connsiteX18" fmla="*/ 474726 w 1027176"/>
              <a:gd name="connsiteY18" fmla="*/ 438911 h 825246"/>
              <a:gd name="connsiteX19" fmla="*/ 247650 w 1027176"/>
              <a:gd name="connsiteY19" fmla="*/ 631698 h 825246"/>
              <a:gd name="connsiteX20" fmla="*/ 19811 w 1027176"/>
              <a:gd name="connsiteY20" fmla="*/ 825246 h 825246"/>
              <a:gd name="connsiteX21" fmla="*/ 0 w 1027176"/>
              <a:gd name="connsiteY21" fmla="*/ 823722 h 825246"/>
              <a:gd name="connsiteX22" fmla="*/ 1523 w 1027176"/>
              <a:gd name="connsiteY22" fmla="*/ 803148 h 82524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</a:cxnLst>
            <a:rect l="l" t="t" r="r" b="b"/>
            <a:pathLst>
              <a:path w="1027176" h="825246">
                <a:moveTo>
                  <a:pt x="1523" y="803148"/>
                </a:moveTo>
                <a:lnTo>
                  <a:pt x="228600" y="610361"/>
                </a:lnTo>
                <a:lnTo>
                  <a:pt x="456438" y="416814"/>
                </a:lnTo>
                <a:lnTo>
                  <a:pt x="684276" y="224028"/>
                </a:lnTo>
                <a:lnTo>
                  <a:pt x="911352" y="30480"/>
                </a:lnTo>
                <a:lnTo>
                  <a:pt x="920495" y="24384"/>
                </a:lnTo>
                <a:lnTo>
                  <a:pt x="928877" y="19811"/>
                </a:lnTo>
                <a:cubicBezTo>
                  <a:pt x="950201" y="8039"/>
                  <a:pt x="961110" y="5384"/>
                  <a:pt x="984503" y="0"/>
                </a:cubicBezTo>
                <a:cubicBezTo>
                  <a:pt x="986027" y="0"/>
                  <a:pt x="986789" y="0"/>
                  <a:pt x="987552" y="0"/>
                </a:cubicBezTo>
                <a:lnTo>
                  <a:pt x="1012697" y="0"/>
                </a:lnTo>
                <a:cubicBezTo>
                  <a:pt x="1020317" y="0"/>
                  <a:pt x="1027176" y="6096"/>
                  <a:pt x="1027176" y="14478"/>
                </a:cubicBezTo>
                <a:cubicBezTo>
                  <a:pt x="1027176" y="22098"/>
                  <a:pt x="1020317" y="28194"/>
                  <a:pt x="1012697" y="28194"/>
                </a:cubicBezTo>
                <a:lnTo>
                  <a:pt x="987552" y="28194"/>
                </a:lnTo>
                <a:lnTo>
                  <a:pt x="990600" y="28194"/>
                </a:lnTo>
                <a:cubicBezTo>
                  <a:pt x="978179" y="29514"/>
                  <a:pt x="953973" y="37833"/>
                  <a:pt x="943355" y="44196"/>
                </a:cubicBezTo>
                <a:lnTo>
                  <a:pt x="936497" y="48005"/>
                </a:lnTo>
                <a:lnTo>
                  <a:pt x="930402" y="52578"/>
                </a:lnTo>
                <a:lnTo>
                  <a:pt x="702564" y="245364"/>
                </a:lnTo>
                <a:lnTo>
                  <a:pt x="474726" y="438911"/>
                </a:lnTo>
                <a:lnTo>
                  <a:pt x="247650" y="631698"/>
                </a:lnTo>
                <a:lnTo>
                  <a:pt x="19811" y="825246"/>
                </a:lnTo>
                <a:cubicBezTo>
                  <a:pt x="13715" y="830580"/>
                  <a:pt x="5333" y="829817"/>
                  <a:pt x="0" y="823722"/>
                </a:cubicBezTo>
                <a:cubicBezTo>
                  <a:pt x="-5334" y="817626"/>
                  <a:pt x="-4572" y="808482"/>
                  <a:pt x="1523" y="803148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Freeform 3"/>
          <p:cNvSpPr/>
          <p:nvPr/>
        </p:nvSpPr>
        <p:spPr>
          <a:xfrm>
            <a:off x="3777119" y="5631179"/>
            <a:ext cx="171084" cy="961644"/>
          </a:xfrm>
          <a:custGeom>
            <a:avLst/>
            <a:gdLst>
              <a:gd name="connsiteX0" fmla="*/ 16001 w 171084"/>
              <a:gd name="connsiteY0" fmla="*/ 3048 h 961644"/>
              <a:gd name="connsiteX1" fmla="*/ 167639 w 171084"/>
              <a:gd name="connsiteY1" fmla="*/ 592073 h 961644"/>
              <a:gd name="connsiteX2" fmla="*/ 15239 w 171084"/>
              <a:gd name="connsiteY2" fmla="*/ 960120 h 961644"/>
              <a:gd name="connsiteX3" fmla="*/ 2285 w 171084"/>
              <a:gd name="connsiteY3" fmla="*/ 961644 h 961644"/>
              <a:gd name="connsiteX4" fmla="*/ 761 w 171084"/>
              <a:gd name="connsiteY4" fmla="*/ 947927 h 961644"/>
              <a:gd name="connsiteX5" fmla="*/ 148589 w 171084"/>
              <a:gd name="connsiteY5" fmla="*/ 590550 h 961644"/>
              <a:gd name="connsiteX6" fmla="*/ 0 w 171084"/>
              <a:gd name="connsiteY6" fmla="*/ 12954 h 961644"/>
              <a:gd name="connsiteX7" fmla="*/ 3047 w 171084"/>
              <a:gd name="connsiteY7" fmla="*/ 0 h 961644"/>
              <a:gd name="connsiteX8" fmla="*/ 16001 w 171084"/>
              <a:gd name="connsiteY8" fmla="*/ 3048 h 96164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71084" h="961644">
                <a:moveTo>
                  <a:pt x="16001" y="3048"/>
                </a:moveTo>
                <a:cubicBezTo>
                  <a:pt x="119989" y="179197"/>
                  <a:pt x="187477" y="385711"/>
                  <a:pt x="167639" y="592073"/>
                </a:cubicBezTo>
                <a:cubicBezTo>
                  <a:pt x="155828" y="724154"/>
                  <a:pt x="110299" y="864222"/>
                  <a:pt x="15239" y="960120"/>
                </a:cubicBezTo>
                <a:cubicBezTo>
                  <a:pt x="12191" y="963929"/>
                  <a:pt x="6095" y="964691"/>
                  <a:pt x="2285" y="961644"/>
                </a:cubicBezTo>
                <a:cubicBezTo>
                  <a:pt x="-2286" y="957834"/>
                  <a:pt x="-3048" y="951738"/>
                  <a:pt x="761" y="947927"/>
                </a:cubicBezTo>
                <a:cubicBezTo>
                  <a:pt x="92075" y="857720"/>
                  <a:pt x="137883" y="715670"/>
                  <a:pt x="148589" y="590550"/>
                </a:cubicBezTo>
                <a:cubicBezTo>
                  <a:pt x="167995" y="388607"/>
                  <a:pt x="101815" y="185407"/>
                  <a:pt x="0" y="12954"/>
                </a:cubicBezTo>
                <a:cubicBezTo>
                  <a:pt x="-3048" y="8382"/>
                  <a:pt x="-1524" y="2285"/>
                  <a:pt x="3047" y="0"/>
                </a:cubicBezTo>
                <a:cubicBezTo>
                  <a:pt x="7619" y="-3047"/>
                  <a:pt x="12953" y="-1523"/>
                  <a:pt x="16001" y="3048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Freeform 3"/>
          <p:cNvSpPr/>
          <p:nvPr/>
        </p:nvSpPr>
        <p:spPr>
          <a:xfrm>
            <a:off x="1622183" y="4847469"/>
            <a:ext cx="2170938" cy="799712"/>
          </a:xfrm>
          <a:custGeom>
            <a:avLst/>
            <a:gdLst>
              <a:gd name="connsiteX0" fmla="*/ 0 w 2170938"/>
              <a:gd name="connsiteY0" fmla="*/ 449954 h 799712"/>
              <a:gd name="connsiteX1" fmla="*/ 1000505 w 2170938"/>
              <a:gd name="connsiteY1" fmla="*/ 14852 h 799712"/>
              <a:gd name="connsiteX2" fmla="*/ 2170937 w 2170938"/>
              <a:gd name="connsiteY2" fmla="*/ 786758 h 799712"/>
              <a:gd name="connsiteX3" fmla="*/ 2167889 w 2170938"/>
              <a:gd name="connsiteY3" fmla="*/ 799712 h 799712"/>
              <a:gd name="connsiteX4" fmla="*/ 2154936 w 2170938"/>
              <a:gd name="connsiteY4" fmla="*/ 796664 h 799712"/>
              <a:gd name="connsiteX5" fmla="*/ 998219 w 2170938"/>
              <a:gd name="connsiteY5" fmla="*/ 33902 h 799712"/>
              <a:gd name="connsiteX6" fmla="*/ 17525 w 2170938"/>
              <a:gd name="connsiteY6" fmla="*/ 457574 h 799712"/>
              <a:gd name="connsiteX7" fmla="*/ 4572 w 2170938"/>
              <a:gd name="connsiteY7" fmla="*/ 462908 h 799712"/>
              <a:gd name="connsiteX8" fmla="*/ 0 w 2170938"/>
              <a:gd name="connsiteY8" fmla="*/ 449954 h 79971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2170938" h="799712">
                <a:moveTo>
                  <a:pt x="0" y="449954"/>
                </a:moveTo>
                <a:cubicBezTo>
                  <a:pt x="163233" y="65779"/>
                  <a:pt x="621601" y="-44621"/>
                  <a:pt x="1000505" y="14852"/>
                </a:cubicBezTo>
                <a:cubicBezTo>
                  <a:pt x="1469034" y="86124"/>
                  <a:pt x="1926310" y="378529"/>
                  <a:pt x="2170937" y="786758"/>
                </a:cubicBezTo>
                <a:cubicBezTo>
                  <a:pt x="2173986" y="790568"/>
                  <a:pt x="2172461" y="796664"/>
                  <a:pt x="2167889" y="799712"/>
                </a:cubicBezTo>
                <a:cubicBezTo>
                  <a:pt x="2163318" y="801998"/>
                  <a:pt x="2157983" y="801236"/>
                  <a:pt x="2154936" y="796664"/>
                </a:cubicBezTo>
                <a:cubicBezTo>
                  <a:pt x="1908911" y="390290"/>
                  <a:pt x="1465592" y="106750"/>
                  <a:pt x="998219" y="33902"/>
                </a:cubicBezTo>
                <a:cubicBezTo>
                  <a:pt x="632142" y="-26269"/>
                  <a:pt x="173621" y="83902"/>
                  <a:pt x="17525" y="457574"/>
                </a:cubicBezTo>
                <a:cubicBezTo>
                  <a:pt x="15239" y="462908"/>
                  <a:pt x="9905" y="464432"/>
                  <a:pt x="4572" y="462908"/>
                </a:cubicBezTo>
                <a:cubicBezTo>
                  <a:pt x="0" y="460622"/>
                  <a:pt x="-2286" y="455288"/>
                  <a:pt x="0" y="449954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Freeform 3"/>
          <p:cNvSpPr/>
          <p:nvPr/>
        </p:nvSpPr>
        <p:spPr>
          <a:xfrm>
            <a:off x="1511622" y="5194553"/>
            <a:ext cx="2420183" cy="1758670"/>
          </a:xfrm>
          <a:custGeom>
            <a:avLst/>
            <a:gdLst>
              <a:gd name="connsiteX0" fmla="*/ 86939 w 2420183"/>
              <a:gd name="connsiteY0" fmla="*/ 6096 h 1758670"/>
              <a:gd name="connsiteX1" fmla="*/ 84653 w 2420183"/>
              <a:gd name="connsiteY1" fmla="*/ 16764 h 1758670"/>
              <a:gd name="connsiteX2" fmla="*/ 84653 w 2420183"/>
              <a:gd name="connsiteY2" fmla="*/ 16002 h 1758670"/>
              <a:gd name="connsiteX3" fmla="*/ 82367 w 2420183"/>
              <a:gd name="connsiteY3" fmla="*/ 27432 h 1758670"/>
              <a:gd name="connsiteX4" fmla="*/ 82367 w 2420183"/>
              <a:gd name="connsiteY4" fmla="*/ 26670 h 1758670"/>
              <a:gd name="connsiteX5" fmla="*/ 80081 w 2420183"/>
              <a:gd name="connsiteY5" fmla="*/ 38100 h 1758670"/>
              <a:gd name="connsiteX6" fmla="*/ 80081 w 2420183"/>
              <a:gd name="connsiteY6" fmla="*/ 37338 h 1758670"/>
              <a:gd name="connsiteX7" fmla="*/ 51887 w 2420183"/>
              <a:gd name="connsiteY7" fmla="*/ 200405 h 1758670"/>
              <a:gd name="connsiteX8" fmla="*/ 52649 w 2420183"/>
              <a:gd name="connsiteY8" fmla="*/ 199644 h 1758670"/>
              <a:gd name="connsiteX9" fmla="*/ 48077 w 2420183"/>
              <a:gd name="connsiteY9" fmla="*/ 215646 h 1758670"/>
              <a:gd name="connsiteX10" fmla="*/ 48077 w 2420183"/>
              <a:gd name="connsiteY10" fmla="*/ 214884 h 1758670"/>
              <a:gd name="connsiteX11" fmla="*/ 44267 w 2420183"/>
              <a:gd name="connsiteY11" fmla="*/ 230124 h 1758670"/>
              <a:gd name="connsiteX12" fmla="*/ 38171 w 2420183"/>
              <a:gd name="connsiteY12" fmla="*/ 260604 h 1758670"/>
              <a:gd name="connsiteX13" fmla="*/ 38171 w 2420183"/>
              <a:gd name="connsiteY13" fmla="*/ 259842 h 1758670"/>
              <a:gd name="connsiteX14" fmla="*/ 33599 w 2420183"/>
              <a:gd name="connsiteY14" fmla="*/ 291846 h 1758670"/>
              <a:gd name="connsiteX15" fmla="*/ 32075 w 2420183"/>
              <a:gd name="connsiteY15" fmla="*/ 307848 h 1758670"/>
              <a:gd name="connsiteX16" fmla="*/ 32075 w 2420183"/>
              <a:gd name="connsiteY16" fmla="*/ 307086 h 1758670"/>
              <a:gd name="connsiteX17" fmla="*/ 30551 w 2420183"/>
              <a:gd name="connsiteY17" fmla="*/ 339090 h 1758670"/>
              <a:gd name="connsiteX18" fmla="*/ 29027 w 2420183"/>
              <a:gd name="connsiteY18" fmla="*/ 371855 h 1758670"/>
              <a:gd name="connsiteX19" fmla="*/ 29027 w 2420183"/>
              <a:gd name="connsiteY19" fmla="*/ 388620 h 1758670"/>
              <a:gd name="connsiteX20" fmla="*/ 29027 w 2420183"/>
              <a:gd name="connsiteY20" fmla="*/ 387858 h 1758670"/>
              <a:gd name="connsiteX21" fmla="*/ 29027 w 2420183"/>
              <a:gd name="connsiteY21" fmla="*/ 404622 h 1758670"/>
              <a:gd name="connsiteX22" fmla="*/ 29789 w 2420183"/>
              <a:gd name="connsiteY22" fmla="*/ 421386 h 1758670"/>
              <a:gd name="connsiteX23" fmla="*/ 29789 w 2420183"/>
              <a:gd name="connsiteY23" fmla="*/ 420624 h 1758670"/>
              <a:gd name="connsiteX24" fmla="*/ 31313 w 2420183"/>
              <a:gd name="connsiteY24" fmla="*/ 454152 h 1758670"/>
              <a:gd name="connsiteX25" fmla="*/ 31313 w 2420183"/>
              <a:gd name="connsiteY25" fmla="*/ 453390 h 1758670"/>
              <a:gd name="connsiteX26" fmla="*/ 42743 w 2420183"/>
              <a:gd name="connsiteY26" fmla="*/ 537210 h 1758670"/>
              <a:gd name="connsiteX27" fmla="*/ 41981 w 2420183"/>
              <a:gd name="connsiteY27" fmla="*/ 537210 h 1758670"/>
              <a:gd name="connsiteX28" fmla="*/ 48839 w 2420183"/>
              <a:gd name="connsiteY28" fmla="*/ 571500 h 1758670"/>
              <a:gd name="connsiteX29" fmla="*/ 52649 w 2420183"/>
              <a:gd name="connsiteY29" fmla="*/ 589788 h 1758670"/>
              <a:gd name="connsiteX30" fmla="*/ 52649 w 2420183"/>
              <a:gd name="connsiteY30" fmla="*/ 589026 h 1758670"/>
              <a:gd name="connsiteX31" fmla="*/ 56459 w 2420183"/>
              <a:gd name="connsiteY31" fmla="*/ 607314 h 1758670"/>
              <a:gd name="connsiteX32" fmla="*/ 56459 w 2420183"/>
              <a:gd name="connsiteY32" fmla="*/ 606552 h 1758670"/>
              <a:gd name="connsiteX33" fmla="*/ 61031 w 2420183"/>
              <a:gd name="connsiteY33" fmla="*/ 624840 h 1758670"/>
              <a:gd name="connsiteX34" fmla="*/ 61031 w 2420183"/>
              <a:gd name="connsiteY34" fmla="*/ 624078 h 1758670"/>
              <a:gd name="connsiteX35" fmla="*/ 65603 w 2420183"/>
              <a:gd name="connsiteY35" fmla="*/ 642366 h 1758670"/>
              <a:gd name="connsiteX36" fmla="*/ 65603 w 2420183"/>
              <a:gd name="connsiteY36" fmla="*/ 641604 h 1758670"/>
              <a:gd name="connsiteX37" fmla="*/ 76271 w 2420183"/>
              <a:gd name="connsiteY37" fmla="*/ 676655 h 1758670"/>
              <a:gd name="connsiteX38" fmla="*/ 82367 w 2420183"/>
              <a:gd name="connsiteY38" fmla="*/ 694182 h 1758670"/>
              <a:gd name="connsiteX39" fmla="*/ 81604 w 2420183"/>
              <a:gd name="connsiteY39" fmla="*/ 693420 h 1758670"/>
              <a:gd name="connsiteX40" fmla="*/ 88463 w 2420183"/>
              <a:gd name="connsiteY40" fmla="*/ 710946 h 1758670"/>
              <a:gd name="connsiteX41" fmla="*/ 89987 w 2420183"/>
              <a:gd name="connsiteY41" fmla="*/ 717042 h 1758670"/>
              <a:gd name="connsiteX42" fmla="*/ 92273 w 2420183"/>
              <a:gd name="connsiteY42" fmla="*/ 722376 h 1758670"/>
              <a:gd name="connsiteX43" fmla="*/ 92273 w 2420183"/>
              <a:gd name="connsiteY43" fmla="*/ 721614 h 1758670"/>
              <a:gd name="connsiteX44" fmla="*/ 96845 w 2420183"/>
              <a:gd name="connsiteY44" fmla="*/ 733044 h 1758670"/>
              <a:gd name="connsiteX45" fmla="*/ 101417 w 2420183"/>
              <a:gd name="connsiteY45" fmla="*/ 743711 h 1758670"/>
              <a:gd name="connsiteX46" fmla="*/ 103703 w 2420183"/>
              <a:gd name="connsiteY46" fmla="*/ 749808 h 1758670"/>
              <a:gd name="connsiteX47" fmla="*/ 105989 w 2420183"/>
              <a:gd name="connsiteY47" fmla="*/ 755142 h 1758670"/>
              <a:gd name="connsiteX48" fmla="*/ 105227 w 2420183"/>
              <a:gd name="connsiteY48" fmla="*/ 754380 h 1758670"/>
              <a:gd name="connsiteX49" fmla="*/ 124277 w 2420183"/>
              <a:gd name="connsiteY49" fmla="*/ 802386 h 1758670"/>
              <a:gd name="connsiteX50" fmla="*/ 124277 w 2420183"/>
              <a:gd name="connsiteY50" fmla="*/ 801624 h 1758670"/>
              <a:gd name="connsiteX51" fmla="*/ 150946 w 2420183"/>
              <a:gd name="connsiteY51" fmla="*/ 852678 h 1758670"/>
              <a:gd name="connsiteX52" fmla="*/ 150185 w 2420183"/>
              <a:gd name="connsiteY52" fmla="*/ 851916 h 1758670"/>
              <a:gd name="connsiteX53" fmla="*/ 153233 w 2420183"/>
              <a:gd name="connsiteY53" fmla="*/ 858011 h 1758670"/>
              <a:gd name="connsiteX54" fmla="*/ 153233 w 2420183"/>
              <a:gd name="connsiteY54" fmla="*/ 857250 h 1758670"/>
              <a:gd name="connsiteX55" fmla="*/ 159329 w 2420183"/>
              <a:gd name="connsiteY55" fmla="*/ 868680 h 1758670"/>
              <a:gd name="connsiteX56" fmla="*/ 168473 w 2420183"/>
              <a:gd name="connsiteY56" fmla="*/ 886967 h 1758670"/>
              <a:gd name="connsiteX57" fmla="*/ 171521 w 2420183"/>
              <a:gd name="connsiteY57" fmla="*/ 893826 h 1758670"/>
              <a:gd name="connsiteX58" fmla="*/ 169235 w 2420183"/>
              <a:gd name="connsiteY58" fmla="*/ 890778 h 1758670"/>
              <a:gd name="connsiteX59" fmla="*/ 171521 w 2420183"/>
              <a:gd name="connsiteY59" fmla="*/ 893064 h 1758670"/>
              <a:gd name="connsiteX60" fmla="*/ 173807 w 2420183"/>
              <a:gd name="connsiteY60" fmla="*/ 896111 h 1758670"/>
              <a:gd name="connsiteX61" fmla="*/ 177617 w 2420183"/>
              <a:gd name="connsiteY61" fmla="*/ 902208 h 1758670"/>
              <a:gd name="connsiteX62" fmla="*/ 180665 w 2420183"/>
              <a:gd name="connsiteY62" fmla="*/ 908304 h 1758670"/>
              <a:gd name="connsiteX63" fmla="*/ 180665 w 2420183"/>
              <a:gd name="connsiteY63" fmla="*/ 907542 h 1758670"/>
              <a:gd name="connsiteX64" fmla="*/ 183713 w 2420183"/>
              <a:gd name="connsiteY64" fmla="*/ 913638 h 1758670"/>
              <a:gd name="connsiteX65" fmla="*/ 182951 w 2420183"/>
              <a:gd name="connsiteY65" fmla="*/ 912114 h 1758670"/>
              <a:gd name="connsiteX66" fmla="*/ 202763 w 2420183"/>
              <a:gd name="connsiteY66" fmla="*/ 944880 h 1758670"/>
              <a:gd name="connsiteX67" fmla="*/ 202763 w 2420183"/>
              <a:gd name="connsiteY67" fmla="*/ 944117 h 1758670"/>
              <a:gd name="connsiteX68" fmla="*/ 205811 w 2420183"/>
              <a:gd name="connsiteY68" fmla="*/ 949452 h 1758670"/>
              <a:gd name="connsiteX69" fmla="*/ 205049 w 2420183"/>
              <a:gd name="connsiteY69" fmla="*/ 948690 h 1758670"/>
              <a:gd name="connsiteX70" fmla="*/ 206573 w 2420183"/>
              <a:gd name="connsiteY70" fmla="*/ 950976 h 1758670"/>
              <a:gd name="connsiteX71" fmla="*/ 206573 w 2420183"/>
              <a:gd name="connsiteY71" fmla="*/ 950214 h 1758670"/>
              <a:gd name="connsiteX72" fmla="*/ 208096 w 2420183"/>
              <a:gd name="connsiteY72" fmla="*/ 953261 h 1758670"/>
              <a:gd name="connsiteX73" fmla="*/ 207335 w 2420183"/>
              <a:gd name="connsiteY73" fmla="*/ 952500 h 1758670"/>
              <a:gd name="connsiteX74" fmla="*/ 221813 w 2420183"/>
              <a:gd name="connsiteY74" fmla="*/ 979170 h 1758670"/>
              <a:gd name="connsiteX75" fmla="*/ 219527 w 2420183"/>
              <a:gd name="connsiteY75" fmla="*/ 974598 h 1758670"/>
              <a:gd name="connsiteX76" fmla="*/ 227908 w 2420183"/>
              <a:gd name="connsiteY76" fmla="*/ 986028 h 1758670"/>
              <a:gd name="connsiteX77" fmla="*/ 237052 w 2420183"/>
              <a:gd name="connsiteY77" fmla="*/ 998220 h 1758670"/>
              <a:gd name="connsiteX78" fmla="*/ 237052 w 2420183"/>
              <a:gd name="connsiteY78" fmla="*/ 997458 h 1758670"/>
              <a:gd name="connsiteX79" fmla="*/ 254579 w 2420183"/>
              <a:gd name="connsiteY79" fmla="*/ 1021842 h 1758670"/>
              <a:gd name="connsiteX80" fmla="*/ 292679 w 2420183"/>
              <a:gd name="connsiteY80" fmla="*/ 1070610 h 1758670"/>
              <a:gd name="connsiteX81" fmla="*/ 301823 w 2420183"/>
              <a:gd name="connsiteY81" fmla="*/ 1083564 h 1758670"/>
              <a:gd name="connsiteX82" fmla="*/ 301823 w 2420183"/>
              <a:gd name="connsiteY82" fmla="*/ 1082802 h 1758670"/>
              <a:gd name="connsiteX83" fmla="*/ 371165 w 2420183"/>
              <a:gd name="connsiteY83" fmla="*/ 1166622 h 1758670"/>
              <a:gd name="connsiteX84" fmla="*/ 370402 w 2420183"/>
              <a:gd name="connsiteY84" fmla="*/ 1165860 h 1758670"/>
              <a:gd name="connsiteX85" fmla="*/ 448889 w 2420183"/>
              <a:gd name="connsiteY85" fmla="*/ 1245870 h 1758670"/>
              <a:gd name="connsiteX86" fmla="*/ 448889 w 2420183"/>
              <a:gd name="connsiteY86" fmla="*/ 1245108 h 1758670"/>
              <a:gd name="connsiteX87" fmla="*/ 608146 w 2420183"/>
              <a:gd name="connsiteY87" fmla="*/ 1380744 h 1758670"/>
              <a:gd name="connsiteX88" fmla="*/ 607385 w 2420183"/>
              <a:gd name="connsiteY88" fmla="*/ 1380744 h 1758670"/>
              <a:gd name="connsiteX89" fmla="*/ 625673 w 2420183"/>
              <a:gd name="connsiteY89" fmla="*/ 1394460 h 1758670"/>
              <a:gd name="connsiteX90" fmla="*/ 624911 w 2420183"/>
              <a:gd name="connsiteY90" fmla="*/ 1393698 h 1758670"/>
              <a:gd name="connsiteX91" fmla="*/ 643199 w 2420183"/>
              <a:gd name="connsiteY91" fmla="*/ 1406652 h 1758670"/>
              <a:gd name="connsiteX92" fmla="*/ 642436 w 2420183"/>
              <a:gd name="connsiteY92" fmla="*/ 1406652 h 1758670"/>
              <a:gd name="connsiteX93" fmla="*/ 660724 w 2420183"/>
              <a:gd name="connsiteY93" fmla="*/ 1419605 h 1758670"/>
              <a:gd name="connsiteX94" fmla="*/ 679013 w 2420183"/>
              <a:gd name="connsiteY94" fmla="*/ 1431798 h 1758670"/>
              <a:gd name="connsiteX95" fmla="*/ 678251 w 2420183"/>
              <a:gd name="connsiteY95" fmla="*/ 1431798 h 1758670"/>
              <a:gd name="connsiteX96" fmla="*/ 771215 w 2420183"/>
              <a:gd name="connsiteY96" fmla="*/ 1489710 h 1758670"/>
              <a:gd name="connsiteX97" fmla="*/ 770452 w 2420183"/>
              <a:gd name="connsiteY97" fmla="*/ 1489710 h 1758670"/>
              <a:gd name="connsiteX98" fmla="*/ 809315 w 2420183"/>
              <a:gd name="connsiteY98" fmla="*/ 1511046 h 1758670"/>
              <a:gd name="connsiteX99" fmla="*/ 828365 w 2420183"/>
              <a:gd name="connsiteY99" fmla="*/ 1521714 h 1758670"/>
              <a:gd name="connsiteX100" fmla="*/ 848177 w 2420183"/>
              <a:gd name="connsiteY100" fmla="*/ 1531620 h 1758670"/>
              <a:gd name="connsiteX101" fmla="*/ 867989 w 2420183"/>
              <a:gd name="connsiteY101" fmla="*/ 1542288 h 1758670"/>
              <a:gd name="connsiteX102" fmla="*/ 867227 w 2420183"/>
              <a:gd name="connsiteY102" fmla="*/ 1542288 h 1758670"/>
              <a:gd name="connsiteX103" fmla="*/ 906851 w 2420183"/>
              <a:gd name="connsiteY103" fmla="*/ 1562100 h 1758670"/>
              <a:gd name="connsiteX104" fmla="*/ 906089 w 2420183"/>
              <a:gd name="connsiteY104" fmla="*/ 1562100 h 1758670"/>
              <a:gd name="connsiteX105" fmla="*/ 926663 w 2420183"/>
              <a:gd name="connsiteY105" fmla="*/ 1571244 h 1758670"/>
              <a:gd name="connsiteX106" fmla="*/ 946474 w 2420183"/>
              <a:gd name="connsiteY106" fmla="*/ 1580388 h 1758670"/>
              <a:gd name="connsiteX107" fmla="*/ 967049 w 2420183"/>
              <a:gd name="connsiteY107" fmla="*/ 1588770 h 1758670"/>
              <a:gd name="connsiteX108" fmla="*/ 1007435 w 2420183"/>
              <a:gd name="connsiteY108" fmla="*/ 1606296 h 1758670"/>
              <a:gd name="connsiteX109" fmla="*/ 1007435 w 2420183"/>
              <a:gd name="connsiteY109" fmla="*/ 1605534 h 1758670"/>
              <a:gd name="connsiteX110" fmla="*/ 1239083 w 2420183"/>
              <a:gd name="connsiteY110" fmla="*/ 1683258 h 1758670"/>
              <a:gd name="connsiteX111" fmla="*/ 1238321 w 2420183"/>
              <a:gd name="connsiteY111" fmla="*/ 1683258 h 1758670"/>
              <a:gd name="connsiteX112" fmla="*/ 1519499 w 2420183"/>
              <a:gd name="connsiteY112" fmla="*/ 1727453 h 1758670"/>
              <a:gd name="connsiteX113" fmla="*/ 1518736 w 2420183"/>
              <a:gd name="connsiteY113" fmla="*/ 1727453 h 1758670"/>
              <a:gd name="connsiteX114" fmla="*/ 1621607 w 2420183"/>
              <a:gd name="connsiteY114" fmla="*/ 1730502 h 1758670"/>
              <a:gd name="connsiteX115" fmla="*/ 1620845 w 2420183"/>
              <a:gd name="connsiteY115" fmla="*/ 1730502 h 1758670"/>
              <a:gd name="connsiteX116" fmla="*/ 1750385 w 2420183"/>
              <a:gd name="connsiteY116" fmla="*/ 1722120 h 1758670"/>
              <a:gd name="connsiteX117" fmla="*/ 1749622 w 2420183"/>
              <a:gd name="connsiteY117" fmla="*/ 1722120 h 1758670"/>
              <a:gd name="connsiteX118" fmla="*/ 1769435 w 2420183"/>
              <a:gd name="connsiteY118" fmla="*/ 1719834 h 1758670"/>
              <a:gd name="connsiteX119" fmla="*/ 1789247 w 2420183"/>
              <a:gd name="connsiteY119" fmla="*/ 1716786 h 1758670"/>
              <a:gd name="connsiteX120" fmla="*/ 1809059 w 2420183"/>
              <a:gd name="connsiteY120" fmla="*/ 1712976 h 1758670"/>
              <a:gd name="connsiteX121" fmla="*/ 1808297 w 2420183"/>
              <a:gd name="connsiteY121" fmla="*/ 1713738 h 1758670"/>
              <a:gd name="connsiteX122" fmla="*/ 1828109 w 2420183"/>
              <a:gd name="connsiteY122" fmla="*/ 1709927 h 1758670"/>
              <a:gd name="connsiteX123" fmla="*/ 1838015 w 2420183"/>
              <a:gd name="connsiteY123" fmla="*/ 1707641 h 1758670"/>
              <a:gd name="connsiteX124" fmla="*/ 1837253 w 2420183"/>
              <a:gd name="connsiteY124" fmla="*/ 1708403 h 1758670"/>
              <a:gd name="connsiteX125" fmla="*/ 1903547 w 2420183"/>
              <a:gd name="connsiteY125" fmla="*/ 1692402 h 1758670"/>
              <a:gd name="connsiteX126" fmla="*/ 1902785 w 2420183"/>
              <a:gd name="connsiteY126" fmla="*/ 1692402 h 1758670"/>
              <a:gd name="connsiteX127" fmla="*/ 1912691 w 2420183"/>
              <a:gd name="connsiteY127" fmla="*/ 1690115 h 1758670"/>
              <a:gd name="connsiteX128" fmla="*/ 1922597 w 2420183"/>
              <a:gd name="connsiteY128" fmla="*/ 1687067 h 1758670"/>
              <a:gd name="connsiteX129" fmla="*/ 1950029 w 2420183"/>
              <a:gd name="connsiteY129" fmla="*/ 1677924 h 1758670"/>
              <a:gd name="connsiteX130" fmla="*/ 1949266 w 2420183"/>
              <a:gd name="connsiteY130" fmla="*/ 1678686 h 1758670"/>
              <a:gd name="connsiteX131" fmla="*/ 1958410 w 2420183"/>
              <a:gd name="connsiteY131" fmla="*/ 1674876 h 1758670"/>
              <a:gd name="connsiteX132" fmla="*/ 1958410 w 2420183"/>
              <a:gd name="connsiteY132" fmla="*/ 1675638 h 1758670"/>
              <a:gd name="connsiteX133" fmla="*/ 1966792 w 2420183"/>
              <a:gd name="connsiteY133" fmla="*/ 1671827 h 1758670"/>
              <a:gd name="connsiteX134" fmla="*/ 1976698 w 2420183"/>
              <a:gd name="connsiteY134" fmla="*/ 1667255 h 1758670"/>
              <a:gd name="connsiteX135" fmla="*/ 1983557 w 2420183"/>
              <a:gd name="connsiteY135" fmla="*/ 1665732 h 1758670"/>
              <a:gd name="connsiteX136" fmla="*/ 1989653 w 2420183"/>
              <a:gd name="connsiteY136" fmla="*/ 1663446 h 1758670"/>
              <a:gd name="connsiteX137" fmla="*/ 1988891 w 2420183"/>
              <a:gd name="connsiteY137" fmla="*/ 1663446 h 1758670"/>
              <a:gd name="connsiteX138" fmla="*/ 2083379 w 2420183"/>
              <a:gd name="connsiteY138" fmla="*/ 1623060 h 1758670"/>
              <a:gd name="connsiteX139" fmla="*/ 2082616 w 2420183"/>
              <a:gd name="connsiteY139" fmla="*/ 1623822 h 1758670"/>
              <a:gd name="connsiteX140" fmla="*/ 2094047 w 2420183"/>
              <a:gd name="connsiteY140" fmla="*/ 1617726 h 1758670"/>
              <a:gd name="connsiteX141" fmla="*/ 2093285 w 2420183"/>
              <a:gd name="connsiteY141" fmla="*/ 1617726 h 1758670"/>
              <a:gd name="connsiteX142" fmla="*/ 2104715 w 2420183"/>
              <a:gd name="connsiteY142" fmla="*/ 1611629 h 1758670"/>
              <a:gd name="connsiteX143" fmla="*/ 2103953 w 2420183"/>
              <a:gd name="connsiteY143" fmla="*/ 1612391 h 1758670"/>
              <a:gd name="connsiteX144" fmla="*/ 2115383 w 2420183"/>
              <a:gd name="connsiteY144" fmla="*/ 1604772 h 1758670"/>
              <a:gd name="connsiteX145" fmla="*/ 2127574 w 2420183"/>
              <a:gd name="connsiteY145" fmla="*/ 1598676 h 1758670"/>
              <a:gd name="connsiteX146" fmla="*/ 2126813 w 2420183"/>
              <a:gd name="connsiteY146" fmla="*/ 1598676 h 1758670"/>
              <a:gd name="connsiteX147" fmla="*/ 2138242 w 2420183"/>
              <a:gd name="connsiteY147" fmla="*/ 1592579 h 1758670"/>
              <a:gd name="connsiteX148" fmla="*/ 2137480 w 2420183"/>
              <a:gd name="connsiteY148" fmla="*/ 1592579 h 1758670"/>
              <a:gd name="connsiteX149" fmla="*/ 2174818 w 2420183"/>
              <a:gd name="connsiteY149" fmla="*/ 1568958 h 1758670"/>
              <a:gd name="connsiteX150" fmla="*/ 2174057 w 2420183"/>
              <a:gd name="connsiteY150" fmla="*/ 1569720 h 1758670"/>
              <a:gd name="connsiteX151" fmla="*/ 2181677 w 2420183"/>
              <a:gd name="connsiteY151" fmla="*/ 1564386 h 1758670"/>
              <a:gd name="connsiteX152" fmla="*/ 2180915 w 2420183"/>
              <a:gd name="connsiteY152" fmla="*/ 1564386 h 1758670"/>
              <a:gd name="connsiteX153" fmla="*/ 2229683 w 2420183"/>
              <a:gd name="connsiteY153" fmla="*/ 1527048 h 1758670"/>
              <a:gd name="connsiteX154" fmla="*/ 2228159 w 2420183"/>
              <a:gd name="connsiteY154" fmla="*/ 1527810 h 1758670"/>
              <a:gd name="connsiteX155" fmla="*/ 2235779 w 2420183"/>
              <a:gd name="connsiteY155" fmla="*/ 1522476 h 1758670"/>
              <a:gd name="connsiteX156" fmla="*/ 2235016 w 2420183"/>
              <a:gd name="connsiteY156" fmla="*/ 1523238 h 1758670"/>
              <a:gd name="connsiteX157" fmla="*/ 2241874 w 2420183"/>
              <a:gd name="connsiteY157" fmla="*/ 1517141 h 1758670"/>
              <a:gd name="connsiteX158" fmla="*/ 2241113 w 2420183"/>
              <a:gd name="connsiteY158" fmla="*/ 1517903 h 1758670"/>
              <a:gd name="connsiteX159" fmla="*/ 2247971 w 2420183"/>
              <a:gd name="connsiteY159" fmla="*/ 1510284 h 1758670"/>
              <a:gd name="connsiteX160" fmla="*/ 2255591 w 2420183"/>
              <a:gd name="connsiteY160" fmla="*/ 1503426 h 1758670"/>
              <a:gd name="connsiteX161" fmla="*/ 2254829 w 2420183"/>
              <a:gd name="connsiteY161" fmla="*/ 1504188 h 1758670"/>
              <a:gd name="connsiteX162" fmla="*/ 2261686 w 2420183"/>
              <a:gd name="connsiteY162" fmla="*/ 1497329 h 1758670"/>
              <a:gd name="connsiteX163" fmla="*/ 2261686 w 2420183"/>
              <a:gd name="connsiteY163" fmla="*/ 1498091 h 1758670"/>
              <a:gd name="connsiteX164" fmla="*/ 2391227 w 2420183"/>
              <a:gd name="connsiteY164" fmla="*/ 1358646 h 1758670"/>
              <a:gd name="connsiteX165" fmla="*/ 2390465 w 2420183"/>
              <a:gd name="connsiteY165" fmla="*/ 1358646 h 1758670"/>
              <a:gd name="connsiteX166" fmla="*/ 2393513 w 2420183"/>
              <a:gd name="connsiteY166" fmla="*/ 1355598 h 1758670"/>
              <a:gd name="connsiteX167" fmla="*/ 2395036 w 2420183"/>
              <a:gd name="connsiteY167" fmla="*/ 1353312 h 1758670"/>
              <a:gd name="connsiteX168" fmla="*/ 2395798 w 2420183"/>
              <a:gd name="connsiteY168" fmla="*/ 1351788 h 1758670"/>
              <a:gd name="connsiteX169" fmla="*/ 2395798 w 2420183"/>
              <a:gd name="connsiteY169" fmla="*/ 1352550 h 1758670"/>
              <a:gd name="connsiteX170" fmla="*/ 2396560 w 2420183"/>
              <a:gd name="connsiteY170" fmla="*/ 1351026 h 1758670"/>
              <a:gd name="connsiteX171" fmla="*/ 2420183 w 2420183"/>
              <a:gd name="connsiteY171" fmla="*/ 1367027 h 1758670"/>
              <a:gd name="connsiteX172" fmla="*/ 2267021 w 2420183"/>
              <a:gd name="connsiteY172" fmla="*/ 1531620 h 1758670"/>
              <a:gd name="connsiteX173" fmla="*/ 2268545 w 2420183"/>
              <a:gd name="connsiteY173" fmla="*/ 1530096 h 1758670"/>
              <a:gd name="connsiteX174" fmla="*/ 2261686 w 2420183"/>
              <a:gd name="connsiteY174" fmla="*/ 1537715 h 1758670"/>
              <a:gd name="connsiteX175" fmla="*/ 2244922 w 2420183"/>
              <a:gd name="connsiteY175" fmla="*/ 1551432 h 1758670"/>
              <a:gd name="connsiteX176" fmla="*/ 2236541 w 2420183"/>
              <a:gd name="connsiteY176" fmla="*/ 1556765 h 1758670"/>
              <a:gd name="connsiteX177" fmla="*/ 2238065 w 2420183"/>
              <a:gd name="connsiteY177" fmla="*/ 1555241 h 1758670"/>
              <a:gd name="connsiteX178" fmla="*/ 2205298 w 2420183"/>
              <a:gd name="connsiteY178" fmla="*/ 1581912 h 1758670"/>
              <a:gd name="connsiteX179" fmla="*/ 2206060 w 2420183"/>
              <a:gd name="connsiteY179" fmla="*/ 1581150 h 1758670"/>
              <a:gd name="connsiteX180" fmla="*/ 2129098 w 2420183"/>
              <a:gd name="connsiteY180" fmla="*/ 1629917 h 1758670"/>
              <a:gd name="connsiteX181" fmla="*/ 2130622 w 2420183"/>
              <a:gd name="connsiteY181" fmla="*/ 1629917 h 1758670"/>
              <a:gd name="connsiteX182" fmla="*/ 2119192 w 2420183"/>
              <a:gd name="connsiteY182" fmla="*/ 1636776 h 1758670"/>
              <a:gd name="connsiteX183" fmla="*/ 2107001 w 2420183"/>
              <a:gd name="connsiteY183" fmla="*/ 1642872 h 1758670"/>
              <a:gd name="connsiteX184" fmla="*/ 2095571 w 2420183"/>
              <a:gd name="connsiteY184" fmla="*/ 1648967 h 1758670"/>
              <a:gd name="connsiteX185" fmla="*/ 2084141 w 2420183"/>
              <a:gd name="connsiteY185" fmla="*/ 1654302 h 1758670"/>
              <a:gd name="connsiteX186" fmla="*/ 2084903 w 2420183"/>
              <a:gd name="connsiteY186" fmla="*/ 1653539 h 1758670"/>
              <a:gd name="connsiteX187" fmla="*/ 1985080 w 2420183"/>
              <a:gd name="connsiteY187" fmla="*/ 1694688 h 1758670"/>
              <a:gd name="connsiteX188" fmla="*/ 1987366 w 2420183"/>
              <a:gd name="connsiteY188" fmla="*/ 1693926 h 1758670"/>
              <a:gd name="connsiteX189" fmla="*/ 1900498 w 2420183"/>
              <a:gd name="connsiteY189" fmla="*/ 1722120 h 1758670"/>
              <a:gd name="connsiteX190" fmla="*/ 1901260 w 2420183"/>
              <a:gd name="connsiteY190" fmla="*/ 1722120 h 1758670"/>
              <a:gd name="connsiteX191" fmla="*/ 1729811 w 2420183"/>
              <a:gd name="connsiteY191" fmla="*/ 1752600 h 1758670"/>
              <a:gd name="connsiteX192" fmla="*/ 1730573 w 2420183"/>
              <a:gd name="connsiteY192" fmla="*/ 1752600 h 1758670"/>
              <a:gd name="connsiteX193" fmla="*/ 1296995 w 2420183"/>
              <a:gd name="connsiteY193" fmla="*/ 1725167 h 1758670"/>
              <a:gd name="connsiteX194" fmla="*/ 1297757 w 2420183"/>
              <a:gd name="connsiteY194" fmla="*/ 1725167 h 1758670"/>
              <a:gd name="connsiteX195" fmla="*/ 834461 w 2420183"/>
              <a:gd name="connsiteY195" fmla="*/ 1556765 h 1758670"/>
              <a:gd name="connsiteX196" fmla="*/ 835223 w 2420183"/>
              <a:gd name="connsiteY196" fmla="*/ 1557527 h 1758670"/>
              <a:gd name="connsiteX197" fmla="*/ 464891 w 2420183"/>
              <a:gd name="connsiteY197" fmla="*/ 1299210 h 1758670"/>
              <a:gd name="connsiteX198" fmla="*/ 328493 w 2420183"/>
              <a:gd name="connsiteY198" fmla="*/ 1161288 h 1758670"/>
              <a:gd name="connsiteX199" fmla="*/ 250768 w 2420183"/>
              <a:gd name="connsiteY199" fmla="*/ 1062990 h 1758670"/>
              <a:gd name="connsiteX200" fmla="*/ 193618 w 2420183"/>
              <a:gd name="connsiteY200" fmla="*/ 982980 h 1758670"/>
              <a:gd name="connsiteX201" fmla="*/ 193618 w 2420183"/>
              <a:gd name="connsiteY201" fmla="*/ 984504 h 1758670"/>
              <a:gd name="connsiteX202" fmla="*/ 192857 w 2420183"/>
              <a:gd name="connsiteY202" fmla="*/ 981455 h 1758670"/>
              <a:gd name="connsiteX203" fmla="*/ 193618 w 2420183"/>
              <a:gd name="connsiteY203" fmla="*/ 982980 h 1758670"/>
              <a:gd name="connsiteX204" fmla="*/ 190571 w 2420183"/>
              <a:gd name="connsiteY204" fmla="*/ 976884 h 1758670"/>
              <a:gd name="connsiteX205" fmla="*/ 192095 w 2420183"/>
              <a:gd name="connsiteY205" fmla="*/ 978408 h 1758670"/>
              <a:gd name="connsiteX206" fmla="*/ 188285 w 2420183"/>
              <a:gd name="connsiteY206" fmla="*/ 973836 h 1758670"/>
              <a:gd name="connsiteX207" fmla="*/ 189046 w 2420183"/>
              <a:gd name="connsiteY207" fmla="*/ 974598 h 1758670"/>
              <a:gd name="connsiteX208" fmla="*/ 187523 w 2420183"/>
              <a:gd name="connsiteY208" fmla="*/ 973074 h 1758670"/>
              <a:gd name="connsiteX209" fmla="*/ 188285 w 2420183"/>
              <a:gd name="connsiteY209" fmla="*/ 973836 h 1758670"/>
              <a:gd name="connsiteX210" fmla="*/ 173045 w 2420183"/>
              <a:gd name="connsiteY210" fmla="*/ 948690 h 1758670"/>
              <a:gd name="connsiteX211" fmla="*/ 173807 w 2420183"/>
              <a:gd name="connsiteY211" fmla="*/ 949452 h 1758670"/>
              <a:gd name="connsiteX212" fmla="*/ 172283 w 2420183"/>
              <a:gd name="connsiteY212" fmla="*/ 946404 h 1758670"/>
              <a:gd name="connsiteX213" fmla="*/ 172283 w 2420183"/>
              <a:gd name="connsiteY213" fmla="*/ 947166 h 1758670"/>
              <a:gd name="connsiteX214" fmla="*/ 170758 w 2420183"/>
              <a:gd name="connsiteY214" fmla="*/ 944117 h 1758670"/>
              <a:gd name="connsiteX215" fmla="*/ 166186 w 2420183"/>
              <a:gd name="connsiteY215" fmla="*/ 937260 h 1758670"/>
              <a:gd name="connsiteX216" fmla="*/ 166186 w 2420183"/>
              <a:gd name="connsiteY216" fmla="*/ 938022 h 1758670"/>
              <a:gd name="connsiteX217" fmla="*/ 163139 w 2420183"/>
              <a:gd name="connsiteY217" fmla="*/ 933450 h 1758670"/>
              <a:gd name="connsiteX218" fmla="*/ 159329 w 2420183"/>
              <a:gd name="connsiteY218" fmla="*/ 928116 h 1758670"/>
              <a:gd name="connsiteX219" fmla="*/ 155518 w 2420183"/>
              <a:gd name="connsiteY219" fmla="*/ 921258 h 1758670"/>
              <a:gd name="connsiteX220" fmla="*/ 152471 w 2420183"/>
              <a:gd name="connsiteY220" fmla="*/ 915924 h 1758670"/>
              <a:gd name="connsiteX221" fmla="*/ 153233 w 2420183"/>
              <a:gd name="connsiteY221" fmla="*/ 916686 h 1758670"/>
              <a:gd name="connsiteX222" fmla="*/ 150185 w 2420183"/>
              <a:gd name="connsiteY222" fmla="*/ 911352 h 1758670"/>
              <a:gd name="connsiteX223" fmla="*/ 150946 w 2420183"/>
              <a:gd name="connsiteY223" fmla="*/ 912876 h 1758670"/>
              <a:gd name="connsiteX224" fmla="*/ 149423 w 2420183"/>
              <a:gd name="connsiteY224" fmla="*/ 910590 h 1758670"/>
              <a:gd name="connsiteX225" fmla="*/ 150185 w 2420183"/>
              <a:gd name="connsiteY225" fmla="*/ 911352 h 1758670"/>
              <a:gd name="connsiteX226" fmla="*/ 147136 w 2420183"/>
              <a:gd name="connsiteY226" fmla="*/ 908304 h 1758670"/>
              <a:gd name="connsiteX227" fmla="*/ 143327 w 2420183"/>
              <a:gd name="connsiteY227" fmla="*/ 899922 h 1758670"/>
              <a:gd name="connsiteX228" fmla="*/ 140279 w 2420183"/>
              <a:gd name="connsiteY228" fmla="*/ 893826 h 1758670"/>
              <a:gd name="connsiteX229" fmla="*/ 134183 w 2420183"/>
              <a:gd name="connsiteY229" fmla="*/ 882396 h 1758670"/>
              <a:gd name="connsiteX230" fmla="*/ 127324 w 2420183"/>
              <a:gd name="connsiteY230" fmla="*/ 870204 h 1758670"/>
              <a:gd name="connsiteX231" fmla="*/ 124277 w 2420183"/>
              <a:gd name="connsiteY231" fmla="*/ 864108 h 1758670"/>
              <a:gd name="connsiteX232" fmla="*/ 121991 w 2420183"/>
              <a:gd name="connsiteY232" fmla="*/ 858011 h 1758670"/>
              <a:gd name="connsiteX233" fmla="*/ 122752 w 2420183"/>
              <a:gd name="connsiteY233" fmla="*/ 859536 h 1758670"/>
              <a:gd name="connsiteX234" fmla="*/ 84653 w 2420183"/>
              <a:gd name="connsiteY234" fmla="*/ 777240 h 1758670"/>
              <a:gd name="connsiteX235" fmla="*/ 84653 w 2420183"/>
              <a:gd name="connsiteY235" fmla="*/ 778002 h 1758670"/>
              <a:gd name="connsiteX236" fmla="*/ 81604 w 2420183"/>
              <a:gd name="connsiteY236" fmla="*/ 771905 h 1758670"/>
              <a:gd name="connsiteX237" fmla="*/ 82367 w 2420183"/>
              <a:gd name="connsiteY237" fmla="*/ 772667 h 1758670"/>
              <a:gd name="connsiteX238" fmla="*/ 79319 w 2420183"/>
              <a:gd name="connsiteY238" fmla="*/ 765810 h 1758670"/>
              <a:gd name="connsiteX239" fmla="*/ 77033 w 2420183"/>
              <a:gd name="connsiteY239" fmla="*/ 759714 h 1758670"/>
              <a:gd name="connsiteX240" fmla="*/ 77033 w 2420183"/>
              <a:gd name="connsiteY240" fmla="*/ 760476 h 1758670"/>
              <a:gd name="connsiteX241" fmla="*/ 61031 w 2420183"/>
              <a:gd name="connsiteY241" fmla="*/ 720090 h 1758670"/>
              <a:gd name="connsiteX242" fmla="*/ 61031 w 2420183"/>
              <a:gd name="connsiteY242" fmla="*/ 720852 h 1758670"/>
              <a:gd name="connsiteX243" fmla="*/ 29027 w 2420183"/>
              <a:gd name="connsiteY243" fmla="*/ 176784 h 1758670"/>
              <a:gd name="connsiteX244" fmla="*/ 29027 w 2420183"/>
              <a:gd name="connsiteY244" fmla="*/ 177546 h 1758670"/>
              <a:gd name="connsiteX245" fmla="*/ 32075 w 2420183"/>
              <a:gd name="connsiteY245" fmla="*/ 167640 h 1758670"/>
              <a:gd name="connsiteX246" fmla="*/ 31313 w 2420183"/>
              <a:gd name="connsiteY246" fmla="*/ 167640 h 1758670"/>
              <a:gd name="connsiteX247" fmla="*/ 33599 w 2420183"/>
              <a:gd name="connsiteY247" fmla="*/ 157734 h 1758670"/>
              <a:gd name="connsiteX248" fmla="*/ 33599 w 2420183"/>
              <a:gd name="connsiteY248" fmla="*/ 158496 h 1758670"/>
              <a:gd name="connsiteX249" fmla="*/ 35885 w 2420183"/>
              <a:gd name="connsiteY249" fmla="*/ 147828 h 1758670"/>
              <a:gd name="connsiteX250" fmla="*/ 37409 w 2420183"/>
              <a:gd name="connsiteY250" fmla="*/ 137160 h 1758670"/>
              <a:gd name="connsiteX251" fmla="*/ 41219 w 2420183"/>
              <a:gd name="connsiteY251" fmla="*/ 114300 h 1758670"/>
              <a:gd name="connsiteX252" fmla="*/ 41219 w 2420183"/>
              <a:gd name="connsiteY252" fmla="*/ 115061 h 1758670"/>
              <a:gd name="connsiteX253" fmla="*/ 59507 w 2420183"/>
              <a:gd name="connsiteY253" fmla="*/ 0 h 1758670"/>
              <a:gd name="connsiteX254" fmla="*/ 86939 w 2420183"/>
              <a:gd name="connsiteY254" fmla="*/ 6096 h 175867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  <a:cxn ang="61">
                <a:pos x="connsiteX61" y="connsiteY61"/>
              </a:cxn>
              <a:cxn ang="62">
                <a:pos x="connsiteX62" y="connsiteY62"/>
              </a:cxn>
              <a:cxn ang="63">
                <a:pos x="connsiteX63" y="connsiteY63"/>
              </a:cxn>
              <a:cxn ang="64">
                <a:pos x="connsiteX64" y="connsiteY64"/>
              </a:cxn>
              <a:cxn ang="65">
                <a:pos x="connsiteX65" y="connsiteY65"/>
              </a:cxn>
              <a:cxn ang="66">
                <a:pos x="connsiteX66" y="connsiteY66"/>
              </a:cxn>
              <a:cxn ang="67">
                <a:pos x="connsiteX67" y="connsiteY67"/>
              </a:cxn>
              <a:cxn ang="68">
                <a:pos x="connsiteX68" y="connsiteY68"/>
              </a:cxn>
              <a:cxn ang="69">
                <a:pos x="connsiteX69" y="connsiteY69"/>
              </a:cxn>
              <a:cxn ang="70">
                <a:pos x="connsiteX70" y="connsiteY70"/>
              </a:cxn>
              <a:cxn ang="71">
                <a:pos x="connsiteX71" y="connsiteY71"/>
              </a:cxn>
              <a:cxn ang="72">
                <a:pos x="connsiteX72" y="connsiteY72"/>
              </a:cxn>
              <a:cxn ang="73">
                <a:pos x="connsiteX73" y="connsiteY73"/>
              </a:cxn>
              <a:cxn ang="74">
                <a:pos x="connsiteX74" y="connsiteY74"/>
              </a:cxn>
              <a:cxn ang="75">
                <a:pos x="connsiteX75" y="connsiteY75"/>
              </a:cxn>
              <a:cxn ang="76">
                <a:pos x="connsiteX76" y="connsiteY76"/>
              </a:cxn>
              <a:cxn ang="77">
                <a:pos x="connsiteX77" y="connsiteY77"/>
              </a:cxn>
              <a:cxn ang="78">
                <a:pos x="connsiteX78" y="connsiteY78"/>
              </a:cxn>
              <a:cxn ang="79">
                <a:pos x="connsiteX79" y="connsiteY79"/>
              </a:cxn>
              <a:cxn ang="80">
                <a:pos x="connsiteX80" y="connsiteY80"/>
              </a:cxn>
              <a:cxn ang="81">
                <a:pos x="connsiteX81" y="connsiteY81"/>
              </a:cxn>
              <a:cxn ang="82">
                <a:pos x="connsiteX82" y="connsiteY82"/>
              </a:cxn>
              <a:cxn ang="83">
                <a:pos x="connsiteX83" y="connsiteY83"/>
              </a:cxn>
              <a:cxn ang="84">
                <a:pos x="connsiteX84" y="connsiteY84"/>
              </a:cxn>
              <a:cxn ang="85">
                <a:pos x="connsiteX85" y="connsiteY85"/>
              </a:cxn>
              <a:cxn ang="86">
                <a:pos x="connsiteX86" y="connsiteY86"/>
              </a:cxn>
              <a:cxn ang="87">
                <a:pos x="connsiteX87" y="connsiteY87"/>
              </a:cxn>
              <a:cxn ang="88">
                <a:pos x="connsiteX88" y="connsiteY88"/>
              </a:cxn>
              <a:cxn ang="89">
                <a:pos x="connsiteX89" y="connsiteY89"/>
              </a:cxn>
              <a:cxn ang="90">
                <a:pos x="connsiteX90" y="connsiteY90"/>
              </a:cxn>
              <a:cxn ang="91">
                <a:pos x="connsiteX91" y="connsiteY91"/>
              </a:cxn>
              <a:cxn ang="92">
                <a:pos x="connsiteX92" y="connsiteY92"/>
              </a:cxn>
              <a:cxn ang="93">
                <a:pos x="connsiteX93" y="connsiteY93"/>
              </a:cxn>
              <a:cxn ang="94">
                <a:pos x="connsiteX94" y="connsiteY94"/>
              </a:cxn>
              <a:cxn ang="95">
                <a:pos x="connsiteX95" y="connsiteY95"/>
              </a:cxn>
              <a:cxn ang="96">
                <a:pos x="connsiteX96" y="connsiteY96"/>
              </a:cxn>
              <a:cxn ang="97">
                <a:pos x="connsiteX97" y="connsiteY97"/>
              </a:cxn>
              <a:cxn ang="98">
                <a:pos x="connsiteX98" y="connsiteY98"/>
              </a:cxn>
              <a:cxn ang="99">
                <a:pos x="connsiteX99" y="connsiteY99"/>
              </a:cxn>
              <a:cxn ang="100">
                <a:pos x="connsiteX100" y="connsiteY100"/>
              </a:cxn>
              <a:cxn ang="101">
                <a:pos x="connsiteX101" y="connsiteY101"/>
              </a:cxn>
              <a:cxn ang="102">
                <a:pos x="connsiteX102" y="connsiteY102"/>
              </a:cxn>
              <a:cxn ang="103">
                <a:pos x="connsiteX103" y="connsiteY103"/>
              </a:cxn>
              <a:cxn ang="104">
                <a:pos x="connsiteX104" y="connsiteY104"/>
              </a:cxn>
              <a:cxn ang="105">
                <a:pos x="connsiteX105" y="connsiteY105"/>
              </a:cxn>
              <a:cxn ang="106">
                <a:pos x="connsiteX106" y="connsiteY106"/>
              </a:cxn>
              <a:cxn ang="107">
                <a:pos x="connsiteX107" y="connsiteY107"/>
              </a:cxn>
              <a:cxn ang="108">
                <a:pos x="connsiteX108" y="connsiteY108"/>
              </a:cxn>
              <a:cxn ang="109">
                <a:pos x="connsiteX109" y="connsiteY109"/>
              </a:cxn>
              <a:cxn ang="110">
                <a:pos x="connsiteX110" y="connsiteY110"/>
              </a:cxn>
              <a:cxn ang="111">
                <a:pos x="connsiteX111" y="connsiteY111"/>
              </a:cxn>
              <a:cxn ang="112">
                <a:pos x="connsiteX112" y="connsiteY112"/>
              </a:cxn>
              <a:cxn ang="113">
                <a:pos x="connsiteX113" y="connsiteY113"/>
              </a:cxn>
              <a:cxn ang="114">
                <a:pos x="connsiteX114" y="connsiteY114"/>
              </a:cxn>
              <a:cxn ang="115">
                <a:pos x="connsiteX115" y="connsiteY115"/>
              </a:cxn>
              <a:cxn ang="116">
                <a:pos x="connsiteX116" y="connsiteY116"/>
              </a:cxn>
              <a:cxn ang="117">
                <a:pos x="connsiteX117" y="connsiteY117"/>
              </a:cxn>
              <a:cxn ang="118">
                <a:pos x="connsiteX118" y="connsiteY118"/>
              </a:cxn>
              <a:cxn ang="119">
                <a:pos x="connsiteX119" y="connsiteY119"/>
              </a:cxn>
              <a:cxn ang="120">
                <a:pos x="connsiteX120" y="connsiteY120"/>
              </a:cxn>
              <a:cxn ang="121">
                <a:pos x="connsiteX121" y="connsiteY121"/>
              </a:cxn>
              <a:cxn ang="122">
                <a:pos x="connsiteX122" y="connsiteY122"/>
              </a:cxn>
              <a:cxn ang="123">
                <a:pos x="connsiteX123" y="connsiteY123"/>
              </a:cxn>
              <a:cxn ang="124">
                <a:pos x="connsiteX124" y="connsiteY124"/>
              </a:cxn>
              <a:cxn ang="125">
                <a:pos x="connsiteX125" y="connsiteY125"/>
              </a:cxn>
              <a:cxn ang="126">
                <a:pos x="connsiteX126" y="connsiteY126"/>
              </a:cxn>
              <a:cxn ang="127">
                <a:pos x="connsiteX127" y="connsiteY127"/>
              </a:cxn>
              <a:cxn ang="128">
                <a:pos x="connsiteX128" y="connsiteY128"/>
              </a:cxn>
              <a:cxn ang="129">
                <a:pos x="connsiteX129" y="connsiteY129"/>
              </a:cxn>
              <a:cxn ang="130">
                <a:pos x="connsiteX130" y="connsiteY130"/>
              </a:cxn>
              <a:cxn ang="131">
                <a:pos x="connsiteX131" y="connsiteY131"/>
              </a:cxn>
              <a:cxn ang="132">
                <a:pos x="connsiteX132" y="connsiteY132"/>
              </a:cxn>
              <a:cxn ang="133">
                <a:pos x="connsiteX133" y="connsiteY133"/>
              </a:cxn>
              <a:cxn ang="134">
                <a:pos x="connsiteX134" y="connsiteY134"/>
              </a:cxn>
              <a:cxn ang="135">
                <a:pos x="connsiteX135" y="connsiteY135"/>
              </a:cxn>
              <a:cxn ang="136">
                <a:pos x="connsiteX136" y="connsiteY136"/>
              </a:cxn>
              <a:cxn ang="137">
                <a:pos x="connsiteX137" y="connsiteY137"/>
              </a:cxn>
              <a:cxn ang="138">
                <a:pos x="connsiteX138" y="connsiteY138"/>
              </a:cxn>
              <a:cxn ang="139">
                <a:pos x="connsiteX139" y="connsiteY139"/>
              </a:cxn>
              <a:cxn ang="140">
                <a:pos x="connsiteX140" y="connsiteY140"/>
              </a:cxn>
              <a:cxn ang="141">
                <a:pos x="connsiteX141" y="connsiteY141"/>
              </a:cxn>
              <a:cxn ang="142">
                <a:pos x="connsiteX142" y="connsiteY142"/>
              </a:cxn>
              <a:cxn ang="143">
                <a:pos x="connsiteX143" y="connsiteY143"/>
              </a:cxn>
              <a:cxn ang="144">
                <a:pos x="connsiteX144" y="connsiteY144"/>
              </a:cxn>
              <a:cxn ang="145">
                <a:pos x="connsiteX145" y="connsiteY145"/>
              </a:cxn>
              <a:cxn ang="146">
                <a:pos x="connsiteX146" y="connsiteY146"/>
              </a:cxn>
              <a:cxn ang="147">
                <a:pos x="connsiteX147" y="connsiteY147"/>
              </a:cxn>
              <a:cxn ang="148">
                <a:pos x="connsiteX148" y="connsiteY148"/>
              </a:cxn>
              <a:cxn ang="149">
                <a:pos x="connsiteX149" y="connsiteY149"/>
              </a:cxn>
              <a:cxn ang="150">
                <a:pos x="connsiteX150" y="connsiteY150"/>
              </a:cxn>
              <a:cxn ang="151">
                <a:pos x="connsiteX151" y="connsiteY151"/>
              </a:cxn>
              <a:cxn ang="152">
                <a:pos x="connsiteX152" y="connsiteY152"/>
              </a:cxn>
              <a:cxn ang="153">
                <a:pos x="connsiteX153" y="connsiteY153"/>
              </a:cxn>
              <a:cxn ang="154">
                <a:pos x="connsiteX154" y="connsiteY154"/>
              </a:cxn>
              <a:cxn ang="155">
                <a:pos x="connsiteX155" y="connsiteY155"/>
              </a:cxn>
              <a:cxn ang="156">
                <a:pos x="connsiteX156" y="connsiteY156"/>
              </a:cxn>
              <a:cxn ang="157">
                <a:pos x="connsiteX157" y="connsiteY157"/>
              </a:cxn>
              <a:cxn ang="158">
                <a:pos x="connsiteX158" y="connsiteY158"/>
              </a:cxn>
              <a:cxn ang="159">
                <a:pos x="connsiteX159" y="connsiteY159"/>
              </a:cxn>
              <a:cxn ang="160">
                <a:pos x="connsiteX160" y="connsiteY160"/>
              </a:cxn>
              <a:cxn ang="161">
                <a:pos x="connsiteX161" y="connsiteY161"/>
              </a:cxn>
              <a:cxn ang="162">
                <a:pos x="connsiteX162" y="connsiteY162"/>
              </a:cxn>
              <a:cxn ang="163">
                <a:pos x="connsiteX163" y="connsiteY163"/>
              </a:cxn>
              <a:cxn ang="164">
                <a:pos x="connsiteX164" y="connsiteY164"/>
              </a:cxn>
              <a:cxn ang="165">
                <a:pos x="connsiteX165" y="connsiteY165"/>
              </a:cxn>
              <a:cxn ang="166">
                <a:pos x="connsiteX166" y="connsiteY166"/>
              </a:cxn>
              <a:cxn ang="167">
                <a:pos x="connsiteX167" y="connsiteY167"/>
              </a:cxn>
              <a:cxn ang="168">
                <a:pos x="connsiteX168" y="connsiteY168"/>
              </a:cxn>
              <a:cxn ang="169">
                <a:pos x="connsiteX169" y="connsiteY169"/>
              </a:cxn>
              <a:cxn ang="170">
                <a:pos x="connsiteX170" y="connsiteY170"/>
              </a:cxn>
              <a:cxn ang="171">
                <a:pos x="connsiteX171" y="connsiteY171"/>
              </a:cxn>
              <a:cxn ang="172">
                <a:pos x="connsiteX172" y="connsiteY172"/>
              </a:cxn>
              <a:cxn ang="173">
                <a:pos x="connsiteX173" y="connsiteY173"/>
              </a:cxn>
              <a:cxn ang="174">
                <a:pos x="connsiteX174" y="connsiteY174"/>
              </a:cxn>
              <a:cxn ang="175">
                <a:pos x="connsiteX175" y="connsiteY175"/>
              </a:cxn>
              <a:cxn ang="176">
                <a:pos x="connsiteX176" y="connsiteY176"/>
              </a:cxn>
              <a:cxn ang="177">
                <a:pos x="connsiteX177" y="connsiteY177"/>
              </a:cxn>
              <a:cxn ang="178">
                <a:pos x="connsiteX178" y="connsiteY178"/>
              </a:cxn>
              <a:cxn ang="179">
                <a:pos x="connsiteX179" y="connsiteY179"/>
              </a:cxn>
              <a:cxn ang="180">
                <a:pos x="connsiteX180" y="connsiteY180"/>
              </a:cxn>
              <a:cxn ang="181">
                <a:pos x="connsiteX181" y="connsiteY181"/>
              </a:cxn>
              <a:cxn ang="182">
                <a:pos x="connsiteX182" y="connsiteY182"/>
              </a:cxn>
              <a:cxn ang="183">
                <a:pos x="connsiteX183" y="connsiteY183"/>
              </a:cxn>
              <a:cxn ang="184">
                <a:pos x="connsiteX184" y="connsiteY184"/>
              </a:cxn>
              <a:cxn ang="185">
                <a:pos x="connsiteX185" y="connsiteY185"/>
              </a:cxn>
              <a:cxn ang="186">
                <a:pos x="connsiteX186" y="connsiteY186"/>
              </a:cxn>
              <a:cxn ang="187">
                <a:pos x="connsiteX187" y="connsiteY187"/>
              </a:cxn>
              <a:cxn ang="188">
                <a:pos x="connsiteX188" y="connsiteY188"/>
              </a:cxn>
              <a:cxn ang="189">
                <a:pos x="connsiteX189" y="connsiteY189"/>
              </a:cxn>
              <a:cxn ang="190">
                <a:pos x="connsiteX190" y="connsiteY190"/>
              </a:cxn>
              <a:cxn ang="191">
                <a:pos x="connsiteX191" y="connsiteY191"/>
              </a:cxn>
              <a:cxn ang="192">
                <a:pos x="connsiteX192" y="connsiteY192"/>
              </a:cxn>
              <a:cxn ang="193">
                <a:pos x="connsiteX193" y="connsiteY193"/>
              </a:cxn>
              <a:cxn ang="194">
                <a:pos x="connsiteX194" y="connsiteY194"/>
              </a:cxn>
              <a:cxn ang="195">
                <a:pos x="connsiteX195" y="connsiteY195"/>
              </a:cxn>
              <a:cxn ang="196">
                <a:pos x="connsiteX196" y="connsiteY196"/>
              </a:cxn>
              <a:cxn ang="197">
                <a:pos x="connsiteX197" y="connsiteY197"/>
              </a:cxn>
              <a:cxn ang="198">
                <a:pos x="connsiteX198" y="connsiteY198"/>
              </a:cxn>
              <a:cxn ang="199">
                <a:pos x="connsiteX199" y="connsiteY199"/>
              </a:cxn>
              <a:cxn ang="200">
                <a:pos x="connsiteX200" y="connsiteY200"/>
              </a:cxn>
              <a:cxn ang="201">
                <a:pos x="connsiteX201" y="connsiteY201"/>
              </a:cxn>
              <a:cxn ang="202">
                <a:pos x="connsiteX202" y="connsiteY202"/>
              </a:cxn>
              <a:cxn ang="203">
                <a:pos x="connsiteX203" y="connsiteY203"/>
              </a:cxn>
              <a:cxn ang="204">
                <a:pos x="connsiteX204" y="connsiteY204"/>
              </a:cxn>
              <a:cxn ang="205">
                <a:pos x="connsiteX205" y="connsiteY205"/>
              </a:cxn>
              <a:cxn ang="206">
                <a:pos x="connsiteX206" y="connsiteY206"/>
              </a:cxn>
              <a:cxn ang="207">
                <a:pos x="connsiteX207" y="connsiteY207"/>
              </a:cxn>
              <a:cxn ang="208">
                <a:pos x="connsiteX208" y="connsiteY208"/>
              </a:cxn>
              <a:cxn ang="209">
                <a:pos x="connsiteX209" y="connsiteY209"/>
              </a:cxn>
              <a:cxn ang="210">
                <a:pos x="connsiteX210" y="connsiteY210"/>
              </a:cxn>
              <a:cxn ang="211">
                <a:pos x="connsiteX211" y="connsiteY211"/>
              </a:cxn>
              <a:cxn ang="212">
                <a:pos x="connsiteX212" y="connsiteY212"/>
              </a:cxn>
              <a:cxn ang="213">
                <a:pos x="connsiteX213" y="connsiteY213"/>
              </a:cxn>
              <a:cxn ang="214">
                <a:pos x="connsiteX214" y="connsiteY214"/>
              </a:cxn>
              <a:cxn ang="215">
                <a:pos x="connsiteX215" y="connsiteY215"/>
              </a:cxn>
              <a:cxn ang="216">
                <a:pos x="connsiteX216" y="connsiteY216"/>
              </a:cxn>
              <a:cxn ang="217">
                <a:pos x="connsiteX217" y="connsiteY217"/>
              </a:cxn>
              <a:cxn ang="218">
                <a:pos x="connsiteX218" y="connsiteY218"/>
              </a:cxn>
              <a:cxn ang="219">
                <a:pos x="connsiteX219" y="connsiteY219"/>
              </a:cxn>
              <a:cxn ang="220">
                <a:pos x="connsiteX220" y="connsiteY220"/>
              </a:cxn>
              <a:cxn ang="221">
                <a:pos x="connsiteX221" y="connsiteY221"/>
              </a:cxn>
              <a:cxn ang="222">
                <a:pos x="connsiteX222" y="connsiteY222"/>
              </a:cxn>
              <a:cxn ang="223">
                <a:pos x="connsiteX223" y="connsiteY223"/>
              </a:cxn>
              <a:cxn ang="224">
                <a:pos x="connsiteX224" y="connsiteY224"/>
              </a:cxn>
              <a:cxn ang="225">
                <a:pos x="connsiteX225" y="connsiteY225"/>
              </a:cxn>
              <a:cxn ang="226">
                <a:pos x="connsiteX226" y="connsiteY226"/>
              </a:cxn>
              <a:cxn ang="227">
                <a:pos x="connsiteX227" y="connsiteY227"/>
              </a:cxn>
              <a:cxn ang="228">
                <a:pos x="connsiteX228" y="connsiteY228"/>
              </a:cxn>
              <a:cxn ang="229">
                <a:pos x="connsiteX229" y="connsiteY229"/>
              </a:cxn>
              <a:cxn ang="230">
                <a:pos x="connsiteX230" y="connsiteY230"/>
              </a:cxn>
              <a:cxn ang="231">
                <a:pos x="connsiteX231" y="connsiteY231"/>
              </a:cxn>
              <a:cxn ang="232">
                <a:pos x="connsiteX232" y="connsiteY232"/>
              </a:cxn>
              <a:cxn ang="233">
                <a:pos x="connsiteX233" y="connsiteY233"/>
              </a:cxn>
              <a:cxn ang="234">
                <a:pos x="connsiteX234" y="connsiteY234"/>
              </a:cxn>
              <a:cxn ang="235">
                <a:pos x="connsiteX235" y="connsiteY235"/>
              </a:cxn>
              <a:cxn ang="236">
                <a:pos x="connsiteX236" y="connsiteY236"/>
              </a:cxn>
              <a:cxn ang="237">
                <a:pos x="connsiteX237" y="connsiteY237"/>
              </a:cxn>
              <a:cxn ang="238">
                <a:pos x="connsiteX238" y="connsiteY238"/>
              </a:cxn>
              <a:cxn ang="239">
                <a:pos x="connsiteX239" y="connsiteY239"/>
              </a:cxn>
              <a:cxn ang="240">
                <a:pos x="connsiteX240" y="connsiteY240"/>
              </a:cxn>
              <a:cxn ang="241">
                <a:pos x="connsiteX241" y="connsiteY241"/>
              </a:cxn>
              <a:cxn ang="242">
                <a:pos x="connsiteX242" y="connsiteY242"/>
              </a:cxn>
              <a:cxn ang="243">
                <a:pos x="connsiteX243" y="connsiteY243"/>
              </a:cxn>
              <a:cxn ang="244">
                <a:pos x="connsiteX244" y="connsiteY244"/>
              </a:cxn>
              <a:cxn ang="245">
                <a:pos x="connsiteX245" y="connsiteY245"/>
              </a:cxn>
              <a:cxn ang="246">
                <a:pos x="connsiteX246" y="connsiteY246"/>
              </a:cxn>
              <a:cxn ang="247">
                <a:pos x="connsiteX247" y="connsiteY247"/>
              </a:cxn>
              <a:cxn ang="248">
                <a:pos x="connsiteX248" y="connsiteY248"/>
              </a:cxn>
              <a:cxn ang="249">
                <a:pos x="connsiteX249" y="connsiteY249"/>
              </a:cxn>
              <a:cxn ang="250">
                <a:pos x="connsiteX250" y="connsiteY250"/>
              </a:cxn>
              <a:cxn ang="251">
                <a:pos x="connsiteX251" y="connsiteY251"/>
              </a:cxn>
              <a:cxn ang="252">
                <a:pos x="connsiteX252" y="connsiteY252"/>
              </a:cxn>
              <a:cxn ang="253">
                <a:pos x="connsiteX253" y="connsiteY253"/>
              </a:cxn>
              <a:cxn ang="254">
                <a:pos x="connsiteX254" y="connsiteY254"/>
              </a:cxn>
            </a:cxnLst>
            <a:rect l="l" t="t" r="r" b="b"/>
            <a:pathLst>
              <a:path w="2420183" h="1758670">
                <a:moveTo>
                  <a:pt x="86939" y="6096"/>
                </a:moveTo>
                <a:lnTo>
                  <a:pt x="84653" y="16764"/>
                </a:lnTo>
                <a:lnTo>
                  <a:pt x="84653" y="16002"/>
                </a:lnTo>
                <a:lnTo>
                  <a:pt x="82367" y="27432"/>
                </a:lnTo>
                <a:lnTo>
                  <a:pt x="82367" y="26670"/>
                </a:lnTo>
                <a:lnTo>
                  <a:pt x="80081" y="38100"/>
                </a:lnTo>
                <a:lnTo>
                  <a:pt x="80081" y="37338"/>
                </a:lnTo>
                <a:cubicBezTo>
                  <a:pt x="71838" y="91021"/>
                  <a:pt x="68904" y="148768"/>
                  <a:pt x="51887" y="200405"/>
                </a:cubicBezTo>
                <a:lnTo>
                  <a:pt x="52649" y="199644"/>
                </a:lnTo>
                <a:lnTo>
                  <a:pt x="48077" y="215646"/>
                </a:lnTo>
                <a:lnTo>
                  <a:pt x="48077" y="214884"/>
                </a:lnTo>
                <a:lnTo>
                  <a:pt x="44267" y="230124"/>
                </a:lnTo>
                <a:lnTo>
                  <a:pt x="38171" y="260604"/>
                </a:lnTo>
                <a:lnTo>
                  <a:pt x="38171" y="259842"/>
                </a:lnTo>
                <a:lnTo>
                  <a:pt x="33599" y="291846"/>
                </a:lnTo>
                <a:lnTo>
                  <a:pt x="32075" y="307848"/>
                </a:lnTo>
                <a:lnTo>
                  <a:pt x="32075" y="307086"/>
                </a:lnTo>
                <a:lnTo>
                  <a:pt x="30551" y="339090"/>
                </a:lnTo>
                <a:lnTo>
                  <a:pt x="29027" y="371855"/>
                </a:lnTo>
                <a:lnTo>
                  <a:pt x="29027" y="388620"/>
                </a:lnTo>
                <a:lnTo>
                  <a:pt x="29027" y="387858"/>
                </a:lnTo>
                <a:lnTo>
                  <a:pt x="29027" y="404622"/>
                </a:lnTo>
                <a:lnTo>
                  <a:pt x="29789" y="421386"/>
                </a:lnTo>
                <a:lnTo>
                  <a:pt x="29789" y="420624"/>
                </a:lnTo>
                <a:lnTo>
                  <a:pt x="31313" y="454152"/>
                </a:lnTo>
                <a:lnTo>
                  <a:pt x="31313" y="453390"/>
                </a:lnTo>
                <a:cubicBezTo>
                  <a:pt x="33383" y="483260"/>
                  <a:pt x="36786" y="507860"/>
                  <a:pt x="42743" y="537210"/>
                </a:cubicBezTo>
                <a:lnTo>
                  <a:pt x="41981" y="537210"/>
                </a:lnTo>
                <a:lnTo>
                  <a:pt x="48839" y="571500"/>
                </a:lnTo>
                <a:lnTo>
                  <a:pt x="52649" y="589788"/>
                </a:lnTo>
                <a:lnTo>
                  <a:pt x="52649" y="589026"/>
                </a:lnTo>
                <a:lnTo>
                  <a:pt x="56459" y="607314"/>
                </a:lnTo>
                <a:lnTo>
                  <a:pt x="56459" y="606552"/>
                </a:lnTo>
                <a:lnTo>
                  <a:pt x="61031" y="624840"/>
                </a:lnTo>
                <a:lnTo>
                  <a:pt x="61031" y="624078"/>
                </a:lnTo>
                <a:lnTo>
                  <a:pt x="65603" y="642366"/>
                </a:lnTo>
                <a:lnTo>
                  <a:pt x="65603" y="641604"/>
                </a:lnTo>
                <a:lnTo>
                  <a:pt x="76271" y="676655"/>
                </a:lnTo>
                <a:lnTo>
                  <a:pt x="82367" y="694182"/>
                </a:lnTo>
                <a:lnTo>
                  <a:pt x="81604" y="693420"/>
                </a:lnTo>
                <a:lnTo>
                  <a:pt x="88463" y="710946"/>
                </a:lnTo>
                <a:lnTo>
                  <a:pt x="89987" y="717042"/>
                </a:lnTo>
                <a:lnTo>
                  <a:pt x="92273" y="722376"/>
                </a:lnTo>
                <a:lnTo>
                  <a:pt x="92273" y="721614"/>
                </a:lnTo>
                <a:lnTo>
                  <a:pt x="96845" y="733044"/>
                </a:lnTo>
                <a:lnTo>
                  <a:pt x="101417" y="743711"/>
                </a:lnTo>
                <a:lnTo>
                  <a:pt x="103703" y="749808"/>
                </a:lnTo>
                <a:lnTo>
                  <a:pt x="105989" y="755142"/>
                </a:lnTo>
                <a:lnTo>
                  <a:pt x="105227" y="754380"/>
                </a:lnTo>
                <a:cubicBezTo>
                  <a:pt x="112504" y="769963"/>
                  <a:pt x="118257" y="786282"/>
                  <a:pt x="124277" y="802386"/>
                </a:cubicBezTo>
                <a:lnTo>
                  <a:pt x="124277" y="801624"/>
                </a:lnTo>
                <a:cubicBezTo>
                  <a:pt x="131401" y="819213"/>
                  <a:pt x="143784" y="834898"/>
                  <a:pt x="150946" y="852678"/>
                </a:cubicBezTo>
                <a:lnTo>
                  <a:pt x="150185" y="851916"/>
                </a:lnTo>
                <a:lnTo>
                  <a:pt x="153233" y="858011"/>
                </a:lnTo>
                <a:lnTo>
                  <a:pt x="153233" y="857250"/>
                </a:lnTo>
                <a:lnTo>
                  <a:pt x="159329" y="868680"/>
                </a:lnTo>
                <a:lnTo>
                  <a:pt x="168473" y="886967"/>
                </a:lnTo>
                <a:lnTo>
                  <a:pt x="171521" y="893826"/>
                </a:lnTo>
                <a:lnTo>
                  <a:pt x="169235" y="890778"/>
                </a:lnTo>
                <a:lnTo>
                  <a:pt x="171521" y="893064"/>
                </a:lnTo>
                <a:lnTo>
                  <a:pt x="173807" y="896111"/>
                </a:lnTo>
                <a:lnTo>
                  <a:pt x="177617" y="902208"/>
                </a:lnTo>
                <a:lnTo>
                  <a:pt x="180665" y="908304"/>
                </a:lnTo>
                <a:lnTo>
                  <a:pt x="180665" y="907542"/>
                </a:lnTo>
                <a:lnTo>
                  <a:pt x="183713" y="913638"/>
                </a:lnTo>
                <a:lnTo>
                  <a:pt x="182951" y="912114"/>
                </a:lnTo>
                <a:cubicBezTo>
                  <a:pt x="188043" y="918159"/>
                  <a:pt x="200705" y="937018"/>
                  <a:pt x="202763" y="944880"/>
                </a:cubicBezTo>
                <a:lnTo>
                  <a:pt x="202763" y="944117"/>
                </a:lnTo>
                <a:lnTo>
                  <a:pt x="205811" y="949452"/>
                </a:lnTo>
                <a:lnTo>
                  <a:pt x="205049" y="948690"/>
                </a:lnTo>
                <a:lnTo>
                  <a:pt x="206573" y="950976"/>
                </a:lnTo>
                <a:lnTo>
                  <a:pt x="206573" y="950214"/>
                </a:lnTo>
                <a:lnTo>
                  <a:pt x="208096" y="953261"/>
                </a:lnTo>
                <a:lnTo>
                  <a:pt x="207335" y="952500"/>
                </a:lnTo>
                <a:cubicBezTo>
                  <a:pt x="215729" y="961237"/>
                  <a:pt x="219133" y="967257"/>
                  <a:pt x="221813" y="979170"/>
                </a:cubicBezTo>
                <a:lnTo>
                  <a:pt x="219527" y="974598"/>
                </a:lnTo>
                <a:lnTo>
                  <a:pt x="227908" y="986028"/>
                </a:lnTo>
                <a:lnTo>
                  <a:pt x="237052" y="998220"/>
                </a:lnTo>
                <a:lnTo>
                  <a:pt x="237052" y="997458"/>
                </a:lnTo>
                <a:lnTo>
                  <a:pt x="254579" y="1021842"/>
                </a:lnTo>
                <a:lnTo>
                  <a:pt x="292679" y="1070610"/>
                </a:lnTo>
                <a:lnTo>
                  <a:pt x="301823" y="1083564"/>
                </a:lnTo>
                <a:lnTo>
                  <a:pt x="301823" y="1082802"/>
                </a:lnTo>
                <a:cubicBezTo>
                  <a:pt x="323108" y="1112113"/>
                  <a:pt x="347796" y="1138783"/>
                  <a:pt x="371165" y="1166622"/>
                </a:cubicBezTo>
                <a:lnTo>
                  <a:pt x="370402" y="1165860"/>
                </a:lnTo>
                <a:cubicBezTo>
                  <a:pt x="396717" y="1192631"/>
                  <a:pt x="421787" y="1219580"/>
                  <a:pt x="448889" y="1245870"/>
                </a:cubicBezTo>
                <a:lnTo>
                  <a:pt x="448889" y="1245108"/>
                </a:lnTo>
                <a:cubicBezTo>
                  <a:pt x="498114" y="1292136"/>
                  <a:pt x="554235" y="1338910"/>
                  <a:pt x="608146" y="1380744"/>
                </a:cubicBezTo>
                <a:lnTo>
                  <a:pt x="607385" y="1380744"/>
                </a:lnTo>
                <a:lnTo>
                  <a:pt x="625673" y="1394460"/>
                </a:lnTo>
                <a:lnTo>
                  <a:pt x="624911" y="1393698"/>
                </a:lnTo>
                <a:lnTo>
                  <a:pt x="643199" y="1406652"/>
                </a:lnTo>
                <a:lnTo>
                  <a:pt x="642436" y="1406652"/>
                </a:lnTo>
                <a:lnTo>
                  <a:pt x="660724" y="1419605"/>
                </a:lnTo>
                <a:lnTo>
                  <a:pt x="679013" y="1431798"/>
                </a:lnTo>
                <a:lnTo>
                  <a:pt x="678251" y="1431798"/>
                </a:lnTo>
                <a:cubicBezTo>
                  <a:pt x="709175" y="1451940"/>
                  <a:pt x="739300" y="1471079"/>
                  <a:pt x="771215" y="1489710"/>
                </a:cubicBezTo>
                <a:lnTo>
                  <a:pt x="770452" y="1489710"/>
                </a:lnTo>
                <a:lnTo>
                  <a:pt x="809315" y="1511046"/>
                </a:lnTo>
                <a:lnTo>
                  <a:pt x="828365" y="1521714"/>
                </a:lnTo>
                <a:lnTo>
                  <a:pt x="848177" y="1531620"/>
                </a:lnTo>
                <a:lnTo>
                  <a:pt x="867989" y="1542288"/>
                </a:lnTo>
                <a:lnTo>
                  <a:pt x="867227" y="1542288"/>
                </a:lnTo>
                <a:lnTo>
                  <a:pt x="906851" y="1562100"/>
                </a:lnTo>
                <a:lnTo>
                  <a:pt x="906089" y="1562100"/>
                </a:lnTo>
                <a:lnTo>
                  <a:pt x="926663" y="1571244"/>
                </a:lnTo>
                <a:lnTo>
                  <a:pt x="946474" y="1580388"/>
                </a:lnTo>
                <a:lnTo>
                  <a:pt x="967049" y="1588770"/>
                </a:lnTo>
                <a:lnTo>
                  <a:pt x="1007435" y="1606296"/>
                </a:lnTo>
                <a:lnTo>
                  <a:pt x="1007435" y="1605534"/>
                </a:lnTo>
                <a:cubicBezTo>
                  <a:pt x="1080510" y="1635658"/>
                  <a:pt x="1161956" y="1664462"/>
                  <a:pt x="1239083" y="1683258"/>
                </a:cubicBezTo>
                <a:lnTo>
                  <a:pt x="1238321" y="1683258"/>
                </a:lnTo>
                <a:cubicBezTo>
                  <a:pt x="1335488" y="1705635"/>
                  <a:pt x="1419791" y="1722132"/>
                  <a:pt x="1519499" y="1727453"/>
                </a:cubicBezTo>
                <a:lnTo>
                  <a:pt x="1518736" y="1727453"/>
                </a:lnTo>
                <a:cubicBezTo>
                  <a:pt x="1552988" y="1728686"/>
                  <a:pt x="1587329" y="1732165"/>
                  <a:pt x="1621607" y="1730502"/>
                </a:cubicBezTo>
                <a:lnTo>
                  <a:pt x="1620845" y="1730502"/>
                </a:lnTo>
                <a:cubicBezTo>
                  <a:pt x="1664177" y="1730793"/>
                  <a:pt x="1707039" y="1724278"/>
                  <a:pt x="1750385" y="1722120"/>
                </a:cubicBezTo>
                <a:lnTo>
                  <a:pt x="1749622" y="1722120"/>
                </a:lnTo>
                <a:lnTo>
                  <a:pt x="1769435" y="1719834"/>
                </a:lnTo>
                <a:lnTo>
                  <a:pt x="1789247" y="1716786"/>
                </a:lnTo>
                <a:lnTo>
                  <a:pt x="1809059" y="1712976"/>
                </a:lnTo>
                <a:lnTo>
                  <a:pt x="1808297" y="1713738"/>
                </a:lnTo>
                <a:lnTo>
                  <a:pt x="1828109" y="1709927"/>
                </a:lnTo>
                <a:lnTo>
                  <a:pt x="1838015" y="1707641"/>
                </a:lnTo>
                <a:lnTo>
                  <a:pt x="1837253" y="1708403"/>
                </a:lnTo>
                <a:cubicBezTo>
                  <a:pt x="1859528" y="1703704"/>
                  <a:pt x="1881233" y="1696885"/>
                  <a:pt x="1903547" y="1692402"/>
                </a:cubicBezTo>
                <a:lnTo>
                  <a:pt x="1902785" y="1692402"/>
                </a:lnTo>
                <a:lnTo>
                  <a:pt x="1912691" y="1690115"/>
                </a:lnTo>
                <a:lnTo>
                  <a:pt x="1922597" y="1687067"/>
                </a:lnTo>
                <a:lnTo>
                  <a:pt x="1950029" y="1677924"/>
                </a:lnTo>
                <a:lnTo>
                  <a:pt x="1949266" y="1678686"/>
                </a:lnTo>
                <a:lnTo>
                  <a:pt x="1958410" y="1674876"/>
                </a:lnTo>
                <a:lnTo>
                  <a:pt x="1958410" y="1675638"/>
                </a:lnTo>
                <a:lnTo>
                  <a:pt x="1966792" y="1671827"/>
                </a:lnTo>
                <a:lnTo>
                  <a:pt x="1976698" y="1667255"/>
                </a:lnTo>
                <a:lnTo>
                  <a:pt x="1983557" y="1665732"/>
                </a:lnTo>
                <a:lnTo>
                  <a:pt x="1989653" y="1663446"/>
                </a:lnTo>
                <a:lnTo>
                  <a:pt x="1988891" y="1663446"/>
                </a:lnTo>
                <a:cubicBezTo>
                  <a:pt x="2021949" y="1653895"/>
                  <a:pt x="2052556" y="1638020"/>
                  <a:pt x="2083379" y="1623060"/>
                </a:cubicBezTo>
                <a:lnTo>
                  <a:pt x="2082616" y="1623822"/>
                </a:lnTo>
                <a:lnTo>
                  <a:pt x="2094047" y="1617726"/>
                </a:lnTo>
                <a:lnTo>
                  <a:pt x="2093285" y="1617726"/>
                </a:lnTo>
                <a:lnTo>
                  <a:pt x="2104715" y="1611629"/>
                </a:lnTo>
                <a:lnTo>
                  <a:pt x="2103953" y="1612391"/>
                </a:lnTo>
                <a:lnTo>
                  <a:pt x="2115383" y="1604772"/>
                </a:lnTo>
                <a:lnTo>
                  <a:pt x="2127574" y="1598676"/>
                </a:lnTo>
                <a:lnTo>
                  <a:pt x="2126813" y="1598676"/>
                </a:lnTo>
                <a:lnTo>
                  <a:pt x="2138242" y="1592579"/>
                </a:lnTo>
                <a:lnTo>
                  <a:pt x="2137480" y="1592579"/>
                </a:lnTo>
                <a:cubicBezTo>
                  <a:pt x="2151679" y="1585290"/>
                  <a:pt x="2161928" y="1577378"/>
                  <a:pt x="2174818" y="1568958"/>
                </a:cubicBezTo>
                <a:lnTo>
                  <a:pt x="2174057" y="1569720"/>
                </a:lnTo>
                <a:lnTo>
                  <a:pt x="2181677" y="1564386"/>
                </a:lnTo>
                <a:lnTo>
                  <a:pt x="2180915" y="1564386"/>
                </a:lnTo>
                <a:cubicBezTo>
                  <a:pt x="2199355" y="1552269"/>
                  <a:pt x="2212258" y="1538363"/>
                  <a:pt x="2229683" y="1527048"/>
                </a:cubicBezTo>
                <a:lnTo>
                  <a:pt x="2228159" y="1527810"/>
                </a:lnTo>
                <a:lnTo>
                  <a:pt x="2235779" y="1522476"/>
                </a:lnTo>
                <a:lnTo>
                  <a:pt x="2235016" y="1523238"/>
                </a:lnTo>
                <a:lnTo>
                  <a:pt x="2241874" y="1517141"/>
                </a:lnTo>
                <a:lnTo>
                  <a:pt x="2241113" y="1517903"/>
                </a:lnTo>
                <a:lnTo>
                  <a:pt x="2247971" y="1510284"/>
                </a:lnTo>
                <a:lnTo>
                  <a:pt x="2255591" y="1503426"/>
                </a:lnTo>
                <a:lnTo>
                  <a:pt x="2254829" y="1504188"/>
                </a:lnTo>
                <a:lnTo>
                  <a:pt x="2261686" y="1497329"/>
                </a:lnTo>
                <a:lnTo>
                  <a:pt x="2261686" y="1498091"/>
                </a:lnTo>
                <a:cubicBezTo>
                  <a:pt x="2306289" y="1452905"/>
                  <a:pt x="2350345" y="1406957"/>
                  <a:pt x="2391227" y="1358646"/>
                </a:cubicBezTo>
                <a:lnTo>
                  <a:pt x="2390465" y="1358646"/>
                </a:lnTo>
                <a:lnTo>
                  <a:pt x="2393513" y="1355598"/>
                </a:lnTo>
                <a:lnTo>
                  <a:pt x="2395036" y="1353312"/>
                </a:lnTo>
                <a:lnTo>
                  <a:pt x="2395798" y="1351788"/>
                </a:lnTo>
                <a:lnTo>
                  <a:pt x="2395798" y="1352550"/>
                </a:lnTo>
                <a:lnTo>
                  <a:pt x="2396560" y="1351026"/>
                </a:lnTo>
                <a:lnTo>
                  <a:pt x="2420183" y="1367027"/>
                </a:lnTo>
                <a:cubicBezTo>
                  <a:pt x="2376939" y="1422374"/>
                  <a:pt x="2317452" y="1483626"/>
                  <a:pt x="2267021" y="1531620"/>
                </a:cubicBezTo>
                <a:lnTo>
                  <a:pt x="2268545" y="1530096"/>
                </a:lnTo>
                <a:lnTo>
                  <a:pt x="2261686" y="1537715"/>
                </a:lnTo>
                <a:lnTo>
                  <a:pt x="2244922" y="1551432"/>
                </a:lnTo>
                <a:lnTo>
                  <a:pt x="2236541" y="1556765"/>
                </a:lnTo>
                <a:lnTo>
                  <a:pt x="2238065" y="1555241"/>
                </a:lnTo>
                <a:cubicBezTo>
                  <a:pt x="2227092" y="1564907"/>
                  <a:pt x="2217859" y="1574114"/>
                  <a:pt x="2205298" y="1581912"/>
                </a:cubicBezTo>
                <a:lnTo>
                  <a:pt x="2206060" y="1581150"/>
                </a:lnTo>
                <a:cubicBezTo>
                  <a:pt x="2184991" y="1597888"/>
                  <a:pt x="2152631" y="1617840"/>
                  <a:pt x="2129098" y="1629917"/>
                </a:cubicBezTo>
                <a:lnTo>
                  <a:pt x="2130622" y="1629917"/>
                </a:lnTo>
                <a:lnTo>
                  <a:pt x="2119192" y="1636776"/>
                </a:lnTo>
                <a:lnTo>
                  <a:pt x="2107001" y="1642872"/>
                </a:lnTo>
                <a:lnTo>
                  <a:pt x="2095571" y="1648967"/>
                </a:lnTo>
                <a:lnTo>
                  <a:pt x="2084141" y="1654302"/>
                </a:lnTo>
                <a:lnTo>
                  <a:pt x="2084903" y="1653539"/>
                </a:lnTo>
                <a:cubicBezTo>
                  <a:pt x="2058461" y="1669275"/>
                  <a:pt x="2015103" y="1686268"/>
                  <a:pt x="1985080" y="1694688"/>
                </a:cubicBezTo>
                <a:lnTo>
                  <a:pt x="1987366" y="1693926"/>
                </a:lnTo>
                <a:cubicBezTo>
                  <a:pt x="1964392" y="1704225"/>
                  <a:pt x="1924755" y="1717967"/>
                  <a:pt x="1900498" y="1722120"/>
                </a:cubicBezTo>
                <a:lnTo>
                  <a:pt x="1901260" y="1722120"/>
                </a:lnTo>
                <a:cubicBezTo>
                  <a:pt x="1847108" y="1735963"/>
                  <a:pt x="1785297" y="1748993"/>
                  <a:pt x="1729811" y="1752600"/>
                </a:cubicBezTo>
                <a:lnTo>
                  <a:pt x="1730573" y="1752600"/>
                </a:lnTo>
                <a:cubicBezTo>
                  <a:pt x="1585881" y="1766621"/>
                  <a:pt x="1438803" y="1756752"/>
                  <a:pt x="1296995" y="1725167"/>
                </a:cubicBezTo>
                <a:lnTo>
                  <a:pt x="1297757" y="1725167"/>
                </a:lnTo>
                <a:cubicBezTo>
                  <a:pt x="1145420" y="1695805"/>
                  <a:pt x="971087" y="1630261"/>
                  <a:pt x="834461" y="1556765"/>
                </a:cubicBezTo>
                <a:lnTo>
                  <a:pt x="835223" y="1557527"/>
                </a:lnTo>
                <a:cubicBezTo>
                  <a:pt x="694748" y="1485023"/>
                  <a:pt x="582302" y="1404074"/>
                  <a:pt x="464891" y="1299210"/>
                </a:cubicBezTo>
                <a:cubicBezTo>
                  <a:pt x="418205" y="1257173"/>
                  <a:pt x="370110" y="1208392"/>
                  <a:pt x="328493" y="1161288"/>
                </a:cubicBezTo>
                <a:cubicBezTo>
                  <a:pt x="300248" y="1129322"/>
                  <a:pt x="276257" y="1096886"/>
                  <a:pt x="250768" y="1062990"/>
                </a:cubicBezTo>
                <a:cubicBezTo>
                  <a:pt x="239681" y="1048664"/>
                  <a:pt x="200057" y="1000633"/>
                  <a:pt x="193618" y="982980"/>
                </a:cubicBezTo>
                <a:lnTo>
                  <a:pt x="193618" y="984504"/>
                </a:lnTo>
                <a:lnTo>
                  <a:pt x="192857" y="981455"/>
                </a:lnTo>
                <a:lnTo>
                  <a:pt x="193618" y="982980"/>
                </a:lnTo>
                <a:lnTo>
                  <a:pt x="190571" y="976884"/>
                </a:lnTo>
                <a:lnTo>
                  <a:pt x="192095" y="978408"/>
                </a:lnTo>
                <a:lnTo>
                  <a:pt x="188285" y="973836"/>
                </a:lnTo>
                <a:lnTo>
                  <a:pt x="189046" y="974598"/>
                </a:lnTo>
                <a:lnTo>
                  <a:pt x="187523" y="973074"/>
                </a:lnTo>
                <a:lnTo>
                  <a:pt x="188285" y="973836"/>
                </a:lnTo>
                <a:cubicBezTo>
                  <a:pt x="180601" y="964882"/>
                  <a:pt x="178785" y="958977"/>
                  <a:pt x="173045" y="948690"/>
                </a:cubicBezTo>
                <a:lnTo>
                  <a:pt x="173807" y="949452"/>
                </a:lnTo>
                <a:lnTo>
                  <a:pt x="172283" y="946404"/>
                </a:lnTo>
                <a:lnTo>
                  <a:pt x="172283" y="947166"/>
                </a:lnTo>
                <a:lnTo>
                  <a:pt x="170758" y="944117"/>
                </a:lnTo>
                <a:lnTo>
                  <a:pt x="166186" y="937260"/>
                </a:lnTo>
                <a:lnTo>
                  <a:pt x="166186" y="938022"/>
                </a:lnTo>
                <a:lnTo>
                  <a:pt x="163139" y="933450"/>
                </a:lnTo>
                <a:lnTo>
                  <a:pt x="159329" y="928116"/>
                </a:lnTo>
                <a:lnTo>
                  <a:pt x="155518" y="921258"/>
                </a:lnTo>
                <a:lnTo>
                  <a:pt x="152471" y="915924"/>
                </a:lnTo>
                <a:lnTo>
                  <a:pt x="153233" y="916686"/>
                </a:lnTo>
                <a:lnTo>
                  <a:pt x="150185" y="911352"/>
                </a:lnTo>
                <a:lnTo>
                  <a:pt x="150946" y="912876"/>
                </a:lnTo>
                <a:lnTo>
                  <a:pt x="149423" y="910590"/>
                </a:lnTo>
                <a:lnTo>
                  <a:pt x="150185" y="911352"/>
                </a:lnTo>
                <a:lnTo>
                  <a:pt x="147136" y="908304"/>
                </a:lnTo>
                <a:lnTo>
                  <a:pt x="143327" y="899922"/>
                </a:lnTo>
                <a:lnTo>
                  <a:pt x="140279" y="893826"/>
                </a:lnTo>
                <a:lnTo>
                  <a:pt x="134183" y="882396"/>
                </a:lnTo>
                <a:lnTo>
                  <a:pt x="127324" y="870204"/>
                </a:lnTo>
                <a:lnTo>
                  <a:pt x="124277" y="864108"/>
                </a:lnTo>
                <a:lnTo>
                  <a:pt x="121991" y="858011"/>
                </a:lnTo>
                <a:lnTo>
                  <a:pt x="122752" y="859536"/>
                </a:lnTo>
                <a:cubicBezTo>
                  <a:pt x="106141" y="830618"/>
                  <a:pt x="94660" y="808939"/>
                  <a:pt x="84653" y="777240"/>
                </a:cubicBezTo>
                <a:lnTo>
                  <a:pt x="84653" y="778002"/>
                </a:lnTo>
                <a:lnTo>
                  <a:pt x="81604" y="771905"/>
                </a:lnTo>
                <a:lnTo>
                  <a:pt x="82367" y="772667"/>
                </a:lnTo>
                <a:lnTo>
                  <a:pt x="79319" y="765810"/>
                </a:lnTo>
                <a:lnTo>
                  <a:pt x="77033" y="759714"/>
                </a:lnTo>
                <a:lnTo>
                  <a:pt x="77033" y="760476"/>
                </a:lnTo>
                <a:cubicBezTo>
                  <a:pt x="70873" y="746683"/>
                  <a:pt x="65933" y="734301"/>
                  <a:pt x="61031" y="720090"/>
                </a:cubicBezTo>
                <a:lnTo>
                  <a:pt x="61031" y="720852"/>
                </a:lnTo>
                <a:cubicBezTo>
                  <a:pt x="718" y="547827"/>
                  <a:pt x="-23881" y="354888"/>
                  <a:pt x="29027" y="176784"/>
                </a:cubicBezTo>
                <a:lnTo>
                  <a:pt x="29027" y="177546"/>
                </a:lnTo>
                <a:lnTo>
                  <a:pt x="32075" y="167640"/>
                </a:lnTo>
                <a:lnTo>
                  <a:pt x="31313" y="167640"/>
                </a:lnTo>
                <a:lnTo>
                  <a:pt x="33599" y="157734"/>
                </a:lnTo>
                <a:lnTo>
                  <a:pt x="33599" y="158496"/>
                </a:lnTo>
                <a:lnTo>
                  <a:pt x="35885" y="147828"/>
                </a:lnTo>
                <a:lnTo>
                  <a:pt x="37409" y="137160"/>
                </a:lnTo>
                <a:lnTo>
                  <a:pt x="41219" y="114300"/>
                </a:lnTo>
                <a:lnTo>
                  <a:pt x="41219" y="115061"/>
                </a:lnTo>
                <a:cubicBezTo>
                  <a:pt x="47111" y="78549"/>
                  <a:pt x="48610" y="35191"/>
                  <a:pt x="59507" y="0"/>
                </a:cubicBezTo>
                <a:lnTo>
                  <a:pt x="86939" y="6096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Freeform 3"/>
          <p:cNvSpPr/>
          <p:nvPr/>
        </p:nvSpPr>
        <p:spPr>
          <a:xfrm>
            <a:off x="2218067" y="4617220"/>
            <a:ext cx="1322832" cy="415789"/>
          </a:xfrm>
          <a:custGeom>
            <a:avLst/>
            <a:gdLst>
              <a:gd name="connsiteX0" fmla="*/ 12191 w 1322832"/>
              <a:gd name="connsiteY0" fmla="*/ 18026 h 415789"/>
              <a:gd name="connsiteX1" fmla="*/ 1319784 w 1322832"/>
              <a:gd name="connsiteY1" fmla="*/ 392929 h 415789"/>
              <a:gd name="connsiteX2" fmla="*/ 1322832 w 1322832"/>
              <a:gd name="connsiteY2" fmla="*/ 412741 h 415789"/>
              <a:gd name="connsiteX3" fmla="*/ 1303020 w 1322832"/>
              <a:gd name="connsiteY3" fmla="*/ 415789 h 415789"/>
              <a:gd name="connsiteX4" fmla="*/ 16763 w 1322832"/>
              <a:gd name="connsiteY4" fmla="*/ 46220 h 415789"/>
              <a:gd name="connsiteX5" fmla="*/ 0 w 1322832"/>
              <a:gd name="connsiteY5" fmla="*/ 34027 h 415789"/>
              <a:gd name="connsiteX6" fmla="*/ 12191 w 1322832"/>
              <a:gd name="connsiteY6" fmla="*/ 18026 h 41578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1322832" h="415789">
                <a:moveTo>
                  <a:pt x="12191" y="18026"/>
                </a:moveTo>
                <a:cubicBezTo>
                  <a:pt x="457263" y="-59088"/>
                  <a:pt x="970216" y="119613"/>
                  <a:pt x="1319784" y="392929"/>
                </a:cubicBezTo>
                <a:cubicBezTo>
                  <a:pt x="1325879" y="397501"/>
                  <a:pt x="1327403" y="405883"/>
                  <a:pt x="1322832" y="412741"/>
                </a:cubicBezTo>
                <a:cubicBezTo>
                  <a:pt x="1318259" y="418838"/>
                  <a:pt x="1309115" y="420361"/>
                  <a:pt x="1303020" y="415789"/>
                </a:cubicBezTo>
                <a:cubicBezTo>
                  <a:pt x="948296" y="144086"/>
                  <a:pt x="465620" y="-27554"/>
                  <a:pt x="16763" y="46220"/>
                </a:cubicBezTo>
                <a:cubicBezTo>
                  <a:pt x="9144" y="46982"/>
                  <a:pt x="1523" y="41647"/>
                  <a:pt x="0" y="34027"/>
                </a:cubicBezTo>
                <a:cubicBezTo>
                  <a:pt x="-761" y="26408"/>
                  <a:pt x="4572" y="18788"/>
                  <a:pt x="12191" y="18026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Freeform 3"/>
          <p:cNvSpPr/>
          <p:nvPr/>
        </p:nvSpPr>
        <p:spPr>
          <a:xfrm>
            <a:off x="1571129" y="4634484"/>
            <a:ext cx="665226" cy="584453"/>
          </a:xfrm>
          <a:custGeom>
            <a:avLst/>
            <a:gdLst>
              <a:gd name="connsiteX0" fmla="*/ 0 w 665226"/>
              <a:gd name="connsiteY0" fmla="*/ 579119 h 584453"/>
              <a:gd name="connsiteX1" fmla="*/ 638555 w 665226"/>
              <a:gd name="connsiteY1" fmla="*/ 4571 h 584453"/>
              <a:gd name="connsiteX2" fmla="*/ 637794 w 665226"/>
              <a:gd name="connsiteY2" fmla="*/ 5333 h 584453"/>
              <a:gd name="connsiteX3" fmla="*/ 648461 w 665226"/>
              <a:gd name="connsiteY3" fmla="*/ 2285 h 584453"/>
              <a:gd name="connsiteX4" fmla="*/ 653033 w 665226"/>
              <a:gd name="connsiteY4" fmla="*/ 1523 h 584453"/>
              <a:gd name="connsiteX5" fmla="*/ 652272 w 665226"/>
              <a:gd name="connsiteY5" fmla="*/ 1523 h 584453"/>
              <a:gd name="connsiteX6" fmla="*/ 657605 w 665226"/>
              <a:gd name="connsiteY6" fmla="*/ 0 h 584453"/>
              <a:gd name="connsiteX7" fmla="*/ 665226 w 665226"/>
              <a:gd name="connsiteY7" fmla="*/ 27431 h 584453"/>
              <a:gd name="connsiteX8" fmla="*/ 654558 w 665226"/>
              <a:gd name="connsiteY8" fmla="*/ 30479 h 584453"/>
              <a:gd name="connsiteX9" fmla="*/ 649986 w 665226"/>
              <a:gd name="connsiteY9" fmla="*/ 31241 h 584453"/>
              <a:gd name="connsiteX10" fmla="*/ 650748 w 665226"/>
              <a:gd name="connsiteY10" fmla="*/ 31241 h 584453"/>
              <a:gd name="connsiteX11" fmla="*/ 644651 w 665226"/>
              <a:gd name="connsiteY11" fmla="*/ 32765 h 584453"/>
              <a:gd name="connsiteX12" fmla="*/ 620267 w 665226"/>
              <a:gd name="connsiteY12" fmla="*/ 37337 h 584453"/>
              <a:gd name="connsiteX13" fmla="*/ 596645 w 665226"/>
              <a:gd name="connsiteY13" fmla="*/ 42671 h 584453"/>
              <a:gd name="connsiteX14" fmla="*/ 597408 w 665226"/>
              <a:gd name="connsiteY14" fmla="*/ 42671 h 584453"/>
              <a:gd name="connsiteX15" fmla="*/ 573786 w 665226"/>
              <a:gd name="connsiteY15" fmla="*/ 48767 h 584453"/>
              <a:gd name="connsiteX16" fmla="*/ 550926 w 665226"/>
              <a:gd name="connsiteY16" fmla="*/ 54863 h 584453"/>
              <a:gd name="connsiteX17" fmla="*/ 528066 w 665226"/>
              <a:gd name="connsiteY17" fmla="*/ 61721 h 584453"/>
              <a:gd name="connsiteX18" fmla="*/ 528827 w 665226"/>
              <a:gd name="connsiteY18" fmla="*/ 61721 h 584453"/>
              <a:gd name="connsiteX19" fmla="*/ 505967 w 665226"/>
              <a:gd name="connsiteY19" fmla="*/ 68579 h 584453"/>
              <a:gd name="connsiteX20" fmla="*/ 484632 w 665226"/>
              <a:gd name="connsiteY20" fmla="*/ 76200 h 584453"/>
              <a:gd name="connsiteX21" fmla="*/ 463295 w 665226"/>
              <a:gd name="connsiteY21" fmla="*/ 84581 h 584453"/>
              <a:gd name="connsiteX22" fmla="*/ 463295 w 665226"/>
              <a:gd name="connsiteY22" fmla="*/ 83819 h 584453"/>
              <a:gd name="connsiteX23" fmla="*/ 441198 w 665226"/>
              <a:gd name="connsiteY23" fmla="*/ 93725 h 584453"/>
              <a:gd name="connsiteX24" fmla="*/ 441960 w 665226"/>
              <a:gd name="connsiteY24" fmla="*/ 93725 h 584453"/>
              <a:gd name="connsiteX25" fmla="*/ 419861 w 665226"/>
              <a:gd name="connsiteY25" fmla="*/ 103631 h 584453"/>
              <a:gd name="connsiteX26" fmla="*/ 420623 w 665226"/>
              <a:gd name="connsiteY26" fmla="*/ 103631 h 584453"/>
              <a:gd name="connsiteX27" fmla="*/ 399288 w 665226"/>
              <a:gd name="connsiteY27" fmla="*/ 113537 h 584453"/>
              <a:gd name="connsiteX28" fmla="*/ 378714 w 665226"/>
              <a:gd name="connsiteY28" fmla="*/ 124205 h 584453"/>
              <a:gd name="connsiteX29" fmla="*/ 358139 w 665226"/>
              <a:gd name="connsiteY29" fmla="*/ 135635 h 584453"/>
              <a:gd name="connsiteX30" fmla="*/ 358901 w 665226"/>
              <a:gd name="connsiteY30" fmla="*/ 135635 h 584453"/>
              <a:gd name="connsiteX31" fmla="*/ 338327 w 665226"/>
              <a:gd name="connsiteY31" fmla="*/ 147827 h 584453"/>
              <a:gd name="connsiteX32" fmla="*/ 339089 w 665226"/>
              <a:gd name="connsiteY32" fmla="*/ 147065 h 584453"/>
              <a:gd name="connsiteX33" fmla="*/ 318516 w 665226"/>
              <a:gd name="connsiteY33" fmla="*/ 159257 h 584453"/>
              <a:gd name="connsiteX34" fmla="*/ 319277 w 665226"/>
              <a:gd name="connsiteY34" fmla="*/ 159257 h 584453"/>
              <a:gd name="connsiteX35" fmla="*/ 299466 w 665226"/>
              <a:gd name="connsiteY35" fmla="*/ 172211 h 584453"/>
              <a:gd name="connsiteX36" fmla="*/ 300227 w 665226"/>
              <a:gd name="connsiteY36" fmla="*/ 171450 h 584453"/>
              <a:gd name="connsiteX37" fmla="*/ 281177 w 665226"/>
              <a:gd name="connsiteY37" fmla="*/ 185927 h 584453"/>
              <a:gd name="connsiteX38" fmla="*/ 262889 w 665226"/>
              <a:gd name="connsiteY38" fmla="*/ 200405 h 584453"/>
              <a:gd name="connsiteX39" fmla="*/ 262889 w 665226"/>
              <a:gd name="connsiteY39" fmla="*/ 199644 h 584453"/>
              <a:gd name="connsiteX40" fmla="*/ 245364 w 665226"/>
              <a:gd name="connsiteY40" fmla="*/ 214883 h 584453"/>
              <a:gd name="connsiteX41" fmla="*/ 228600 w 665226"/>
              <a:gd name="connsiteY41" fmla="*/ 230123 h 584453"/>
              <a:gd name="connsiteX42" fmla="*/ 211836 w 665226"/>
              <a:gd name="connsiteY42" fmla="*/ 246125 h 584453"/>
              <a:gd name="connsiteX43" fmla="*/ 212598 w 665226"/>
              <a:gd name="connsiteY43" fmla="*/ 246125 h 584453"/>
              <a:gd name="connsiteX44" fmla="*/ 195833 w 665226"/>
              <a:gd name="connsiteY44" fmla="*/ 262127 h 584453"/>
              <a:gd name="connsiteX45" fmla="*/ 196595 w 665226"/>
              <a:gd name="connsiteY45" fmla="*/ 262127 h 584453"/>
              <a:gd name="connsiteX46" fmla="*/ 180594 w 665226"/>
              <a:gd name="connsiteY46" fmla="*/ 278891 h 584453"/>
              <a:gd name="connsiteX47" fmla="*/ 181355 w 665226"/>
              <a:gd name="connsiteY47" fmla="*/ 278891 h 584453"/>
              <a:gd name="connsiteX48" fmla="*/ 166116 w 665226"/>
              <a:gd name="connsiteY48" fmla="*/ 296417 h 584453"/>
              <a:gd name="connsiteX49" fmla="*/ 166116 w 665226"/>
              <a:gd name="connsiteY49" fmla="*/ 295655 h 584453"/>
              <a:gd name="connsiteX50" fmla="*/ 150876 w 665226"/>
              <a:gd name="connsiteY50" fmla="*/ 314705 h 584453"/>
              <a:gd name="connsiteX51" fmla="*/ 136398 w 665226"/>
              <a:gd name="connsiteY51" fmla="*/ 333755 h 584453"/>
              <a:gd name="connsiteX52" fmla="*/ 136398 w 665226"/>
              <a:gd name="connsiteY52" fmla="*/ 332994 h 584453"/>
              <a:gd name="connsiteX53" fmla="*/ 122682 w 665226"/>
              <a:gd name="connsiteY53" fmla="*/ 352805 h 584453"/>
              <a:gd name="connsiteX54" fmla="*/ 109727 w 665226"/>
              <a:gd name="connsiteY54" fmla="*/ 373379 h 584453"/>
              <a:gd name="connsiteX55" fmla="*/ 109727 w 665226"/>
              <a:gd name="connsiteY55" fmla="*/ 372617 h 584453"/>
              <a:gd name="connsiteX56" fmla="*/ 97536 w 665226"/>
              <a:gd name="connsiteY56" fmla="*/ 393953 h 584453"/>
              <a:gd name="connsiteX57" fmla="*/ 98298 w 665226"/>
              <a:gd name="connsiteY57" fmla="*/ 393191 h 584453"/>
              <a:gd name="connsiteX58" fmla="*/ 86105 w 665226"/>
              <a:gd name="connsiteY58" fmla="*/ 414527 h 584453"/>
              <a:gd name="connsiteX59" fmla="*/ 86867 w 665226"/>
              <a:gd name="connsiteY59" fmla="*/ 413765 h 584453"/>
              <a:gd name="connsiteX60" fmla="*/ 76200 w 665226"/>
              <a:gd name="connsiteY60" fmla="*/ 436625 h 584453"/>
              <a:gd name="connsiteX61" fmla="*/ 76200 w 665226"/>
              <a:gd name="connsiteY61" fmla="*/ 435863 h 584453"/>
              <a:gd name="connsiteX62" fmla="*/ 38862 w 665226"/>
              <a:gd name="connsiteY62" fmla="*/ 537209 h 584453"/>
              <a:gd name="connsiteX63" fmla="*/ 38862 w 665226"/>
              <a:gd name="connsiteY63" fmla="*/ 536447 h 584453"/>
              <a:gd name="connsiteX64" fmla="*/ 34290 w 665226"/>
              <a:gd name="connsiteY64" fmla="*/ 552450 h 584453"/>
              <a:gd name="connsiteX65" fmla="*/ 30480 w 665226"/>
              <a:gd name="connsiteY65" fmla="*/ 568451 h 584453"/>
              <a:gd name="connsiteX66" fmla="*/ 31241 w 665226"/>
              <a:gd name="connsiteY66" fmla="*/ 568451 h 584453"/>
              <a:gd name="connsiteX67" fmla="*/ 27432 w 665226"/>
              <a:gd name="connsiteY67" fmla="*/ 584453 h 584453"/>
              <a:gd name="connsiteX68" fmla="*/ 0 w 665226"/>
              <a:gd name="connsiteY68" fmla="*/ 579119 h 58445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  <a:cxn ang="61">
                <a:pos x="connsiteX61" y="connsiteY61"/>
              </a:cxn>
              <a:cxn ang="62">
                <a:pos x="connsiteX62" y="connsiteY62"/>
              </a:cxn>
              <a:cxn ang="63">
                <a:pos x="connsiteX63" y="connsiteY63"/>
              </a:cxn>
              <a:cxn ang="64">
                <a:pos x="connsiteX64" y="connsiteY64"/>
              </a:cxn>
              <a:cxn ang="65">
                <a:pos x="connsiteX65" y="connsiteY65"/>
              </a:cxn>
              <a:cxn ang="66">
                <a:pos x="connsiteX66" y="connsiteY66"/>
              </a:cxn>
              <a:cxn ang="67">
                <a:pos x="connsiteX67" y="connsiteY67"/>
              </a:cxn>
              <a:cxn ang="68">
                <a:pos x="connsiteX68" y="connsiteY68"/>
              </a:cxn>
            </a:cxnLst>
            <a:rect l="l" t="t" r="r" b="b"/>
            <a:pathLst>
              <a:path w="665226" h="584453">
                <a:moveTo>
                  <a:pt x="0" y="579119"/>
                </a:moveTo>
                <a:cubicBezTo>
                  <a:pt x="62026" y="260870"/>
                  <a:pt x="330822" y="59981"/>
                  <a:pt x="638555" y="4571"/>
                </a:cubicBezTo>
                <a:lnTo>
                  <a:pt x="637794" y="5333"/>
                </a:lnTo>
                <a:lnTo>
                  <a:pt x="648461" y="2285"/>
                </a:lnTo>
                <a:lnTo>
                  <a:pt x="653033" y="1523"/>
                </a:lnTo>
                <a:lnTo>
                  <a:pt x="652272" y="1523"/>
                </a:lnTo>
                <a:lnTo>
                  <a:pt x="657605" y="0"/>
                </a:lnTo>
                <a:lnTo>
                  <a:pt x="665226" y="27431"/>
                </a:lnTo>
                <a:lnTo>
                  <a:pt x="654558" y="30479"/>
                </a:lnTo>
                <a:lnTo>
                  <a:pt x="649986" y="31241"/>
                </a:lnTo>
                <a:lnTo>
                  <a:pt x="650748" y="31241"/>
                </a:lnTo>
                <a:lnTo>
                  <a:pt x="644651" y="32765"/>
                </a:lnTo>
                <a:lnTo>
                  <a:pt x="620267" y="37337"/>
                </a:lnTo>
                <a:lnTo>
                  <a:pt x="596645" y="42671"/>
                </a:lnTo>
                <a:lnTo>
                  <a:pt x="597408" y="42671"/>
                </a:lnTo>
                <a:lnTo>
                  <a:pt x="573786" y="48767"/>
                </a:lnTo>
                <a:lnTo>
                  <a:pt x="550926" y="54863"/>
                </a:lnTo>
                <a:lnTo>
                  <a:pt x="528066" y="61721"/>
                </a:lnTo>
                <a:lnTo>
                  <a:pt x="528827" y="61721"/>
                </a:lnTo>
                <a:lnTo>
                  <a:pt x="505967" y="68579"/>
                </a:lnTo>
                <a:lnTo>
                  <a:pt x="484632" y="76200"/>
                </a:lnTo>
                <a:lnTo>
                  <a:pt x="463295" y="84581"/>
                </a:lnTo>
                <a:lnTo>
                  <a:pt x="463295" y="83819"/>
                </a:lnTo>
                <a:lnTo>
                  <a:pt x="441198" y="93725"/>
                </a:lnTo>
                <a:lnTo>
                  <a:pt x="441960" y="93725"/>
                </a:lnTo>
                <a:lnTo>
                  <a:pt x="419861" y="103631"/>
                </a:lnTo>
                <a:lnTo>
                  <a:pt x="420623" y="103631"/>
                </a:lnTo>
                <a:lnTo>
                  <a:pt x="399288" y="113537"/>
                </a:lnTo>
                <a:lnTo>
                  <a:pt x="378714" y="124205"/>
                </a:lnTo>
                <a:lnTo>
                  <a:pt x="358139" y="135635"/>
                </a:lnTo>
                <a:lnTo>
                  <a:pt x="358901" y="135635"/>
                </a:lnTo>
                <a:lnTo>
                  <a:pt x="338327" y="147827"/>
                </a:lnTo>
                <a:lnTo>
                  <a:pt x="339089" y="147065"/>
                </a:lnTo>
                <a:lnTo>
                  <a:pt x="318516" y="159257"/>
                </a:lnTo>
                <a:lnTo>
                  <a:pt x="319277" y="159257"/>
                </a:lnTo>
                <a:lnTo>
                  <a:pt x="299466" y="172211"/>
                </a:lnTo>
                <a:lnTo>
                  <a:pt x="300227" y="171450"/>
                </a:lnTo>
                <a:lnTo>
                  <a:pt x="281177" y="185927"/>
                </a:lnTo>
                <a:lnTo>
                  <a:pt x="262889" y="200405"/>
                </a:lnTo>
                <a:lnTo>
                  <a:pt x="262889" y="199644"/>
                </a:lnTo>
                <a:lnTo>
                  <a:pt x="245364" y="214883"/>
                </a:lnTo>
                <a:lnTo>
                  <a:pt x="228600" y="230123"/>
                </a:lnTo>
                <a:lnTo>
                  <a:pt x="211836" y="246125"/>
                </a:lnTo>
                <a:lnTo>
                  <a:pt x="212598" y="246125"/>
                </a:lnTo>
                <a:lnTo>
                  <a:pt x="195833" y="262127"/>
                </a:lnTo>
                <a:lnTo>
                  <a:pt x="196595" y="262127"/>
                </a:lnTo>
                <a:lnTo>
                  <a:pt x="180594" y="278891"/>
                </a:lnTo>
                <a:lnTo>
                  <a:pt x="181355" y="278891"/>
                </a:lnTo>
                <a:lnTo>
                  <a:pt x="166116" y="296417"/>
                </a:lnTo>
                <a:lnTo>
                  <a:pt x="166116" y="295655"/>
                </a:lnTo>
                <a:lnTo>
                  <a:pt x="150876" y="314705"/>
                </a:lnTo>
                <a:lnTo>
                  <a:pt x="136398" y="333755"/>
                </a:lnTo>
                <a:lnTo>
                  <a:pt x="136398" y="332994"/>
                </a:lnTo>
                <a:lnTo>
                  <a:pt x="122682" y="352805"/>
                </a:lnTo>
                <a:lnTo>
                  <a:pt x="109727" y="373379"/>
                </a:lnTo>
                <a:lnTo>
                  <a:pt x="109727" y="372617"/>
                </a:lnTo>
                <a:lnTo>
                  <a:pt x="97536" y="393953"/>
                </a:lnTo>
                <a:lnTo>
                  <a:pt x="98298" y="393191"/>
                </a:lnTo>
                <a:lnTo>
                  <a:pt x="86105" y="414527"/>
                </a:lnTo>
                <a:lnTo>
                  <a:pt x="86867" y="413765"/>
                </a:lnTo>
                <a:lnTo>
                  <a:pt x="76200" y="436625"/>
                </a:lnTo>
                <a:lnTo>
                  <a:pt x="76200" y="435863"/>
                </a:lnTo>
                <a:cubicBezTo>
                  <a:pt x="61734" y="468248"/>
                  <a:pt x="48221" y="502970"/>
                  <a:pt x="38862" y="537209"/>
                </a:cubicBezTo>
                <a:lnTo>
                  <a:pt x="38862" y="536447"/>
                </a:lnTo>
                <a:lnTo>
                  <a:pt x="34290" y="552450"/>
                </a:lnTo>
                <a:lnTo>
                  <a:pt x="30480" y="568451"/>
                </a:lnTo>
                <a:lnTo>
                  <a:pt x="31241" y="568451"/>
                </a:lnTo>
                <a:lnTo>
                  <a:pt x="27432" y="584453"/>
                </a:lnTo>
                <a:lnTo>
                  <a:pt x="0" y="579119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Freeform 3"/>
          <p:cNvSpPr/>
          <p:nvPr/>
        </p:nvSpPr>
        <p:spPr>
          <a:xfrm>
            <a:off x="1613317" y="4651450"/>
            <a:ext cx="2486589" cy="2090163"/>
          </a:xfrm>
          <a:custGeom>
            <a:avLst/>
            <a:gdLst>
              <a:gd name="connsiteX0" fmla="*/ 1182345 w 2486589"/>
              <a:gd name="connsiteY0" fmla="*/ 2000046 h 2090163"/>
              <a:gd name="connsiteX1" fmla="*/ 2140179 w 2486589"/>
              <a:gd name="connsiteY1" fmla="*/ 1945182 h 2090163"/>
              <a:gd name="connsiteX2" fmla="*/ 2466315 w 2486589"/>
              <a:gd name="connsiteY2" fmla="*/ 1332534 h 2090163"/>
              <a:gd name="connsiteX3" fmla="*/ 2164564 w 2486589"/>
              <a:gd name="connsiteY3" fmla="*/ 649020 h 2090163"/>
              <a:gd name="connsiteX4" fmla="*/ 1400277 w 2486589"/>
              <a:gd name="connsiteY4" fmla="*/ 120955 h 2090163"/>
              <a:gd name="connsiteX5" fmla="*/ 67539 w 2486589"/>
              <a:gd name="connsiteY5" fmla="*/ 458520 h 2090163"/>
              <a:gd name="connsiteX6" fmla="*/ 220701 w 2486589"/>
              <a:gd name="connsiteY6" fmla="*/ 1307389 h 2090163"/>
              <a:gd name="connsiteX7" fmla="*/ 1183107 w 2486589"/>
              <a:gd name="connsiteY7" fmla="*/ 2000046 h 2090163"/>
              <a:gd name="connsiteX8" fmla="*/ 1189204 w 2486589"/>
              <a:gd name="connsiteY8" fmla="*/ 2011477 h 2090163"/>
              <a:gd name="connsiteX9" fmla="*/ 1177011 w 2486589"/>
              <a:gd name="connsiteY9" fmla="*/ 2018334 h 2090163"/>
              <a:gd name="connsiteX10" fmla="*/ 224511 w 2486589"/>
              <a:gd name="connsiteY10" fmla="*/ 1346251 h 2090163"/>
              <a:gd name="connsiteX11" fmla="*/ 40870 w 2486589"/>
              <a:gd name="connsiteY11" fmla="*/ 474522 h 2090163"/>
              <a:gd name="connsiteX12" fmla="*/ 575032 w 2486589"/>
              <a:gd name="connsiteY12" fmla="*/ 32563 h 2090163"/>
              <a:gd name="connsiteX13" fmla="*/ 1380466 w 2486589"/>
              <a:gd name="connsiteY13" fmla="*/ 93522 h 2090163"/>
              <a:gd name="connsiteX14" fmla="*/ 2144752 w 2486589"/>
              <a:gd name="connsiteY14" fmla="*/ 597205 h 2090163"/>
              <a:gd name="connsiteX15" fmla="*/ 2483841 w 2486589"/>
              <a:gd name="connsiteY15" fmla="*/ 1306627 h 2090163"/>
              <a:gd name="connsiteX16" fmla="*/ 2172184 w 2486589"/>
              <a:gd name="connsiteY16" fmla="*/ 1947468 h 2090163"/>
              <a:gd name="connsiteX17" fmla="*/ 1177011 w 2486589"/>
              <a:gd name="connsiteY17" fmla="*/ 2018334 h 2090163"/>
              <a:gd name="connsiteX18" fmla="*/ 1170916 w 2486589"/>
              <a:gd name="connsiteY18" fmla="*/ 2006142 h 2090163"/>
              <a:gd name="connsiteX19" fmla="*/ 1182345 w 2486589"/>
              <a:gd name="connsiteY19" fmla="*/ 2000046 h 209016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</a:cxnLst>
            <a:rect l="l" t="t" r="r" b="b"/>
            <a:pathLst>
              <a:path w="2486589" h="2090163">
                <a:moveTo>
                  <a:pt x="1182345" y="2000046"/>
                </a:moveTo>
                <a:cubicBezTo>
                  <a:pt x="1492187" y="2094383"/>
                  <a:pt x="1851140" y="2112467"/>
                  <a:pt x="2140179" y="1945182"/>
                </a:cubicBezTo>
                <a:cubicBezTo>
                  <a:pt x="2362442" y="1813395"/>
                  <a:pt x="2481212" y="1590535"/>
                  <a:pt x="2466315" y="1332534"/>
                </a:cubicBezTo>
                <a:cubicBezTo>
                  <a:pt x="2455470" y="1079271"/>
                  <a:pt x="2324139" y="839825"/>
                  <a:pt x="2164564" y="649020"/>
                </a:cubicBezTo>
                <a:cubicBezTo>
                  <a:pt x="1961605" y="410464"/>
                  <a:pt x="1692301" y="231571"/>
                  <a:pt x="1400277" y="120955"/>
                </a:cubicBezTo>
                <a:cubicBezTo>
                  <a:pt x="958203" y="-50190"/>
                  <a:pt x="287986" y="-45910"/>
                  <a:pt x="67539" y="458520"/>
                </a:cubicBezTo>
                <a:cubicBezTo>
                  <a:pt x="-47242" y="745274"/>
                  <a:pt x="55322" y="1063053"/>
                  <a:pt x="220701" y="1307389"/>
                </a:cubicBezTo>
                <a:cubicBezTo>
                  <a:pt x="448654" y="1636484"/>
                  <a:pt x="802273" y="1881962"/>
                  <a:pt x="1183107" y="2000046"/>
                </a:cubicBezTo>
                <a:cubicBezTo>
                  <a:pt x="1187679" y="2001570"/>
                  <a:pt x="1190727" y="2006905"/>
                  <a:pt x="1189204" y="2011477"/>
                </a:cubicBezTo>
                <a:cubicBezTo>
                  <a:pt x="1187679" y="2016811"/>
                  <a:pt x="1182345" y="2019858"/>
                  <a:pt x="1177011" y="2018334"/>
                </a:cubicBezTo>
                <a:cubicBezTo>
                  <a:pt x="802273" y="1902624"/>
                  <a:pt x="456172" y="1663916"/>
                  <a:pt x="224511" y="1346251"/>
                </a:cubicBezTo>
                <a:cubicBezTo>
                  <a:pt x="48083" y="1097661"/>
                  <a:pt x="-65213" y="774725"/>
                  <a:pt x="40870" y="474522"/>
                </a:cubicBezTo>
                <a:cubicBezTo>
                  <a:pt x="129516" y="235813"/>
                  <a:pt x="334570" y="92811"/>
                  <a:pt x="575032" y="32563"/>
                </a:cubicBezTo>
                <a:cubicBezTo>
                  <a:pt x="836918" y="-32041"/>
                  <a:pt x="1128447" y="4547"/>
                  <a:pt x="1380466" y="93522"/>
                </a:cubicBezTo>
                <a:cubicBezTo>
                  <a:pt x="1669213" y="197586"/>
                  <a:pt x="1937894" y="369544"/>
                  <a:pt x="2144752" y="597205"/>
                </a:cubicBezTo>
                <a:cubicBezTo>
                  <a:pt x="2314754" y="783907"/>
                  <a:pt x="2467662" y="1050150"/>
                  <a:pt x="2483841" y="1306627"/>
                </a:cubicBezTo>
                <a:cubicBezTo>
                  <a:pt x="2506828" y="1569491"/>
                  <a:pt x="2396008" y="1805432"/>
                  <a:pt x="2172184" y="1947468"/>
                </a:cubicBezTo>
                <a:cubicBezTo>
                  <a:pt x="1878534" y="2132393"/>
                  <a:pt x="1497648" y="2116874"/>
                  <a:pt x="1177011" y="2018334"/>
                </a:cubicBezTo>
                <a:cubicBezTo>
                  <a:pt x="1172439" y="2016811"/>
                  <a:pt x="1169391" y="2011477"/>
                  <a:pt x="1170916" y="2006142"/>
                </a:cubicBezTo>
                <a:cubicBezTo>
                  <a:pt x="1172439" y="2001570"/>
                  <a:pt x="1177773" y="1998522"/>
                  <a:pt x="1182345" y="2000046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Freeform 3"/>
          <p:cNvSpPr/>
          <p:nvPr/>
        </p:nvSpPr>
        <p:spPr>
          <a:xfrm>
            <a:off x="3029597" y="5763005"/>
            <a:ext cx="965494" cy="888063"/>
          </a:xfrm>
          <a:custGeom>
            <a:avLst/>
            <a:gdLst>
              <a:gd name="connsiteX0" fmla="*/ 963167 w 965494"/>
              <a:gd name="connsiteY0" fmla="*/ 176022 h 888063"/>
              <a:gd name="connsiteX1" fmla="*/ 931164 w 965494"/>
              <a:gd name="connsiteY1" fmla="*/ 0 h 888063"/>
              <a:gd name="connsiteX2" fmla="*/ 938022 w 965494"/>
              <a:gd name="connsiteY2" fmla="*/ 64008 h 888063"/>
              <a:gd name="connsiteX3" fmla="*/ 871728 w 965494"/>
              <a:gd name="connsiteY3" fmla="*/ 441197 h 888063"/>
              <a:gd name="connsiteX4" fmla="*/ 601217 w 965494"/>
              <a:gd name="connsiteY4" fmla="*/ 728472 h 888063"/>
              <a:gd name="connsiteX5" fmla="*/ 140970 w 965494"/>
              <a:gd name="connsiteY5" fmla="*/ 869441 h 888063"/>
              <a:gd name="connsiteX6" fmla="*/ 0 w 965494"/>
              <a:gd name="connsiteY6" fmla="*/ 874775 h 888063"/>
              <a:gd name="connsiteX7" fmla="*/ 287273 w 965494"/>
              <a:gd name="connsiteY7" fmla="*/ 884682 h 888063"/>
              <a:gd name="connsiteX8" fmla="*/ 678179 w 965494"/>
              <a:gd name="connsiteY8" fmla="*/ 760475 h 888063"/>
              <a:gd name="connsiteX9" fmla="*/ 906017 w 965494"/>
              <a:gd name="connsiteY9" fmla="*/ 507491 h 888063"/>
              <a:gd name="connsiteX10" fmla="*/ 963167 w 965494"/>
              <a:gd name="connsiteY10" fmla="*/ 176022 h 88806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</a:cxnLst>
            <a:rect l="l" t="t" r="r" b="b"/>
            <a:pathLst>
              <a:path w="965494" h="888063">
                <a:moveTo>
                  <a:pt x="963167" y="176022"/>
                </a:moveTo>
                <a:cubicBezTo>
                  <a:pt x="957834" y="115823"/>
                  <a:pt x="947928" y="56388"/>
                  <a:pt x="931164" y="0"/>
                </a:cubicBezTo>
                <a:cubicBezTo>
                  <a:pt x="933450" y="22097"/>
                  <a:pt x="935735" y="41909"/>
                  <a:pt x="938022" y="64008"/>
                </a:cubicBezTo>
                <a:cubicBezTo>
                  <a:pt x="950976" y="202691"/>
                  <a:pt x="925829" y="329184"/>
                  <a:pt x="871728" y="441197"/>
                </a:cubicBezTo>
                <a:cubicBezTo>
                  <a:pt x="814578" y="557022"/>
                  <a:pt x="723138" y="653796"/>
                  <a:pt x="601217" y="728472"/>
                </a:cubicBezTo>
                <a:cubicBezTo>
                  <a:pt x="477773" y="805434"/>
                  <a:pt x="321564" y="854963"/>
                  <a:pt x="140970" y="869441"/>
                </a:cubicBezTo>
                <a:cubicBezTo>
                  <a:pt x="93726" y="874775"/>
                  <a:pt x="47244" y="874775"/>
                  <a:pt x="0" y="874775"/>
                </a:cubicBezTo>
                <a:cubicBezTo>
                  <a:pt x="101346" y="889253"/>
                  <a:pt x="198120" y="891539"/>
                  <a:pt x="287273" y="884682"/>
                </a:cubicBezTo>
                <a:cubicBezTo>
                  <a:pt x="440435" y="869441"/>
                  <a:pt x="571500" y="827532"/>
                  <a:pt x="678179" y="760475"/>
                </a:cubicBezTo>
                <a:cubicBezTo>
                  <a:pt x="782573" y="696467"/>
                  <a:pt x="858773" y="609600"/>
                  <a:pt x="906017" y="507491"/>
                </a:cubicBezTo>
                <a:cubicBezTo>
                  <a:pt x="953261" y="408432"/>
                  <a:pt x="973073" y="297179"/>
                  <a:pt x="963167" y="176022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Freeform 3"/>
          <p:cNvSpPr/>
          <p:nvPr/>
        </p:nvSpPr>
        <p:spPr>
          <a:xfrm>
            <a:off x="1723120" y="4745064"/>
            <a:ext cx="1337719" cy="801533"/>
          </a:xfrm>
          <a:custGeom>
            <a:avLst/>
            <a:gdLst>
              <a:gd name="connsiteX0" fmla="*/ 68227 w 1337719"/>
              <a:gd name="connsiteY0" fmla="*/ 534071 h 801533"/>
              <a:gd name="connsiteX1" fmla="*/ 311305 w 1337719"/>
              <a:gd name="connsiteY1" fmla="*/ 231557 h 801533"/>
              <a:gd name="connsiteX2" fmla="*/ 670969 w 1337719"/>
              <a:gd name="connsiteY2" fmla="*/ 82967 h 801533"/>
              <a:gd name="connsiteX3" fmla="*/ 1087783 w 1337719"/>
              <a:gd name="connsiteY3" fmla="*/ 70775 h 801533"/>
              <a:gd name="connsiteX4" fmla="*/ 1337719 w 1337719"/>
              <a:gd name="connsiteY4" fmla="*/ 118019 h 801533"/>
              <a:gd name="connsiteX5" fmla="*/ 1305715 w 1337719"/>
              <a:gd name="connsiteY5" fmla="*/ 105065 h 801533"/>
              <a:gd name="connsiteX6" fmla="*/ 923953 w 1337719"/>
              <a:gd name="connsiteY6" fmla="*/ 8291 h 801533"/>
              <a:gd name="connsiteX7" fmla="*/ 564289 w 1337719"/>
              <a:gd name="connsiteY7" fmla="*/ 21245 h 801533"/>
              <a:gd name="connsiteX8" fmla="*/ 256441 w 1337719"/>
              <a:gd name="connsiteY8" fmla="*/ 147737 h 801533"/>
              <a:gd name="connsiteX9" fmla="*/ 46129 w 1337719"/>
              <a:gd name="connsiteY9" fmla="*/ 409865 h 801533"/>
              <a:gd name="connsiteX10" fmla="*/ 11077 w 1337719"/>
              <a:gd name="connsiteY10" fmla="*/ 781721 h 801533"/>
              <a:gd name="connsiteX11" fmla="*/ 15649 w 1337719"/>
              <a:gd name="connsiteY11" fmla="*/ 801533 h 801533"/>
              <a:gd name="connsiteX12" fmla="*/ 68227 w 1337719"/>
              <a:gd name="connsiteY12" fmla="*/ 534071 h 80153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</a:cxnLst>
            <a:rect l="l" t="t" r="r" b="b"/>
            <a:pathLst>
              <a:path w="1337719" h="801533">
                <a:moveTo>
                  <a:pt x="68227" y="534071"/>
                </a:moveTo>
                <a:cubicBezTo>
                  <a:pt x="120043" y="407579"/>
                  <a:pt x="204625" y="306233"/>
                  <a:pt x="311305" y="231557"/>
                </a:cubicBezTo>
                <a:cubicBezTo>
                  <a:pt x="412651" y="159929"/>
                  <a:pt x="536857" y="110399"/>
                  <a:pt x="670969" y="82967"/>
                </a:cubicBezTo>
                <a:cubicBezTo>
                  <a:pt x="799747" y="57821"/>
                  <a:pt x="941479" y="53249"/>
                  <a:pt x="1087783" y="70775"/>
                </a:cubicBezTo>
                <a:cubicBezTo>
                  <a:pt x="1169317" y="77633"/>
                  <a:pt x="1253899" y="95159"/>
                  <a:pt x="1337719" y="118019"/>
                </a:cubicBezTo>
                <a:cubicBezTo>
                  <a:pt x="1327813" y="112685"/>
                  <a:pt x="1315621" y="108113"/>
                  <a:pt x="1305715" y="105065"/>
                </a:cubicBezTo>
                <a:cubicBezTo>
                  <a:pt x="1174651" y="53249"/>
                  <a:pt x="1045111" y="23531"/>
                  <a:pt x="923953" y="8291"/>
                </a:cubicBezTo>
                <a:cubicBezTo>
                  <a:pt x="797461" y="-6186"/>
                  <a:pt x="675541" y="-1614"/>
                  <a:pt x="564289" y="21245"/>
                </a:cubicBezTo>
                <a:cubicBezTo>
                  <a:pt x="447703" y="43343"/>
                  <a:pt x="343309" y="85253"/>
                  <a:pt x="256441" y="147737"/>
                </a:cubicBezTo>
                <a:cubicBezTo>
                  <a:pt x="165001" y="214031"/>
                  <a:pt x="90325" y="300899"/>
                  <a:pt x="46129" y="409865"/>
                </a:cubicBezTo>
                <a:cubicBezTo>
                  <a:pt x="-1114" y="524165"/>
                  <a:pt x="-11020" y="650657"/>
                  <a:pt x="11077" y="781721"/>
                </a:cubicBezTo>
                <a:cubicBezTo>
                  <a:pt x="13363" y="789341"/>
                  <a:pt x="13363" y="796961"/>
                  <a:pt x="15649" y="801533"/>
                </a:cubicBezTo>
                <a:cubicBezTo>
                  <a:pt x="15649" y="707807"/>
                  <a:pt x="35461" y="618653"/>
                  <a:pt x="68227" y="534071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Freeform 3"/>
          <p:cNvSpPr/>
          <p:nvPr/>
        </p:nvSpPr>
        <p:spPr>
          <a:xfrm>
            <a:off x="1554609" y="5213603"/>
            <a:ext cx="2345954" cy="1581862"/>
          </a:xfrm>
          <a:custGeom>
            <a:avLst/>
            <a:gdLst>
              <a:gd name="connsiteX0" fmla="*/ 2345954 w 2345954"/>
              <a:gd name="connsiteY0" fmla="*/ 1373124 h 1581862"/>
              <a:gd name="connsiteX1" fmla="*/ 808999 w 2345954"/>
              <a:gd name="connsiteY1" fmla="*/ 1325117 h 1581862"/>
              <a:gd name="connsiteX2" fmla="*/ 139963 w 2345954"/>
              <a:gd name="connsiteY2" fmla="*/ 656844 h 1581862"/>
              <a:gd name="connsiteX3" fmla="*/ 17281 w 2345954"/>
              <a:gd name="connsiteY3" fmla="*/ 0 h 1581862"/>
              <a:gd name="connsiteX4" fmla="*/ 44713 w 2345954"/>
              <a:gd name="connsiteY4" fmla="*/ 6096 h 1581862"/>
              <a:gd name="connsiteX5" fmla="*/ 41665 w 2345954"/>
              <a:gd name="connsiteY5" fmla="*/ 24384 h 1581862"/>
              <a:gd name="connsiteX6" fmla="*/ 41665 w 2345954"/>
              <a:gd name="connsiteY6" fmla="*/ 23622 h 1581862"/>
              <a:gd name="connsiteX7" fmla="*/ 37855 w 2345954"/>
              <a:gd name="connsiteY7" fmla="*/ 41910 h 1581862"/>
              <a:gd name="connsiteX8" fmla="*/ 37855 w 2345954"/>
              <a:gd name="connsiteY8" fmla="*/ 41148 h 1581862"/>
              <a:gd name="connsiteX9" fmla="*/ 34807 w 2345954"/>
              <a:gd name="connsiteY9" fmla="*/ 59436 h 1581862"/>
              <a:gd name="connsiteX10" fmla="*/ 34807 w 2345954"/>
              <a:gd name="connsiteY10" fmla="*/ 58674 h 1581862"/>
              <a:gd name="connsiteX11" fmla="*/ 32521 w 2345954"/>
              <a:gd name="connsiteY11" fmla="*/ 76961 h 1581862"/>
              <a:gd name="connsiteX12" fmla="*/ 32521 w 2345954"/>
              <a:gd name="connsiteY12" fmla="*/ 76200 h 1581862"/>
              <a:gd name="connsiteX13" fmla="*/ 30235 w 2345954"/>
              <a:gd name="connsiteY13" fmla="*/ 103632 h 1581862"/>
              <a:gd name="connsiteX14" fmla="*/ 30235 w 2345954"/>
              <a:gd name="connsiteY14" fmla="*/ 102870 h 1581862"/>
              <a:gd name="connsiteX15" fmla="*/ 29473 w 2345954"/>
              <a:gd name="connsiteY15" fmla="*/ 130302 h 1581862"/>
              <a:gd name="connsiteX16" fmla="*/ 29473 w 2345954"/>
              <a:gd name="connsiteY16" fmla="*/ 129540 h 1581862"/>
              <a:gd name="connsiteX17" fmla="*/ 28711 w 2345954"/>
              <a:gd name="connsiteY17" fmla="*/ 156972 h 1581862"/>
              <a:gd name="connsiteX18" fmla="*/ 29473 w 2345954"/>
              <a:gd name="connsiteY18" fmla="*/ 184404 h 1581862"/>
              <a:gd name="connsiteX19" fmla="*/ 29473 w 2345954"/>
              <a:gd name="connsiteY19" fmla="*/ 183642 h 1581862"/>
              <a:gd name="connsiteX20" fmla="*/ 30235 w 2345954"/>
              <a:gd name="connsiteY20" fmla="*/ 211836 h 1581862"/>
              <a:gd name="connsiteX21" fmla="*/ 32521 w 2345954"/>
              <a:gd name="connsiteY21" fmla="*/ 240030 h 1581862"/>
              <a:gd name="connsiteX22" fmla="*/ 32521 w 2345954"/>
              <a:gd name="connsiteY22" fmla="*/ 239267 h 1581862"/>
              <a:gd name="connsiteX23" fmla="*/ 40141 w 2345954"/>
              <a:gd name="connsiteY23" fmla="*/ 295655 h 1581862"/>
              <a:gd name="connsiteX24" fmla="*/ 40141 w 2345954"/>
              <a:gd name="connsiteY24" fmla="*/ 294894 h 1581862"/>
              <a:gd name="connsiteX25" fmla="*/ 52333 w 2345954"/>
              <a:gd name="connsiteY25" fmla="*/ 352805 h 1581862"/>
              <a:gd name="connsiteX26" fmla="*/ 52333 w 2345954"/>
              <a:gd name="connsiteY26" fmla="*/ 352044 h 1581862"/>
              <a:gd name="connsiteX27" fmla="*/ 59953 w 2345954"/>
              <a:gd name="connsiteY27" fmla="*/ 381000 h 1581862"/>
              <a:gd name="connsiteX28" fmla="*/ 68335 w 2345954"/>
              <a:gd name="connsiteY28" fmla="*/ 409955 h 1581862"/>
              <a:gd name="connsiteX29" fmla="*/ 67573 w 2345954"/>
              <a:gd name="connsiteY29" fmla="*/ 409194 h 1581862"/>
              <a:gd name="connsiteX30" fmla="*/ 76717 w 2345954"/>
              <a:gd name="connsiteY30" fmla="*/ 438911 h 1581862"/>
              <a:gd name="connsiteX31" fmla="*/ 76717 w 2345954"/>
              <a:gd name="connsiteY31" fmla="*/ 438150 h 1581862"/>
              <a:gd name="connsiteX32" fmla="*/ 86623 w 2345954"/>
              <a:gd name="connsiteY32" fmla="*/ 467105 h 1581862"/>
              <a:gd name="connsiteX33" fmla="*/ 97291 w 2345954"/>
              <a:gd name="connsiteY33" fmla="*/ 496824 h 1581862"/>
              <a:gd name="connsiteX34" fmla="*/ 97291 w 2345954"/>
              <a:gd name="connsiteY34" fmla="*/ 496061 h 1581862"/>
              <a:gd name="connsiteX35" fmla="*/ 108721 w 2345954"/>
              <a:gd name="connsiteY35" fmla="*/ 525780 h 1581862"/>
              <a:gd name="connsiteX36" fmla="*/ 114817 w 2345954"/>
              <a:gd name="connsiteY36" fmla="*/ 540258 h 1581862"/>
              <a:gd name="connsiteX37" fmla="*/ 120913 w 2345954"/>
              <a:gd name="connsiteY37" fmla="*/ 555498 h 1581862"/>
              <a:gd name="connsiteX38" fmla="*/ 120913 w 2345954"/>
              <a:gd name="connsiteY38" fmla="*/ 554736 h 1581862"/>
              <a:gd name="connsiteX39" fmla="*/ 134629 w 2345954"/>
              <a:gd name="connsiteY39" fmla="*/ 584454 h 1581862"/>
              <a:gd name="connsiteX40" fmla="*/ 149107 w 2345954"/>
              <a:gd name="connsiteY40" fmla="*/ 614172 h 1581862"/>
              <a:gd name="connsiteX41" fmla="*/ 149107 w 2345954"/>
              <a:gd name="connsiteY41" fmla="*/ 613410 h 1581862"/>
              <a:gd name="connsiteX42" fmla="*/ 165109 w 2345954"/>
              <a:gd name="connsiteY42" fmla="*/ 643128 h 1581862"/>
              <a:gd name="connsiteX43" fmla="*/ 181873 w 2345954"/>
              <a:gd name="connsiteY43" fmla="*/ 672084 h 1581862"/>
              <a:gd name="connsiteX44" fmla="*/ 181112 w 2345954"/>
              <a:gd name="connsiteY44" fmla="*/ 672084 h 1581862"/>
              <a:gd name="connsiteX45" fmla="*/ 199399 w 2345954"/>
              <a:gd name="connsiteY45" fmla="*/ 701040 h 1581862"/>
              <a:gd name="connsiteX46" fmla="*/ 198637 w 2345954"/>
              <a:gd name="connsiteY46" fmla="*/ 701040 h 1581862"/>
              <a:gd name="connsiteX47" fmla="*/ 217687 w 2345954"/>
              <a:gd name="connsiteY47" fmla="*/ 729996 h 1581862"/>
              <a:gd name="connsiteX48" fmla="*/ 216925 w 2345954"/>
              <a:gd name="connsiteY48" fmla="*/ 729996 h 1581862"/>
              <a:gd name="connsiteX49" fmla="*/ 235975 w 2345954"/>
              <a:gd name="connsiteY49" fmla="*/ 758952 h 1581862"/>
              <a:gd name="connsiteX50" fmla="*/ 256549 w 2345954"/>
              <a:gd name="connsiteY50" fmla="*/ 787908 h 1581862"/>
              <a:gd name="connsiteX51" fmla="*/ 255787 w 2345954"/>
              <a:gd name="connsiteY51" fmla="*/ 787908 h 1581862"/>
              <a:gd name="connsiteX52" fmla="*/ 277123 w 2345954"/>
              <a:gd name="connsiteY52" fmla="*/ 817626 h 1581862"/>
              <a:gd name="connsiteX53" fmla="*/ 277123 w 2345954"/>
              <a:gd name="connsiteY53" fmla="*/ 816864 h 1581862"/>
              <a:gd name="connsiteX54" fmla="*/ 298459 w 2345954"/>
              <a:gd name="connsiteY54" fmla="*/ 845820 h 1581862"/>
              <a:gd name="connsiteX55" fmla="*/ 321319 w 2345954"/>
              <a:gd name="connsiteY55" fmla="*/ 874776 h 1581862"/>
              <a:gd name="connsiteX56" fmla="*/ 320557 w 2345954"/>
              <a:gd name="connsiteY56" fmla="*/ 874014 h 1581862"/>
              <a:gd name="connsiteX57" fmla="*/ 344941 w 2345954"/>
              <a:gd name="connsiteY57" fmla="*/ 902970 h 1581862"/>
              <a:gd name="connsiteX58" fmla="*/ 344179 w 2345954"/>
              <a:gd name="connsiteY58" fmla="*/ 902208 h 1581862"/>
              <a:gd name="connsiteX59" fmla="*/ 369325 w 2345954"/>
              <a:gd name="connsiteY59" fmla="*/ 930402 h 1581862"/>
              <a:gd name="connsiteX60" fmla="*/ 368563 w 2345954"/>
              <a:gd name="connsiteY60" fmla="*/ 930402 h 1581862"/>
              <a:gd name="connsiteX61" fmla="*/ 394471 w 2345954"/>
              <a:gd name="connsiteY61" fmla="*/ 957834 h 1581862"/>
              <a:gd name="connsiteX62" fmla="*/ 420379 w 2345954"/>
              <a:gd name="connsiteY62" fmla="*/ 984504 h 1581862"/>
              <a:gd name="connsiteX63" fmla="*/ 447049 w 2345954"/>
              <a:gd name="connsiteY63" fmla="*/ 1012698 h 1581862"/>
              <a:gd name="connsiteX64" fmla="*/ 447049 w 2345954"/>
              <a:gd name="connsiteY64" fmla="*/ 1011936 h 1581862"/>
              <a:gd name="connsiteX65" fmla="*/ 474481 w 2345954"/>
              <a:gd name="connsiteY65" fmla="*/ 1039367 h 1581862"/>
              <a:gd name="connsiteX66" fmla="*/ 473719 w 2345954"/>
              <a:gd name="connsiteY66" fmla="*/ 1039367 h 1581862"/>
              <a:gd name="connsiteX67" fmla="*/ 502675 w 2345954"/>
              <a:gd name="connsiteY67" fmla="*/ 1066038 h 1581862"/>
              <a:gd name="connsiteX68" fmla="*/ 501913 w 2345954"/>
              <a:gd name="connsiteY68" fmla="*/ 1065276 h 1581862"/>
              <a:gd name="connsiteX69" fmla="*/ 530869 w 2345954"/>
              <a:gd name="connsiteY69" fmla="*/ 1091946 h 1581862"/>
              <a:gd name="connsiteX70" fmla="*/ 530869 w 2345954"/>
              <a:gd name="connsiteY70" fmla="*/ 1091184 h 1581862"/>
              <a:gd name="connsiteX71" fmla="*/ 560587 w 2345954"/>
              <a:gd name="connsiteY71" fmla="*/ 1117092 h 1581862"/>
              <a:gd name="connsiteX72" fmla="*/ 560587 w 2345954"/>
              <a:gd name="connsiteY72" fmla="*/ 1116330 h 1581862"/>
              <a:gd name="connsiteX73" fmla="*/ 591067 w 2345954"/>
              <a:gd name="connsiteY73" fmla="*/ 1141476 h 1581862"/>
              <a:gd name="connsiteX74" fmla="*/ 622309 w 2345954"/>
              <a:gd name="connsiteY74" fmla="*/ 1165860 h 1581862"/>
              <a:gd name="connsiteX75" fmla="*/ 622309 w 2345954"/>
              <a:gd name="connsiteY75" fmla="*/ 1165098 h 1581862"/>
              <a:gd name="connsiteX76" fmla="*/ 654313 w 2345954"/>
              <a:gd name="connsiteY76" fmla="*/ 1188720 h 1581862"/>
              <a:gd name="connsiteX77" fmla="*/ 687079 w 2345954"/>
              <a:gd name="connsiteY77" fmla="*/ 1213104 h 1581862"/>
              <a:gd name="connsiteX78" fmla="*/ 687079 w 2345954"/>
              <a:gd name="connsiteY78" fmla="*/ 1212342 h 1581862"/>
              <a:gd name="connsiteX79" fmla="*/ 720607 w 2345954"/>
              <a:gd name="connsiteY79" fmla="*/ 1235964 h 1581862"/>
              <a:gd name="connsiteX80" fmla="*/ 719845 w 2345954"/>
              <a:gd name="connsiteY80" fmla="*/ 1235202 h 1581862"/>
              <a:gd name="connsiteX81" fmla="*/ 754135 w 2345954"/>
              <a:gd name="connsiteY81" fmla="*/ 1258061 h 1581862"/>
              <a:gd name="connsiteX82" fmla="*/ 788425 w 2345954"/>
              <a:gd name="connsiteY82" fmla="*/ 1279398 h 1581862"/>
              <a:gd name="connsiteX83" fmla="*/ 823478 w 2345954"/>
              <a:gd name="connsiteY83" fmla="*/ 1300734 h 1581862"/>
              <a:gd name="connsiteX84" fmla="*/ 823478 w 2345954"/>
              <a:gd name="connsiteY84" fmla="*/ 1299972 h 1581862"/>
              <a:gd name="connsiteX85" fmla="*/ 858529 w 2345954"/>
              <a:gd name="connsiteY85" fmla="*/ 1320546 h 1581862"/>
              <a:gd name="connsiteX86" fmla="*/ 894343 w 2345954"/>
              <a:gd name="connsiteY86" fmla="*/ 1340358 h 1581862"/>
              <a:gd name="connsiteX87" fmla="*/ 894343 w 2345954"/>
              <a:gd name="connsiteY87" fmla="*/ 1339596 h 1581862"/>
              <a:gd name="connsiteX88" fmla="*/ 930157 w 2345954"/>
              <a:gd name="connsiteY88" fmla="*/ 1358646 h 1581862"/>
              <a:gd name="connsiteX89" fmla="*/ 967495 w 2345954"/>
              <a:gd name="connsiteY89" fmla="*/ 1376934 h 1581862"/>
              <a:gd name="connsiteX90" fmla="*/ 966734 w 2345954"/>
              <a:gd name="connsiteY90" fmla="*/ 1376934 h 1581862"/>
              <a:gd name="connsiteX91" fmla="*/ 1004834 w 2345954"/>
              <a:gd name="connsiteY91" fmla="*/ 1394460 h 1581862"/>
              <a:gd name="connsiteX92" fmla="*/ 1042934 w 2345954"/>
              <a:gd name="connsiteY92" fmla="*/ 1411224 h 1581862"/>
              <a:gd name="connsiteX93" fmla="*/ 1042171 w 2345954"/>
              <a:gd name="connsiteY93" fmla="*/ 1411224 h 1581862"/>
              <a:gd name="connsiteX94" fmla="*/ 1081034 w 2345954"/>
              <a:gd name="connsiteY94" fmla="*/ 1427226 h 1581862"/>
              <a:gd name="connsiteX95" fmla="*/ 1081034 w 2345954"/>
              <a:gd name="connsiteY95" fmla="*/ 1426464 h 1581862"/>
              <a:gd name="connsiteX96" fmla="*/ 1119134 w 2345954"/>
              <a:gd name="connsiteY96" fmla="*/ 1441703 h 1581862"/>
              <a:gd name="connsiteX97" fmla="*/ 1157995 w 2345954"/>
              <a:gd name="connsiteY97" fmla="*/ 1456182 h 1581862"/>
              <a:gd name="connsiteX98" fmla="*/ 1196857 w 2345954"/>
              <a:gd name="connsiteY98" fmla="*/ 1469136 h 1581862"/>
              <a:gd name="connsiteX99" fmla="*/ 1196095 w 2345954"/>
              <a:gd name="connsiteY99" fmla="*/ 1469136 h 1581862"/>
              <a:gd name="connsiteX100" fmla="*/ 1235719 w 2345954"/>
              <a:gd name="connsiteY100" fmla="*/ 1482089 h 1581862"/>
              <a:gd name="connsiteX101" fmla="*/ 1234957 w 2345954"/>
              <a:gd name="connsiteY101" fmla="*/ 1482089 h 1581862"/>
              <a:gd name="connsiteX102" fmla="*/ 1428506 w 2345954"/>
              <a:gd name="connsiteY102" fmla="*/ 1527810 h 1581862"/>
              <a:gd name="connsiteX103" fmla="*/ 1427743 w 2345954"/>
              <a:gd name="connsiteY103" fmla="*/ 1527810 h 1581862"/>
              <a:gd name="connsiteX104" fmla="*/ 1465843 w 2345954"/>
              <a:gd name="connsiteY104" fmla="*/ 1533905 h 1581862"/>
              <a:gd name="connsiteX105" fmla="*/ 1503181 w 2345954"/>
              <a:gd name="connsiteY105" fmla="*/ 1539239 h 1581862"/>
              <a:gd name="connsiteX106" fmla="*/ 1502419 w 2345954"/>
              <a:gd name="connsiteY106" fmla="*/ 1539239 h 1581862"/>
              <a:gd name="connsiteX107" fmla="*/ 1539757 w 2345954"/>
              <a:gd name="connsiteY107" fmla="*/ 1543050 h 1581862"/>
              <a:gd name="connsiteX108" fmla="*/ 1558807 w 2345954"/>
              <a:gd name="connsiteY108" fmla="*/ 1545336 h 1581862"/>
              <a:gd name="connsiteX109" fmla="*/ 1577095 w 2345954"/>
              <a:gd name="connsiteY109" fmla="*/ 1547622 h 1581862"/>
              <a:gd name="connsiteX110" fmla="*/ 1576334 w 2345954"/>
              <a:gd name="connsiteY110" fmla="*/ 1547622 h 1581862"/>
              <a:gd name="connsiteX111" fmla="*/ 1612909 w 2345954"/>
              <a:gd name="connsiteY111" fmla="*/ 1550670 h 1581862"/>
              <a:gd name="connsiteX112" fmla="*/ 1612909 w 2345954"/>
              <a:gd name="connsiteY112" fmla="*/ 1549908 h 1581862"/>
              <a:gd name="connsiteX113" fmla="*/ 1648723 w 2345954"/>
              <a:gd name="connsiteY113" fmla="*/ 1552194 h 1581862"/>
              <a:gd name="connsiteX114" fmla="*/ 1647962 w 2345954"/>
              <a:gd name="connsiteY114" fmla="*/ 1552194 h 1581862"/>
              <a:gd name="connsiteX115" fmla="*/ 1683775 w 2345954"/>
              <a:gd name="connsiteY115" fmla="*/ 1552955 h 1581862"/>
              <a:gd name="connsiteX116" fmla="*/ 1683013 w 2345954"/>
              <a:gd name="connsiteY116" fmla="*/ 1552955 h 1581862"/>
              <a:gd name="connsiteX117" fmla="*/ 1718066 w 2345954"/>
              <a:gd name="connsiteY117" fmla="*/ 1552955 h 1581862"/>
              <a:gd name="connsiteX118" fmla="*/ 1717304 w 2345954"/>
              <a:gd name="connsiteY118" fmla="*/ 1552955 h 1581862"/>
              <a:gd name="connsiteX119" fmla="*/ 1751593 w 2345954"/>
              <a:gd name="connsiteY119" fmla="*/ 1552194 h 1581862"/>
              <a:gd name="connsiteX120" fmla="*/ 1785122 w 2345954"/>
              <a:gd name="connsiteY120" fmla="*/ 1550670 h 1581862"/>
              <a:gd name="connsiteX121" fmla="*/ 1817887 w 2345954"/>
              <a:gd name="connsiteY121" fmla="*/ 1548384 h 1581862"/>
              <a:gd name="connsiteX122" fmla="*/ 1817125 w 2345954"/>
              <a:gd name="connsiteY122" fmla="*/ 1548384 h 1581862"/>
              <a:gd name="connsiteX123" fmla="*/ 1849892 w 2345954"/>
              <a:gd name="connsiteY123" fmla="*/ 1545336 h 1581862"/>
              <a:gd name="connsiteX124" fmla="*/ 1849129 w 2345954"/>
              <a:gd name="connsiteY124" fmla="*/ 1545336 h 1581862"/>
              <a:gd name="connsiteX125" fmla="*/ 1881134 w 2345954"/>
              <a:gd name="connsiteY125" fmla="*/ 1540764 h 1581862"/>
              <a:gd name="connsiteX126" fmla="*/ 1880372 w 2345954"/>
              <a:gd name="connsiteY126" fmla="*/ 1540764 h 1581862"/>
              <a:gd name="connsiteX127" fmla="*/ 1911613 w 2345954"/>
              <a:gd name="connsiteY127" fmla="*/ 1536191 h 1581862"/>
              <a:gd name="connsiteX128" fmla="*/ 1942093 w 2345954"/>
              <a:gd name="connsiteY128" fmla="*/ 1530096 h 1581862"/>
              <a:gd name="connsiteX129" fmla="*/ 1971811 w 2345954"/>
              <a:gd name="connsiteY129" fmla="*/ 1523238 h 1581862"/>
              <a:gd name="connsiteX130" fmla="*/ 1971811 w 2345954"/>
              <a:gd name="connsiteY130" fmla="*/ 1524000 h 1581862"/>
              <a:gd name="connsiteX131" fmla="*/ 2000767 w 2345954"/>
              <a:gd name="connsiteY131" fmla="*/ 1516379 h 1581862"/>
              <a:gd name="connsiteX132" fmla="*/ 2029723 w 2345954"/>
              <a:gd name="connsiteY132" fmla="*/ 1507998 h 1581862"/>
              <a:gd name="connsiteX133" fmla="*/ 2028961 w 2345954"/>
              <a:gd name="connsiteY133" fmla="*/ 1507998 h 1581862"/>
              <a:gd name="connsiteX134" fmla="*/ 2057155 w 2345954"/>
              <a:gd name="connsiteY134" fmla="*/ 1499615 h 1581862"/>
              <a:gd name="connsiteX135" fmla="*/ 2083825 w 2345954"/>
              <a:gd name="connsiteY135" fmla="*/ 1489710 h 1581862"/>
              <a:gd name="connsiteX136" fmla="*/ 2083063 w 2345954"/>
              <a:gd name="connsiteY136" fmla="*/ 1489710 h 1581862"/>
              <a:gd name="connsiteX137" fmla="*/ 2109734 w 2345954"/>
              <a:gd name="connsiteY137" fmla="*/ 1479803 h 1581862"/>
              <a:gd name="connsiteX138" fmla="*/ 2108972 w 2345954"/>
              <a:gd name="connsiteY138" fmla="*/ 1479803 h 1581862"/>
              <a:gd name="connsiteX139" fmla="*/ 2134879 w 2345954"/>
              <a:gd name="connsiteY139" fmla="*/ 1469136 h 1581862"/>
              <a:gd name="connsiteX140" fmla="*/ 2134117 w 2345954"/>
              <a:gd name="connsiteY140" fmla="*/ 1469136 h 1581862"/>
              <a:gd name="connsiteX141" fmla="*/ 2159263 w 2345954"/>
              <a:gd name="connsiteY141" fmla="*/ 1457705 h 1581862"/>
              <a:gd name="connsiteX142" fmla="*/ 2183648 w 2345954"/>
              <a:gd name="connsiteY142" fmla="*/ 1445514 h 1581862"/>
              <a:gd name="connsiteX143" fmla="*/ 2207269 w 2345954"/>
              <a:gd name="connsiteY143" fmla="*/ 1433322 h 1581862"/>
              <a:gd name="connsiteX144" fmla="*/ 2230129 w 2345954"/>
              <a:gd name="connsiteY144" fmla="*/ 1419605 h 1581862"/>
              <a:gd name="connsiteX145" fmla="*/ 2230129 w 2345954"/>
              <a:gd name="connsiteY145" fmla="*/ 1420367 h 1581862"/>
              <a:gd name="connsiteX146" fmla="*/ 2252989 w 2345954"/>
              <a:gd name="connsiteY146" fmla="*/ 1406652 h 1581862"/>
              <a:gd name="connsiteX147" fmla="*/ 2252228 w 2345954"/>
              <a:gd name="connsiteY147" fmla="*/ 1406652 h 1581862"/>
              <a:gd name="connsiteX148" fmla="*/ 2272039 w 2345954"/>
              <a:gd name="connsiteY148" fmla="*/ 1393698 h 1581862"/>
              <a:gd name="connsiteX149" fmla="*/ 2271278 w 2345954"/>
              <a:gd name="connsiteY149" fmla="*/ 1393698 h 1581862"/>
              <a:gd name="connsiteX150" fmla="*/ 2291089 w 2345954"/>
              <a:gd name="connsiteY150" fmla="*/ 1379220 h 1581862"/>
              <a:gd name="connsiteX151" fmla="*/ 2290328 w 2345954"/>
              <a:gd name="connsiteY151" fmla="*/ 1379982 h 1581862"/>
              <a:gd name="connsiteX152" fmla="*/ 2309378 w 2345954"/>
              <a:gd name="connsiteY152" fmla="*/ 1365503 h 1581862"/>
              <a:gd name="connsiteX153" fmla="*/ 2327666 w 2345954"/>
              <a:gd name="connsiteY153" fmla="*/ 1350264 h 1581862"/>
              <a:gd name="connsiteX154" fmla="*/ 2345954 w 2345954"/>
              <a:gd name="connsiteY154" fmla="*/ 1373124 h 158186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  <a:cxn ang="61">
                <a:pos x="connsiteX61" y="connsiteY61"/>
              </a:cxn>
              <a:cxn ang="62">
                <a:pos x="connsiteX62" y="connsiteY62"/>
              </a:cxn>
              <a:cxn ang="63">
                <a:pos x="connsiteX63" y="connsiteY63"/>
              </a:cxn>
              <a:cxn ang="64">
                <a:pos x="connsiteX64" y="connsiteY64"/>
              </a:cxn>
              <a:cxn ang="65">
                <a:pos x="connsiteX65" y="connsiteY65"/>
              </a:cxn>
              <a:cxn ang="66">
                <a:pos x="connsiteX66" y="connsiteY66"/>
              </a:cxn>
              <a:cxn ang="67">
                <a:pos x="connsiteX67" y="connsiteY67"/>
              </a:cxn>
              <a:cxn ang="68">
                <a:pos x="connsiteX68" y="connsiteY68"/>
              </a:cxn>
              <a:cxn ang="69">
                <a:pos x="connsiteX69" y="connsiteY69"/>
              </a:cxn>
              <a:cxn ang="70">
                <a:pos x="connsiteX70" y="connsiteY70"/>
              </a:cxn>
              <a:cxn ang="71">
                <a:pos x="connsiteX71" y="connsiteY71"/>
              </a:cxn>
              <a:cxn ang="72">
                <a:pos x="connsiteX72" y="connsiteY72"/>
              </a:cxn>
              <a:cxn ang="73">
                <a:pos x="connsiteX73" y="connsiteY73"/>
              </a:cxn>
              <a:cxn ang="74">
                <a:pos x="connsiteX74" y="connsiteY74"/>
              </a:cxn>
              <a:cxn ang="75">
                <a:pos x="connsiteX75" y="connsiteY75"/>
              </a:cxn>
              <a:cxn ang="76">
                <a:pos x="connsiteX76" y="connsiteY76"/>
              </a:cxn>
              <a:cxn ang="77">
                <a:pos x="connsiteX77" y="connsiteY77"/>
              </a:cxn>
              <a:cxn ang="78">
                <a:pos x="connsiteX78" y="connsiteY78"/>
              </a:cxn>
              <a:cxn ang="79">
                <a:pos x="connsiteX79" y="connsiteY79"/>
              </a:cxn>
              <a:cxn ang="80">
                <a:pos x="connsiteX80" y="connsiteY80"/>
              </a:cxn>
              <a:cxn ang="81">
                <a:pos x="connsiteX81" y="connsiteY81"/>
              </a:cxn>
              <a:cxn ang="82">
                <a:pos x="connsiteX82" y="connsiteY82"/>
              </a:cxn>
              <a:cxn ang="83">
                <a:pos x="connsiteX83" y="connsiteY83"/>
              </a:cxn>
              <a:cxn ang="84">
                <a:pos x="connsiteX84" y="connsiteY84"/>
              </a:cxn>
              <a:cxn ang="85">
                <a:pos x="connsiteX85" y="connsiteY85"/>
              </a:cxn>
              <a:cxn ang="86">
                <a:pos x="connsiteX86" y="connsiteY86"/>
              </a:cxn>
              <a:cxn ang="87">
                <a:pos x="connsiteX87" y="connsiteY87"/>
              </a:cxn>
              <a:cxn ang="88">
                <a:pos x="connsiteX88" y="connsiteY88"/>
              </a:cxn>
              <a:cxn ang="89">
                <a:pos x="connsiteX89" y="connsiteY89"/>
              </a:cxn>
              <a:cxn ang="90">
                <a:pos x="connsiteX90" y="connsiteY90"/>
              </a:cxn>
              <a:cxn ang="91">
                <a:pos x="connsiteX91" y="connsiteY91"/>
              </a:cxn>
              <a:cxn ang="92">
                <a:pos x="connsiteX92" y="connsiteY92"/>
              </a:cxn>
              <a:cxn ang="93">
                <a:pos x="connsiteX93" y="connsiteY93"/>
              </a:cxn>
              <a:cxn ang="94">
                <a:pos x="connsiteX94" y="connsiteY94"/>
              </a:cxn>
              <a:cxn ang="95">
                <a:pos x="connsiteX95" y="connsiteY95"/>
              </a:cxn>
              <a:cxn ang="96">
                <a:pos x="connsiteX96" y="connsiteY96"/>
              </a:cxn>
              <a:cxn ang="97">
                <a:pos x="connsiteX97" y="connsiteY97"/>
              </a:cxn>
              <a:cxn ang="98">
                <a:pos x="connsiteX98" y="connsiteY98"/>
              </a:cxn>
              <a:cxn ang="99">
                <a:pos x="connsiteX99" y="connsiteY99"/>
              </a:cxn>
              <a:cxn ang="100">
                <a:pos x="connsiteX100" y="connsiteY100"/>
              </a:cxn>
              <a:cxn ang="101">
                <a:pos x="connsiteX101" y="connsiteY101"/>
              </a:cxn>
              <a:cxn ang="102">
                <a:pos x="connsiteX102" y="connsiteY102"/>
              </a:cxn>
              <a:cxn ang="103">
                <a:pos x="connsiteX103" y="connsiteY103"/>
              </a:cxn>
              <a:cxn ang="104">
                <a:pos x="connsiteX104" y="connsiteY104"/>
              </a:cxn>
              <a:cxn ang="105">
                <a:pos x="connsiteX105" y="connsiteY105"/>
              </a:cxn>
              <a:cxn ang="106">
                <a:pos x="connsiteX106" y="connsiteY106"/>
              </a:cxn>
              <a:cxn ang="107">
                <a:pos x="connsiteX107" y="connsiteY107"/>
              </a:cxn>
              <a:cxn ang="108">
                <a:pos x="connsiteX108" y="connsiteY108"/>
              </a:cxn>
              <a:cxn ang="109">
                <a:pos x="connsiteX109" y="connsiteY109"/>
              </a:cxn>
              <a:cxn ang="110">
                <a:pos x="connsiteX110" y="connsiteY110"/>
              </a:cxn>
              <a:cxn ang="111">
                <a:pos x="connsiteX111" y="connsiteY111"/>
              </a:cxn>
              <a:cxn ang="112">
                <a:pos x="connsiteX112" y="connsiteY112"/>
              </a:cxn>
              <a:cxn ang="113">
                <a:pos x="connsiteX113" y="connsiteY113"/>
              </a:cxn>
              <a:cxn ang="114">
                <a:pos x="connsiteX114" y="connsiteY114"/>
              </a:cxn>
              <a:cxn ang="115">
                <a:pos x="connsiteX115" y="connsiteY115"/>
              </a:cxn>
              <a:cxn ang="116">
                <a:pos x="connsiteX116" y="connsiteY116"/>
              </a:cxn>
              <a:cxn ang="117">
                <a:pos x="connsiteX117" y="connsiteY117"/>
              </a:cxn>
              <a:cxn ang="118">
                <a:pos x="connsiteX118" y="connsiteY118"/>
              </a:cxn>
              <a:cxn ang="119">
                <a:pos x="connsiteX119" y="connsiteY119"/>
              </a:cxn>
              <a:cxn ang="120">
                <a:pos x="connsiteX120" y="connsiteY120"/>
              </a:cxn>
              <a:cxn ang="121">
                <a:pos x="connsiteX121" y="connsiteY121"/>
              </a:cxn>
              <a:cxn ang="122">
                <a:pos x="connsiteX122" y="connsiteY122"/>
              </a:cxn>
              <a:cxn ang="123">
                <a:pos x="connsiteX123" y="connsiteY123"/>
              </a:cxn>
              <a:cxn ang="124">
                <a:pos x="connsiteX124" y="connsiteY124"/>
              </a:cxn>
              <a:cxn ang="125">
                <a:pos x="connsiteX125" y="connsiteY125"/>
              </a:cxn>
              <a:cxn ang="126">
                <a:pos x="connsiteX126" y="connsiteY126"/>
              </a:cxn>
              <a:cxn ang="127">
                <a:pos x="connsiteX127" y="connsiteY127"/>
              </a:cxn>
              <a:cxn ang="128">
                <a:pos x="connsiteX128" y="connsiteY128"/>
              </a:cxn>
              <a:cxn ang="129">
                <a:pos x="connsiteX129" y="connsiteY129"/>
              </a:cxn>
              <a:cxn ang="130">
                <a:pos x="connsiteX130" y="connsiteY130"/>
              </a:cxn>
              <a:cxn ang="131">
                <a:pos x="connsiteX131" y="connsiteY131"/>
              </a:cxn>
              <a:cxn ang="132">
                <a:pos x="connsiteX132" y="connsiteY132"/>
              </a:cxn>
              <a:cxn ang="133">
                <a:pos x="connsiteX133" y="connsiteY133"/>
              </a:cxn>
              <a:cxn ang="134">
                <a:pos x="connsiteX134" y="connsiteY134"/>
              </a:cxn>
              <a:cxn ang="135">
                <a:pos x="connsiteX135" y="connsiteY135"/>
              </a:cxn>
              <a:cxn ang="136">
                <a:pos x="connsiteX136" y="connsiteY136"/>
              </a:cxn>
              <a:cxn ang="137">
                <a:pos x="connsiteX137" y="connsiteY137"/>
              </a:cxn>
              <a:cxn ang="138">
                <a:pos x="connsiteX138" y="connsiteY138"/>
              </a:cxn>
              <a:cxn ang="139">
                <a:pos x="connsiteX139" y="connsiteY139"/>
              </a:cxn>
              <a:cxn ang="140">
                <a:pos x="connsiteX140" y="connsiteY140"/>
              </a:cxn>
              <a:cxn ang="141">
                <a:pos x="connsiteX141" y="connsiteY141"/>
              </a:cxn>
              <a:cxn ang="142">
                <a:pos x="connsiteX142" y="connsiteY142"/>
              </a:cxn>
              <a:cxn ang="143">
                <a:pos x="connsiteX143" y="connsiteY143"/>
              </a:cxn>
              <a:cxn ang="144">
                <a:pos x="connsiteX144" y="connsiteY144"/>
              </a:cxn>
              <a:cxn ang="145">
                <a:pos x="connsiteX145" y="connsiteY145"/>
              </a:cxn>
              <a:cxn ang="146">
                <a:pos x="connsiteX146" y="connsiteY146"/>
              </a:cxn>
              <a:cxn ang="147">
                <a:pos x="connsiteX147" y="connsiteY147"/>
              </a:cxn>
              <a:cxn ang="148">
                <a:pos x="connsiteX148" y="connsiteY148"/>
              </a:cxn>
              <a:cxn ang="149">
                <a:pos x="connsiteX149" y="connsiteY149"/>
              </a:cxn>
              <a:cxn ang="150">
                <a:pos x="connsiteX150" y="connsiteY150"/>
              </a:cxn>
              <a:cxn ang="151">
                <a:pos x="connsiteX151" y="connsiteY151"/>
              </a:cxn>
              <a:cxn ang="152">
                <a:pos x="connsiteX152" y="connsiteY152"/>
              </a:cxn>
              <a:cxn ang="153">
                <a:pos x="connsiteX153" y="connsiteY153"/>
              </a:cxn>
              <a:cxn ang="154">
                <a:pos x="connsiteX154" y="connsiteY154"/>
              </a:cxn>
            </a:cxnLst>
            <a:rect l="l" t="t" r="r" b="b"/>
            <a:pathLst>
              <a:path w="2345954" h="1581862">
                <a:moveTo>
                  <a:pt x="2345954" y="1373124"/>
                </a:moveTo>
                <a:cubicBezTo>
                  <a:pt x="1923005" y="1720862"/>
                  <a:pt x="1240939" y="1584731"/>
                  <a:pt x="808999" y="1325117"/>
                </a:cubicBezTo>
                <a:cubicBezTo>
                  <a:pt x="534095" y="1164374"/>
                  <a:pt x="294700" y="936726"/>
                  <a:pt x="139963" y="656844"/>
                </a:cubicBezTo>
                <a:cubicBezTo>
                  <a:pt x="34642" y="461416"/>
                  <a:pt x="-34013" y="221310"/>
                  <a:pt x="17281" y="0"/>
                </a:cubicBezTo>
                <a:lnTo>
                  <a:pt x="44713" y="6096"/>
                </a:lnTo>
                <a:lnTo>
                  <a:pt x="41665" y="24384"/>
                </a:lnTo>
                <a:lnTo>
                  <a:pt x="41665" y="23622"/>
                </a:lnTo>
                <a:lnTo>
                  <a:pt x="37855" y="41910"/>
                </a:lnTo>
                <a:lnTo>
                  <a:pt x="37855" y="41148"/>
                </a:lnTo>
                <a:lnTo>
                  <a:pt x="34807" y="59436"/>
                </a:lnTo>
                <a:lnTo>
                  <a:pt x="34807" y="58674"/>
                </a:lnTo>
                <a:lnTo>
                  <a:pt x="32521" y="76961"/>
                </a:lnTo>
                <a:lnTo>
                  <a:pt x="32521" y="76200"/>
                </a:lnTo>
                <a:lnTo>
                  <a:pt x="30235" y="103632"/>
                </a:lnTo>
                <a:lnTo>
                  <a:pt x="30235" y="102870"/>
                </a:lnTo>
                <a:lnTo>
                  <a:pt x="29473" y="130302"/>
                </a:lnTo>
                <a:lnTo>
                  <a:pt x="29473" y="129540"/>
                </a:lnTo>
                <a:lnTo>
                  <a:pt x="28711" y="156972"/>
                </a:lnTo>
                <a:lnTo>
                  <a:pt x="29473" y="184404"/>
                </a:lnTo>
                <a:lnTo>
                  <a:pt x="29473" y="183642"/>
                </a:lnTo>
                <a:lnTo>
                  <a:pt x="30235" y="211836"/>
                </a:lnTo>
                <a:lnTo>
                  <a:pt x="32521" y="240030"/>
                </a:lnTo>
                <a:lnTo>
                  <a:pt x="32521" y="239267"/>
                </a:lnTo>
                <a:lnTo>
                  <a:pt x="40141" y="295655"/>
                </a:lnTo>
                <a:lnTo>
                  <a:pt x="40141" y="294894"/>
                </a:lnTo>
                <a:lnTo>
                  <a:pt x="52333" y="352805"/>
                </a:lnTo>
                <a:lnTo>
                  <a:pt x="52333" y="352044"/>
                </a:lnTo>
                <a:lnTo>
                  <a:pt x="59953" y="381000"/>
                </a:lnTo>
                <a:lnTo>
                  <a:pt x="68335" y="409955"/>
                </a:lnTo>
                <a:lnTo>
                  <a:pt x="67573" y="409194"/>
                </a:lnTo>
                <a:lnTo>
                  <a:pt x="76717" y="438911"/>
                </a:lnTo>
                <a:lnTo>
                  <a:pt x="76717" y="438150"/>
                </a:lnTo>
                <a:lnTo>
                  <a:pt x="86623" y="467105"/>
                </a:lnTo>
                <a:lnTo>
                  <a:pt x="97291" y="496824"/>
                </a:lnTo>
                <a:lnTo>
                  <a:pt x="97291" y="496061"/>
                </a:lnTo>
                <a:lnTo>
                  <a:pt x="108721" y="525780"/>
                </a:lnTo>
                <a:lnTo>
                  <a:pt x="114817" y="540258"/>
                </a:lnTo>
                <a:lnTo>
                  <a:pt x="120913" y="555498"/>
                </a:lnTo>
                <a:lnTo>
                  <a:pt x="120913" y="554736"/>
                </a:lnTo>
                <a:lnTo>
                  <a:pt x="134629" y="584454"/>
                </a:lnTo>
                <a:lnTo>
                  <a:pt x="149107" y="614172"/>
                </a:lnTo>
                <a:lnTo>
                  <a:pt x="149107" y="613410"/>
                </a:lnTo>
                <a:lnTo>
                  <a:pt x="165109" y="643128"/>
                </a:lnTo>
                <a:lnTo>
                  <a:pt x="181873" y="672084"/>
                </a:lnTo>
                <a:lnTo>
                  <a:pt x="181112" y="672084"/>
                </a:lnTo>
                <a:lnTo>
                  <a:pt x="199399" y="701040"/>
                </a:lnTo>
                <a:lnTo>
                  <a:pt x="198637" y="701040"/>
                </a:lnTo>
                <a:lnTo>
                  <a:pt x="217687" y="729996"/>
                </a:lnTo>
                <a:lnTo>
                  <a:pt x="216925" y="729996"/>
                </a:lnTo>
                <a:lnTo>
                  <a:pt x="235975" y="758952"/>
                </a:lnTo>
                <a:lnTo>
                  <a:pt x="256549" y="787908"/>
                </a:lnTo>
                <a:lnTo>
                  <a:pt x="255787" y="787908"/>
                </a:lnTo>
                <a:lnTo>
                  <a:pt x="277123" y="817626"/>
                </a:lnTo>
                <a:lnTo>
                  <a:pt x="277123" y="816864"/>
                </a:lnTo>
                <a:lnTo>
                  <a:pt x="298459" y="845820"/>
                </a:lnTo>
                <a:lnTo>
                  <a:pt x="321319" y="874776"/>
                </a:lnTo>
                <a:lnTo>
                  <a:pt x="320557" y="874014"/>
                </a:lnTo>
                <a:lnTo>
                  <a:pt x="344941" y="902970"/>
                </a:lnTo>
                <a:lnTo>
                  <a:pt x="344179" y="902208"/>
                </a:lnTo>
                <a:lnTo>
                  <a:pt x="369325" y="930402"/>
                </a:lnTo>
                <a:lnTo>
                  <a:pt x="368563" y="930402"/>
                </a:lnTo>
                <a:lnTo>
                  <a:pt x="394471" y="957834"/>
                </a:lnTo>
                <a:lnTo>
                  <a:pt x="420379" y="984504"/>
                </a:lnTo>
                <a:lnTo>
                  <a:pt x="447049" y="1012698"/>
                </a:lnTo>
                <a:lnTo>
                  <a:pt x="447049" y="1011936"/>
                </a:lnTo>
                <a:lnTo>
                  <a:pt x="474481" y="1039367"/>
                </a:lnTo>
                <a:lnTo>
                  <a:pt x="473719" y="1039367"/>
                </a:lnTo>
                <a:lnTo>
                  <a:pt x="502675" y="1066038"/>
                </a:lnTo>
                <a:lnTo>
                  <a:pt x="501913" y="1065276"/>
                </a:lnTo>
                <a:lnTo>
                  <a:pt x="530869" y="1091946"/>
                </a:lnTo>
                <a:lnTo>
                  <a:pt x="530869" y="1091184"/>
                </a:lnTo>
                <a:lnTo>
                  <a:pt x="560587" y="1117092"/>
                </a:lnTo>
                <a:lnTo>
                  <a:pt x="560587" y="1116330"/>
                </a:lnTo>
                <a:lnTo>
                  <a:pt x="591067" y="1141476"/>
                </a:lnTo>
                <a:lnTo>
                  <a:pt x="622309" y="1165860"/>
                </a:lnTo>
                <a:lnTo>
                  <a:pt x="622309" y="1165098"/>
                </a:lnTo>
                <a:lnTo>
                  <a:pt x="654313" y="1188720"/>
                </a:lnTo>
                <a:lnTo>
                  <a:pt x="687079" y="1213104"/>
                </a:lnTo>
                <a:lnTo>
                  <a:pt x="687079" y="1212342"/>
                </a:lnTo>
                <a:lnTo>
                  <a:pt x="720607" y="1235964"/>
                </a:lnTo>
                <a:lnTo>
                  <a:pt x="719845" y="1235202"/>
                </a:lnTo>
                <a:lnTo>
                  <a:pt x="754135" y="1258061"/>
                </a:lnTo>
                <a:lnTo>
                  <a:pt x="788425" y="1279398"/>
                </a:lnTo>
                <a:lnTo>
                  <a:pt x="823478" y="1300734"/>
                </a:lnTo>
                <a:lnTo>
                  <a:pt x="823478" y="1299972"/>
                </a:lnTo>
                <a:lnTo>
                  <a:pt x="858529" y="1320546"/>
                </a:lnTo>
                <a:lnTo>
                  <a:pt x="894343" y="1340358"/>
                </a:lnTo>
                <a:lnTo>
                  <a:pt x="894343" y="1339596"/>
                </a:lnTo>
                <a:lnTo>
                  <a:pt x="930157" y="1358646"/>
                </a:lnTo>
                <a:lnTo>
                  <a:pt x="967495" y="1376934"/>
                </a:lnTo>
                <a:lnTo>
                  <a:pt x="966734" y="1376934"/>
                </a:lnTo>
                <a:lnTo>
                  <a:pt x="1004834" y="1394460"/>
                </a:lnTo>
                <a:lnTo>
                  <a:pt x="1042934" y="1411224"/>
                </a:lnTo>
                <a:lnTo>
                  <a:pt x="1042171" y="1411224"/>
                </a:lnTo>
                <a:lnTo>
                  <a:pt x="1081034" y="1427226"/>
                </a:lnTo>
                <a:lnTo>
                  <a:pt x="1081034" y="1426464"/>
                </a:lnTo>
                <a:lnTo>
                  <a:pt x="1119134" y="1441703"/>
                </a:lnTo>
                <a:lnTo>
                  <a:pt x="1157995" y="1456182"/>
                </a:lnTo>
                <a:lnTo>
                  <a:pt x="1196857" y="1469136"/>
                </a:lnTo>
                <a:lnTo>
                  <a:pt x="1196095" y="1469136"/>
                </a:lnTo>
                <a:lnTo>
                  <a:pt x="1235719" y="1482089"/>
                </a:lnTo>
                <a:lnTo>
                  <a:pt x="1234957" y="1482089"/>
                </a:lnTo>
                <a:cubicBezTo>
                  <a:pt x="1298623" y="1500530"/>
                  <a:pt x="1363062" y="1516862"/>
                  <a:pt x="1428506" y="1527810"/>
                </a:cubicBezTo>
                <a:lnTo>
                  <a:pt x="1427743" y="1527810"/>
                </a:lnTo>
                <a:lnTo>
                  <a:pt x="1465843" y="1533905"/>
                </a:lnTo>
                <a:lnTo>
                  <a:pt x="1503181" y="1539239"/>
                </a:lnTo>
                <a:lnTo>
                  <a:pt x="1502419" y="1539239"/>
                </a:lnTo>
                <a:lnTo>
                  <a:pt x="1539757" y="1543050"/>
                </a:lnTo>
                <a:lnTo>
                  <a:pt x="1558807" y="1545336"/>
                </a:lnTo>
                <a:lnTo>
                  <a:pt x="1577095" y="1547622"/>
                </a:lnTo>
                <a:lnTo>
                  <a:pt x="1576334" y="1547622"/>
                </a:lnTo>
                <a:lnTo>
                  <a:pt x="1612909" y="1550670"/>
                </a:lnTo>
                <a:lnTo>
                  <a:pt x="1612909" y="1549908"/>
                </a:lnTo>
                <a:lnTo>
                  <a:pt x="1648723" y="1552194"/>
                </a:lnTo>
                <a:lnTo>
                  <a:pt x="1647962" y="1552194"/>
                </a:lnTo>
                <a:lnTo>
                  <a:pt x="1683775" y="1552955"/>
                </a:lnTo>
                <a:lnTo>
                  <a:pt x="1683013" y="1552955"/>
                </a:lnTo>
                <a:lnTo>
                  <a:pt x="1718066" y="1552955"/>
                </a:lnTo>
                <a:lnTo>
                  <a:pt x="1717304" y="1552955"/>
                </a:lnTo>
                <a:lnTo>
                  <a:pt x="1751593" y="1552194"/>
                </a:lnTo>
                <a:lnTo>
                  <a:pt x="1785122" y="1550670"/>
                </a:lnTo>
                <a:lnTo>
                  <a:pt x="1817887" y="1548384"/>
                </a:lnTo>
                <a:lnTo>
                  <a:pt x="1817125" y="1548384"/>
                </a:lnTo>
                <a:lnTo>
                  <a:pt x="1849892" y="1545336"/>
                </a:lnTo>
                <a:lnTo>
                  <a:pt x="1849129" y="1545336"/>
                </a:lnTo>
                <a:lnTo>
                  <a:pt x="1881134" y="1540764"/>
                </a:lnTo>
                <a:lnTo>
                  <a:pt x="1880372" y="1540764"/>
                </a:lnTo>
                <a:lnTo>
                  <a:pt x="1911613" y="1536191"/>
                </a:lnTo>
                <a:lnTo>
                  <a:pt x="1942093" y="1530096"/>
                </a:lnTo>
                <a:lnTo>
                  <a:pt x="1971811" y="1523238"/>
                </a:lnTo>
                <a:lnTo>
                  <a:pt x="1971811" y="1524000"/>
                </a:lnTo>
                <a:lnTo>
                  <a:pt x="2000767" y="1516379"/>
                </a:lnTo>
                <a:lnTo>
                  <a:pt x="2029723" y="1507998"/>
                </a:lnTo>
                <a:lnTo>
                  <a:pt x="2028961" y="1507998"/>
                </a:lnTo>
                <a:lnTo>
                  <a:pt x="2057155" y="1499615"/>
                </a:lnTo>
                <a:lnTo>
                  <a:pt x="2083825" y="1489710"/>
                </a:lnTo>
                <a:lnTo>
                  <a:pt x="2083063" y="1489710"/>
                </a:lnTo>
                <a:lnTo>
                  <a:pt x="2109734" y="1479803"/>
                </a:lnTo>
                <a:lnTo>
                  <a:pt x="2108972" y="1479803"/>
                </a:lnTo>
                <a:lnTo>
                  <a:pt x="2134879" y="1469136"/>
                </a:lnTo>
                <a:lnTo>
                  <a:pt x="2134117" y="1469136"/>
                </a:lnTo>
                <a:lnTo>
                  <a:pt x="2159263" y="1457705"/>
                </a:lnTo>
                <a:lnTo>
                  <a:pt x="2183648" y="1445514"/>
                </a:lnTo>
                <a:lnTo>
                  <a:pt x="2207269" y="1433322"/>
                </a:lnTo>
                <a:lnTo>
                  <a:pt x="2230129" y="1419605"/>
                </a:lnTo>
                <a:lnTo>
                  <a:pt x="2230129" y="1420367"/>
                </a:lnTo>
                <a:lnTo>
                  <a:pt x="2252989" y="1406652"/>
                </a:lnTo>
                <a:lnTo>
                  <a:pt x="2252228" y="1406652"/>
                </a:lnTo>
                <a:lnTo>
                  <a:pt x="2272039" y="1393698"/>
                </a:lnTo>
                <a:lnTo>
                  <a:pt x="2271278" y="1393698"/>
                </a:lnTo>
                <a:lnTo>
                  <a:pt x="2291089" y="1379220"/>
                </a:lnTo>
                <a:lnTo>
                  <a:pt x="2290328" y="1379982"/>
                </a:lnTo>
                <a:lnTo>
                  <a:pt x="2309378" y="1365503"/>
                </a:lnTo>
                <a:lnTo>
                  <a:pt x="2327666" y="1350264"/>
                </a:lnTo>
                <a:lnTo>
                  <a:pt x="2345954" y="1373124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Freeform 3"/>
          <p:cNvSpPr/>
          <p:nvPr/>
        </p:nvSpPr>
        <p:spPr>
          <a:xfrm>
            <a:off x="3809123" y="5282946"/>
            <a:ext cx="336313" cy="1303782"/>
          </a:xfrm>
          <a:custGeom>
            <a:avLst/>
            <a:gdLst>
              <a:gd name="connsiteX0" fmla="*/ 22097 w 336313"/>
              <a:gd name="connsiteY0" fmla="*/ 3047 h 1303782"/>
              <a:gd name="connsiteX1" fmla="*/ 334517 w 336313"/>
              <a:gd name="connsiteY1" fmla="*/ 713994 h 1303782"/>
              <a:gd name="connsiteX2" fmla="*/ 92202 w 336313"/>
              <a:gd name="connsiteY2" fmla="*/ 1303782 h 1303782"/>
              <a:gd name="connsiteX3" fmla="*/ 71628 w 336313"/>
              <a:gd name="connsiteY3" fmla="*/ 1301496 h 1303782"/>
              <a:gd name="connsiteX4" fmla="*/ 73152 w 336313"/>
              <a:gd name="connsiteY4" fmla="*/ 1281684 h 1303782"/>
              <a:gd name="connsiteX5" fmla="*/ 305561 w 336313"/>
              <a:gd name="connsiteY5" fmla="*/ 717041 h 1303782"/>
              <a:gd name="connsiteX6" fmla="*/ 0 w 336313"/>
              <a:gd name="connsiteY6" fmla="*/ 20573 h 1303782"/>
              <a:gd name="connsiteX7" fmla="*/ 2285 w 336313"/>
              <a:gd name="connsiteY7" fmla="*/ 0 h 1303782"/>
              <a:gd name="connsiteX8" fmla="*/ 22097 w 336313"/>
              <a:gd name="connsiteY8" fmla="*/ 3047 h 130378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336313" h="1303782">
                <a:moveTo>
                  <a:pt x="22097" y="3047"/>
                </a:moveTo>
                <a:cubicBezTo>
                  <a:pt x="189674" y="210286"/>
                  <a:pt x="318732" y="442747"/>
                  <a:pt x="334517" y="713994"/>
                </a:cubicBezTo>
                <a:cubicBezTo>
                  <a:pt x="350367" y="944460"/>
                  <a:pt x="265620" y="1151140"/>
                  <a:pt x="92202" y="1303782"/>
                </a:cubicBezTo>
                <a:cubicBezTo>
                  <a:pt x="86105" y="1308353"/>
                  <a:pt x="76961" y="1307591"/>
                  <a:pt x="71628" y="1301496"/>
                </a:cubicBezTo>
                <a:cubicBezTo>
                  <a:pt x="67055" y="1296161"/>
                  <a:pt x="67817" y="1287017"/>
                  <a:pt x="73152" y="1281684"/>
                </a:cubicBezTo>
                <a:cubicBezTo>
                  <a:pt x="238823" y="1138948"/>
                  <a:pt x="322389" y="935011"/>
                  <a:pt x="305561" y="717041"/>
                </a:cubicBezTo>
                <a:cubicBezTo>
                  <a:pt x="292328" y="451751"/>
                  <a:pt x="162686" y="223380"/>
                  <a:pt x="0" y="20573"/>
                </a:cubicBezTo>
                <a:cubicBezTo>
                  <a:pt x="-5334" y="14477"/>
                  <a:pt x="-3809" y="5333"/>
                  <a:pt x="2285" y="0"/>
                </a:cubicBezTo>
                <a:cubicBezTo>
                  <a:pt x="8382" y="-4572"/>
                  <a:pt x="17526" y="-3810"/>
                  <a:pt x="22097" y="3047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Freeform 3"/>
          <p:cNvSpPr/>
          <p:nvPr/>
        </p:nvSpPr>
        <p:spPr>
          <a:xfrm>
            <a:off x="7541386" y="4335779"/>
            <a:ext cx="2339340" cy="28194"/>
          </a:xfrm>
          <a:custGeom>
            <a:avLst/>
            <a:gdLst>
              <a:gd name="connsiteX0" fmla="*/ 0 w 2339340"/>
              <a:gd name="connsiteY0" fmla="*/ 14097 h 28194"/>
              <a:gd name="connsiteX1" fmla="*/ 2339340 w 2339340"/>
              <a:gd name="connsiteY1" fmla="*/ 14097 h 2819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2339340" h="28194">
                <a:moveTo>
                  <a:pt x="0" y="14097"/>
                </a:moveTo>
                <a:lnTo>
                  <a:pt x="2339340" y="14097"/>
                </a:lnTo>
              </a:path>
            </a:pathLst>
          </a:custGeom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Freeform 3"/>
          <p:cNvSpPr/>
          <p:nvPr/>
        </p:nvSpPr>
        <p:spPr>
          <a:xfrm>
            <a:off x="4629797" y="4402073"/>
            <a:ext cx="717041" cy="28955"/>
          </a:xfrm>
          <a:custGeom>
            <a:avLst/>
            <a:gdLst>
              <a:gd name="connsiteX0" fmla="*/ 0 w 717041"/>
              <a:gd name="connsiteY0" fmla="*/ 14478 h 28955"/>
              <a:gd name="connsiteX1" fmla="*/ 717041 w 717041"/>
              <a:gd name="connsiteY1" fmla="*/ 14478 h 2895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717041" h="28955">
                <a:moveTo>
                  <a:pt x="0" y="14478"/>
                </a:moveTo>
                <a:lnTo>
                  <a:pt x="717041" y="14478"/>
                </a:lnTo>
              </a:path>
            </a:pathLst>
          </a:custGeom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Freeform 3"/>
          <p:cNvSpPr/>
          <p:nvPr/>
        </p:nvSpPr>
        <p:spPr>
          <a:xfrm>
            <a:off x="774839" y="3515105"/>
            <a:ext cx="232410" cy="28194"/>
          </a:xfrm>
          <a:custGeom>
            <a:avLst/>
            <a:gdLst>
              <a:gd name="connsiteX0" fmla="*/ 0 w 232410"/>
              <a:gd name="connsiteY0" fmla="*/ 14097 h 28194"/>
              <a:gd name="connsiteX1" fmla="*/ 232410 w 232410"/>
              <a:gd name="connsiteY1" fmla="*/ 14097 h 2819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232410" h="28194">
                <a:moveTo>
                  <a:pt x="0" y="14097"/>
                </a:moveTo>
                <a:lnTo>
                  <a:pt x="232410" y="14097"/>
                </a:lnTo>
              </a:path>
            </a:pathLst>
          </a:custGeom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5500" y="6451600"/>
            <a:ext cx="508000" cy="762000"/>
          </a:xfrm>
          <a:prstGeom prst="rect">
            <a:avLst/>
          </a:prstGeom>
          <a:noFill/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59000" y="1168400"/>
            <a:ext cx="2400300" cy="1816100"/>
          </a:xfrm>
          <a:prstGeom prst="rect">
            <a:avLst/>
          </a:prstGeom>
          <a:noFill/>
        </p:spPr>
      </p:pic>
      <p:pic>
        <p:nvPicPr>
          <p:cNvPr id="102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01800" y="4724400"/>
            <a:ext cx="2311400" cy="19431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6642100" y="1384300"/>
            <a:ext cx="1041400" cy="457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600"/>
              </a:lnSpc>
              <a:tabLst/>
            </a:pPr>
            <a:r>
              <a:rPr lang="en-US" altLang="zh-CN" sz="2802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IT男！</a:t>
            </a:r>
          </a:p>
        </p:txBody>
      </p:sp>
      <p:sp>
        <p:nvSpPr>
          <p:cNvPr id="1025" name="TextBox 1"/>
          <p:cNvSpPr txBox="1"/>
          <p:nvPr/>
        </p:nvSpPr>
        <p:spPr>
          <a:xfrm>
            <a:off x="4851400" y="2032000"/>
            <a:ext cx="4622800" cy="457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600"/>
              </a:lnSpc>
              <a:tabLst/>
            </a:pPr>
            <a:r>
              <a:rPr lang="en-US" altLang="zh-CN" sz="2802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发动你们计算机般的大脑吧！</a:t>
            </a:r>
          </a:p>
        </p:txBody>
      </p:sp>
      <p:sp>
        <p:nvSpPr>
          <p:cNvPr id="1026" name="TextBox 1"/>
          <p:cNvSpPr txBox="1"/>
          <p:nvPr/>
        </p:nvSpPr>
        <p:spPr>
          <a:xfrm>
            <a:off x="5981700" y="2667000"/>
            <a:ext cx="2362200" cy="457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600"/>
              </a:lnSpc>
              <a:tabLst/>
            </a:pPr>
            <a:r>
              <a:rPr lang="en-US" altLang="zh-CN" sz="2802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为了XING福！</a:t>
            </a:r>
          </a:p>
        </p:txBody>
      </p:sp>
      <p:sp>
        <p:nvSpPr>
          <p:cNvPr id="1028" name="TextBox 1"/>
          <p:cNvSpPr txBox="1"/>
          <p:nvPr/>
        </p:nvSpPr>
        <p:spPr>
          <a:xfrm>
            <a:off x="4838700" y="4749800"/>
            <a:ext cx="1422400" cy="1739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600"/>
              </a:lnSpc>
              <a:tabLst/>
            </a:pPr>
            <a:r>
              <a:rPr lang="en-US" altLang="zh-CN" sz="2802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第一印象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4000"/>
              </a:lnSpc>
              <a:tabLst/>
            </a:pPr>
            <a:r>
              <a:rPr lang="en-US" altLang="zh-CN" sz="2802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家庭背景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4000"/>
              </a:lnSpc>
              <a:tabLst/>
            </a:pPr>
            <a:r>
              <a:rPr lang="en-US" altLang="zh-CN" sz="2802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性格特征</a:t>
            </a:r>
          </a:p>
        </p:txBody>
      </p:sp>
      <p:sp>
        <p:nvSpPr>
          <p:cNvPr id="1029" name="TextBox 1"/>
          <p:cNvSpPr txBox="1"/>
          <p:nvPr/>
        </p:nvSpPr>
        <p:spPr>
          <a:xfrm>
            <a:off x="5295900" y="3911600"/>
            <a:ext cx="2159000" cy="596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700"/>
              </a:lnSpc>
              <a:tabLst/>
            </a:pPr>
            <a:r>
              <a:rPr lang="en-US" altLang="zh-CN" sz="3600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如何分析</a:t>
            </a:r>
            <a:r>
              <a:rPr lang="en-US" altLang="zh-CN" sz="2802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…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774839" y="348995"/>
            <a:ext cx="9144000" cy="6858000"/>
          </a:xfrm>
          <a:custGeom>
            <a:avLst/>
            <a:gdLst>
              <a:gd name="connsiteX0" fmla="*/ 0 w 9144000"/>
              <a:gd name="connsiteY0" fmla="*/ 0 h 6858000"/>
              <a:gd name="connsiteX1" fmla="*/ 0 w 9144000"/>
              <a:gd name="connsiteY1" fmla="*/ 6857999 h 6858000"/>
              <a:gd name="connsiteX2" fmla="*/ 9143999 w 9144000"/>
              <a:gd name="connsiteY2" fmla="*/ 6857999 h 6858000"/>
              <a:gd name="connsiteX3" fmla="*/ 9143999 w 9144000"/>
              <a:gd name="connsiteY3" fmla="*/ 0 h 6858000"/>
              <a:gd name="connsiteX4" fmla="*/ 0 w 9144000"/>
              <a:gd name="connsiteY4" fmla="*/ 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0" y="6857999"/>
                </a:lnTo>
                <a:lnTo>
                  <a:pt x="9143999" y="6857999"/>
                </a:lnTo>
                <a:lnTo>
                  <a:pt x="9143999" y="0"/>
                </a:lnTo>
                <a:lnTo>
                  <a:pt x="0" y="0"/>
                </a:lnTo>
              </a:path>
            </a:pathLst>
          </a:custGeom>
          <a:solidFill>
            <a:srgbClr val="00B0F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1232039" y="4875276"/>
            <a:ext cx="4098035" cy="28955"/>
          </a:xfrm>
          <a:custGeom>
            <a:avLst/>
            <a:gdLst>
              <a:gd name="connsiteX0" fmla="*/ 14477 w 4098035"/>
              <a:gd name="connsiteY0" fmla="*/ 28955 h 28955"/>
              <a:gd name="connsiteX1" fmla="*/ 4083557 w 4098035"/>
              <a:gd name="connsiteY1" fmla="*/ 28955 h 28955"/>
              <a:gd name="connsiteX2" fmla="*/ 4098036 w 4098035"/>
              <a:gd name="connsiteY2" fmla="*/ 14477 h 28955"/>
              <a:gd name="connsiteX3" fmla="*/ 4083557 w 4098035"/>
              <a:gd name="connsiteY3" fmla="*/ 0 h 28955"/>
              <a:gd name="connsiteX4" fmla="*/ 14477 w 4098035"/>
              <a:gd name="connsiteY4" fmla="*/ 0 h 28955"/>
              <a:gd name="connsiteX5" fmla="*/ 0 w 4098035"/>
              <a:gd name="connsiteY5" fmla="*/ 14477 h 28955"/>
              <a:gd name="connsiteX6" fmla="*/ 14477 w 4098035"/>
              <a:gd name="connsiteY6" fmla="*/ 28955 h 2895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4098035" h="28955">
                <a:moveTo>
                  <a:pt x="14477" y="28955"/>
                </a:moveTo>
                <a:lnTo>
                  <a:pt x="4083557" y="28955"/>
                </a:lnTo>
                <a:cubicBezTo>
                  <a:pt x="4091177" y="28955"/>
                  <a:pt x="4098036" y="22097"/>
                  <a:pt x="4098036" y="14477"/>
                </a:cubicBezTo>
                <a:cubicBezTo>
                  <a:pt x="4098036" y="6095"/>
                  <a:pt x="4091177" y="0"/>
                  <a:pt x="4083557" y="0"/>
                </a:cubicBezTo>
                <a:lnTo>
                  <a:pt x="14477" y="0"/>
                </a:lnTo>
                <a:cubicBezTo>
                  <a:pt x="6858" y="0"/>
                  <a:pt x="0" y="6095"/>
                  <a:pt x="0" y="14477"/>
                </a:cubicBezTo>
                <a:cubicBezTo>
                  <a:pt x="0" y="22097"/>
                  <a:pt x="6858" y="28955"/>
                  <a:pt x="14477" y="28955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1232039" y="2143505"/>
            <a:ext cx="30480" cy="2763774"/>
          </a:xfrm>
          <a:custGeom>
            <a:avLst/>
            <a:gdLst>
              <a:gd name="connsiteX0" fmla="*/ 0 w 30480"/>
              <a:gd name="connsiteY0" fmla="*/ 2749296 h 2763774"/>
              <a:gd name="connsiteX1" fmla="*/ 2286 w 30480"/>
              <a:gd name="connsiteY1" fmla="*/ 13716 h 2763774"/>
              <a:gd name="connsiteX2" fmla="*/ 16002 w 30480"/>
              <a:gd name="connsiteY2" fmla="*/ 0 h 2763774"/>
              <a:gd name="connsiteX3" fmla="*/ 30480 w 30480"/>
              <a:gd name="connsiteY3" fmla="*/ 13716 h 2763774"/>
              <a:gd name="connsiteX4" fmla="*/ 28955 w 30480"/>
              <a:gd name="connsiteY4" fmla="*/ 2749296 h 2763774"/>
              <a:gd name="connsiteX5" fmla="*/ 14477 w 30480"/>
              <a:gd name="connsiteY5" fmla="*/ 2763773 h 2763774"/>
              <a:gd name="connsiteX6" fmla="*/ 0 w 30480"/>
              <a:gd name="connsiteY6" fmla="*/ 2749296 h 276377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30480" h="2763774">
                <a:moveTo>
                  <a:pt x="0" y="2749296"/>
                </a:moveTo>
                <a:lnTo>
                  <a:pt x="2286" y="13716"/>
                </a:lnTo>
                <a:cubicBezTo>
                  <a:pt x="2286" y="6095"/>
                  <a:pt x="8381" y="0"/>
                  <a:pt x="16002" y="0"/>
                </a:cubicBezTo>
                <a:cubicBezTo>
                  <a:pt x="24383" y="0"/>
                  <a:pt x="30480" y="6095"/>
                  <a:pt x="30480" y="13716"/>
                </a:cubicBezTo>
                <a:lnTo>
                  <a:pt x="28955" y="2749296"/>
                </a:lnTo>
                <a:cubicBezTo>
                  <a:pt x="28955" y="2756915"/>
                  <a:pt x="22859" y="2763773"/>
                  <a:pt x="14477" y="2763773"/>
                </a:cubicBezTo>
                <a:cubicBezTo>
                  <a:pt x="6858" y="2763773"/>
                  <a:pt x="0" y="2756915"/>
                  <a:pt x="0" y="2749296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8576195" y="4875276"/>
            <a:ext cx="857250" cy="28955"/>
          </a:xfrm>
          <a:custGeom>
            <a:avLst/>
            <a:gdLst>
              <a:gd name="connsiteX0" fmla="*/ 14478 w 857250"/>
              <a:gd name="connsiteY0" fmla="*/ 0 h 28955"/>
              <a:gd name="connsiteX1" fmla="*/ 842771 w 857250"/>
              <a:gd name="connsiteY1" fmla="*/ 0 h 28955"/>
              <a:gd name="connsiteX2" fmla="*/ 857250 w 857250"/>
              <a:gd name="connsiteY2" fmla="*/ 14477 h 28955"/>
              <a:gd name="connsiteX3" fmla="*/ 842771 w 857250"/>
              <a:gd name="connsiteY3" fmla="*/ 28955 h 28955"/>
              <a:gd name="connsiteX4" fmla="*/ 14478 w 857250"/>
              <a:gd name="connsiteY4" fmla="*/ 28955 h 28955"/>
              <a:gd name="connsiteX5" fmla="*/ 0 w 857250"/>
              <a:gd name="connsiteY5" fmla="*/ 14477 h 28955"/>
              <a:gd name="connsiteX6" fmla="*/ 14478 w 857250"/>
              <a:gd name="connsiteY6" fmla="*/ 0 h 2895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857250" h="28955">
                <a:moveTo>
                  <a:pt x="14478" y="0"/>
                </a:moveTo>
                <a:lnTo>
                  <a:pt x="842771" y="0"/>
                </a:lnTo>
                <a:cubicBezTo>
                  <a:pt x="851153" y="0"/>
                  <a:pt x="857250" y="6095"/>
                  <a:pt x="857250" y="14477"/>
                </a:cubicBezTo>
                <a:cubicBezTo>
                  <a:pt x="857250" y="22097"/>
                  <a:pt x="851153" y="28955"/>
                  <a:pt x="842771" y="28955"/>
                </a:cubicBezTo>
                <a:lnTo>
                  <a:pt x="14478" y="28955"/>
                </a:lnTo>
                <a:cubicBezTo>
                  <a:pt x="6095" y="28955"/>
                  <a:pt x="0" y="22097"/>
                  <a:pt x="0" y="14477"/>
                </a:cubicBezTo>
                <a:cubicBezTo>
                  <a:pt x="0" y="6095"/>
                  <a:pt x="6095" y="0"/>
                  <a:pt x="14478" y="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9396869" y="4875276"/>
            <a:ext cx="28956" cy="1900428"/>
          </a:xfrm>
          <a:custGeom>
            <a:avLst/>
            <a:gdLst>
              <a:gd name="connsiteX0" fmla="*/ 0 w 28956"/>
              <a:gd name="connsiteY0" fmla="*/ 1885950 h 1900428"/>
              <a:gd name="connsiteX1" fmla="*/ 0 w 28956"/>
              <a:gd name="connsiteY1" fmla="*/ 14477 h 1900428"/>
              <a:gd name="connsiteX2" fmla="*/ 14478 w 28956"/>
              <a:gd name="connsiteY2" fmla="*/ 0 h 1900428"/>
              <a:gd name="connsiteX3" fmla="*/ 28955 w 28956"/>
              <a:gd name="connsiteY3" fmla="*/ 14477 h 1900428"/>
              <a:gd name="connsiteX4" fmla="*/ 28955 w 28956"/>
              <a:gd name="connsiteY4" fmla="*/ 1885950 h 1900428"/>
              <a:gd name="connsiteX5" fmla="*/ 14478 w 28956"/>
              <a:gd name="connsiteY5" fmla="*/ 1900428 h 1900428"/>
              <a:gd name="connsiteX6" fmla="*/ 0 w 28956"/>
              <a:gd name="connsiteY6" fmla="*/ 1885950 h 190042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28956" h="1900428">
                <a:moveTo>
                  <a:pt x="0" y="1885950"/>
                </a:moveTo>
                <a:lnTo>
                  <a:pt x="0" y="14477"/>
                </a:lnTo>
                <a:cubicBezTo>
                  <a:pt x="0" y="6095"/>
                  <a:pt x="6095" y="0"/>
                  <a:pt x="14478" y="0"/>
                </a:cubicBezTo>
                <a:cubicBezTo>
                  <a:pt x="22097" y="0"/>
                  <a:pt x="28955" y="6095"/>
                  <a:pt x="28955" y="14477"/>
                </a:cubicBezTo>
                <a:lnTo>
                  <a:pt x="28955" y="1885950"/>
                </a:lnTo>
                <a:cubicBezTo>
                  <a:pt x="28955" y="1893569"/>
                  <a:pt x="22097" y="1900428"/>
                  <a:pt x="14478" y="1900428"/>
                </a:cubicBezTo>
                <a:cubicBezTo>
                  <a:pt x="6095" y="1900428"/>
                  <a:pt x="0" y="1893569"/>
                  <a:pt x="0" y="188595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4051439" y="6758178"/>
            <a:ext cx="5356860" cy="28194"/>
          </a:xfrm>
          <a:custGeom>
            <a:avLst/>
            <a:gdLst>
              <a:gd name="connsiteX0" fmla="*/ 14478 w 5356860"/>
              <a:gd name="connsiteY0" fmla="*/ 28193 h 28194"/>
              <a:gd name="connsiteX1" fmla="*/ 5342382 w 5356860"/>
              <a:gd name="connsiteY1" fmla="*/ 28193 h 28194"/>
              <a:gd name="connsiteX2" fmla="*/ 5356859 w 5356860"/>
              <a:gd name="connsiteY2" fmla="*/ 14478 h 28194"/>
              <a:gd name="connsiteX3" fmla="*/ 5342382 w 5356860"/>
              <a:gd name="connsiteY3" fmla="*/ 0 h 28194"/>
              <a:gd name="connsiteX4" fmla="*/ 14478 w 5356860"/>
              <a:gd name="connsiteY4" fmla="*/ 0 h 28194"/>
              <a:gd name="connsiteX5" fmla="*/ 0 w 5356860"/>
              <a:gd name="connsiteY5" fmla="*/ 14478 h 28194"/>
              <a:gd name="connsiteX6" fmla="*/ 14478 w 5356860"/>
              <a:gd name="connsiteY6" fmla="*/ 28193 h 2819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5356860" h="28194">
                <a:moveTo>
                  <a:pt x="14478" y="28193"/>
                </a:moveTo>
                <a:lnTo>
                  <a:pt x="5342382" y="28193"/>
                </a:lnTo>
                <a:cubicBezTo>
                  <a:pt x="5350002" y="28193"/>
                  <a:pt x="5356859" y="22097"/>
                  <a:pt x="5356859" y="14478"/>
                </a:cubicBezTo>
                <a:cubicBezTo>
                  <a:pt x="5356859" y="6095"/>
                  <a:pt x="5350002" y="0"/>
                  <a:pt x="5342382" y="0"/>
                </a:cubicBezTo>
                <a:lnTo>
                  <a:pt x="14478" y="0"/>
                </a:lnTo>
                <a:cubicBezTo>
                  <a:pt x="6858" y="0"/>
                  <a:pt x="0" y="6095"/>
                  <a:pt x="0" y="14478"/>
                </a:cubicBezTo>
                <a:cubicBezTo>
                  <a:pt x="0" y="22097"/>
                  <a:pt x="6858" y="28193"/>
                  <a:pt x="14478" y="28193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5985395" y="4875276"/>
            <a:ext cx="1619250" cy="28955"/>
          </a:xfrm>
          <a:custGeom>
            <a:avLst/>
            <a:gdLst>
              <a:gd name="connsiteX0" fmla="*/ 14478 w 1619250"/>
              <a:gd name="connsiteY0" fmla="*/ 28955 h 28955"/>
              <a:gd name="connsiteX1" fmla="*/ 1604772 w 1619250"/>
              <a:gd name="connsiteY1" fmla="*/ 28955 h 28955"/>
              <a:gd name="connsiteX2" fmla="*/ 1619250 w 1619250"/>
              <a:gd name="connsiteY2" fmla="*/ 14477 h 28955"/>
              <a:gd name="connsiteX3" fmla="*/ 1604772 w 1619250"/>
              <a:gd name="connsiteY3" fmla="*/ 0 h 28955"/>
              <a:gd name="connsiteX4" fmla="*/ 14478 w 1619250"/>
              <a:gd name="connsiteY4" fmla="*/ 0 h 28955"/>
              <a:gd name="connsiteX5" fmla="*/ 0 w 1619250"/>
              <a:gd name="connsiteY5" fmla="*/ 14477 h 28955"/>
              <a:gd name="connsiteX6" fmla="*/ 14478 w 1619250"/>
              <a:gd name="connsiteY6" fmla="*/ 28955 h 2895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1619250" h="28955">
                <a:moveTo>
                  <a:pt x="14478" y="28955"/>
                </a:moveTo>
                <a:lnTo>
                  <a:pt x="1604772" y="28955"/>
                </a:lnTo>
                <a:cubicBezTo>
                  <a:pt x="1613141" y="28955"/>
                  <a:pt x="1619250" y="22097"/>
                  <a:pt x="1619250" y="14477"/>
                </a:cubicBezTo>
                <a:cubicBezTo>
                  <a:pt x="1619250" y="6095"/>
                  <a:pt x="1613141" y="0"/>
                  <a:pt x="1604772" y="0"/>
                </a:cubicBezTo>
                <a:lnTo>
                  <a:pt x="14478" y="0"/>
                </a:lnTo>
                <a:cubicBezTo>
                  <a:pt x="6096" y="0"/>
                  <a:pt x="0" y="6095"/>
                  <a:pt x="0" y="14477"/>
                </a:cubicBezTo>
                <a:cubicBezTo>
                  <a:pt x="0" y="22097"/>
                  <a:pt x="6096" y="28955"/>
                  <a:pt x="14478" y="28955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342900"/>
            <a:ext cx="50800" cy="457200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0" y="5816600"/>
            <a:ext cx="2997200" cy="977900"/>
          </a:xfrm>
          <a:prstGeom prst="rect">
            <a:avLst/>
          </a:prstGeom>
          <a:noFill/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2108200"/>
            <a:ext cx="1104900" cy="42672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959100" y="1854200"/>
            <a:ext cx="1358900" cy="292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00"/>
              </a:lnSpc>
              <a:tabLst/>
            </a:pPr>
            <a:r>
              <a:rPr lang="en-US" altLang="zh-CN" sz="1800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学的是文科…</a:t>
            </a:r>
          </a:p>
        </p:txBody>
      </p:sp>
      <p:sp>
        <p:nvSpPr>
          <p:cNvPr id="12" name="TextBox 1"/>
          <p:cNvSpPr txBox="1"/>
          <p:nvPr/>
        </p:nvSpPr>
        <p:spPr>
          <a:xfrm>
            <a:off x="4267200" y="1117600"/>
            <a:ext cx="4686300" cy="914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00"/>
              </a:lnSpc>
              <a:tabLst>
                <a:tab pos="2413000" algn="l"/>
              </a:tabLst>
            </a:pPr>
            <a:r>
              <a:rPr lang="en-US" altLang="zh-CN" sz="1800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最近聊天好像觉得她很烦…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800"/>
              </a:lnSpc>
              <a:tabLst>
                <a:tab pos="2413000" algn="l"/>
              </a:tabLst>
            </a:pPr>
            <a:r>
              <a:rPr lang="en-US" altLang="zh-CN" dirty="0" smtClean="0"/>
              <a:t>	</a:t>
            </a:r>
            <a:r>
              <a:rPr lang="en-US" altLang="zh-CN" sz="1800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相处之后感觉还不错…</a:t>
            </a:r>
          </a:p>
        </p:txBody>
      </p:sp>
      <p:sp>
        <p:nvSpPr>
          <p:cNvPr id="13" name="TextBox 1"/>
          <p:cNvSpPr txBox="1"/>
          <p:nvPr/>
        </p:nvSpPr>
        <p:spPr>
          <a:xfrm>
            <a:off x="1320800" y="4711700"/>
            <a:ext cx="7366000" cy="2082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00"/>
              </a:lnSpc>
              <a:tabLst>
                <a:tab pos="38100" algn="l"/>
                <a:tab pos="215900" algn="l"/>
                <a:tab pos="6235700" algn="l"/>
              </a:tabLst>
            </a:pPr>
            <a:r>
              <a:rPr lang="en-US" altLang="zh-CN" dirty="0" smtClean="0"/>
              <a:t>			</a:t>
            </a:r>
            <a:r>
              <a:rPr lang="en-US" altLang="zh-CN" sz="1800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分析数据中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700"/>
              </a:lnSpc>
              <a:tabLst>
                <a:tab pos="38100" algn="l"/>
                <a:tab pos="215900" algn="l"/>
                <a:tab pos="6235700" algn="l"/>
              </a:tabLst>
            </a:pPr>
            <a:r>
              <a:rPr lang="en-US" altLang="zh-CN" dirty="0" smtClean="0"/>
              <a:t>	</a:t>
            </a:r>
            <a:r>
              <a:rPr lang="en-US" altLang="zh-CN" sz="1800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分析完她的家庭和性格</a:t>
            </a:r>
          </a:p>
          <a:p>
            <a:pPr>
              <a:lnSpc>
                <a:spcPts val="2100"/>
              </a:lnSpc>
              <a:tabLst>
                <a:tab pos="38100" algn="l"/>
                <a:tab pos="215900" algn="l"/>
                <a:tab pos="6235700" algn="l"/>
              </a:tabLst>
            </a:pPr>
            <a:r>
              <a:rPr lang="en-US" altLang="zh-CN" sz="1800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得到她想被满足的需求</a:t>
            </a:r>
          </a:p>
          <a:p>
            <a:pPr>
              <a:lnSpc>
                <a:spcPts val="2100"/>
              </a:lnSpc>
              <a:tabLst>
                <a:tab pos="38100" algn="l"/>
                <a:tab pos="215900" algn="l"/>
                <a:tab pos="6235700" algn="l"/>
              </a:tabLst>
            </a:pPr>
            <a:r>
              <a:rPr lang="en-US" altLang="zh-CN" dirty="0" smtClean="0"/>
              <a:t>		</a:t>
            </a:r>
            <a:r>
              <a:rPr lang="en-US" altLang="zh-CN" sz="1800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按需展示你有的东西</a:t>
            </a:r>
          </a:p>
        </p:txBody>
      </p:sp>
      <p:sp>
        <p:nvSpPr>
          <p:cNvPr id="14" name="TextBox 1"/>
          <p:cNvSpPr txBox="1"/>
          <p:nvPr/>
        </p:nvSpPr>
        <p:spPr>
          <a:xfrm>
            <a:off x="1790700" y="2743200"/>
            <a:ext cx="2959100" cy="1790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00"/>
              </a:lnSpc>
              <a:tabLst>
                <a:tab pos="584200" algn="l"/>
                <a:tab pos="1397000" algn="l"/>
              </a:tabLst>
            </a:pPr>
            <a:r>
              <a:rPr lang="en-US" altLang="zh-CN" dirty="0" smtClean="0"/>
              <a:t>		</a:t>
            </a:r>
            <a:r>
              <a:rPr lang="en-US" altLang="zh-CN" sz="1800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跟我同龄…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200"/>
              </a:lnSpc>
              <a:tabLst>
                <a:tab pos="584200" algn="l"/>
                <a:tab pos="1397000" algn="l"/>
              </a:tabLst>
            </a:pPr>
            <a:r>
              <a:rPr lang="en-US" altLang="zh-CN" dirty="0" smtClean="0"/>
              <a:t>	</a:t>
            </a:r>
            <a:r>
              <a:rPr lang="en-US" altLang="zh-CN" sz="1800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家里希望她…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500"/>
              </a:lnSpc>
              <a:tabLst>
                <a:tab pos="584200" algn="l"/>
                <a:tab pos="1397000" algn="l"/>
              </a:tabLst>
            </a:pPr>
            <a:r>
              <a:rPr lang="en-US" altLang="zh-CN" sz="1800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最近经常转发一些情感鸡汤…</a:t>
            </a:r>
          </a:p>
        </p:txBody>
      </p:sp>
      <p:sp>
        <p:nvSpPr>
          <p:cNvPr id="15" name="TextBox 1"/>
          <p:cNvSpPr txBox="1"/>
          <p:nvPr/>
        </p:nvSpPr>
        <p:spPr>
          <a:xfrm>
            <a:off x="6362700" y="2540000"/>
            <a:ext cx="3187700" cy="1828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00"/>
              </a:lnSpc>
              <a:tabLst>
                <a:tab pos="228600" algn="l"/>
                <a:tab pos="533400" algn="l"/>
              </a:tabLst>
            </a:pPr>
            <a:r>
              <a:rPr lang="en-US" altLang="zh-CN" dirty="0" smtClean="0"/>
              <a:t>		</a:t>
            </a:r>
            <a:r>
              <a:rPr lang="en-US" altLang="zh-CN" sz="1800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很多共同话题…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000"/>
              </a:lnSpc>
              <a:tabLst>
                <a:tab pos="228600" algn="l"/>
                <a:tab pos="533400" algn="l"/>
              </a:tabLst>
            </a:pPr>
            <a:r>
              <a:rPr lang="en-US" altLang="zh-CN" dirty="0" smtClean="0"/>
              <a:t>	</a:t>
            </a:r>
            <a:r>
              <a:rPr lang="en-US" altLang="zh-CN" sz="1800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做事很妥帖，很有修养…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900"/>
              </a:lnSpc>
              <a:tabLst>
                <a:tab pos="228600" algn="l"/>
                <a:tab pos="533400" algn="l"/>
              </a:tabLst>
            </a:pPr>
            <a:r>
              <a:rPr lang="en-US" altLang="zh-CN" sz="1800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明明不胖，最近却突然想减肥…</a:t>
            </a:r>
          </a:p>
        </p:txBody>
      </p:sp>
      <p:sp>
        <p:nvSpPr>
          <p:cNvPr id="16" name="TextBox 1"/>
          <p:cNvSpPr txBox="1"/>
          <p:nvPr/>
        </p:nvSpPr>
        <p:spPr>
          <a:xfrm>
            <a:off x="1206500" y="596900"/>
            <a:ext cx="0" cy="1435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00"/>
              </a:lnSpc>
              <a:tabLst/>
            </a:pPr>
            <a:r>
              <a:rPr lang="en-US" altLang="zh-CN" sz="1800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原</a:t>
            </a:r>
          </a:p>
          <a:p>
            <a:pPr>
              <a:lnSpc>
                <a:spcPts val="1800"/>
              </a:lnSpc>
              <a:tabLst/>
            </a:pPr>
            <a:r>
              <a:rPr lang="en-US" altLang="zh-CN" sz="1800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始</a:t>
            </a:r>
          </a:p>
          <a:p>
            <a:pPr>
              <a:lnSpc>
                <a:spcPts val="1800"/>
              </a:lnSpc>
              <a:tabLst/>
            </a:pPr>
            <a:r>
              <a:rPr lang="en-US" altLang="zh-CN" sz="1800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数</a:t>
            </a:r>
          </a:p>
          <a:p>
            <a:pPr>
              <a:lnSpc>
                <a:spcPts val="1800"/>
              </a:lnSpc>
              <a:tabLst/>
            </a:pPr>
            <a:r>
              <a:rPr lang="en-US" altLang="zh-CN" sz="1800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据</a:t>
            </a:r>
          </a:p>
          <a:p>
            <a:pPr>
              <a:lnSpc>
                <a:spcPts val="1800"/>
              </a:lnSpc>
              <a:tabLst/>
            </a:pPr>
            <a:r>
              <a:rPr lang="en-US" altLang="zh-CN" sz="1800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导</a:t>
            </a:r>
          </a:p>
          <a:p>
            <a:pPr>
              <a:lnSpc>
                <a:spcPts val="1700"/>
              </a:lnSpc>
              <a:tabLst/>
            </a:pPr>
            <a:r>
              <a:rPr lang="en-US" altLang="zh-CN" sz="1800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入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774839" y="348995"/>
            <a:ext cx="9144000" cy="6858000"/>
          </a:xfrm>
          <a:custGeom>
            <a:avLst/>
            <a:gdLst>
              <a:gd name="connsiteX0" fmla="*/ 0 w 9144000"/>
              <a:gd name="connsiteY0" fmla="*/ 0 h 6858000"/>
              <a:gd name="connsiteX1" fmla="*/ 0 w 9144000"/>
              <a:gd name="connsiteY1" fmla="*/ 6857999 h 6858000"/>
              <a:gd name="connsiteX2" fmla="*/ 9143999 w 9144000"/>
              <a:gd name="connsiteY2" fmla="*/ 6857999 h 6858000"/>
              <a:gd name="connsiteX3" fmla="*/ 9143999 w 9144000"/>
              <a:gd name="connsiteY3" fmla="*/ 0 h 6858000"/>
              <a:gd name="connsiteX4" fmla="*/ 0 w 9144000"/>
              <a:gd name="connsiteY4" fmla="*/ 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0" y="6857999"/>
                </a:lnTo>
                <a:lnTo>
                  <a:pt x="9143999" y="6857999"/>
                </a:lnTo>
                <a:lnTo>
                  <a:pt x="9143999" y="0"/>
                </a:lnTo>
                <a:lnTo>
                  <a:pt x="0" y="0"/>
                </a:lnTo>
              </a:path>
            </a:pathLst>
          </a:custGeom>
          <a:solidFill>
            <a:srgbClr val="00B0F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2921000" y="3606800"/>
            <a:ext cx="4737100" cy="901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7100"/>
              </a:lnSpc>
              <a:tabLst/>
            </a:pPr>
            <a:r>
              <a:rPr lang="en-US" altLang="zh-CN" sz="5400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还是没伴的……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1485900" y="2794000"/>
            <a:ext cx="8166100" cy="914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7200"/>
              </a:lnSpc>
              <a:tabLst/>
            </a:pPr>
            <a:r>
              <a:rPr lang="en-US" altLang="zh-CN" sz="5400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…希不管是有伴找到幸福…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2146300" y="2755900"/>
            <a:ext cx="4102100" cy="914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7200"/>
              </a:lnSpc>
              <a:tabLst/>
            </a:pPr>
            <a:r>
              <a:rPr lang="en-US" altLang="zh-CN" sz="5400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…最后们都能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400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望你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774839" y="348995"/>
            <a:ext cx="9144000" cy="6858000"/>
          </a:xfrm>
          <a:custGeom>
            <a:avLst/>
            <a:gdLst>
              <a:gd name="connsiteX0" fmla="*/ 0 w 9144000"/>
              <a:gd name="connsiteY0" fmla="*/ 0 h 6858000"/>
              <a:gd name="connsiteX1" fmla="*/ 0 w 9144000"/>
              <a:gd name="connsiteY1" fmla="*/ 6857999 h 6858000"/>
              <a:gd name="connsiteX2" fmla="*/ 9143999 w 9144000"/>
              <a:gd name="connsiteY2" fmla="*/ 6857999 h 6858000"/>
              <a:gd name="connsiteX3" fmla="*/ 9143999 w 9144000"/>
              <a:gd name="connsiteY3" fmla="*/ 0 h 6858000"/>
              <a:gd name="connsiteX4" fmla="*/ 0 w 9144000"/>
              <a:gd name="connsiteY4" fmla="*/ 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0" y="6857999"/>
                </a:lnTo>
                <a:lnTo>
                  <a:pt x="9143999" y="6857999"/>
                </a:lnTo>
                <a:lnTo>
                  <a:pt x="9143999" y="0"/>
                </a:lnTo>
                <a:lnTo>
                  <a:pt x="0" y="0"/>
                </a:lnTo>
              </a:path>
            </a:pathLst>
          </a:custGeom>
          <a:solidFill>
            <a:srgbClr val="00B0F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1181100" y="2959100"/>
            <a:ext cx="8585200" cy="736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800"/>
              </a:lnSpc>
              <a:tabLst/>
            </a:pPr>
            <a:r>
              <a:rPr lang="en-US" altLang="zh-CN" sz="4397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(声明：我所说的，不一定是对的）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774839" y="348995"/>
            <a:ext cx="9144000" cy="6858000"/>
          </a:xfrm>
          <a:custGeom>
            <a:avLst/>
            <a:gdLst>
              <a:gd name="connsiteX0" fmla="*/ 0 w 9144000"/>
              <a:gd name="connsiteY0" fmla="*/ 0 h 6858000"/>
              <a:gd name="connsiteX1" fmla="*/ 0 w 9144000"/>
              <a:gd name="connsiteY1" fmla="*/ 6857999 h 6858000"/>
              <a:gd name="connsiteX2" fmla="*/ 9143999 w 9144000"/>
              <a:gd name="connsiteY2" fmla="*/ 6857999 h 6858000"/>
              <a:gd name="connsiteX3" fmla="*/ 9143999 w 9144000"/>
              <a:gd name="connsiteY3" fmla="*/ 0 h 6858000"/>
              <a:gd name="connsiteX4" fmla="*/ 0 w 9144000"/>
              <a:gd name="connsiteY4" fmla="*/ 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0" y="6857999"/>
                </a:lnTo>
                <a:lnTo>
                  <a:pt x="9143999" y="6857999"/>
                </a:lnTo>
                <a:lnTo>
                  <a:pt x="9143999" y="0"/>
                </a:lnTo>
                <a:lnTo>
                  <a:pt x="0" y="0"/>
                </a:lnTo>
              </a:path>
            </a:pathLst>
          </a:custGeom>
          <a:solidFill>
            <a:srgbClr val="00B0F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6140843" y="3874198"/>
            <a:ext cx="809356" cy="1648778"/>
          </a:xfrm>
          <a:custGeom>
            <a:avLst/>
            <a:gdLst>
              <a:gd name="connsiteX0" fmla="*/ 12953 w 809356"/>
              <a:gd name="connsiteY0" fmla="*/ 3619 h 1648778"/>
              <a:gd name="connsiteX1" fmla="*/ 263639 w 809356"/>
              <a:gd name="connsiteY1" fmla="*/ 10478 h 1648778"/>
              <a:gd name="connsiteX2" fmla="*/ 431279 w 809356"/>
              <a:gd name="connsiteY2" fmla="*/ 101917 h 1648778"/>
              <a:gd name="connsiteX3" fmla="*/ 530352 w 809356"/>
              <a:gd name="connsiteY3" fmla="*/ 264223 h 1648778"/>
              <a:gd name="connsiteX4" fmla="*/ 531876 w 809356"/>
              <a:gd name="connsiteY4" fmla="*/ 266510 h 1648778"/>
              <a:gd name="connsiteX5" fmla="*/ 534161 w 809356"/>
              <a:gd name="connsiteY5" fmla="*/ 270319 h 1648778"/>
              <a:gd name="connsiteX6" fmla="*/ 534923 w 809356"/>
              <a:gd name="connsiteY6" fmla="*/ 272605 h 1648778"/>
              <a:gd name="connsiteX7" fmla="*/ 541007 w 809356"/>
              <a:gd name="connsiteY7" fmla="*/ 372428 h 1648778"/>
              <a:gd name="connsiteX8" fmla="*/ 537209 w 809356"/>
              <a:gd name="connsiteY8" fmla="*/ 526351 h 1648778"/>
              <a:gd name="connsiteX9" fmla="*/ 505955 w 809356"/>
              <a:gd name="connsiteY9" fmla="*/ 626936 h 1648778"/>
              <a:gd name="connsiteX10" fmla="*/ 503669 w 809356"/>
              <a:gd name="connsiteY10" fmla="*/ 711517 h 1648778"/>
              <a:gd name="connsiteX11" fmla="*/ 503669 w 809356"/>
              <a:gd name="connsiteY11" fmla="*/ 713804 h 1648778"/>
              <a:gd name="connsiteX12" fmla="*/ 502907 w 809356"/>
              <a:gd name="connsiteY12" fmla="*/ 716851 h 1648778"/>
              <a:gd name="connsiteX13" fmla="*/ 502145 w 809356"/>
              <a:gd name="connsiteY13" fmla="*/ 719137 h 1648778"/>
              <a:gd name="connsiteX14" fmla="*/ 501383 w 809356"/>
              <a:gd name="connsiteY14" fmla="*/ 721423 h 1648778"/>
              <a:gd name="connsiteX15" fmla="*/ 499871 w 809356"/>
              <a:gd name="connsiteY15" fmla="*/ 723710 h 1648778"/>
              <a:gd name="connsiteX16" fmla="*/ 499109 w 809356"/>
              <a:gd name="connsiteY16" fmla="*/ 725995 h 1648778"/>
              <a:gd name="connsiteX17" fmla="*/ 497585 w 809356"/>
              <a:gd name="connsiteY17" fmla="*/ 728281 h 1648778"/>
              <a:gd name="connsiteX18" fmla="*/ 493014 w 809356"/>
              <a:gd name="connsiteY18" fmla="*/ 732854 h 1648778"/>
              <a:gd name="connsiteX19" fmla="*/ 490728 w 809356"/>
              <a:gd name="connsiteY19" fmla="*/ 734378 h 1648778"/>
              <a:gd name="connsiteX20" fmla="*/ 486905 w 809356"/>
              <a:gd name="connsiteY20" fmla="*/ 737425 h 1648778"/>
              <a:gd name="connsiteX21" fmla="*/ 484619 w 809356"/>
              <a:gd name="connsiteY21" fmla="*/ 738949 h 1648778"/>
              <a:gd name="connsiteX22" fmla="*/ 469379 w 809356"/>
              <a:gd name="connsiteY22" fmla="*/ 743522 h 1648778"/>
              <a:gd name="connsiteX23" fmla="*/ 470141 w 809356"/>
              <a:gd name="connsiteY23" fmla="*/ 743522 h 1648778"/>
              <a:gd name="connsiteX24" fmla="*/ 480821 w 809356"/>
              <a:gd name="connsiteY24" fmla="*/ 723710 h 1648778"/>
              <a:gd name="connsiteX25" fmla="*/ 518921 w 809356"/>
              <a:gd name="connsiteY25" fmla="*/ 818198 h 1648778"/>
              <a:gd name="connsiteX26" fmla="*/ 518159 w 809356"/>
              <a:gd name="connsiteY26" fmla="*/ 816673 h 1648778"/>
              <a:gd name="connsiteX27" fmla="*/ 507479 w 809356"/>
              <a:gd name="connsiteY27" fmla="*/ 809054 h 1648778"/>
              <a:gd name="connsiteX28" fmla="*/ 538733 w 809356"/>
              <a:gd name="connsiteY28" fmla="*/ 812863 h 1648778"/>
              <a:gd name="connsiteX29" fmla="*/ 536447 w 809356"/>
              <a:gd name="connsiteY29" fmla="*/ 812863 h 1648778"/>
              <a:gd name="connsiteX30" fmla="*/ 544817 w 809356"/>
              <a:gd name="connsiteY30" fmla="*/ 815149 h 1648778"/>
              <a:gd name="connsiteX31" fmla="*/ 544817 w 809356"/>
              <a:gd name="connsiteY31" fmla="*/ 815911 h 1648778"/>
              <a:gd name="connsiteX32" fmla="*/ 585978 w 809356"/>
              <a:gd name="connsiteY32" fmla="*/ 841057 h 1648778"/>
              <a:gd name="connsiteX33" fmla="*/ 659879 w 809356"/>
              <a:gd name="connsiteY33" fmla="*/ 890587 h 1648778"/>
              <a:gd name="connsiteX34" fmla="*/ 695693 w 809356"/>
              <a:gd name="connsiteY34" fmla="*/ 938593 h 1648778"/>
              <a:gd name="connsiteX35" fmla="*/ 758952 w 809356"/>
              <a:gd name="connsiteY35" fmla="*/ 1052893 h 1648778"/>
              <a:gd name="connsiteX36" fmla="*/ 803147 w 809356"/>
              <a:gd name="connsiteY36" fmla="*/ 1353122 h 1648778"/>
              <a:gd name="connsiteX37" fmla="*/ 778764 w 809356"/>
              <a:gd name="connsiteY37" fmla="*/ 1635823 h 1648778"/>
              <a:gd name="connsiteX38" fmla="*/ 763523 w 809356"/>
              <a:gd name="connsiteY38" fmla="*/ 1648778 h 1648778"/>
              <a:gd name="connsiteX39" fmla="*/ 750557 w 809356"/>
              <a:gd name="connsiteY39" fmla="*/ 1633537 h 1648778"/>
              <a:gd name="connsiteX40" fmla="*/ 774954 w 809356"/>
              <a:gd name="connsiteY40" fmla="*/ 1350836 h 1648778"/>
              <a:gd name="connsiteX41" fmla="*/ 733793 w 809356"/>
              <a:gd name="connsiteY41" fmla="*/ 1065848 h 1648778"/>
              <a:gd name="connsiteX42" fmla="*/ 528828 w 809356"/>
              <a:gd name="connsiteY42" fmla="*/ 839534 h 1648778"/>
              <a:gd name="connsiteX43" fmla="*/ 536447 w 809356"/>
              <a:gd name="connsiteY43" fmla="*/ 841819 h 1648778"/>
              <a:gd name="connsiteX44" fmla="*/ 534923 w 809356"/>
              <a:gd name="connsiteY44" fmla="*/ 841819 h 1648778"/>
              <a:gd name="connsiteX45" fmla="*/ 534161 w 809356"/>
              <a:gd name="connsiteY45" fmla="*/ 841057 h 1648778"/>
              <a:gd name="connsiteX46" fmla="*/ 531114 w 809356"/>
              <a:gd name="connsiteY46" fmla="*/ 841057 h 1648778"/>
              <a:gd name="connsiteX47" fmla="*/ 529576 w 809356"/>
              <a:gd name="connsiteY47" fmla="*/ 840295 h 1648778"/>
              <a:gd name="connsiteX48" fmla="*/ 503669 w 809356"/>
              <a:gd name="connsiteY48" fmla="*/ 837248 h 1648778"/>
              <a:gd name="connsiteX49" fmla="*/ 493014 w 809356"/>
              <a:gd name="connsiteY49" fmla="*/ 829628 h 1648778"/>
              <a:gd name="connsiteX50" fmla="*/ 493014 w 809356"/>
              <a:gd name="connsiteY50" fmla="*/ 828866 h 1648778"/>
              <a:gd name="connsiteX51" fmla="*/ 492252 w 809356"/>
              <a:gd name="connsiteY51" fmla="*/ 827342 h 1648778"/>
              <a:gd name="connsiteX52" fmla="*/ 492252 w 809356"/>
              <a:gd name="connsiteY52" fmla="*/ 828104 h 1648778"/>
              <a:gd name="connsiteX53" fmla="*/ 454152 w 809356"/>
              <a:gd name="connsiteY53" fmla="*/ 734378 h 1648778"/>
              <a:gd name="connsiteX54" fmla="*/ 454914 w 809356"/>
              <a:gd name="connsiteY54" fmla="*/ 722186 h 1648778"/>
              <a:gd name="connsiteX55" fmla="*/ 464807 w 809356"/>
              <a:gd name="connsiteY55" fmla="*/ 715328 h 1648778"/>
              <a:gd name="connsiteX56" fmla="*/ 466331 w 809356"/>
              <a:gd name="connsiteY56" fmla="*/ 715328 h 1648778"/>
              <a:gd name="connsiteX57" fmla="*/ 467093 w 809356"/>
              <a:gd name="connsiteY57" fmla="*/ 714566 h 1648778"/>
              <a:gd name="connsiteX58" fmla="*/ 468617 w 809356"/>
              <a:gd name="connsiteY58" fmla="*/ 714566 h 1648778"/>
              <a:gd name="connsiteX59" fmla="*/ 473202 w 809356"/>
              <a:gd name="connsiteY59" fmla="*/ 712280 h 1648778"/>
              <a:gd name="connsiteX60" fmla="*/ 470903 w 809356"/>
              <a:gd name="connsiteY60" fmla="*/ 713804 h 1648778"/>
              <a:gd name="connsiteX61" fmla="*/ 474726 w 809356"/>
              <a:gd name="connsiteY61" fmla="*/ 710755 h 1648778"/>
              <a:gd name="connsiteX62" fmla="*/ 473202 w 809356"/>
              <a:gd name="connsiteY62" fmla="*/ 712280 h 1648778"/>
              <a:gd name="connsiteX63" fmla="*/ 473964 w 809356"/>
              <a:gd name="connsiteY63" fmla="*/ 712280 h 1648778"/>
              <a:gd name="connsiteX64" fmla="*/ 475488 w 809356"/>
              <a:gd name="connsiteY64" fmla="*/ 709993 h 1648778"/>
              <a:gd name="connsiteX65" fmla="*/ 473964 w 809356"/>
              <a:gd name="connsiteY65" fmla="*/ 711517 h 1648778"/>
              <a:gd name="connsiteX66" fmla="*/ 475488 w 809356"/>
              <a:gd name="connsiteY66" fmla="*/ 709231 h 1648778"/>
              <a:gd name="connsiteX67" fmla="*/ 474726 w 809356"/>
              <a:gd name="connsiteY67" fmla="*/ 711517 h 1648778"/>
              <a:gd name="connsiteX68" fmla="*/ 475488 w 809356"/>
              <a:gd name="connsiteY68" fmla="*/ 708469 h 1648778"/>
              <a:gd name="connsiteX69" fmla="*/ 474726 w 809356"/>
              <a:gd name="connsiteY69" fmla="*/ 710755 h 1648778"/>
              <a:gd name="connsiteX70" fmla="*/ 475488 w 809356"/>
              <a:gd name="connsiteY70" fmla="*/ 706945 h 1648778"/>
              <a:gd name="connsiteX71" fmla="*/ 475488 w 809356"/>
              <a:gd name="connsiteY71" fmla="*/ 709231 h 1648778"/>
              <a:gd name="connsiteX72" fmla="*/ 509003 w 809356"/>
              <a:gd name="connsiteY72" fmla="*/ 521017 h 1648778"/>
              <a:gd name="connsiteX73" fmla="*/ 512826 w 809356"/>
              <a:gd name="connsiteY73" fmla="*/ 380810 h 1648778"/>
              <a:gd name="connsiteX74" fmla="*/ 508241 w 809356"/>
              <a:gd name="connsiteY74" fmla="*/ 281749 h 1648778"/>
              <a:gd name="connsiteX75" fmla="*/ 509003 w 809356"/>
              <a:gd name="connsiteY75" fmla="*/ 284036 h 1648778"/>
              <a:gd name="connsiteX76" fmla="*/ 506717 w 809356"/>
              <a:gd name="connsiteY76" fmla="*/ 280225 h 1648778"/>
              <a:gd name="connsiteX77" fmla="*/ 508241 w 809356"/>
              <a:gd name="connsiteY77" fmla="*/ 281749 h 1648778"/>
              <a:gd name="connsiteX78" fmla="*/ 416052 w 809356"/>
              <a:gd name="connsiteY78" fmla="*/ 127063 h 1648778"/>
              <a:gd name="connsiteX79" fmla="*/ 267461 w 809356"/>
              <a:gd name="connsiteY79" fmla="*/ 40195 h 1648778"/>
              <a:gd name="connsiteX80" fmla="*/ 16001 w 809356"/>
              <a:gd name="connsiteY80" fmla="*/ 31813 h 1648778"/>
              <a:gd name="connsiteX81" fmla="*/ 0 w 809356"/>
              <a:gd name="connsiteY81" fmla="*/ 19622 h 1648778"/>
              <a:gd name="connsiteX82" fmla="*/ 12953 w 809356"/>
              <a:gd name="connsiteY82" fmla="*/ 3619 h 164877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  <a:cxn ang="61">
                <a:pos x="connsiteX61" y="connsiteY61"/>
              </a:cxn>
              <a:cxn ang="62">
                <a:pos x="connsiteX62" y="connsiteY62"/>
              </a:cxn>
              <a:cxn ang="63">
                <a:pos x="connsiteX63" y="connsiteY63"/>
              </a:cxn>
              <a:cxn ang="64">
                <a:pos x="connsiteX64" y="connsiteY64"/>
              </a:cxn>
              <a:cxn ang="65">
                <a:pos x="connsiteX65" y="connsiteY65"/>
              </a:cxn>
              <a:cxn ang="66">
                <a:pos x="connsiteX66" y="connsiteY66"/>
              </a:cxn>
              <a:cxn ang="67">
                <a:pos x="connsiteX67" y="connsiteY67"/>
              </a:cxn>
              <a:cxn ang="68">
                <a:pos x="connsiteX68" y="connsiteY68"/>
              </a:cxn>
              <a:cxn ang="69">
                <a:pos x="connsiteX69" y="connsiteY69"/>
              </a:cxn>
              <a:cxn ang="70">
                <a:pos x="connsiteX70" y="connsiteY70"/>
              </a:cxn>
              <a:cxn ang="71">
                <a:pos x="connsiteX71" y="connsiteY71"/>
              </a:cxn>
              <a:cxn ang="72">
                <a:pos x="connsiteX72" y="connsiteY72"/>
              </a:cxn>
              <a:cxn ang="73">
                <a:pos x="connsiteX73" y="connsiteY73"/>
              </a:cxn>
              <a:cxn ang="74">
                <a:pos x="connsiteX74" y="connsiteY74"/>
              </a:cxn>
              <a:cxn ang="75">
                <a:pos x="connsiteX75" y="connsiteY75"/>
              </a:cxn>
              <a:cxn ang="76">
                <a:pos x="connsiteX76" y="connsiteY76"/>
              </a:cxn>
              <a:cxn ang="77">
                <a:pos x="connsiteX77" y="connsiteY77"/>
              </a:cxn>
              <a:cxn ang="78">
                <a:pos x="connsiteX78" y="connsiteY78"/>
              </a:cxn>
              <a:cxn ang="79">
                <a:pos x="connsiteX79" y="connsiteY79"/>
              </a:cxn>
              <a:cxn ang="80">
                <a:pos x="connsiteX80" y="connsiteY80"/>
              </a:cxn>
              <a:cxn ang="81">
                <a:pos x="connsiteX81" y="connsiteY81"/>
              </a:cxn>
              <a:cxn ang="82">
                <a:pos x="connsiteX82" y="connsiteY82"/>
              </a:cxn>
            </a:cxnLst>
            <a:rect l="l" t="t" r="r" b="b"/>
            <a:pathLst>
              <a:path w="809356" h="1648778">
                <a:moveTo>
                  <a:pt x="12953" y="3619"/>
                </a:moveTo>
                <a:cubicBezTo>
                  <a:pt x="93675" y="-4876"/>
                  <a:pt x="182638" y="2604"/>
                  <a:pt x="263639" y="10478"/>
                </a:cubicBezTo>
                <a:cubicBezTo>
                  <a:pt x="326021" y="19025"/>
                  <a:pt x="385356" y="61100"/>
                  <a:pt x="431279" y="101917"/>
                </a:cubicBezTo>
                <a:cubicBezTo>
                  <a:pt x="483107" y="142507"/>
                  <a:pt x="491883" y="213855"/>
                  <a:pt x="530352" y="264223"/>
                </a:cubicBezTo>
                <a:cubicBezTo>
                  <a:pt x="531114" y="264986"/>
                  <a:pt x="531114" y="265748"/>
                  <a:pt x="531876" y="266510"/>
                </a:cubicBezTo>
                <a:lnTo>
                  <a:pt x="534161" y="270319"/>
                </a:lnTo>
                <a:cubicBezTo>
                  <a:pt x="534161" y="271081"/>
                  <a:pt x="534923" y="271843"/>
                  <a:pt x="534923" y="272605"/>
                </a:cubicBezTo>
                <a:cubicBezTo>
                  <a:pt x="543724" y="299365"/>
                  <a:pt x="538848" y="342544"/>
                  <a:pt x="541007" y="372428"/>
                </a:cubicBezTo>
                <a:cubicBezTo>
                  <a:pt x="544220" y="430695"/>
                  <a:pt x="550633" y="465150"/>
                  <a:pt x="537209" y="526351"/>
                </a:cubicBezTo>
                <a:cubicBezTo>
                  <a:pt x="529513" y="559638"/>
                  <a:pt x="518794" y="595084"/>
                  <a:pt x="505955" y="626936"/>
                </a:cubicBezTo>
                <a:cubicBezTo>
                  <a:pt x="495922" y="657898"/>
                  <a:pt x="505066" y="682155"/>
                  <a:pt x="503669" y="711517"/>
                </a:cubicBezTo>
                <a:cubicBezTo>
                  <a:pt x="503669" y="712280"/>
                  <a:pt x="503669" y="713042"/>
                  <a:pt x="503669" y="713804"/>
                </a:cubicBezTo>
                <a:lnTo>
                  <a:pt x="502907" y="716851"/>
                </a:lnTo>
                <a:cubicBezTo>
                  <a:pt x="502907" y="717613"/>
                  <a:pt x="502907" y="718375"/>
                  <a:pt x="502145" y="719137"/>
                </a:cubicBezTo>
                <a:lnTo>
                  <a:pt x="501383" y="721423"/>
                </a:lnTo>
                <a:cubicBezTo>
                  <a:pt x="500633" y="722186"/>
                  <a:pt x="500633" y="722948"/>
                  <a:pt x="499871" y="723710"/>
                </a:cubicBezTo>
                <a:lnTo>
                  <a:pt x="499109" y="725995"/>
                </a:lnTo>
                <a:cubicBezTo>
                  <a:pt x="498347" y="726757"/>
                  <a:pt x="498347" y="727519"/>
                  <a:pt x="497585" y="728281"/>
                </a:cubicBezTo>
                <a:lnTo>
                  <a:pt x="493014" y="732854"/>
                </a:lnTo>
                <a:cubicBezTo>
                  <a:pt x="492252" y="733616"/>
                  <a:pt x="491476" y="734378"/>
                  <a:pt x="490728" y="734378"/>
                </a:cubicBezTo>
                <a:lnTo>
                  <a:pt x="486905" y="737425"/>
                </a:lnTo>
                <a:cubicBezTo>
                  <a:pt x="486143" y="738187"/>
                  <a:pt x="485381" y="738187"/>
                  <a:pt x="484619" y="738949"/>
                </a:cubicBezTo>
                <a:cubicBezTo>
                  <a:pt x="482587" y="739851"/>
                  <a:pt x="471855" y="743610"/>
                  <a:pt x="469379" y="743522"/>
                </a:cubicBezTo>
                <a:lnTo>
                  <a:pt x="470141" y="743522"/>
                </a:lnTo>
                <a:lnTo>
                  <a:pt x="480821" y="723710"/>
                </a:lnTo>
                <a:cubicBezTo>
                  <a:pt x="493445" y="755370"/>
                  <a:pt x="506565" y="786701"/>
                  <a:pt x="518921" y="818198"/>
                </a:cubicBezTo>
                <a:lnTo>
                  <a:pt x="518159" y="816673"/>
                </a:lnTo>
                <a:lnTo>
                  <a:pt x="507479" y="809054"/>
                </a:lnTo>
                <a:cubicBezTo>
                  <a:pt x="517652" y="810057"/>
                  <a:pt x="528993" y="812254"/>
                  <a:pt x="538733" y="812863"/>
                </a:cubicBezTo>
                <a:lnTo>
                  <a:pt x="536447" y="812863"/>
                </a:lnTo>
                <a:cubicBezTo>
                  <a:pt x="539483" y="812863"/>
                  <a:pt x="542531" y="813625"/>
                  <a:pt x="544817" y="815149"/>
                </a:cubicBezTo>
                <a:lnTo>
                  <a:pt x="544817" y="815911"/>
                </a:lnTo>
                <a:cubicBezTo>
                  <a:pt x="557238" y="822477"/>
                  <a:pt x="573633" y="834047"/>
                  <a:pt x="585978" y="841057"/>
                </a:cubicBezTo>
                <a:cubicBezTo>
                  <a:pt x="609600" y="856907"/>
                  <a:pt x="637870" y="873316"/>
                  <a:pt x="659879" y="890587"/>
                </a:cubicBezTo>
                <a:cubicBezTo>
                  <a:pt x="671169" y="898614"/>
                  <a:pt x="688822" y="926414"/>
                  <a:pt x="695693" y="938593"/>
                </a:cubicBezTo>
                <a:cubicBezTo>
                  <a:pt x="717918" y="976059"/>
                  <a:pt x="739495" y="1013993"/>
                  <a:pt x="758952" y="1052893"/>
                </a:cubicBezTo>
                <a:cubicBezTo>
                  <a:pt x="811136" y="1145692"/>
                  <a:pt x="816838" y="1249642"/>
                  <a:pt x="803147" y="1353122"/>
                </a:cubicBezTo>
                <a:cubicBezTo>
                  <a:pt x="795832" y="1447190"/>
                  <a:pt x="786727" y="1541602"/>
                  <a:pt x="778764" y="1635823"/>
                </a:cubicBezTo>
                <a:cubicBezTo>
                  <a:pt x="778002" y="1643443"/>
                  <a:pt x="771131" y="1649540"/>
                  <a:pt x="763523" y="1648778"/>
                </a:cubicBezTo>
                <a:cubicBezTo>
                  <a:pt x="755129" y="1648016"/>
                  <a:pt x="749795" y="1641157"/>
                  <a:pt x="750557" y="1633537"/>
                </a:cubicBezTo>
                <a:cubicBezTo>
                  <a:pt x="758520" y="1539380"/>
                  <a:pt x="766305" y="1444777"/>
                  <a:pt x="774954" y="1350836"/>
                </a:cubicBezTo>
                <a:cubicBezTo>
                  <a:pt x="786917" y="1247559"/>
                  <a:pt x="784288" y="1159548"/>
                  <a:pt x="733793" y="1065848"/>
                </a:cubicBezTo>
                <a:cubicBezTo>
                  <a:pt x="643534" y="905561"/>
                  <a:pt x="679195" y="929716"/>
                  <a:pt x="528828" y="839534"/>
                </a:cubicBezTo>
                <a:lnTo>
                  <a:pt x="536447" y="841819"/>
                </a:lnTo>
                <a:lnTo>
                  <a:pt x="534923" y="841819"/>
                </a:lnTo>
                <a:lnTo>
                  <a:pt x="534161" y="841057"/>
                </a:lnTo>
                <a:lnTo>
                  <a:pt x="531114" y="841057"/>
                </a:lnTo>
                <a:lnTo>
                  <a:pt x="529576" y="840295"/>
                </a:lnTo>
                <a:cubicBezTo>
                  <a:pt x="522769" y="840181"/>
                  <a:pt x="510819" y="837997"/>
                  <a:pt x="503669" y="837248"/>
                </a:cubicBezTo>
                <a:cubicBezTo>
                  <a:pt x="499109" y="836486"/>
                  <a:pt x="494538" y="833437"/>
                  <a:pt x="493014" y="829628"/>
                </a:cubicBezTo>
                <a:lnTo>
                  <a:pt x="493014" y="828866"/>
                </a:lnTo>
                <a:cubicBezTo>
                  <a:pt x="492252" y="828104"/>
                  <a:pt x="492252" y="828104"/>
                  <a:pt x="492252" y="827342"/>
                </a:cubicBezTo>
                <a:lnTo>
                  <a:pt x="492252" y="828104"/>
                </a:lnTo>
                <a:cubicBezTo>
                  <a:pt x="479755" y="797103"/>
                  <a:pt x="466953" y="765543"/>
                  <a:pt x="454152" y="734378"/>
                </a:cubicBezTo>
                <a:cubicBezTo>
                  <a:pt x="452628" y="730567"/>
                  <a:pt x="453376" y="725995"/>
                  <a:pt x="454914" y="722186"/>
                </a:cubicBezTo>
                <a:cubicBezTo>
                  <a:pt x="457200" y="718375"/>
                  <a:pt x="461009" y="716090"/>
                  <a:pt x="464807" y="715328"/>
                </a:cubicBezTo>
                <a:lnTo>
                  <a:pt x="466331" y="715328"/>
                </a:lnTo>
                <a:lnTo>
                  <a:pt x="467093" y="714566"/>
                </a:lnTo>
                <a:lnTo>
                  <a:pt x="468617" y="714566"/>
                </a:lnTo>
                <a:lnTo>
                  <a:pt x="473202" y="712280"/>
                </a:lnTo>
                <a:lnTo>
                  <a:pt x="470903" y="713804"/>
                </a:lnTo>
                <a:lnTo>
                  <a:pt x="474726" y="710755"/>
                </a:lnTo>
                <a:lnTo>
                  <a:pt x="473202" y="712280"/>
                </a:lnTo>
                <a:lnTo>
                  <a:pt x="473964" y="712280"/>
                </a:lnTo>
                <a:lnTo>
                  <a:pt x="475488" y="709993"/>
                </a:lnTo>
                <a:lnTo>
                  <a:pt x="473964" y="711517"/>
                </a:lnTo>
                <a:lnTo>
                  <a:pt x="475488" y="709231"/>
                </a:lnTo>
                <a:lnTo>
                  <a:pt x="474726" y="711517"/>
                </a:lnTo>
                <a:lnTo>
                  <a:pt x="475488" y="708469"/>
                </a:lnTo>
                <a:lnTo>
                  <a:pt x="474726" y="710755"/>
                </a:lnTo>
                <a:lnTo>
                  <a:pt x="475488" y="706945"/>
                </a:lnTo>
                <a:lnTo>
                  <a:pt x="475488" y="709231"/>
                </a:lnTo>
                <a:cubicBezTo>
                  <a:pt x="462877" y="613969"/>
                  <a:pt x="491401" y="609473"/>
                  <a:pt x="509003" y="521017"/>
                </a:cubicBezTo>
                <a:cubicBezTo>
                  <a:pt x="520725" y="469773"/>
                  <a:pt x="516458" y="430962"/>
                  <a:pt x="512826" y="380810"/>
                </a:cubicBezTo>
                <a:cubicBezTo>
                  <a:pt x="510361" y="352755"/>
                  <a:pt x="514730" y="307340"/>
                  <a:pt x="508241" y="281749"/>
                </a:cubicBezTo>
                <a:lnTo>
                  <a:pt x="509003" y="284036"/>
                </a:lnTo>
                <a:lnTo>
                  <a:pt x="506717" y="280225"/>
                </a:lnTo>
                <a:lnTo>
                  <a:pt x="508241" y="281749"/>
                </a:lnTo>
                <a:cubicBezTo>
                  <a:pt x="472528" y="240411"/>
                  <a:pt x="458139" y="158839"/>
                  <a:pt x="416052" y="127063"/>
                </a:cubicBezTo>
                <a:cubicBezTo>
                  <a:pt x="376605" y="90564"/>
                  <a:pt x="321373" y="49619"/>
                  <a:pt x="267461" y="40195"/>
                </a:cubicBezTo>
                <a:cubicBezTo>
                  <a:pt x="189623" y="29934"/>
                  <a:pt x="93751" y="24727"/>
                  <a:pt x="16001" y="31813"/>
                </a:cubicBezTo>
                <a:cubicBezTo>
                  <a:pt x="8382" y="32575"/>
                  <a:pt x="761" y="27242"/>
                  <a:pt x="0" y="19622"/>
                </a:cubicBezTo>
                <a:cubicBezTo>
                  <a:pt x="-761" y="11240"/>
                  <a:pt x="5333" y="4381"/>
                  <a:pt x="12953" y="3619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5845121" y="3878579"/>
            <a:ext cx="342204" cy="1641348"/>
          </a:xfrm>
          <a:custGeom>
            <a:avLst/>
            <a:gdLst>
              <a:gd name="connsiteX0" fmla="*/ 4638 w 342204"/>
              <a:gd name="connsiteY0" fmla="*/ 1624584 h 1641348"/>
              <a:gd name="connsiteX1" fmla="*/ 5400 w 342204"/>
              <a:gd name="connsiteY1" fmla="*/ 1623822 h 1641348"/>
              <a:gd name="connsiteX2" fmla="*/ 5400 w 342204"/>
              <a:gd name="connsiteY2" fmla="*/ 1621535 h 1641348"/>
              <a:gd name="connsiteX3" fmla="*/ 6162 w 342204"/>
              <a:gd name="connsiteY3" fmla="*/ 1619250 h 1641348"/>
              <a:gd name="connsiteX4" fmla="*/ 6924 w 342204"/>
              <a:gd name="connsiteY4" fmla="*/ 1616202 h 1641348"/>
              <a:gd name="connsiteX5" fmla="*/ 13020 w 342204"/>
              <a:gd name="connsiteY5" fmla="*/ 1590294 h 1641348"/>
              <a:gd name="connsiteX6" fmla="*/ 46548 w 342204"/>
              <a:gd name="connsiteY6" fmla="*/ 1531620 h 1641348"/>
              <a:gd name="connsiteX7" fmla="*/ 71694 w 342204"/>
              <a:gd name="connsiteY7" fmla="*/ 1496567 h 1641348"/>
              <a:gd name="connsiteX8" fmla="*/ 107508 w 342204"/>
              <a:gd name="connsiteY8" fmla="*/ 1463040 h 1641348"/>
              <a:gd name="connsiteX9" fmla="*/ 107508 w 342204"/>
              <a:gd name="connsiteY9" fmla="*/ 1462278 h 1641348"/>
              <a:gd name="connsiteX10" fmla="*/ 102936 w 342204"/>
              <a:gd name="connsiteY10" fmla="*/ 1470660 h 1641348"/>
              <a:gd name="connsiteX11" fmla="*/ 102936 w 342204"/>
              <a:gd name="connsiteY11" fmla="*/ 1469898 h 1641348"/>
              <a:gd name="connsiteX12" fmla="*/ 103698 w 342204"/>
              <a:gd name="connsiteY12" fmla="*/ 1467611 h 1641348"/>
              <a:gd name="connsiteX13" fmla="*/ 103698 w 342204"/>
              <a:gd name="connsiteY13" fmla="*/ 1468373 h 1641348"/>
              <a:gd name="connsiteX14" fmla="*/ 125034 w 342204"/>
              <a:gd name="connsiteY14" fmla="*/ 1410461 h 1641348"/>
              <a:gd name="connsiteX15" fmla="*/ 157038 w 342204"/>
              <a:gd name="connsiteY15" fmla="*/ 1357122 h 1641348"/>
              <a:gd name="connsiteX16" fmla="*/ 173040 w 342204"/>
              <a:gd name="connsiteY16" fmla="*/ 1332738 h 1641348"/>
              <a:gd name="connsiteX17" fmla="*/ 169992 w 342204"/>
              <a:gd name="connsiteY17" fmla="*/ 1341120 h 1641348"/>
              <a:gd name="connsiteX18" fmla="*/ 176850 w 342204"/>
              <a:gd name="connsiteY18" fmla="*/ 1236726 h 1641348"/>
              <a:gd name="connsiteX19" fmla="*/ 229428 w 342204"/>
              <a:gd name="connsiteY19" fmla="*/ 1082802 h 1641348"/>
              <a:gd name="connsiteX20" fmla="*/ 276672 w 342204"/>
              <a:gd name="connsiteY20" fmla="*/ 1026414 h 1641348"/>
              <a:gd name="connsiteX21" fmla="*/ 298008 w 342204"/>
              <a:gd name="connsiteY21" fmla="*/ 1008888 h 1641348"/>
              <a:gd name="connsiteX22" fmla="*/ 294198 w 342204"/>
              <a:gd name="connsiteY22" fmla="*/ 1013460 h 1641348"/>
              <a:gd name="connsiteX23" fmla="*/ 310962 w 342204"/>
              <a:gd name="connsiteY23" fmla="*/ 982979 h 1641348"/>
              <a:gd name="connsiteX24" fmla="*/ 312486 w 342204"/>
              <a:gd name="connsiteY24" fmla="*/ 979932 h 1641348"/>
              <a:gd name="connsiteX25" fmla="*/ 314010 w 342204"/>
              <a:gd name="connsiteY25" fmla="*/ 978408 h 1641348"/>
              <a:gd name="connsiteX26" fmla="*/ 314772 w 342204"/>
              <a:gd name="connsiteY26" fmla="*/ 976122 h 1641348"/>
              <a:gd name="connsiteX27" fmla="*/ 315534 w 342204"/>
              <a:gd name="connsiteY27" fmla="*/ 975360 h 1641348"/>
              <a:gd name="connsiteX28" fmla="*/ 316296 w 342204"/>
              <a:gd name="connsiteY28" fmla="*/ 973835 h 1641348"/>
              <a:gd name="connsiteX29" fmla="*/ 316296 w 342204"/>
              <a:gd name="connsiteY29" fmla="*/ 973073 h 1641348"/>
              <a:gd name="connsiteX30" fmla="*/ 316296 w 342204"/>
              <a:gd name="connsiteY30" fmla="*/ 986790 h 1641348"/>
              <a:gd name="connsiteX31" fmla="*/ 316296 w 342204"/>
              <a:gd name="connsiteY31" fmla="*/ 986028 h 1641348"/>
              <a:gd name="connsiteX32" fmla="*/ 311724 w 342204"/>
              <a:gd name="connsiteY32" fmla="*/ 976884 h 1641348"/>
              <a:gd name="connsiteX33" fmla="*/ 310200 w 342204"/>
              <a:gd name="connsiteY33" fmla="*/ 973073 h 1641348"/>
              <a:gd name="connsiteX34" fmla="*/ 307914 w 342204"/>
              <a:gd name="connsiteY34" fmla="*/ 969264 h 1641348"/>
              <a:gd name="connsiteX35" fmla="*/ 293436 w 342204"/>
              <a:gd name="connsiteY35" fmla="*/ 941832 h 1641348"/>
              <a:gd name="connsiteX36" fmla="*/ 255336 w 342204"/>
              <a:gd name="connsiteY36" fmla="*/ 901446 h 1641348"/>
              <a:gd name="connsiteX37" fmla="*/ 230190 w 342204"/>
              <a:gd name="connsiteY37" fmla="*/ 863346 h 1641348"/>
              <a:gd name="connsiteX38" fmla="*/ 225618 w 342204"/>
              <a:gd name="connsiteY38" fmla="*/ 857250 h 1641348"/>
              <a:gd name="connsiteX39" fmla="*/ 224094 w 342204"/>
              <a:gd name="connsiteY39" fmla="*/ 854964 h 1641348"/>
              <a:gd name="connsiteX40" fmla="*/ 223332 w 342204"/>
              <a:gd name="connsiteY40" fmla="*/ 854202 h 1641348"/>
              <a:gd name="connsiteX41" fmla="*/ 222570 w 342204"/>
              <a:gd name="connsiteY41" fmla="*/ 854202 h 1641348"/>
              <a:gd name="connsiteX42" fmla="*/ 221046 w 342204"/>
              <a:gd name="connsiteY42" fmla="*/ 852678 h 1641348"/>
              <a:gd name="connsiteX43" fmla="*/ 217236 w 342204"/>
              <a:gd name="connsiteY43" fmla="*/ 850391 h 1641348"/>
              <a:gd name="connsiteX44" fmla="*/ 172278 w 342204"/>
              <a:gd name="connsiteY44" fmla="*/ 829055 h 1641348"/>
              <a:gd name="connsiteX45" fmla="*/ 166182 w 342204"/>
              <a:gd name="connsiteY45" fmla="*/ 826008 h 1641348"/>
              <a:gd name="connsiteX46" fmla="*/ 159324 w 342204"/>
              <a:gd name="connsiteY46" fmla="*/ 822960 h 1641348"/>
              <a:gd name="connsiteX47" fmla="*/ 153990 w 342204"/>
              <a:gd name="connsiteY47" fmla="*/ 819911 h 1641348"/>
              <a:gd name="connsiteX48" fmla="*/ 148656 w 342204"/>
              <a:gd name="connsiteY48" fmla="*/ 817626 h 1641348"/>
              <a:gd name="connsiteX49" fmla="*/ 144846 w 342204"/>
              <a:gd name="connsiteY49" fmla="*/ 816102 h 1641348"/>
              <a:gd name="connsiteX50" fmla="*/ 142560 w 342204"/>
              <a:gd name="connsiteY50" fmla="*/ 814578 h 1641348"/>
              <a:gd name="connsiteX51" fmla="*/ 141798 w 342204"/>
              <a:gd name="connsiteY51" fmla="*/ 813816 h 1641348"/>
              <a:gd name="connsiteX52" fmla="*/ 137988 w 342204"/>
              <a:gd name="connsiteY52" fmla="*/ 813054 h 1641348"/>
              <a:gd name="connsiteX53" fmla="*/ 140274 w 342204"/>
              <a:gd name="connsiteY53" fmla="*/ 813816 h 1641348"/>
              <a:gd name="connsiteX54" fmla="*/ 93030 w 342204"/>
              <a:gd name="connsiteY54" fmla="*/ 809244 h 1641348"/>
              <a:gd name="connsiteX55" fmla="*/ 89982 w 342204"/>
              <a:gd name="connsiteY55" fmla="*/ 808482 h 1641348"/>
              <a:gd name="connsiteX56" fmla="*/ 85410 w 342204"/>
              <a:gd name="connsiteY56" fmla="*/ 806958 h 1641348"/>
              <a:gd name="connsiteX57" fmla="*/ 83124 w 342204"/>
              <a:gd name="connsiteY57" fmla="*/ 805434 h 1641348"/>
              <a:gd name="connsiteX58" fmla="*/ 79314 w 342204"/>
              <a:gd name="connsiteY58" fmla="*/ 803148 h 1641348"/>
              <a:gd name="connsiteX59" fmla="*/ 77028 w 342204"/>
              <a:gd name="connsiteY59" fmla="*/ 802385 h 1641348"/>
              <a:gd name="connsiteX60" fmla="*/ 73218 w 342204"/>
              <a:gd name="connsiteY60" fmla="*/ 799338 h 1641348"/>
              <a:gd name="connsiteX61" fmla="*/ 71694 w 342204"/>
              <a:gd name="connsiteY61" fmla="*/ 797814 h 1641348"/>
              <a:gd name="connsiteX62" fmla="*/ 75504 w 342204"/>
              <a:gd name="connsiteY62" fmla="*/ 681990 h 1641348"/>
              <a:gd name="connsiteX63" fmla="*/ 73980 w 342204"/>
              <a:gd name="connsiteY63" fmla="*/ 690372 h 1641348"/>
              <a:gd name="connsiteX64" fmla="*/ 73980 w 342204"/>
              <a:gd name="connsiteY64" fmla="*/ 689610 h 1641348"/>
              <a:gd name="connsiteX65" fmla="*/ 74742 w 342204"/>
              <a:gd name="connsiteY65" fmla="*/ 692658 h 1641348"/>
              <a:gd name="connsiteX66" fmla="*/ 74742 w 342204"/>
              <a:gd name="connsiteY66" fmla="*/ 691134 h 1641348"/>
              <a:gd name="connsiteX67" fmla="*/ 76266 w 342204"/>
              <a:gd name="connsiteY67" fmla="*/ 694182 h 1641348"/>
              <a:gd name="connsiteX68" fmla="*/ 53406 w 342204"/>
              <a:gd name="connsiteY68" fmla="*/ 682752 h 1641348"/>
              <a:gd name="connsiteX69" fmla="*/ 48072 w 342204"/>
              <a:gd name="connsiteY69" fmla="*/ 678941 h 1641348"/>
              <a:gd name="connsiteX70" fmla="*/ 46548 w 342204"/>
              <a:gd name="connsiteY70" fmla="*/ 677417 h 1641348"/>
              <a:gd name="connsiteX71" fmla="*/ 45024 w 342204"/>
              <a:gd name="connsiteY71" fmla="*/ 675132 h 1641348"/>
              <a:gd name="connsiteX72" fmla="*/ 44262 w 342204"/>
              <a:gd name="connsiteY72" fmla="*/ 673608 h 1641348"/>
              <a:gd name="connsiteX73" fmla="*/ 43500 w 342204"/>
              <a:gd name="connsiteY73" fmla="*/ 670560 h 1641348"/>
              <a:gd name="connsiteX74" fmla="*/ 42738 w 342204"/>
              <a:gd name="connsiteY74" fmla="*/ 666750 h 1641348"/>
              <a:gd name="connsiteX75" fmla="*/ 41976 w 342204"/>
              <a:gd name="connsiteY75" fmla="*/ 662940 h 1641348"/>
              <a:gd name="connsiteX76" fmla="*/ 41976 w 342204"/>
              <a:gd name="connsiteY76" fmla="*/ 659129 h 1641348"/>
              <a:gd name="connsiteX77" fmla="*/ 42738 w 342204"/>
              <a:gd name="connsiteY77" fmla="*/ 653034 h 1641348"/>
              <a:gd name="connsiteX78" fmla="*/ 44262 w 342204"/>
              <a:gd name="connsiteY78" fmla="*/ 646938 h 1641348"/>
              <a:gd name="connsiteX79" fmla="*/ 47310 w 342204"/>
              <a:gd name="connsiteY79" fmla="*/ 637794 h 1641348"/>
              <a:gd name="connsiteX80" fmla="*/ 48834 w 342204"/>
              <a:gd name="connsiteY80" fmla="*/ 634746 h 1641348"/>
              <a:gd name="connsiteX81" fmla="*/ 48834 w 342204"/>
              <a:gd name="connsiteY81" fmla="*/ 633984 h 1641348"/>
              <a:gd name="connsiteX82" fmla="*/ 47310 w 342204"/>
              <a:gd name="connsiteY82" fmla="*/ 640079 h 1641348"/>
              <a:gd name="connsiteX83" fmla="*/ 47310 w 342204"/>
              <a:gd name="connsiteY83" fmla="*/ 637794 h 1641348"/>
              <a:gd name="connsiteX84" fmla="*/ 48072 w 342204"/>
              <a:gd name="connsiteY84" fmla="*/ 640841 h 1641348"/>
              <a:gd name="connsiteX85" fmla="*/ 47310 w 342204"/>
              <a:gd name="connsiteY85" fmla="*/ 638555 h 1641348"/>
              <a:gd name="connsiteX86" fmla="*/ 45024 w 342204"/>
              <a:gd name="connsiteY86" fmla="*/ 633984 h 1641348"/>
              <a:gd name="connsiteX87" fmla="*/ 43500 w 342204"/>
              <a:gd name="connsiteY87" fmla="*/ 631698 h 1641348"/>
              <a:gd name="connsiteX88" fmla="*/ 41976 w 342204"/>
              <a:gd name="connsiteY88" fmla="*/ 630173 h 1641348"/>
              <a:gd name="connsiteX89" fmla="*/ 43500 w 342204"/>
              <a:gd name="connsiteY89" fmla="*/ 631698 h 1641348"/>
              <a:gd name="connsiteX90" fmla="*/ 41976 w 342204"/>
              <a:gd name="connsiteY90" fmla="*/ 630935 h 1641348"/>
              <a:gd name="connsiteX91" fmla="*/ 40452 w 342204"/>
              <a:gd name="connsiteY91" fmla="*/ 628650 h 1641348"/>
              <a:gd name="connsiteX92" fmla="*/ 38928 w 342204"/>
              <a:gd name="connsiteY92" fmla="*/ 627888 h 1641348"/>
              <a:gd name="connsiteX93" fmla="*/ 37404 w 342204"/>
              <a:gd name="connsiteY93" fmla="*/ 624840 h 1641348"/>
              <a:gd name="connsiteX94" fmla="*/ 35880 w 342204"/>
              <a:gd name="connsiteY94" fmla="*/ 621791 h 1641348"/>
              <a:gd name="connsiteX95" fmla="*/ 35118 w 342204"/>
              <a:gd name="connsiteY95" fmla="*/ 619505 h 1641348"/>
              <a:gd name="connsiteX96" fmla="*/ 31308 w 342204"/>
              <a:gd name="connsiteY96" fmla="*/ 592073 h 1641348"/>
              <a:gd name="connsiteX97" fmla="*/ 32070 w 342204"/>
              <a:gd name="connsiteY97" fmla="*/ 589788 h 1641348"/>
              <a:gd name="connsiteX98" fmla="*/ 32070 w 342204"/>
              <a:gd name="connsiteY98" fmla="*/ 587502 h 1641348"/>
              <a:gd name="connsiteX99" fmla="*/ 32832 w 342204"/>
              <a:gd name="connsiteY99" fmla="*/ 585978 h 1641348"/>
              <a:gd name="connsiteX100" fmla="*/ 59502 w 342204"/>
              <a:gd name="connsiteY100" fmla="*/ 529590 h 1641348"/>
              <a:gd name="connsiteX101" fmla="*/ 59502 w 342204"/>
              <a:gd name="connsiteY101" fmla="*/ 530352 h 1641348"/>
              <a:gd name="connsiteX102" fmla="*/ 60264 w 342204"/>
              <a:gd name="connsiteY102" fmla="*/ 528066 h 1641348"/>
              <a:gd name="connsiteX103" fmla="*/ 61026 w 342204"/>
              <a:gd name="connsiteY103" fmla="*/ 528066 h 1641348"/>
              <a:gd name="connsiteX104" fmla="*/ 69408 w 342204"/>
              <a:gd name="connsiteY104" fmla="*/ 550164 h 1641348"/>
              <a:gd name="connsiteX105" fmla="*/ 70932 w 342204"/>
              <a:gd name="connsiteY105" fmla="*/ 550164 h 1641348"/>
              <a:gd name="connsiteX106" fmla="*/ 32832 w 342204"/>
              <a:gd name="connsiteY106" fmla="*/ 545591 h 1641348"/>
              <a:gd name="connsiteX107" fmla="*/ 30546 w 342204"/>
              <a:gd name="connsiteY107" fmla="*/ 545591 h 1641348"/>
              <a:gd name="connsiteX108" fmla="*/ 28260 w 342204"/>
              <a:gd name="connsiteY108" fmla="*/ 544829 h 1641348"/>
              <a:gd name="connsiteX109" fmla="*/ 25974 w 342204"/>
              <a:gd name="connsiteY109" fmla="*/ 544067 h 1641348"/>
              <a:gd name="connsiteX110" fmla="*/ 23688 w 342204"/>
              <a:gd name="connsiteY110" fmla="*/ 542544 h 1641348"/>
              <a:gd name="connsiteX111" fmla="*/ 21402 w 342204"/>
              <a:gd name="connsiteY111" fmla="*/ 541020 h 1641348"/>
              <a:gd name="connsiteX112" fmla="*/ 3876 w 342204"/>
              <a:gd name="connsiteY112" fmla="*/ 469391 h 1641348"/>
              <a:gd name="connsiteX113" fmla="*/ 35880 w 342204"/>
              <a:gd name="connsiteY113" fmla="*/ 419100 h 1641348"/>
              <a:gd name="connsiteX114" fmla="*/ 39690 w 342204"/>
              <a:gd name="connsiteY114" fmla="*/ 413004 h 1641348"/>
              <a:gd name="connsiteX115" fmla="*/ 44262 w 342204"/>
              <a:gd name="connsiteY115" fmla="*/ 406908 h 1641348"/>
              <a:gd name="connsiteX116" fmla="*/ 47310 w 342204"/>
              <a:gd name="connsiteY116" fmla="*/ 402335 h 1641348"/>
              <a:gd name="connsiteX117" fmla="*/ 48834 w 342204"/>
              <a:gd name="connsiteY117" fmla="*/ 400811 h 1641348"/>
              <a:gd name="connsiteX118" fmla="*/ 50358 w 342204"/>
              <a:gd name="connsiteY118" fmla="*/ 397764 h 1641348"/>
              <a:gd name="connsiteX119" fmla="*/ 51882 w 342204"/>
              <a:gd name="connsiteY119" fmla="*/ 397002 h 1641348"/>
              <a:gd name="connsiteX120" fmla="*/ 51882 w 342204"/>
              <a:gd name="connsiteY120" fmla="*/ 396240 h 1641348"/>
              <a:gd name="connsiteX121" fmla="*/ 57978 w 342204"/>
              <a:gd name="connsiteY121" fmla="*/ 387096 h 1641348"/>
              <a:gd name="connsiteX122" fmla="*/ 65598 w 342204"/>
              <a:gd name="connsiteY122" fmla="*/ 377190 h 1641348"/>
              <a:gd name="connsiteX123" fmla="*/ 79314 w 342204"/>
              <a:gd name="connsiteY123" fmla="*/ 358902 h 1641348"/>
              <a:gd name="connsiteX124" fmla="*/ 85410 w 342204"/>
              <a:gd name="connsiteY124" fmla="*/ 351282 h 1641348"/>
              <a:gd name="connsiteX125" fmla="*/ 88458 w 342204"/>
              <a:gd name="connsiteY125" fmla="*/ 348234 h 1641348"/>
              <a:gd name="connsiteX126" fmla="*/ 89982 w 342204"/>
              <a:gd name="connsiteY126" fmla="*/ 345185 h 1641348"/>
              <a:gd name="connsiteX127" fmla="*/ 91506 w 342204"/>
              <a:gd name="connsiteY127" fmla="*/ 342900 h 1641348"/>
              <a:gd name="connsiteX128" fmla="*/ 93030 w 342204"/>
              <a:gd name="connsiteY128" fmla="*/ 341376 h 1641348"/>
              <a:gd name="connsiteX129" fmla="*/ 93030 w 342204"/>
              <a:gd name="connsiteY129" fmla="*/ 340614 h 1641348"/>
              <a:gd name="connsiteX130" fmla="*/ 92268 w 342204"/>
              <a:gd name="connsiteY130" fmla="*/ 344423 h 1641348"/>
              <a:gd name="connsiteX131" fmla="*/ 92268 w 342204"/>
              <a:gd name="connsiteY131" fmla="*/ 342900 h 1641348"/>
              <a:gd name="connsiteX132" fmla="*/ 91506 w 342204"/>
              <a:gd name="connsiteY132" fmla="*/ 348234 h 1641348"/>
              <a:gd name="connsiteX133" fmla="*/ 80838 w 342204"/>
              <a:gd name="connsiteY133" fmla="*/ 298704 h 1641348"/>
              <a:gd name="connsiteX134" fmla="*/ 80838 w 342204"/>
              <a:gd name="connsiteY134" fmla="*/ 296417 h 1641348"/>
              <a:gd name="connsiteX135" fmla="*/ 97602 w 342204"/>
              <a:gd name="connsiteY135" fmla="*/ 259079 h 1641348"/>
              <a:gd name="connsiteX136" fmla="*/ 96840 w 342204"/>
              <a:gd name="connsiteY136" fmla="*/ 259841 h 1641348"/>
              <a:gd name="connsiteX137" fmla="*/ 97602 w 342204"/>
              <a:gd name="connsiteY137" fmla="*/ 259079 h 1641348"/>
              <a:gd name="connsiteX138" fmla="*/ 97602 w 342204"/>
              <a:gd name="connsiteY138" fmla="*/ 257555 h 1641348"/>
              <a:gd name="connsiteX139" fmla="*/ 98364 w 342204"/>
              <a:gd name="connsiteY139" fmla="*/ 256032 h 1641348"/>
              <a:gd name="connsiteX140" fmla="*/ 99126 w 342204"/>
              <a:gd name="connsiteY140" fmla="*/ 253746 h 1641348"/>
              <a:gd name="connsiteX141" fmla="*/ 110556 w 342204"/>
              <a:gd name="connsiteY141" fmla="*/ 221741 h 1641348"/>
              <a:gd name="connsiteX142" fmla="*/ 113604 w 342204"/>
              <a:gd name="connsiteY142" fmla="*/ 214884 h 1641348"/>
              <a:gd name="connsiteX143" fmla="*/ 118176 w 342204"/>
              <a:gd name="connsiteY143" fmla="*/ 201167 h 1641348"/>
              <a:gd name="connsiteX144" fmla="*/ 119700 w 342204"/>
              <a:gd name="connsiteY144" fmla="*/ 195072 h 1641348"/>
              <a:gd name="connsiteX145" fmla="*/ 121986 w 342204"/>
              <a:gd name="connsiteY145" fmla="*/ 188214 h 1641348"/>
              <a:gd name="connsiteX146" fmla="*/ 122748 w 342204"/>
              <a:gd name="connsiteY146" fmla="*/ 187452 h 1641348"/>
              <a:gd name="connsiteX147" fmla="*/ 123510 w 342204"/>
              <a:gd name="connsiteY147" fmla="*/ 185166 h 1641348"/>
              <a:gd name="connsiteX148" fmla="*/ 123510 w 342204"/>
              <a:gd name="connsiteY148" fmla="*/ 184404 h 1641348"/>
              <a:gd name="connsiteX149" fmla="*/ 124272 w 342204"/>
              <a:gd name="connsiteY149" fmla="*/ 182117 h 1641348"/>
              <a:gd name="connsiteX150" fmla="*/ 124272 w 342204"/>
              <a:gd name="connsiteY150" fmla="*/ 181355 h 1641348"/>
              <a:gd name="connsiteX151" fmla="*/ 134940 w 342204"/>
              <a:gd name="connsiteY151" fmla="*/ 165354 h 1641348"/>
              <a:gd name="connsiteX152" fmla="*/ 138750 w 342204"/>
              <a:gd name="connsiteY152" fmla="*/ 158496 h 1641348"/>
              <a:gd name="connsiteX153" fmla="*/ 141798 w 342204"/>
              <a:gd name="connsiteY153" fmla="*/ 153161 h 1641348"/>
              <a:gd name="connsiteX154" fmla="*/ 144846 w 342204"/>
              <a:gd name="connsiteY154" fmla="*/ 148590 h 1641348"/>
              <a:gd name="connsiteX155" fmla="*/ 147132 w 342204"/>
              <a:gd name="connsiteY155" fmla="*/ 145541 h 1641348"/>
              <a:gd name="connsiteX156" fmla="*/ 154752 w 342204"/>
              <a:gd name="connsiteY156" fmla="*/ 133350 h 1641348"/>
              <a:gd name="connsiteX157" fmla="*/ 153228 w 342204"/>
              <a:gd name="connsiteY157" fmla="*/ 134873 h 1641348"/>
              <a:gd name="connsiteX158" fmla="*/ 176088 w 342204"/>
              <a:gd name="connsiteY158" fmla="*/ 151638 h 1641348"/>
              <a:gd name="connsiteX159" fmla="*/ 144084 w 342204"/>
              <a:gd name="connsiteY159" fmla="*/ 176022 h 1641348"/>
              <a:gd name="connsiteX160" fmla="*/ 141798 w 342204"/>
              <a:gd name="connsiteY160" fmla="*/ 176784 h 1641348"/>
              <a:gd name="connsiteX161" fmla="*/ 139512 w 342204"/>
              <a:gd name="connsiteY161" fmla="*/ 177546 h 1641348"/>
              <a:gd name="connsiteX162" fmla="*/ 134178 w 342204"/>
              <a:gd name="connsiteY162" fmla="*/ 178308 h 1641348"/>
              <a:gd name="connsiteX163" fmla="*/ 132654 w 342204"/>
              <a:gd name="connsiteY163" fmla="*/ 178308 h 1641348"/>
              <a:gd name="connsiteX164" fmla="*/ 123510 w 342204"/>
              <a:gd name="connsiteY164" fmla="*/ 173735 h 1641348"/>
              <a:gd name="connsiteX165" fmla="*/ 121986 w 342204"/>
              <a:gd name="connsiteY165" fmla="*/ 172973 h 1641348"/>
              <a:gd name="connsiteX166" fmla="*/ 118176 w 342204"/>
              <a:gd name="connsiteY166" fmla="*/ 166116 h 1641348"/>
              <a:gd name="connsiteX167" fmla="*/ 118176 w 342204"/>
              <a:gd name="connsiteY167" fmla="*/ 164591 h 1641348"/>
              <a:gd name="connsiteX168" fmla="*/ 118176 w 342204"/>
              <a:gd name="connsiteY168" fmla="*/ 161544 h 1641348"/>
              <a:gd name="connsiteX169" fmla="*/ 118176 w 342204"/>
              <a:gd name="connsiteY169" fmla="*/ 160020 h 1641348"/>
              <a:gd name="connsiteX170" fmla="*/ 118176 w 342204"/>
              <a:gd name="connsiteY170" fmla="*/ 158496 h 1641348"/>
              <a:gd name="connsiteX171" fmla="*/ 118176 w 342204"/>
              <a:gd name="connsiteY171" fmla="*/ 156972 h 1641348"/>
              <a:gd name="connsiteX172" fmla="*/ 118938 w 342204"/>
              <a:gd name="connsiteY172" fmla="*/ 153161 h 1641348"/>
              <a:gd name="connsiteX173" fmla="*/ 119700 w 342204"/>
              <a:gd name="connsiteY173" fmla="*/ 150876 h 1641348"/>
              <a:gd name="connsiteX174" fmla="*/ 307152 w 342204"/>
              <a:gd name="connsiteY174" fmla="*/ 0 h 1641348"/>
              <a:gd name="connsiteX175" fmla="*/ 323154 w 342204"/>
              <a:gd name="connsiteY175" fmla="*/ 12191 h 1641348"/>
              <a:gd name="connsiteX176" fmla="*/ 310962 w 342204"/>
              <a:gd name="connsiteY176" fmla="*/ 28194 h 1641348"/>
              <a:gd name="connsiteX177" fmla="*/ 234000 w 342204"/>
              <a:gd name="connsiteY177" fmla="*/ 64008 h 1641348"/>
              <a:gd name="connsiteX178" fmla="*/ 168468 w 342204"/>
              <a:gd name="connsiteY178" fmla="*/ 131064 h 1641348"/>
              <a:gd name="connsiteX179" fmla="*/ 145608 w 342204"/>
              <a:gd name="connsiteY179" fmla="*/ 163067 h 1641348"/>
              <a:gd name="connsiteX180" fmla="*/ 146370 w 342204"/>
              <a:gd name="connsiteY180" fmla="*/ 160020 h 1641348"/>
              <a:gd name="connsiteX181" fmla="*/ 146370 w 342204"/>
              <a:gd name="connsiteY181" fmla="*/ 162305 h 1641348"/>
              <a:gd name="connsiteX182" fmla="*/ 146370 w 342204"/>
              <a:gd name="connsiteY182" fmla="*/ 160020 h 1641348"/>
              <a:gd name="connsiteX183" fmla="*/ 146370 w 342204"/>
              <a:gd name="connsiteY183" fmla="*/ 161544 h 1641348"/>
              <a:gd name="connsiteX184" fmla="*/ 146370 w 342204"/>
              <a:gd name="connsiteY184" fmla="*/ 158496 h 1641348"/>
              <a:gd name="connsiteX185" fmla="*/ 146370 w 342204"/>
              <a:gd name="connsiteY185" fmla="*/ 159258 h 1641348"/>
              <a:gd name="connsiteX186" fmla="*/ 142560 w 342204"/>
              <a:gd name="connsiteY186" fmla="*/ 152400 h 1641348"/>
              <a:gd name="connsiteX187" fmla="*/ 143322 w 342204"/>
              <a:gd name="connsiteY187" fmla="*/ 153923 h 1641348"/>
              <a:gd name="connsiteX188" fmla="*/ 134940 w 342204"/>
              <a:gd name="connsiteY188" fmla="*/ 149352 h 1641348"/>
              <a:gd name="connsiteX189" fmla="*/ 136464 w 342204"/>
              <a:gd name="connsiteY189" fmla="*/ 149352 h 1641348"/>
              <a:gd name="connsiteX190" fmla="*/ 131130 w 342204"/>
              <a:gd name="connsiteY190" fmla="*/ 150114 h 1641348"/>
              <a:gd name="connsiteX191" fmla="*/ 133416 w 342204"/>
              <a:gd name="connsiteY191" fmla="*/ 149352 h 1641348"/>
              <a:gd name="connsiteX192" fmla="*/ 131130 w 342204"/>
              <a:gd name="connsiteY192" fmla="*/ 150114 h 1641348"/>
              <a:gd name="connsiteX193" fmla="*/ 154752 w 342204"/>
              <a:gd name="connsiteY193" fmla="*/ 131826 h 1641348"/>
              <a:gd name="connsiteX194" fmla="*/ 155514 w 342204"/>
              <a:gd name="connsiteY194" fmla="*/ 131826 h 1641348"/>
              <a:gd name="connsiteX195" fmla="*/ 156276 w 342204"/>
              <a:gd name="connsiteY195" fmla="*/ 131064 h 1641348"/>
              <a:gd name="connsiteX196" fmla="*/ 174564 w 342204"/>
              <a:gd name="connsiteY196" fmla="*/ 129540 h 1641348"/>
              <a:gd name="connsiteX197" fmla="*/ 179136 w 342204"/>
              <a:gd name="connsiteY197" fmla="*/ 147828 h 1641348"/>
              <a:gd name="connsiteX198" fmla="*/ 178374 w 342204"/>
              <a:gd name="connsiteY198" fmla="*/ 149352 h 1641348"/>
              <a:gd name="connsiteX199" fmla="*/ 150180 w 342204"/>
              <a:gd name="connsiteY199" fmla="*/ 194310 h 1641348"/>
              <a:gd name="connsiteX200" fmla="*/ 150942 w 342204"/>
              <a:gd name="connsiteY200" fmla="*/ 192023 h 1641348"/>
              <a:gd name="connsiteX201" fmla="*/ 150942 w 342204"/>
              <a:gd name="connsiteY201" fmla="*/ 193548 h 1641348"/>
              <a:gd name="connsiteX202" fmla="*/ 150180 w 342204"/>
              <a:gd name="connsiteY202" fmla="*/ 194310 h 1641348"/>
              <a:gd name="connsiteX203" fmla="*/ 150180 w 342204"/>
              <a:gd name="connsiteY203" fmla="*/ 195072 h 1641348"/>
              <a:gd name="connsiteX204" fmla="*/ 147132 w 342204"/>
              <a:gd name="connsiteY204" fmla="*/ 204216 h 1641348"/>
              <a:gd name="connsiteX205" fmla="*/ 144846 w 342204"/>
              <a:gd name="connsiteY205" fmla="*/ 210311 h 1641348"/>
              <a:gd name="connsiteX206" fmla="*/ 128082 w 342204"/>
              <a:gd name="connsiteY206" fmla="*/ 259079 h 1641348"/>
              <a:gd name="connsiteX207" fmla="*/ 125796 w 342204"/>
              <a:gd name="connsiteY207" fmla="*/ 265176 h 1641348"/>
              <a:gd name="connsiteX208" fmla="*/ 125034 w 342204"/>
              <a:gd name="connsiteY208" fmla="*/ 267461 h 1641348"/>
              <a:gd name="connsiteX209" fmla="*/ 123510 w 342204"/>
              <a:gd name="connsiteY209" fmla="*/ 269748 h 1641348"/>
              <a:gd name="connsiteX210" fmla="*/ 122748 w 342204"/>
              <a:gd name="connsiteY210" fmla="*/ 272034 h 1641348"/>
              <a:gd name="connsiteX211" fmla="*/ 120462 w 342204"/>
              <a:gd name="connsiteY211" fmla="*/ 276605 h 1641348"/>
              <a:gd name="connsiteX212" fmla="*/ 118938 w 342204"/>
              <a:gd name="connsiteY212" fmla="*/ 278129 h 1641348"/>
              <a:gd name="connsiteX213" fmla="*/ 109032 w 342204"/>
              <a:gd name="connsiteY213" fmla="*/ 298704 h 1641348"/>
              <a:gd name="connsiteX214" fmla="*/ 109032 w 342204"/>
              <a:gd name="connsiteY214" fmla="*/ 296417 h 1641348"/>
              <a:gd name="connsiteX215" fmla="*/ 120462 w 342204"/>
              <a:gd name="connsiteY215" fmla="*/ 345185 h 1641348"/>
              <a:gd name="connsiteX216" fmla="*/ 119700 w 342204"/>
              <a:gd name="connsiteY216" fmla="*/ 349758 h 1641348"/>
              <a:gd name="connsiteX217" fmla="*/ 119700 w 342204"/>
              <a:gd name="connsiteY217" fmla="*/ 351282 h 1641348"/>
              <a:gd name="connsiteX218" fmla="*/ 118176 w 342204"/>
              <a:gd name="connsiteY218" fmla="*/ 354329 h 1641348"/>
              <a:gd name="connsiteX219" fmla="*/ 59502 w 342204"/>
              <a:gd name="connsiteY219" fmla="*/ 435102 h 1641348"/>
              <a:gd name="connsiteX220" fmla="*/ 36642 w 342204"/>
              <a:gd name="connsiteY220" fmla="*/ 470154 h 1641348"/>
              <a:gd name="connsiteX221" fmla="*/ 26736 w 342204"/>
              <a:gd name="connsiteY221" fmla="*/ 490728 h 1641348"/>
              <a:gd name="connsiteX222" fmla="*/ 25974 w 342204"/>
              <a:gd name="connsiteY222" fmla="*/ 491490 h 1641348"/>
              <a:gd name="connsiteX223" fmla="*/ 25974 w 342204"/>
              <a:gd name="connsiteY223" fmla="*/ 493014 h 1641348"/>
              <a:gd name="connsiteX224" fmla="*/ 26736 w 342204"/>
              <a:gd name="connsiteY224" fmla="*/ 497585 h 1641348"/>
              <a:gd name="connsiteX225" fmla="*/ 28260 w 342204"/>
              <a:gd name="connsiteY225" fmla="*/ 502158 h 1641348"/>
              <a:gd name="connsiteX226" fmla="*/ 29784 w 342204"/>
              <a:gd name="connsiteY226" fmla="*/ 507491 h 1641348"/>
              <a:gd name="connsiteX227" fmla="*/ 34356 w 342204"/>
              <a:gd name="connsiteY227" fmla="*/ 514350 h 1641348"/>
              <a:gd name="connsiteX228" fmla="*/ 35118 w 342204"/>
              <a:gd name="connsiteY228" fmla="*/ 515111 h 1641348"/>
              <a:gd name="connsiteX229" fmla="*/ 35880 w 342204"/>
              <a:gd name="connsiteY229" fmla="*/ 516635 h 1641348"/>
              <a:gd name="connsiteX230" fmla="*/ 38166 w 342204"/>
              <a:gd name="connsiteY230" fmla="*/ 518160 h 1641348"/>
              <a:gd name="connsiteX231" fmla="*/ 35880 w 342204"/>
              <a:gd name="connsiteY231" fmla="*/ 516635 h 1641348"/>
              <a:gd name="connsiteX232" fmla="*/ 38166 w 342204"/>
              <a:gd name="connsiteY232" fmla="*/ 518160 h 1641348"/>
              <a:gd name="connsiteX233" fmla="*/ 35880 w 342204"/>
              <a:gd name="connsiteY233" fmla="*/ 517398 h 1641348"/>
              <a:gd name="connsiteX234" fmla="*/ 38928 w 342204"/>
              <a:gd name="connsiteY234" fmla="*/ 518160 h 1641348"/>
              <a:gd name="connsiteX235" fmla="*/ 36642 w 342204"/>
              <a:gd name="connsiteY235" fmla="*/ 517398 h 1641348"/>
              <a:gd name="connsiteX236" fmla="*/ 75504 w 342204"/>
              <a:gd name="connsiteY236" fmla="*/ 521970 h 1641348"/>
              <a:gd name="connsiteX237" fmla="*/ 85410 w 342204"/>
              <a:gd name="connsiteY237" fmla="*/ 530352 h 1641348"/>
              <a:gd name="connsiteX238" fmla="*/ 84648 w 342204"/>
              <a:gd name="connsiteY238" fmla="*/ 544067 h 1641348"/>
              <a:gd name="connsiteX239" fmla="*/ 85410 w 342204"/>
              <a:gd name="connsiteY239" fmla="*/ 541782 h 1641348"/>
              <a:gd name="connsiteX240" fmla="*/ 59502 w 342204"/>
              <a:gd name="connsiteY240" fmla="*/ 594360 h 1641348"/>
              <a:gd name="connsiteX241" fmla="*/ 60264 w 342204"/>
              <a:gd name="connsiteY241" fmla="*/ 592835 h 1641348"/>
              <a:gd name="connsiteX242" fmla="*/ 60264 w 342204"/>
              <a:gd name="connsiteY242" fmla="*/ 594360 h 1641348"/>
              <a:gd name="connsiteX243" fmla="*/ 60264 w 342204"/>
              <a:gd name="connsiteY243" fmla="*/ 592073 h 1641348"/>
              <a:gd name="connsiteX244" fmla="*/ 62550 w 342204"/>
              <a:gd name="connsiteY244" fmla="*/ 611123 h 1641348"/>
              <a:gd name="connsiteX245" fmla="*/ 61026 w 342204"/>
              <a:gd name="connsiteY245" fmla="*/ 608838 h 1641348"/>
              <a:gd name="connsiteX246" fmla="*/ 63312 w 342204"/>
              <a:gd name="connsiteY246" fmla="*/ 611885 h 1641348"/>
              <a:gd name="connsiteX247" fmla="*/ 61026 w 342204"/>
              <a:gd name="connsiteY247" fmla="*/ 609600 h 1641348"/>
              <a:gd name="connsiteX248" fmla="*/ 62550 w 342204"/>
              <a:gd name="connsiteY248" fmla="*/ 611123 h 1641348"/>
              <a:gd name="connsiteX249" fmla="*/ 60264 w 342204"/>
              <a:gd name="connsiteY249" fmla="*/ 608838 h 1641348"/>
              <a:gd name="connsiteX250" fmla="*/ 61788 w 342204"/>
              <a:gd name="connsiteY250" fmla="*/ 609600 h 1641348"/>
              <a:gd name="connsiteX251" fmla="*/ 63312 w 342204"/>
              <a:gd name="connsiteY251" fmla="*/ 611123 h 1641348"/>
              <a:gd name="connsiteX252" fmla="*/ 75504 w 342204"/>
              <a:gd name="connsiteY252" fmla="*/ 634746 h 1641348"/>
              <a:gd name="connsiteX253" fmla="*/ 76266 w 342204"/>
              <a:gd name="connsiteY253" fmla="*/ 637794 h 1641348"/>
              <a:gd name="connsiteX254" fmla="*/ 76266 w 342204"/>
              <a:gd name="connsiteY254" fmla="*/ 639317 h 1641348"/>
              <a:gd name="connsiteX255" fmla="*/ 74742 w 342204"/>
              <a:gd name="connsiteY255" fmla="*/ 645414 h 1641348"/>
              <a:gd name="connsiteX256" fmla="*/ 73980 w 342204"/>
              <a:gd name="connsiteY256" fmla="*/ 646938 h 1641348"/>
              <a:gd name="connsiteX257" fmla="*/ 73980 w 342204"/>
              <a:gd name="connsiteY257" fmla="*/ 648461 h 1641348"/>
              <a:gd name="connsiteX258" fmla="*/ 72456 w 342204"/>
              <a:gd name="connsiteY258" fmla="*/ 650748 h 1641348"/>
              <a:gd name="connsiteX259" fmla="*/ 70932 w 342204"/>
              <a:gd name="connsiteY259" fmla="*/ 656844 h 1641348"/>
              <a:gd name="connsiteX260" fmla="*/ 70932 w 342204"/>
              <a:gd name="connsiteY260" fmla="*/ 662940 h 1641348"/>
              <a:gd name="connsiteX261" fmla="*/ 70170 w 342204"/>
              <a:gd name="connsiteY261" fmla="*/ 659891 h 1641348"/>
              <a:gd name="connsiteX262" fmla="*/ 70932 w 342204"/>
              <a:gd name="connsiteY262" fmla="*/ 663702 h 1641348"/>
              <a:gd name="connsiteX263" fmla="*/ 70170 w 342204"/>
              <a:gd name="connsiteY263" fmla="*/ 660654 h 1641348"/>
              <a:gd name="connsiteX264" fmla="*/ 70932 w 342204"/>
              <a:gd name="connsiteY264" fmla="*/ 662178 h 1641348"/>
              <a:gd name="connsiteX265" fmla="*/ 69408 w 342204"/>
              <a:gd name="connsiteY265" fmla="*/ 659891 h 1641348"/>
              <a:gd name="connsiteX266" fmla="*/ 70170 w 342204"/>
              <a:gd name="connsiteY266" fmla="*/ 661416 h 1641348"/>
              <a:gd name="connsiteX267" fmla="*/ 64836 w 342204"/>
              <a:gd name="connsiteY267" fmla="*/ 656844 h 1641348"/>
              <a:gd name="connsiteX268" fmla="*/ 68646 w 342204"/>
              <a:gd name="connsiteY268" fmla="*/ 658367 h 1641348"/>
              <a:gd name="connsiteX269" fmla="*/ 73218 w 342204"/>
              <a:gd name="connsiteY269" fmla="*/ 660654 h 1641348"/>
              <a:gd name="connsiteX270" fmla="*/ 83886 w 342204"/>
              <a:gd name="connsiteY270" fmla="*/ 665226 h 1641348"/>
              <a:gd name="connsiteX271" fmla="*/ 89220 w 342204"/>
              <a:gd name="connsiteY271" fmla="*/ 668273 h 1641348"/>
              <a:gd name="connsiteX272" fmla="*/ 91506 w 342204"/>
              <a:gd name="connsiteY272" fmla="*/ 669798 h 1641348"/>
              <a:gd name="connsiteX273" fmla="*/ 94554 w 342204"/>
              <a:gd name="connsiteY273" fmla="*/ 672084 h 1641348"/>
              <a:gd name="connsiteX274" fmla="*/ 96840 w 342204"/>
              <a:gd name="connsiteY274" fmla="*/ 675132 h 1641348"/>
              <a:gd name="connsiteX275" fmla="*/ 98364 w 342204"/>
              <a:gd name="connsiteY275" fmla="*/ 675894 h 1641348"/>
              <a:gd name="connsiteX276" fmla="*/ 99888 w 342204"/>
              <a:gd name="connsiteY276" fmla="*/ 678941 h 1641348"/>
              <a:gd name="connsiteX277" fmla="*/ 100650 w 342204"/>
              <a:gd name="connsiteY277" fmla="*/ 680466 h 1641348"/>
              <a:gd name="connsiteX278" fmla="*/ 102174 w 342204"/>
              <a:gd name="connsiteY278" fmla="*/ 683514 h 1641348"/>
              <a:gd name="connsiteX279" fmla="*/ 102174 w 342204"/>
              <a:gd name="connsiteY279" fmla="*/ 685038 h 1641348"/>
              <a:gd name="connsiteX280" fmla="*/ 101412 w 342204"/>
              <a:gd name="connsiteY280" fmla="*/ 694182 h 1641348"/>
              <a:gd name="connsiteX281" fmla="*/ 95316 w 342204"/>
              <a:gd name="connsiteY281" fmla="*/ 709422 h 1641348"/>
              <a:gd name="connsiteX282" fmla="*/ 92268 w 342204"/>
              <a:gd name="connsiteY282" fmla="*/ 718566 h 1641348"/>
              <a:gd name="connsiteX283" fmla="*/ 89220 w 342204"/>
              <a:gd name="connsiteY283" fmla="*/ 726948 h 1641348"/>
              <a:gd name="connsiteX284" fmla="*/ 87696 w 342204"/>
              <a:gd name="connsiteY284" fmla="*/ 731520 h 1641348"/>
              <a:gd name="connsiteX285" fmla="*/ 86934 w 342204"/>
              <a:gd name="connsiteY285" fmla="*/ 734567 h 1641348"/>
              <a:gd name="connsiteX286" fmla="*/ 85410 w 342204"/>
              <a:gd name="connsiteY286" fmla="*/ 738378 h 1641348"/>
              <a:gd name="connsiteX287" fmla="*/ 84648 w 342204"/>
              <a:gd name="connsiteY287" fmla="*/ 739902 h 1641348"/>
              <a:gd name="connsiteX288" fmla="*/ 84648 w 342204"/>
              <a:gd name="connsiteY288" fmla="*/ 741426 h 1641348"/>
              <a:gd name="connsiteX289" fmla="*/ 93030 w 342204"/>
              <a:gd name="connsiteY289" fmla="*/ 778764 h 1641348"/>
              <a:gd name="connsiteX290" fmla="*/ 91506 w 342204"/>
              <a:gd name="connsiteY290" fmla="*/ 777240 h 1641348"/>
              <a:gd name="connsiteX291" fmla="*/ 95316 w 342204"/>
              <a:gd name="connsiteY291" fmla="*/ 779526 h 1641348"/>
              <a:gd name="connsiteX292" fmla="*/ 93030 w 342204"/>
              <a:gd name="connsiteY292" fmla="*/ 778764 h 1641348"/>
              <a:gd name="connsiteX293" fmla="*/ 96840 w 342204"/>
              <a:gd name="connsiteY293" fmla="*/ 781050 h 1641348"/>
              <a:gd name="connsiteX294" fmla="*/ 94554 w 342204"/>
              <a:gd name="connsiteY294" fmla="*/ 779526 h 1641348"/>
              <a:gd name="connsiteX295" fmla="*/ 99888 w 342204"/>
              <a:gd name="connsiteY295" fmla="*/ 781050 h 1641348"/>
              <a:gd name="connsiteX296" fmla="*/ 96840 w 342204"/>
              <a:gd name="connsiteY296" fmla="*/ 781050 h 1641348"/>
              <a:gd name="connsiteX297" fmla="*/ 146370 w 342204"/>
              <a:gd name="connsiteY297" fmla="*/ 785622 h 1641348"/>
              <a:gd name="connsiteX298" fmla="*/ 148656 w 342204"/>
              <a:gd name="connsiteY298" fmla="*/ 786384 h 1641348"/>
              <a:gd name="connsiteX299" fmla="*/ 280482 w 342204"/>
              <a:gd name="connsiteY299" fmla="*/ 887729 h 1641348"/>
              <a:gd name="connsiteX300" fmla="*/ 282768 w 342204"/>
              <a:gd name="connsiteY300" fmla="*/ 892302 h 1641348"/>
              <a:gd name="connsiteX301" fmla="*/ 285816 w 342204"/>
              <a:gd name="connsiteY301" fmla="*/ 899922 h 1641348"/>
              <a:gd name="connsiteX302" fmla="*/ 286578 w 342204"/>
              <a:gd name="connsiteY302" fmla="*/ 900684 h 1641348"/>
              <a:gd name="connsiteX303" fmla="*/ 286578 w 342204"/>
              <a:gd name="connsiteY303" fmla="*/ 901446 h 1641348"/>
              <a:gd name="connsiteX304" fmla="*/ 287340 w 342204"/>
              <a:gd name="connsiteY304" fmla="*/ 902208 h 1641348"/>
              <a:gd name="connsiteX305" fmla="*/ 288864 w 342204"/>
              <a:gd name="connsiteY305" fmla="*/ 902970 h 1641348"/>
              <a:gd name="connsiteX306" fmla="*/ 317058 w 342204"/>
              <a:gd name="connsiteY306" fmla="*/ 925829 h 1641348"/>
              <a:gd name="connsiteX307" fmla="*/ 331536 w 342204"/>
              <a:gd name="connsiteY307" fmla="*/ 952500 h 1641348"/>
              <a:gd name="connsiteX308" fmla="*/ 333060 w 342204"/>
              <a:gd name="connsiteY308" fmla="*/ 956310 h 1641348"/>
              <a:gd name="connsiteX309" fmla="*/ 336870 w 342204"/>
              <a:gd name="connsiteY309" fmla="*/ 963929 h 1641348"/>
              <a:gd name="connsiteX310" fmla="*/ 339156 w 342204"/>
              <a:gd name="connsiteY310" fmla="*/ 967740 h 1641348"/>
              <a:gd name="connsiteX311" fmla="*/ 339918 w 342204"/>
              <a:gd name="connsiteY311" fmla="*/ 970026 h 1641348"/>
              <a:gd name="connsiteX312" fmla="*/ 341442 w 342204"/>
              <a:gd name="connsiteY312" fmla="*/ 972311 h 1641348"/>
              <a:gd name="connsiteX313" fmla="*/ 341442 w 342204"/>
              <a:gd name="connsiteY313" fmla="*/ 973073 h 1641348"/>
              <a:gd name="connsiteX314" fmla="*/ 342204 w 342204"/>
              <a:gd name="connsiteY314" fmla="*/ 973835 h 1641348"/>
              <a:gd name="connsiteX315" fmla="*/ 342204 w 342204"/>
              <a:gd name="connsiteY315" fmla="*/ 986790 h 1641348"/>
              <a:gd name="connsiteX316" fmla="*/ 341442 w 342204"/>
              <a:gd name="connsiteY316" fmla="*/ 986790 h 1641348"/>
              <a:gd name="connsiteX317" fmla="*/ 336108 w 342204"/>
              <a:gd name="connsiteY317" fmla="*/ 996696 h 1641348"/>
              <a:gd name="connsiteX318" fmla="*/ 319344 w 342204"/>
              <a:gd name="connsiteY318" fmla="*/ 1027176 h 1641348"/>
              <a:gd name="connsiteX319" fmla="*/ 315534 w 342204"/>
              <a:gd name="connsiteY319" fmla="*/ 1031748 h 1641348"/>
              <a:gd name="connsiteX320" fmla="*/ 314772 w 342204"/>
              <a:gd name="connsiteY320" fmla="*/ 1031748 h 1641348"/>
              <a:gd name="connsiteX321" fmla="*/ 314772 w 342204"/>
              <a:gd name="connsiteY321" fmla="*/ 1032510 h 1641348"/>
              <a:gd name="connsiteX322" fmla="*/ 314010 w 342204"/>
              <a:gd name="connsiteY322" fmla="*/ 1032510 h 1641348"/>
              <a:gd name="connsiteX323" fmla="*/ 311724 w 342204"/>
              <a:gd name="connsiteY323" fmla="*/ 1034796 h 1641348"/>
              <a:gd name="connsiteX324" fmla="*/ 310200 w 342204"/>
              <a:gd name="connsiteY324" fmla="*/ 1035558 h 1641348"/>
              <a:gd name="connsiteX325" fmla="*/ 306390 w 342204"/>
              <a:gd name="connsiteY325" fmla="*/ 1038605 h 1641348"/>
              <a:gd name="connsiteX326" fmla="*/ 301056 w 342204"/>
              <a:gd name="connsiteY326" fmla="*/ 1043178 h 1641348"/>
              <a:gd name="connsiteX327" fmla="*/ 259908 w 342204"/>
              <a:gd name="connsiteY327" fmla="*/ 1088135 h 1641348"/>
              <a:gd name="connsiteX328" fmla="*/ 208092 w 342204"/>
              <a:gd name="connsiteY328" fmla="*/ 1230629 h 1641348"/>
              <a:gd name="connsiteX329" fmla="*/ 206568 w 342204"/>
              <a:gd name="connsiteY329" fmla="*/ 1237488 h 1641348"/>
              <a:gd name="connsiteX330" fmla="*/ 205044 w 342204"/>
              <a:gd name="connsiteY330" fmla="*/ 1243584 h 1641348"/>
              <a:gd name="connsiteX331" fmla="*/ 203520 w 342204"/>
              <a:gd name="connsiteY331" fmla="*/ 1248155 h 1641348"/>
              <a:gd name="connsiteX332" fmla="*/ 203520 w 342204"/>
              <a:gd name="connsiteY332" fmla="*/ 1250441 h 1641348"/>
              <a:gd name="connsiteX333" fmla="*/ 202758 w 342204"/>
              <a:gd name="connsiteY333" fmla="*/ 1251204 h 1641348"/>
              <a:gd name="connsiteX334" fmla="*/ 202758 w 342204"/>
              <a:gd name="connsiteY334" fmla="*/ 1251966 h 1641348"/>
              <a:gd name="connsiteX335" fmla="*/ 201996 w 342204"/>
              <a:gd name="connsiteY335" fmla="*/ 1271778 h 1641348"/>
              <a:gd name="connsiteX336" fmla="*/ 198186 w 342204"/>
              <a:gd name="connsiteY336" fmla="*/ 1341882 h 1641348"/>
              <a:gd name="connsiteX337" fmla="*/ 198186 w 342204"/>
              <a:gd name="connsiteY337" fmla="*/ 1341120 h 1641348"/>
              <a:gd name="connsiteX338" fmla="*/ 195900 w 342204"/>
              <a:gd name="connsiteY338" fmla="*/ 1350264 h 1641348"/>
              <a:gd name="connsiteX339" fmla="*/ 195900 w 342204"/>
              <a:gd name="connsiteY339" fmla="*/ 1349502 h 1641348"/>
              <a:gd name="connsiteX340" fmla="*/ 131130 w 342204"/>
              <a:gd name="connsiteY340" fmla="*/ 1475994 h 1641348"/>
              <a:gd name="connsiteX341" fmla="*/ 131130 w 342204"/>
              <a:gd name="connsiteY341" fmla="*/ 1475232 h 1641348"/>
              <a:gd name="connsiteX342" fmla="*/ 131130 w 342204"/>
              <a:gd name="connsiteY342" fmla="*/ 1475994 h 1641348"/>
              <a:gd name="connsiteX343" fmla="*/ 126558 w 342204"/>
              <a:gd name="connsiteY343" fmla="*/ 1483614 h 1641348"/>
              <a:gd name="connsiteX344" fmla="*/ 126558 w 342204"/>
              <a:gd name="connsiteY344" fmla="*/ 1484376 h 1641348"/>
              <a:gd name="connsiteX345" fmla="*/ 125034 w 342204"/>
              <a:gd name="connsiteY345" fmla="*/ 1485138 h 1641348"/>
              <a:gd name="connsiteX346" fmla="*/ 120462 w 342204"/>
              <a:gd name="connsiteY346" fmla="*/ 1489710 h 1641348"/>
              <a:gd name="connsiteX347" fmla="*/ 116652 w 342204"/>
              <a:gd name="connsiteY347" fmla="*/ 1492758 h 1641348"/>
              <a:gd name="connsiteX348" fmla="*/ 93030 w 342204"/>
              <a:gd name="connsiteY348" fmla="*/ 1516379 h 1641348"/>
              <a:gd name="connsiteX349" fmla="*/ 70170 w 342204"/>
              <a:gd name="connsiteY349" fmla="*/ 1546860 h 1641348"/>
              <a:gd name="connsiteX350" fmla="*/ 40452 w 342204"/>
              <a:gd name="connsiteY350" fmla="*/ 1598676 h 1641348"/>
              <a:gd name="connsiteX351" fmla="*/ 38166 w 342204"/>
              <a:gd name="connsiteY351" fmla="*/ 1607820 h 1641348"/>
              <a:gd name="connsiteX352" fmla="*/ 36642 w 342204"/>
              <a:gd name="connsiteY352" fmla="*/ 1613154 h 1641348"/>
              <a:gd name="connsiteX353" fmla="*/ 35880 w 342204"/>
              <a:gd name="connsiteY353" fmla="*/ 1617726 h 1641348"/>
              <a:gd name="connsiteX354" fmla="*/ 34356 w 342204"/>
              <a:gd name="connsiteY354" fmla="*/ 1622298 h 1641348"/>
              <a:gd name="connsiteX355" fmla="*/ 33594 w 342204"/>
              <a:gd name="connsiteY355" fmla="*/ 1625346 h 1641348"/>
              <a:gd name="connsiteX356" fmla="*/ 33594 w 342204"/>
              <a:gd name="connsiteY356" fmla="*/ 1628394 h 1641348"/>
              <a:gd name="connsiteX357" fmla="*/ 32832 w 342204"/>
              <a:gd name="connsiteY357" fmla="*/ 1629155 h 1641348"/>
              <a:gd name="connsiteX358" fmla="*/ 32832 w 342204"/>
              <a:gd name="connsiteY358" fmla="*/ 1629917 h 1641348"/>
              <a:gd name="connsiteX359" fmla="*/ 16830 w 342204"/>
              <a:gd name="connsiteY359" fmla="*/ 1641348 h 1641348"/>
              <a:gd name="connsiteX360" fmla="*/ 4638 w 342204"/>
              <a:gd name="connsiteY360" fmla="*/ 1624584 h 164134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  <a:cxn ang="61">
                <a:pos x="connsiteX61" y="connsiteY61"/>
              </a:cxn>
              <a:cxn ang="62">
                <a:pos x="connsiteX62" y="connsiteY62"/>
              </a:cxn>
              <a:cxn ang="63">
                <a:pos x="connsiteX63" y="connsiteY63"/>
              </a:cxn>
              <a:cxn ang="64">
                <a:pos x="connsiteX64" y="connsiteY64"/>
              </a:cxn>
              <a:cxn ang="65">
                <a:pos x="connsiteX65" y="connsiteY65"/>
              </a:cxn>
              <a:cxn ang="66">
                <a:pos x="connsiteX66" y="connsiteY66"/>
              </a:cxn>
              <a:cxn ang="67">
                <a:pos x="connsiteX67" y="connsiteY67"/>
              </a:cxn>
              <a:cxn ang="68">
                <a:pos x="connsiteX68" y="connsiteY68"/>
              </a:cxn>
              <a:cxn ang="69">
                <a:pos x="connsiteX69" y="connsiteY69"/>
              </a:cxn>
              <a:cxn ang="70">
                <a:pos x="connsiteX70" y="connsiteY70"/>
              </a:cxn>
              <a:cxn ang="71">
                <a:pos x="connsiteX71" y="connsiteY71"/>
              </a:cxn>
              <a:cxn ang="72">
                <a:pos x="connsiteX72" y="connsiteY72"/>
              </a:cxn>
              <a:cxn ang="73">
                <a:pos x="connsiteX73" y="connsiteY73"/>
              </a:cxn>
              <a:cxn ang="74">
                <a:pos x="connsiteX74" y="connsiteY74"/>
              </a:cxn>
              <a:cxn ang="75">
                <a:pos x="connsiteX75" y="connsiteY75"/>
              </a:cxn>
              <a:cxn ang="76">
                <a:pos x="connsiteX76" y="connsiteY76"/>
              </a:cxn>
              <a:cxn ang="77">
                <a:pos x="connsiteX77" y="connsiteY77"/>
              </a:cxn>
              <a:cxn ang="78">
                <a:pos x="connsiteX78" y="connsiteY78"/>
              </a:cxn>
              <a:cxn ang="79">
                <a:pos x="connsiteX79" y="connsiteY79"/>
              </a:cxn>
              <a:cxn ang="80">
                <a:pos x="connsiteX80" y="connsiteY80"/>
              </a:cxn>
              <a:cxn ang="81">
                <a:pos x="connsiteX81" y="connsiteY81"/>
              </a:cxn>
              <a:cxn ang="82">
                <a:pos x="connsiteX82" y="connsiteY82"/>
              </a:cxn>
              <a:cxn ang="83">
                <a:pos x="connsiteX83" y="connsiteY83"/>
              </a:cxn>
              <a:cxn ang="84">
                <a:pos x="connsiteX84" y="connsiteY84"/>
              </a:cxn>
              <a:cxn ang="85">
                <a:pos x="connsiteX85" y="connsiteY85"/>
              </a:cxn>
              <a:cxn ang="86">
                <a:pos x="connsiteX86" y="connsiteY86"/>
              </a:cxn>
              <a:cxn ang="87">
                <a:pos x="connsiteX87" y="connsiteY87"/>
              </a:cxn>
              <a:cxn ang="88">
                <a:pos x="connsiteX88" y="connsiteY88"/>
              </a:cxn>
              <a:cxn ang="89">
                <a:pos x="connsiteX89" y="connsiteY89"/>
              </a:cxn>
              <a:cxn ang="90">
                <a:pos x="connsiteX90" y="connsiteY90"/>
              </a:cxn>
              <a:cxn ang="91">
                <a:pos x="connsiteX91" y="connsiteY91"/>
              </a:cxn>
              <a:cxn ang="92">
                <a:pos x="connsiteX92" y="connsiteY92"/>
              </a:cxn>
              <a:cxn ang="93">
                <a:pos x="connsiteX93" y="connsiteY93"/>
              </a:cxn>
              <a:cxn ang="94">
                <a:pos x="connsiteX94" y="connsiteY94"/>
              </a:cxn>
              <a:cxn ang="95">
                <a:pos x="connsiteX95" y="connsiteY95"/>
              </a:cxn>
              <a:cxn ang="96">
                <a:pos x="connsiteX96" y="connsiteY96"/>
              </a:cxn>
              <a:cxn ang="97">
                <a:pos x="connsiteX97" y="connsiteY97"/>
              </a:cxn>
              <a:cxn ang="98">
                <a:pos x="connsiteX98" y="connsiteY98"/>
              </a:cxn>
              <a:cxn ang="99">
                <a:pos x="connsiteX99" y="connsiteY99"/>
              </a:cxn>
              <a:cxn ang="100">
                <a:pos x="connsiteX100" y="connsiteY100"/>
              </a:cxn>
              <a:cxn ang="101">
                <a:pos x="connsiteX101" y="connsiteY101"/>
              </a:cxn>
              <a:cxn ang="102">
                <a:pos x="connsiteX102" y="connsiteY102"/>
              </a:cxn>
              <a:cxn ang="103">
                <a:pos x="connsiteX103" y="connsiteY103"/>
              </a:cxn>
              <a:cxn ang="104">
                <a:pos x="connsiteX104" y="connsiteY104"/>
              </a:cxn>
              <a:cxn ang="105">
                <a:pos x="connsiteX105" y="connsiteY105"/>
              </a:cxn>
              <a:cxn ang="106">
                <a:pos x="connsiteX106" y="connsiteY106"/>
              </a:cxn>
              <a:cxn ang="107">
                <a:pos x="connsiteX107" y="connsiteY107"/>
              </a:cxn>
              <a:cxn ang="108">
                <a:pos x="connsiteX108" y="connsiteY108"/>
              </a:cxn>
              <a:cxn ang="109">
                <a:pos x="connsiteX109" y="connsiteY109"/>
              </a:cxn>
              <a:cxn ang="110">
                <a:pos x="connsiteX110" y="connsiteY110"/>
              </a:cxn>
              <a:cxn ang="111">
                <a:pos x="connsiteX111" y="connsiteY111"/>
              </a:cxn>
              <a:cxn ang="112">
                <a:pos x="connsiteX112" y="connsiteY112"/>
              </a:cxn>
              <a:cxn ang="113">
                <a:pos x="connsiteX113" y="connsiteY113"/>
              </a:cxn>
              <a:cxn ang="114">
                <a:pos x="connsiteX114" y="connsiteY114"/>
              </a:cxn>
              <a:cxn ang="115">
                <a:pos x="connsiteX115" y="connsiteY115"/>
              </a:cxn>
              <a:cxn ang="116">
                <a:pos x="connsiteX116" y="connsiteY116"/>
              </a:cxn>
              <a:cxn ang="117">
                <a:pos x="connsiteX117" y="connsiteY117"/>
              </a:cxn>
              <a:cxn ang="118">
                <a:pos x="connsiteX118" y="connsiteY118"/>
              </a:cxn>
              <a:cxn ang="119">
                <a:pos x="connsiteX119" y="connsiteY119"/>
              </a:cxn>
              <a:cxn ang="120">
                <a:pos x="connsiteX120" y="connsiteY120"/>
              </a:cxn>
              <a:cxn ang="121">
                <a:pos x="connsiteX121" y="connsiteY121"/>
              </a:cxn>
              <a:cxn ang="122">
                <a:pos x="connsiteX122" y="connsiteY122"/>
              </a:cxn>
              <a:cxn ang="123">
                <a:pos x="connsiteX123" y="connsiteY123"/>
              </a:cxn>
              <a:cxn ang="124">
                <a:pos x="connsiteX124" y="connsiteY124"/>
              </a:cxn>
              <a:cxn ang="125">
                <a:pos x="connsiteX125" y="connsiteY125"/>
              </a:cxn>
              <a:cxn ang="126">
                <a:pos x="connsiteX126" y="connsiteY126"/>
              </a:cxn>
              <a:cxn ang="127">
                <a:pos x="connsiteX127" y="connsiteY127"/>
              </a:cxn>
              <a:cxn ang="128">
                <a:pos x="connsiteX128" y="connsiteY128"/>
              </a:cxn>
              <a:cxn ang="129">
                <a:pos x="connsiteX129" y="connsiteY129"/>
              </a:cxn>
              <a:cxn ang="130">
                <a:pos x="connsiteX130" y="connsiteY130"/>
              </a:cxn>
              <a:cxn ang="131">
                <a:pos x="connsiteX131" y="connsiteY131"/>
              </a:cxn>
              <a:cxn ang="132">
                <a:pos x="connsiteX132" y="connsiteY132"/>
              </a:cxn>
              <a:cxn ang="133">
                <a:pos x="connsiteX133" y="connsiteY133"/>
              </a:cxn>
              <a:cxn ang="134">
                <a:pos x="connsiteX134" y="connsiteY134"/>
              </a:cxn>
              <a:cxn ang="135">
                <a:pos x="connsiteX135" y="connsiteY135"/>
              </a:cxn>
              <a:cxn ang="136">
                <a:pos x="connsiteX136" y="connsiteY136"/>
              </a:cxn>
              <a:cxn ang="137">
                <a:pos x="connsiteX137" y="connsiteY137"/>
              </a:cxn>
              <a:cxn ang="138">
                <a:pos x="connsiteX138" y="connsiteY138"/>
              </a:cxn>
              <a:cxn ang="139">
                <a:pos x="connsiteX139" y="connsiteY139"/>
              </a:cxn>
              <a:cxn ang="140">
                <a:pos x="connsiteX140" y="connsiteY140"/>
              </a:cxn>
              <a:cxn ang="141">
                <a:pos x="connsiteX141" y="connsiteY141"/>
              </a:cxn>
              <a:cxn ang="142">
                <a:pos x="connsiteX142" y="connsiteY142"/>
              </a:cxn>
              <a:cxn ang="143">
                <a:pos x="connsiteX143" y="connsiteY143"/>
              </a:cxn>
              <a:cxn ang="144">
                <a:pos x="connsiteX144" y="connsiteY144"/>
              </a:cxn>
              <a:cxn ang="145">
                <a:pos x="connsiteX145" y="connsiteY145"/>
              </a:cxn>
              <a:cxn ang="146">
                <a:pos x="connsiteX146" y="connsiteY146"/>
              </a:cxn>
              <a:cxn ang="147">
                <a:pos x="connsiteX147" y="connsiteY147"/>
              </a:cxn>
              <a:cxn ang="148">
                <a:pos x="connsiteX148" y="connsiteY148"/>
              </a:cxn>
              <a:cxn ang="149">
                <a:pos x="connsiteX149" y="connsiteY149"/>
              </a:cxn>
              <a:cxn ang="150">
                <a:pos x="connsiteX150" y="connsiteY150"/>
              </a:cxn>
              <a:cxn ang="151">
                <a:pos x="connsiteX151" y="connsiteY151"/>
              </a:cxn>
              <a:cxn ang="152">
                <a:pos x="connsiteX152" y="connsiteY152"/>
              </a:cxn>
              <a:cxn ang="153">
                <a:pos x="connsiteX153" y="connsiteY153"/>
              </a:cxn>
              <a:cxn ang="154">
                <a:pos x="connsiteX154" y="connsiteY154"/>
              </a:cxn>
              <a:cxn ang="155">
                <a:pos x="connsiteX155" y="connsiteY155"/>
              </a:cxn>
              <a:cxn ang="156">
                <a:pos x="connsiteX156" y="connsiteY156"/>
              </a:cxn>
              <a:cxn ang="157">
                <a:pos x="connsiteX157" y="connsiteY157"/>
              </a:cxn>
              <a:cxn ang="158">
                <a:pos x="connsiteX158" y="connsiteY158"/>
              </a:cxn>
              <a:cxn ang="159">
                <a:pos x="connsiteX159" y="connsiteY159"/>
              </a:cxn>
              <a:cxn ang="160">
                <a:pos x="connsiteX160" y="connsiteY160"/>
              </a:cxn>
              <a:cxn ang="161">
                <a:pos x="connsiteX161" y="connsiteY161"/>
              </a:cxn>
              <a:cxn ang="162">
                <a:pos x="connsiteX162" y="connsiteY162"/>
              </a:cxn>
              <a:cxn ang="163">
                <a:pos x="connsiteX163" y="connsiteY163"/>
              </a:cxn>
              <a:cxn ang="164">
                <a:pos x="connsiteX164" y="connsiteY164"/>
              </a:cxn>
              <a:cxn ang="165">
                <a:pos x="connsiteX165" y="connsiteY165"/>
              </a:cxn>
              <a:cxn ang="166">
                <a:pos x="connsiteX166" y="connsiteY166"/>
              </a:cxn>
              <a:cxn ang="167">
                <a:pos x="connsiteX167" y="connsiteY167"/>
              </a:cxn>
              <a:cxn ang="168">
                <a:pos x="connsiteX168" y="connsiteY168"/>
              </a:cxn>
              <a:cxn ang="169">
                <a:pos x="connsiteX169" y="connsiteY169"/>
              </a:cxn>
              <a:cxn ang="170">
                <a:pos x="connsiteX170" y="connsiteY170"/>
              </a:cxn>
              <a:cxn ang="171">
                <a:pos x="connsiteX171" y="connsiteY171"/>
              </a:cxn>
              <a:cxn ang="172">
                <a:pos x="connsiteX172" y="connsiteY172"/>
              </a:cxn>
              <a:cxn ang="173">
                <a:pos x="connsiteX173" y="connsiteY173"/>
              </a:cxn>
              <a:cxn ang="174">
                <a:pos x="connsiteX174" y="connsiteY174"/>
              </a:cxn>
              <a:cxn ang="175">
                <a:pos x="connsiteX175" y="connsiteY175"/>
              </a:cxn>
              <a:cxn ang="176">
                <a:pos x="connsiteX176" y="connsiteY176"/>
              </a:cxn>
              <a:cxn ang="177">
                <a:pos x="connsiteX177" y="connsiteY177"/>
              </a:cxn>
              <a:cxn ang="178">
                <a:pos x="connsiteX178" y="connsiteY178"/>
              </a:cxn>
              <a:cxn ang="179">
                <a:pos x="connsiteX179" y="connsiteY179"/>
              </a:cxn>
              <a:cxn ang="180">
                <a:pos x="connsiteX180" y="connsiteY180"/>
              </a:cxn>
              <a:cxn ang="181">
                <a:pos x="connsiteX181" y="connsiteY181"/>
              </a:cxn>
              <a:cxn ang="182">
                <a:pos x="connsiteX182" y="connsiteY182"/>
              </a:cxn>
              <a:cxn ang="183">
                <a:pos x="connsiteX183" y="connsiteY183"/>
              </a:cxn>
              <a:cxn ang="184">
                <a:pos x="connsiteX184" y="connsiteY184"/>
              </a:cxn>
              <a:cxn ang="185">
                <a:pos x="connsiteX185" y="connsiteY185"/>
              </a:cxn>
              <a:cxn ang="186">
                <a:pos x="connsiteX186" y="connsiteY186"/>
              </a:cxn>
              <a:cxn ang="187">
                <a:pos x="connsiteX187" y="connsiteY187"/>
              </a:cxn>
              <a:cxn ang="188">
                <a:pos x="connsiteX188" y="connsiteY188"/>
              </a:cxn>
              <a:cxn ang="189">
                <a:pos x="connsiteX189" y="connsiteY189"/>
              </a:cxn>
              <a:cxn ang="190">
                <a:pos x="connsiteX190" y="connsiteY190"/>
              </a:cxn>
              <a:cxn ang="191">
                <a:pos x="connsiteX191" y="connsiteY191"/>
              </a:cxn>
              <a:cxn ang="192">
                <a:pos x="connsiteX192" y="connsiteY192"/>
              </a:cxn>
              <a:cxn ang="193">
                <a:pos x="connsiteX193" y="connsiteY193"/>
              </a:cxn>
              <a:cxn ang="194">
                <a:pos x="connsiteX194" y="connsiteY194"/>
              </a:cxn>
              <a:cxn ang="195">
                <a:pos x="connsiteX195" y="connsiteY195"/>
              </a:cxn>
              <a:cxn ang="196">
                <a:pos x="connsiteX196" y="connsiteY196"/>
              </a:cxn>
              <a:cxn ang="197">
                <a:pos x="connsiteX197" y="connsiteY197"/>
              </a:cxn>
              <a:cxn ang="198">
                <a:pos x="connsiteX198" y="connsiteY198"/>
              </a:cxn>
              <a:cxn ang="199">
                <a:pos x="connsiteX199" y="connsiteY199"/>
              </a:cxn>
              <a:cxn ang="200">
                <a:pos x="connsiteX200" y="connsiteY200"/>
              </a:cxn>
              <a:cxn ang="201">
                <a:pos x="connsiteX201" y="connsiteY201"/>
              </a:cxn>
              <a:cxn ang="202">
                <a:pos x="connsiteX202" y="connsiteY202"/>
              </a:cxn>
              <a:cxn ang="203">
                <a:pos x="connsiteX203" y="connsiteY203"/>
              </a:cxn>
              <a:cxn ang="204">
                <a:pos x="connsiteX204" y="connsiteY204"/>
              </a:cxn>
              <a:cxn ang="205">
                <a:pos x="connsiteX205" y="connsiteY205"/>
              </a:cxn>
              <a:cxn ang="206">
                <a:pos x="connsiteX206" y="connsiteY206"/>
              </a:cxn>
              <a:cxn ang="207">
                <a:pos x="connsiteX207" y="connsiteY207"/>
              </a:cxn>
              <a:cxn ang="208">
                <a:pos x="connsiteX208" y="connsiteY208"/>
              </a:cxn>
              <a:cxn ang="209">
                <a:pos x="connsiteX209" y="connsiteY209"/>
              </a:cxn>
              <a:cxn ang="210">
                <a:pos x="connsiteX210" y="connsiteY210"/>
              </a:cxn>
              <a:cxn ang="211">
                <a:pos x="connsiteX211" y="connsiteY211"/>
              </a:cxn>
              <a:cxn ang="212">
                <a:pos x="connsiteX212" y="connsiteY212"/>
              </a:cxn>
              <a:cxn ang="213">
                <a:pos x="connsiteX213" y="connsiteY213"/>
              </a:cxn>
              <a:cxn ang="214">
                <a:pos x="connsiteX214" y="connsiteY214"/>
              </a:cxn>
              <a:cxn ang="215">
                <a:pos x="connsiteX215" y="connsiteY215"/>
              </a:cxn>
              <a:cxn ang="216">
                <a:pos x="connsiteX216" y="connsiteY216"/>
              </a:cxn>
              <a:cxn ang="217">
                <a:pos x="connsiteX217" y="connsiteY217"/>
              </a:cxn>
              <a:cxn ang="218">
                <a:pos x="connsiteX218" y="connsiteY218"/>
              </a:cxn>
              <a:cxn ang="219">
                <a:pos x="connsiteX219" y="connsiteY219"/>
              </a:cxn>
              <a:cxn ang="220">
                <a:pos x="connsiteX220" y="connsiteY220"/>
              </a:cxn>
              <a:cxn ang="221">
                <a:pos x="connsiteX221" y="connsiteY221"/>
              </a:cxn>
              <a:cxn ang="222">
                <a:pos x="connsiteX222" y="connsiteY222"/>
              </a:cxn>
              <a:cxn ang="223">
                <a:pos x="connsiteX223" y="connsiteY223"/>
              </a:cxn>
              <a:cxn ang="224">
                <a:pos x="connsiteX224" y="connsiteY224"/>
              </a:cxn>
              <a:cxn ang="225">
                <a:pos x="connsiteX225" y="connsiteY225"/>
              </a:cxn>
              <a:cxn ang="226">
                <a:pos x="connsiteX226" y="connsiteY226"/>
              </a:cxn>
              <a:cxn ang="227">
                <a:pos x="connsiteX227" y="connsiteY227"/>
              </a:cxn>
              <a:cxn ang="228">
                <a:pos x="connsiteX228" y="connsiteY228"/>
              </a:cxn>
              <a:cxn ang="229">
                <a:pos x="connsiteX229" y="connsiteY229"/>
              </a:cxn>
              <a:cxn ang="230">
                <a:pos x="connsiteX230" y="connsiteY230"/>
              </a:cxn>
              <a:cxn ang="231">
                <a:pos x="connsiteX231" y="connsiteY231"/>
              </a:cxn>
              <a:cxn ang="232">
                <a:pos x="connsiteX232" y="connsiteY232"/>
              </a:cxn>
              <a:cxn ang="233">
                <a:pos x="connsiteX233" y="connsiteY233"/>
              </a:cxn>
              <a:cxn ang="234">
                <a:pos x="connsiteX234" y="connsiteY234"/>
              </a:cxn>
              <a:cxn ang="235">
                <a:pos x="connsiteX235" y="connsiteY235"/>
              </a:cxn>
              <a:cxn ang="236">
                <a:pos x="connsiteX236" y="connsiteY236"/>
              </a:cxn>
              <a:cxn ang="237">
                <a:pos x="connsiteX237" y="connsiteY237"/>
              </a:cxn>
              <a:cxn ang="238">
                <a:pos x="connsiteX238" y="connsiteY238"/>
              </a:cxn>
              <a:cxn ang="239">
                <a:pos x="connsiteX239" y="connsiteY239"/>
              </a:cxn>
              <a:cxn ang="240">
                <a:pos x="connsiteX240" y="connsiteY240"/>
              </a:cxn>
              <a:cxn ang="241">
                <a:pos x="connsiteX241" y="connsiteY241"/>
              </a:cxn>
              <a:cxn ang="242">
                <a:pos x="connsiteX242" y="connsiteY242"/>
              </a:cxn>
              <a:cxn ang="243">
                <a:pos x="connsiteX243" y="connsiteY243"/>
              </a:cxn>
              <a:cxn ang="244">
                <a:pos x="connsiteX244" y="connsiteY244"/>
              </a:cxn>
              <a:cxn ang="245">
                <a:pos x="connsiteX245" y="connsiteY245"/>
              </a:cxn>
              <a:cxn ang="246">
                <a:pos x="connsiteX246" y="connsiteY246"/>
              </a:cxn>
              <a:cxn ang="247">
                <a:pos x="connsiteX247" y="connsiteY247"/>
              </a:cxn>
              <a:cxn ang="248">
                <a:pos x="connsiteX248" y="connsiteY248"/>
              </a:cxn>
              <a:cxn ang="249">
                <a:pos x="connsiteX249" y="connsiteY249"/>
              </a:cxn>
              <a:cxn ang="250">
                <a:pos x="connsiteX250" y="connsiteY250"/>
              </a:cxn>
              <a:cxn ang="251">
                <a:pos x="connsiteX251" y="connsiteY251"/>
              </a:cxn>
              <a:cxn ang="252">
                <a:pos x="connsiteX252" y="connsiteY252"/>
              </a:cxn>
              <a:cxn ang="253">
                <a:pos x="connsiteX253" y="connsiteY253"/>
              </a:cxn>
              <a:cxn ang="254">
                <a:pos x="connsiteX254" y="connsiteY254"/>
              </a:cxn>
              <a:cxn ang="255">
                <a:pos x="connsiteX255" y="connsiteY255"/>
              </a:cxn>
              <a:cxn ang="256">
                <a:pos x="connsiteX256" y="connsiteY256"/>
              </a:cxn>
              <a:cxn ang="257">
                <a:pos x="connsiteX257" y="connsiteY257"/>
              </a:cxn>
              <a:cxn ang="258">
                <a:pos x="connsiteX258" y="connsiteY258"/>
              </a:cxn>
              <a:cxn ang="259">
                <a:pos x="connsiteX259" y="connsiteY259"/>
              </a:cxn>
              <a:cxn ang="260">
                <a:pos x="connsiteX260" y="connsiteY260"/>
              </a:cxn>
              <a:cxn ang="261">
                <a:pos x="connsiteX261" y="connsiteY261"/>
              </a:cxn>
              <a:cxn ang="262">
                <a:pos x="connsiteX262" y="connsiteY262"/>
              </a:cxn>
              <a:cxn ang="263">
                <a:pos x="connsiteX263" y="connsiteY263"/>
              </a:cxn>
              <a:cxn ang="264">
                <a:pos x="connsiteX264" y="connsiteY264"/>
              </a:cxn>
              <a:cxn ang="265">
                <a:pos x="connsiteX265" y="connsiteY265"/>
              </a:cxn>
              <a:cxn ang="266">
                <a:pos x="connsiteX266" y="connsiteY266"/>
              </a:cxn>
              <a:cxn ang="267">
                <a:pos x="connsiteX267" y="connsiteY267"/>
              </a:cxn>
              <a:cxn ang="268">
                <a:pos x="connsiteX268" y="connsiteY268"/>
              </a:cxn>
              <a:cxn ang="269">
                <a:pos x="connsiteX269" y="connsiteY269"/>
              </a:cxn>
              <a:cxn ang="270">
                <a:pos x="connsiteX270" y="connsiteY270"/>
              </a:cxn>
              <a:cxn ang="271">
                <a:pos x="connsiteX271" y="connsiteY271"/>
              </a:cxn>
              <a:cxn ang="272">
                <a:pos x="connsiteX272" y="connsiteY272"/>
              </a:cxn>
              <a:cxn ang="273">
                <a:pos x="connsiteX273" y="connsiteY273"/>
              </a:cxn>
              <a:cxn ang="274">
                <a:pos x="connsiteX274" y="connsiteY274"/>
              </a:cxn>
              <a:cxn ang="275">
                <a:pos x="connsiteX275" y="connsiteY275"/>
              </a:cxn>
              <a:cxn ang="276">
                <a:pos x="connsiteX276" y="connsiteY276"/>
              </a:cxn>
              <a:cxn ang="277">
                <a:pos x="connsiteX277" y="connsiteY277"/>
              </a:cxn>
              <a:cxn ang="278">
                <a:pos x="connsiteX278" y="connsiteY278"/>
              </a:cxn>
              <a:cxn ang="279">
                <a:pos x="connsiteX279" y="connsiteY279"/>
              </a:cxn>
              <a:cxn ang="280">
                <a:pos x="connsiteX280" y="connsiteY280"/>
              </a:cxn>
              <a:cxn ang="281">
                <a:pos x="connsiteX281" y="connsiteY281"/>
              </a:cxn>
              <a:cxn ang="282">
                <a:pos x="connsiteX282" y="connsiteY282"/>
              </a:cxn>
              <a:cxn ang="283">
                <a:pos x="connsiteX283" y="connsiteY283"/>
              </a:cxn>
              <a:cxn ang="284">
                <a:pos x="connsiteX284" y="connsiteY284"/>
              </a:cxn>
              <a:cxn ang="285">
                <a:pos x="connsiteX285" y="connsiteY285"/>
              </a:cxn>
              <a:cxn ang="286">
                <a:pos x="connsiteX286" y="connsiteY286"/>
              </a:cxn>
              <a:cxn ang="287">
                <a:pos x="connsiteX287" y="connsiteY287"/>
              </a:cxn>
              <a:cxn ang="288">
                <a:pos x="connsiteX288" y="connsiteY288"/>
              </a:cxn>
              <a:cxn ang="289">
                <a:pos x="connsiteX289" y="connsiteY289"/>
              </a:cxn>
              <a:cxn ang="290">
                <a:pos x="connsiteX290" y="connsiteY290"/>
              </a:cxn>
              <a:cxn ang="291">
                <a:pos x="connsiteX291" y="connsiteY291"/>
              </a:cxn>
              <a:cxn ang="292">
                <a:pos x="connsiteX292" y="connsiteY292"/>
              </a:cxn>
              <a:cxn ang="293">
                <a:pos x="connsiteX293" y="connsiteY293"/>
              </a:cxn>
              <a:cxn ang="294">
                <a:pos x="connsiteX294" y="connsiteY294"/>
              </a:cxn>
              <a:cxn ang="295">
                <a:pos x="connsiteX295" y="connsiteY295"/>
              </a:cxn>
              <a:cxn ang="296">
                <a:pos x="connsiteX296" y="connsiteY296"/>
              </a:cxn>
              <a:cxn ang="297">
                <a:pos x="connsiteX297" y="connsiteY297"/>
              </a:cxn>
              <a:cxn ang="298">
                <a:pos x="connsiteX298" y="connsiteY298"/>
              </a:cxn>
              <a:cxn ang="299">
                <a:pos x="connsiteX299" y="connsiteY299"/>
              </a:cxn>
              <a:cxn ang="300">
                <a:pos x="connsiteX300" y="connsiteY300"/>
              </a:cxn>
              <a:cxn ang="301">
                <a:pos x="connsiteX301" y="connsiteY301"/>
              </a:cxn>
              <a:cxn ang="302">
                <a:pos x="connsiteX302" y="connsiteY302"/>
              </a:cxn>
              <a:cxn ang="303">
                <a:pos x="connsiteX303" y="connsiteY303"/>
              </a:cxn>
              <a:cxn ang="304">
                <a:pos x="connsiteX304" y="connsiteY304"/>
              </a:cxn>
              <a:cxn ang="305">
                <a:pos x="connsiteX305" y="connsiteY305"/>
              </a:cxn>
              <a:cxn ang="306">
                <a:pos x="connsiteX306" y="connsiteY306"/>
              </a:cxn>
              <a:cxn ang="307">
                <a:pos x="connsiteX307" y="connsiteY307"/>
              </a:cxn>
              <a:cxn ang="308">
                <a:pos x="connsiteX308" y="connsiteY308"/>
              </a:cxn>
              <a:cxn ang="309">
                <a:pos x="connsiteX309" y="connsiteY309"/>
              </a:cxn>
              <a:cxn ang="310">
                <a:pos x="connsiteX310" y="connsiteY310"/>
              </a:cxn>
              <a:cxn ang="311">
                <a:pos x="connsiteX311" y="connsiteY311"/>
              </a:cxn>
              <a:cxn ang="312">
                <a:pos x="connsiteX312" y="connsiteY312"/>
              </a:cxn>
              <a:cxn ang="313">
                <a:pos x="connsiteX313" y="connsiteY313"/>
              </a:cxn>
              <a:cxn ang="314">
                <a:pos x="connsiteX314" y="connsiteY314"/>
              </a:cxn>
              <a:cxn ang="315">
                <a:pos x="connsiteX315" y="connsiteY315"/>
              </a:cxn>
              <a:cxn ang="316">
                <a:pos x="connsiteX316" y="connsiteY316"/>
              </a:cxn>
              <a:cxn ang="317">
                <a:pos x="connsiteX317" y="connsiteY317"/>
              </a:cxn>
              <a:cxn ang="318">
                <a:pos x="connsiteX318" y="connsiteY318"/>
              </a:cxn>
              <a:cxn ang="319">
                <a:pos x="connsiteX319" y="connsiteY319"/>
              </a:cxn>
              <a:cxn ang="320">
                <a:pos x="connsiteX320" y="connsiteY320"/>
              </a:cxn>
              <a:cxn ang="321">
                <a:pos x="connsiteX321" y="connsiteY321"/>
              </a:cxn>
              <a:cxn ang="322">
                <a:pos x="connsiteX322" y="connsiteY322"/>
              </a:cxn>
              <a:cxn ang="323">
                <a:pos x="connsiteX323" y="connsiteY323"/>
              </a:cxn>
              <a:cxn ang="324">
                <a:pos x="connsiteX324" y="connsiteY324"/>
              </a:cxn>
              <a:cxn ang="325">
                <a:pos x="connsiteX325" y="connsiteY325"/>
              </a:cxn>
              <a:cxn ang="326">
                <a:pos x="connsiteX326" y="connsiteY326"/>
              </a:cxn>
              <a:cxn ang="327">
                <a:pos x="connsiteX327" y="connsiteY327"/>
              </a:cxn>
              <a:cxn ang="328">
                <a:pos x="connsiteX328" y="connsiteY328"/>
              </a:cxn>
              <a:cxn ang="329">
                <a:pos x="connsiteX329" y="connsiteY329"/>
              </a:cxn>
              <a:cxn ang="330">
                <a:pos x="connsiteX330" y="connsiteY330"/>
              </a:cxn>
              <a:cxn ang="331">
                <a:pos x="connsiteX331" y="connsiteY331"/>
              </a:cxn>
              <a:cxn ang="332">
                <a:pos x="connsiteX332" y="connsiteY332"/>
              </a:cxn>
              <a:cxn ang="333">
                <a:pos x="connsiteX333" y="connsiteY333"/>
              </a:cxn>
              <a:cxn ang="334">
                <a:pos x="connsiteX334" y="connsiteY334"/>
              </a:cxn>
              <a:cxn ang="335">
                <a:pos x="connsiteX335" y="connsiteY335"/>
              </a:cxn>
              <a:cxn ang="336">
                <a:pos x="connsiteX336" y="connsiteY336"/>
              </a:cxn>
              <a:cxn ang="337">
                <a:pos x="connsiteX337" y="connsiteY337"/>
              </a:cxn>
              <a:cxn ang="338">
                <a:pos x="connsiteX338" y="connsiteY338"/>
              </a:cxn>
              <a:cxn ang="339">
                <a:pos x="connsiteX339" y="connsiteY339"/>
              </a:cxn>
              <a:cxn ang="340">
                <a:pos x="connsiteX340" y="connsiteY340"/>
              </a:cxn>
              <a:cxn ang="341">
                <a:pos x="connsiteX341" y="connsiteY341"/>
              </a:cxn>
              <a:cxn ang="342">
                <a:pos x="connsiteX342" y="connsiteY342"/>
              </a:cxn>
              <a:cxn ang="343">
                <a:pos x="connsiteX343" y="connsiteY343"/>
              </a:cxn>
              <a:cxn ang="344">
                <a:pos x="connsiteX344" y="connsiteY344"/>
              </a:cxn>
              <a:cxn ang="345">
                <a:pos x="connsiteX345" y="connsiteY345"/>
              </a:cxn>
              <a:cxn ang="346">
                <a:pos x="connsiteX346" y="connsiteY346"/>
              </a:cxn>
              <a:cxn ang="347">
                <a:pos x="connsiteX347" y="connsiteY347"/>
              </a:cxn>
              <a:cxn ang="348">
                <a:pos x="connsiteX348" y="connsiteY348"/>
              </a:cxn>
              <a:cxn ang="349">
                <a:pos x="connsiteX349" y="connsiteY349"/>
              </a:cxn>
              <a:cxn ang="350">
                <a:pos x="connsiteX350" y="connsiteY350"/>
              </a:cxn>
              <a:cxn ang="351">
                <a:pos x="connsiteX351" y="connsiteY351"/>
              </a:cxn>
              <a:cxn ang="352">
                <a:pos x="connsiteX352" y="connsiteY352"/>
              </a:cxn>
              <a:cxn ang="353">
                <a:pos x="connsiteX353" y="connsiteY353"/>
              </a:cxn>
              <a:cxn ang="354">
                <a:pos x="connsiteX354" y="connsiteY354"/>
              </a:cxn>
              <a:cxn ang="355">
                <a:pos x="connsiteX355" y="connsiteY355"/>
              </a:cxn>
              <a:cxn ang="356">
                <a:pos x="connsiteX356" y="connsiteY356"/>
              </a:cxn>
              <a:cxn ang="357">
                <a:pos x="connsiteX357" y="connsiteY357"/>
              </a:cxn>
              <a:cxn ang="358">
                <a:pos x="connsiteX358" y="connsiteY358"/>
              </a:cxn>
              <a:cxn ang="359">
                <a:pos x="connsiteX359" y="connsiteY359"/>
              </a:cxn>
              <a:cxn ang="360">
                <a:pos x="connsiteX360" y="connsiteY360"/>
              </a:cxn>
            </a:cxnLst>
            <a:rect l="l" t="t" r="r" b="b"/>
            <a:pathLst>
              <a:path w="342204" h="1641348">
                <a:moveTo>
                  <a:pt x="4638" y="1624584"/>
                </a:moveTo>
                <a:lnTo>
                  <a:pt x="5400" y="1623822"/>
                </a:lnTo>
                <a:lnTo>
                  <a:pt x="5400" y="1621535"/>
                </a:lnTo>
                <a:lnTo>
                  <a:pt x="6162" y="1619250"/>
                </a:lnTo>
                <a:lnTo>
                  <a:pt x="6924" y="1616202"/>
                </a:lnTo>
                <a:cubicBezTo>
                  <a:pt x="9325" y="1606930"/>
                  <a:pt x="9845" y="1598663"/>
                  <a:pt x="13020" y="1590294"/>
                </a:cubicBezTo>
                <a:cubicBezTo>
                  <a:pt x="21072" y="1569123"/>
                  <a:pt x="33759" y="1550187"/>
                  <a:pt x="46548" y="1531620"/>
                </a:cubicBezTo>
                <a:cubicBezTo>
                  <a:pt x="54981" y="1517459"/>
                  <a:pt x="60442" y="1509179"/>
                  <a:pt x="71694" y="1496567"/>
                </a:cubicBezTo>
                <a:cubicBezTo>
                  <a:pt x="82641" y="1487398"/>
                  <a:pt x="95506" y="1471917"/>
                  <a:pt x="107508" y="1463040"/>
                </a:cubicBezTo>
                <a:lnTo>
                  <a:pt x="107508" y="1462278"/>
                </a:lnTo>
                <a:lnTo>
                  <a:pt x="102936" y="1470660"/>
                </a:lnTo>
                <a:lnTo>
                  <a:pt x="102936" y="1469898"/>
                </a:lnTo>
                <a:lnTo>
                  <a:pt x="103698" y="1467611"/>
                </a:lnTo>
                <a:lnTo>
                  <a:pt x="103698" y="1468373"/>
                </a:lnTo>
                <a:cubicBezTo>
                  <a:pt x="108702" y="1448663"/>
                  <a:pt x="114163" y="1428394"/>
                  <a:pt x="125034" y="1410461"/>
                </a:cubicBezTo>
                <a:cubicBezTo>
                  <a:pt x="135435" y="1392491"/>
                  <a:pt x="146599" y="1375041"/>
                  <a:pt x="157038" y="1357122"/>
                </a:cubicBezTo>
                <a:cubicBezTo>
                  <a:pt x="162652" y="1349197"/>
                  <a:pt x="167008" y="1340230"/>
                  <a:pt x="173040" y="1332738"/>
                </a:cubicBezTo>
                <a:lnTo>
                  <a:pt x="169992" y="1341120"/>
                </a:lnTo>
                <a:cubicBezTo>
                  <a:pt x="172672" y="1308011"/>
                  <a:pt x="171415" y="1268222"/>
                  <a:pt x="176850" y="1236726"/>
                </a:cubicBezTo>
                <a:cubicBezTo>
                  <a:pt x="190744" y="1190549"/>
                  <a:pt x="207660" y="1123099"/>
                  <a:pt x="229428" y="1082802"/>
                </a:cubicBezTo>
                <a:cubicBezTo>
                  <a:pt x="241823" y="1061491"/>
                  <a:pt x="258651" y="1043063"/>
                  <a:pt x="276672" y="1026414"/>
                </a:cubicBezTo>
                <a:cubicBezTo>
                  <a:pt x="284267" y="1021207"/>
                  <a:pt x="290350" y="1013904"/>
                  <a:pt x="298008" y="1008888"/>
                </a:cubicBezTo>
                <a:lnTo>
                  <a:pt x="294198" y="1013460"/>
                </a:lnTo>
                <a:cubicBezTo>
                  <a:pt x="299811" y="1003312"/>
                  <a:pt x="305539" y="993228"/>
                  <a:pt x="310962" y="982979"/>
                </a:cubicBezTo>
                <a:lnTo>
                  <a:pt x="312486" y="979932"/>
                </a:lnTo>
                <a:lnTo>
                  <a:pt x="314010" y="978408"/>
                </a:lnTo>
                <a:lnTo>
                  <a:pt x="314772" y="976122"/>
                </a:lnTo>
                <a:lnTo>
                  <a:pt x="315534" y="975360"/>
                </a:lnTo>
                <a:lnTo>
                  <a:pt x="316296" y="973835"/>
                </a:lnTo>
                <a:lnTo>
                  <a:pt x="316296" y="973073"/>
                </a:lnTo>
                <a:lnTo>
                  <a:pt x="316296" y="986790"/>
                </a:lnTo>
                <a:lnTo>
                  <a:pt x="316296" y="986028"/>
                </a:lnTo>
                <a:lnTo>
                  <a:pt x="311724" y="976884"/>
                </a:lnTo>
                <a:lnTo>
                  <a:pt x="310200" y="973073"/>
                </a:lnTo>
                <a:lnTo>
                  <a:pt x="307914" y="969264"/>
                </a:lnTo>
                <a:cubicBezTo>
                  <a:pt x="303075" y="960094"/>
                  <a:pt x="297729" y="951141"/>
                  <a:pt x="293436" y="941832"/>
                </a:cubicBezTo>
                <a:cubicBezTo>
                  <a:pt x="270208" y="924737"/>
                  <a:pt x="267350" y="928458"/>
                  <a:pt x="255336" y="901446"/>
                </a:cubicBezTo>
                <a:cubicBezTo>
                  <a:pt x="247856" y="889711"/>
                  <a:pt x="238597" y="873836"/>
                  <a:pt x="230190" y="863346"/>
                </a:cubicBezTo>
                <a:lnTo>
                  <a:pt x="225618" y="857250"/>
                </a:lnTo>
                <a:lnTo>
                  <a:pt x="224094" y="854964"/>
                </a:lnTo>
                <a:lnTo>
                  <a:pt x="223332" y="854202"/>
                </a:lnTo>
                <a:lnTo>
                  <a:pt x="222570" y="854202"/>
                </a:lnTo>
                <a:lnTo>
                  <a:pt x="221046" y="852678"/>
                </a:lnTo>
                <a:lnTo>
                  <a:pt x="217236" y="850391"/>
                </a:lnTo>
                <a:cubicBezTo>
                  <a:pt x="201844" y="842949"/>
                  <a:pt x="188521" y="834949"/>
                  <a:pt x="172278" y="829055"/>
                </a:cubicBezTo>
                <a:lnTo>
                  <a:pt x="166182" y="826008"/>
                </a:lnTo>
                <a:lnTo>
                  <a:pt x="159324" y="822960"/>
                </a:lnTo>
                <a:lnTo>
                  <a:pt x="153990" y="819911"/>
                </a:lnTo>
                <a:lnTo>
                  <a:pt x="148656" y="817626"/>
                </a:lnTo>
                <a:lnTo>
                  <a:pt x="144846" y="816102"/>
                </a:lnTo>
                <a:lnTo>
                  <a:pt x="142560" y="814578"/>
                </a:lnTo>
                <a:lnTo>
                  <a:pt x="141798" y="813816"/>
                </a:lnTo>
                <a:lnTo>
                  <a:pt x="137988" y="813054"/>
                </a:lnTo>
                <a:lnTo>
                  <a:pt x="140274" y="813816"/>
                </a:lnTo>
                <a:cubicBezTo>
                  <a:pt x="126291" y="808901"/>
                  <a:pt x="111267" y="813714"/>
                  <a:pt x="93030" y="809244"/>
                </a:cubicBezTo>
                <a:cubicBezTo>
                  <a:pt x="91506" y="809244"/>
                  <a:pt x="90744" y="808482"/>
                  <a:pt x="89982" y="808482"/>
                </a:cubicBezTo>
                <a:lnTo>
                  <a:pt x="85410" y="806958"/>
                </a:lnTo>
                <a:cubicBezTo>
                  <a:pt x="84648" y="806196"/>
                  <a:pt x="83886" y="806196"/>
                  <a:pt x="83124" y="805434"/>
                </a:cubicBezTo>
                <a:lnTo>
                  <a:pt x="79314" y="803148"/>
                </a:lnTo>
                <a:cubicBezTo>
                  <a:pt x="78552" y="803148"/>
                  <a:pt x="77790" y="802385"/>
                  <a:pt x="77028" y="802385"/>
                </a:cubicBezTo>
                <a:lnTo>
                  <a:pt x="73218" y="799338"/>
                </a:lnTo>
                <a:cubicBezTo>
                  <a:pt x="73218" y="798576"/>
                  <a:pt x="72456" y="797814"/>
                  <a:pt x="71694" y="797814"/>
                </a:cubicBezTo>
                <a:cubicBezTo>
                  <a:pt x="41087" y="764120"/>
                  <a:pt x="59769" y="717486"/>
                  <a:pt x="75504" y="681990"/>
                </a:cubicBezTo>
                <a:lnTo>
                  <a:pt x="73980" y="690372"/>
                </a:lnTo>
                <a:lnTo>
                  <a:pt x="73980" y="689610"/>
                </a:lnTo>
                <a:lnTo>
                  <a:pt x="74742" y="692658"/>
                </a:lnTo>
                <a:lnTo>
                  <a:pt x="74742" y="691134"/>
                </a:lnTo>
                <a:lnTo>
                  <a:pt x="76266" y="694182"/>
                </a:lnTo>
                <a:cubicBezTo>
                  <a:pt x="68913" y="688683"/>
                  <a:pt x="60480" y="687082"/>
                  <a:pt x="53406" y="682752"/>
                </a:cubicBezTo>
                <a:cubicBezTo>
                  <a:pt x="51120" y="681990"/>
                  <a:pt x="49596" y="680466"/>
                  <a:pt x="48072" y="678941"/>
                </a:cubicBezTo>
                <a:lnTo>
                  <a:pt x="46548" y="677417"/>
                </a:lnTo>
                <a:cubicBezTo>
                  <a:pt x="46548" y="676655"/>
                  <a:pt x="45786" y="675894"/>
                  <a:pt x="45024" y="675132"/>
                </a:cubicBezTo>
                <a:lnTo>
                  <a:pt x="44262" y="673608"/>
                </a:lnTo>
                <a:cubicBezTo>
                  <a:pt x="44262" y="672084"/>
                  <a:pt x="43500" y="671322"/>
                  <a:pt x="43500" y="670560"/>
                </a:cubicBezTo>
                <a:lnTo>
                  <a:pt x="42738" y="666750"/>
                </a:lnTo>
                <a:cubicBezTo>
                  <a:pt x="41976" y="665226"/>
                  <a:pt x="41976" y="664464"/>
                  <a:pt x="41976" y="662940"/>
                </a:cubicBezTo>
                <a:lnTo>
                  <a:pt x="41976" y="659129"/>
                </a:lnTo>
                <a:lnTo>
                  <a:pt x="42738" y="653034"/>
                </a:lnTo>
                <a:lnTo>
                  <a:pt x="44262" y="646938"/>
                </a:lnTo>
                <a:lnTo>
                  <a:pt x="47310" y="637794"/>
                </a:lnTo>
                <a:lnTo>
                  <a:pt x="48834" y="634746"/>
                </a:lnTo>
                <a:lnTo>
                  <a:pt x="48834" y="633984"/>
                </a:lnTo>
                <a:lnTo>
                  <a:pt x="47310" y="640079"/>
                </a:lnTo>
                <a:lnTo>
                  <a:pt x="47310" y="637794"/>
                </a:lnTo>
                <a:lnTo>
                  <a:pt x="48072" y="640841"/>
                </a:lnTo>
                <a:lnTo>
                  <a:pt x="47310" y="638555"/>
                </a:lnTo>
                <a:lnTo>
                  <a:pt x="45024" y="633984"/>
                </a:lnTo>
                <a:lnTo>
                  <a:pt x="43500" y="631698"/>
                </a:lnTo>
                <a:lnTo>
                  <a:pt x="41976" y="630173"/>
                </a:lnTo>
                <a:lnTo>
                  <a:pt x="43500" y="631698"/>
                </a:lnTo>
                <a:lnTo>
                  <a:pt x="41976" y="630935"/>
                </a:lnTo>
                <a:cubicBezTo>
                  <a:pt x="41214" y="630173"/>
                  <a:pt x="40452" y="629411"/>
                  <a:pt x="40452" y="628650"/>
                </a:cubicBezTo>
                <a:lnTo>
                  <a:pt x="38928" y="627888"/>
                </a:lnTo>
                <a:cubicBezTo>
                  <a:pt x="38928" y="627126"/>
                  <a:pt x="38166" y="626364"/>
                  <a:pt x="37404" y="624840"/>
                </a:cubicBezTo>
                <a:lnTo>
                  <a:pt x="35880" y="621791"/>
                </a:lnTo>
                <a:cubicBezTo>
                  <a:pt x="35880" y="621029"/>
                  <a:pt x="35118" y="620267"/>
                  <a:pt x="35118" y="619505"/>
                </a:cubicBezTo>
                <a:cubicBezTo>
                  <a:pt x="32756" y="615327"/>
                  <a:pt x="30914" y="597509"/>
                  <a:pt x="31308" y="592073"/>
                </a:cubicBezTo>
                <a:cubicBezTo>
                  <a:pt x="31308" y="591311"/>
                  <a:pt x="31308" y="590550"/>
                  <a:pt x="32070" y="589788"/>
                </a:cubicBezTo>
                <a:lnTo>
                  <a:pt x="32070" y="587502"/>
                </a:lnTo>
                <a:cubicBezTo>
                  <a:pt x="32070" y="587502"/>
                  <a:pt x="32070" y="586740"/>
                  <a:pt x="32832" y="585978"/>
                </a:cubicBezTo>
                <a:cubicBezTo>
                  <a:pt x="38014" y="567931"/>
                  <a:pt x="50993" y="547001"/>
                  <a:pt x="59502" y="529590"/>
                </a:cubicBezTo>
                <a:lnTo>
                  <a:pt x="59502" y="530352"/>
                </a:lnTo>
                <a:cubicBezTo>
                  <a:pt x="59502" y="529590"/>
                  <a:pt x="60264" y="528828"/>
                  <a:pt x="60264" y="528066"/>
                </a:cubicBezTo>
                <a:lnTo>
                  <a:pt x="61026" y="528066"/>
                </a:lnTo>
                <a:lnTo>
                  <a:pt x="69408" y="550164"/>
                </a:lnTo>
                <a:lnTo>
                  <a:pt x="70932" y="550164"/>
                </a:lnTo>
                <a:cubicBezTo>
                  <a:pt x="58651" y="549059"/>
                  <a:pt x="45354" y="546836"/>
                  <a:pt x="32832" y="545591"/>
                </a:cubicBezTo>
                <a:cubicBezTo>
                  <a:pt x="32070" y="545591"/>
                  <a:pt x="31308" y="545591"/>
                  <a:pt x="30546" y="545591"/>
                </a:cubicBezTo>
                <a:lnTo>
                  <a:pt x="28260" y="544829"/>
                </a:lnTo>
                <a:cubicBezTo>
                  <a:pt x="27498" y="544067"/>
                  <a:pt x="26736" y="544067"/>
                  <a:pt x="25974" y="544067"/>
                </a:cubicBezTo>
                <a:lnTo>
                  <a:pt x="23688" y="542544"/>
                </a:lnTo>
                <a:cubicBezTo>
                  <a:pt x="22926" y="542544"/>
                  <a:pt x="22164" y="541782"/>
                  <a:pt x="21402" y="541020"/>
                </a:cubicBezTo>
                <a:cubicBezTo>
                  <a:pt x="1057" y="527977"/>
                  <a:pt x="-9483" y="491744"/>
                  <a:pt x="3876" y="469391"/>
                </a:cubicBezTo>
                <a:cubicBezTo>
                  <a:pt x="14227" y="451230"/>
                  <a:pt x="23459" y="436041"/>
                  <a:pt x="35880" y="419100"/>
                </a:cubicBezTo>
                <a:lnTo>
                  <a:pt x="39690" y="413004"/>
                </a:lnTo>
                <a:lnTo>
                  <a:pt x="44262" y="406908"/>
                </a:lnTo>
                <a:lnTo>
                  <a:pt x="47310" y="402335"/>
                </a:lnTo>
                <a:lnTo>
                  <a:pt x="48834" y="400811"/>
                </a:lnTo>
                <a:lnTo>
                  <a:pt x="50358" y="397764"/>
                </a:lnTo>
                <a:lnTo>
                  <a:pt x="51882" y="397002"/>
                </a:lnTo>
                <a:lnTo>
                  <a:pt x="51882" y="396240"/>
                </a:lnTo>
                <a:lnTo>
                  <a:pt x="57978" y="387096"/>
                </a:lnTo>
                <a:lnTo>
                  <a:pt x="65598" y="377190"/>
                </a:lnTo>
                <a:lnTo>
                  <a:pt x="79314" y="358902"/>
                </a:lnTo>
                <a:lnTo>
                  <a:pt x="85410" y="351282"/>
                </a:lnTo>
                <a:lnTo>
                  <a:pt x="88458" y="348234"/>
                </a:lnTo>
                <a:lnTo>
                  <a:pt x="89982" y="345185"/>
                </a:lnTo>
                <a:lnTo>
                  <a:pt x="91506" y="342900"/>
                </a:lnTo>
                <a:lnTo>
                  <a:pt x="93030" y="341376"/>
                </a:lnTo>
                <a:lnTo>
                  <a:pt x="93030" y="340614"/>
                </a:lnTo>
                <a:lnTo>
                  <a:pt x="92268" y="344423"/>
                </a:lnTo>
                <a:lnTo>
                  <a:pt x="92268" y="342900"/>
                </a:lnTo>
                <a:lnTo>
                  <a:pt x="91506" y="348234"/>
                </a:lnTo>
                <a:cubicBezTo>
                  <a:pt x="89512" y="333044"/>
                  <a:pt x="82375" y="314325"/>
                  <a:pt x="80838" y="298704"/>
                </a:cubicBezTo>
                <a:cubicBezTo>
                  <a:pt x="80838" y="297941"/>
                  <a:pt x="80838" y="297179"/>
                  <a:pt x="80838" y="296417"/>
                </a:cubicBezTo>
                <a:cubicBezTo>
                  <a:pt x="80990" y="283794"/>
                  <a:pt x="88865" y="268325"/>
                  <a:pt x="97602" y="259079"/>
                </a:cubicBezTo>
                <a:lnTo>
                  <a:pt x="96840" y="259841"/>
                </a:lnTo>
                <a:lnTo>
                  <a:pt x="97602" y="259079"/>
                </a:lnTo>
                <a:lnTo>
                  <a:pt x="97602" y="257555"/>
                </a:lnTo>
                <a:lnTo>
                  <a:pt x="98364" y="256032"/>
                </a:lnTo>
                <a:lnTo>
                  <a:pt x="99126" y="253746"/>
                </a:lnTo>
                <a:cubicBezTo>
                  <a:pt x="103901" y="244855"/>
                  <a:pt x="107407" y="231495"/>
                  <a:pt x="110556" y="221741"/>
                </a:cubicBezTo>
                <a:lnTo>
                  <a:pt x="113604" y="214884"/>
                </a:lnTo>
                <a:lnTo>
                  <a:pt x="118176" y="201167"/>
                </a:lnTo>
                <a:lnTo>
                  <a:pt x="119700" y="195072"/>
                </a:lnTo>
                <a:lnTo>
                  <a:pt x="121986" y="188214"/>
                </a:lnTo>
                <a:lnTo>
                  <a:pt x="122748" y="187452"/>
                </a:lnTo>
                <a:lnTo>
                  <a:pt x="123510" y="185166"/>
                </a:lnTo>
                <a:lnTo>
                  <a:pt x="123510" y="184404"/>
                </a:lnTo>
                <a:cubicBezTo>
                  <a:pt x="123510" y="183641"/>
                  <a:pt x="124272" y="182879"/>
                  <a:pt x="124272" y="182117"/>
                </a:cubicBezTo>
                <a:lnTo>
                  <a:pt x="124272" y="181355"/>
                </a:lnTo>
                <a:lnTo>
                  <a:pt x="134940" y="165354"/>
                </a:lnTo>
                <a:lnTo>
                  <a:pt x="138750" y="158496"/>
                </a:lnTo>
                <a:lnTo>
                  <a:pt x="141798" y="153161"/>
                </a:lnTo>
                <a:lnTo>
                  <a:pt x="144846" y="148590"/>
                </a:lnTo>
                <a:lnTo>
                  <a:pt x="147132" y="145541"/>
                </a:lnTo>
                <a:cubicBezTo>
                  <a:pt x="149532" y="141249"/>
                  <a:pt x="151717" y="136931"/>
                  <a:pt x="154752" y="133350"/>
                </a:cubicBezTo>
                <a:lnTo>
                  <a:pt x="153228" y="134873"/>
                </a:lnTo>
                <a:lnTo>
                  <a:pt x="176088" y="151638"/>
                </a:lnTo>
                <a:cubicBezTo>
                  <a:pt x="166157" y="161035"/>
                  <a:pt x="156162" y="168973"/>
                  <a:pt x="144084" y="176022"/>
                </a:cubicBezTo>
                <a:cubicBezTo>
                  <a:pt x="143322" y="176022"/>
                  <a:pt x="142560" y="176784"/>
                  <a:pt x="141798" y="176784"/>
                </a:cubicBezTo>
                <a:lnTo>
                  <a:pt x="139512" y="177546"/>
                </a:lnTo>
                <a:cubicBezTo>
                  <a:pt x="137988" y="178308"/>
                  <a:pt x="135702" y="178308"/>
                  <a:pt x="134178" y="178308"/>
                </a:cubicBezTo>
                <a:lnTo>
                  <a:pt x="132654" y="178308"/>
                </a:lnTo>
                <a:cubicBezTo>
                  <a:pt x="128844" y="177546"/>
                  <a:pt x="125796" y="176022"/>
                  <a:pt x="123510" y="173735"/>
                </a:cubicBezTo>
                <a:lnTo>
                  <a:pt x="121986" y="172973"/>
                </a:lnTo>
                <a:cubicBezTo>
                  <a:pt x="120462" y="170688"/>
                  <a:pt x="118938" y="168402"/>
                  <a:pt x="118176" y="166116"/>
                </a:cubicBezTo>
                <a:lnTo>
                  <a:pt x="118176" y="164591"/>
                </a:lnTo>
                <a:cubicBezTo>
                  <a:pt x="118176" y="163829"/>
                  <a:pt x="118176" y="163067"/>
                  <a:pt x="118176" y="161544"/>
                </a:cubicBezTo>
                <a:lnTo>
                  <a:pt x="118176" y="160020"/>
                </a:lnTo>
                <a:cubicBezTo>
                  <a:pt x="118176" y="160020"/>
                  <a:pt x="118176" y="159258"/>
                  <a:pt x="118176" y="158496"/>
                </a:cubicBezTo>
                <a:lnTo>
                  <a:pt x="118176" y="156972"/>
                </a:lnTo>
                <a:lnTo>
                  <a:pt x="118938" y="153161"/>
                </a:lnTo>
                <a:cubicBezTo>
                  <a:pt x="118938" y="152400"/>
                  <a:pt x="119700" y="151638"/>
                  <a:pt x="119700" y="150876"/>
                </a:cubicBezTo>
                <a:cubicBezTo>
                  <a:pt x="154778" y="96951"/>
                  <a:pt x="235677" y="431"/>
                  <a:pt x="307152" y="0"/>
                </a:cubicBezTo>
                <a:cubicBezTo>
                  <a:pt x="314772" y="-761"/>
                  <a:pt x="322392" y="4572"/>
                  <a:pt x="323154" y="12191"/>
                </a:cubicBezTo>
                <a:cubicBezTo>
                  <a:pt x="323916" y="19811"/>
                  <a:pt x="318582" y="27432"/>
                  <a:pt x="310962" y="28194"/>
                </a:cubicBezTo>
                <a:cubicBezTo>
                  <a:pt x="273764" y="33337"/>
                  <a:pt x="263642" y="39763"/>
                  <a:pt x="234000" y="64008"/>
                </a:cubicBezTo>
                <a:cubicBezTo>
                  <a:pt x="209425" y="84975"/>
                  <a:pt x="189283" y="106464"/>
                  <a:pt x="168468" y="131064"/>
                </a:cubicBezTo>
                <a:cubicBezTo>
                  <a:pt x="160988" y="141338"/>
                  <a:pt x="151641" y="151815"/>
                  <a:pt x="145608" y="163067"/>
                </a:cubicBezTo>
                <a:lnTo>
                  <a:pt x="146370" y="160020"/>
                </a:lnTo>
                <a:lnTo>
                  <a:pt x="146370" y="162305"/>
                </a:lnTo>
                <a:lnTo>
                  <a:pt x="146370" y="160020"/>
                </a:lnTo>
                <a:lnTo>
                  <a:pt x="146370" y="161544"/>
                </a:lnTo>
                <a:lnTo>
                  <a:pt x="146370" y="158496"/>
                </a:lnTo>
                <a:lnTo>
                  <a:pt x="146370" y="159258"/>
                </a:lnTo>
                <a:lnTo>
                  <a:pt x="142560" y="152400"/>
                </a:lnTo>
                <a:lnTo>
                  <a:pt x="143322" y="153923"/>
                </a:lnTo>
                <a:lnTo>
                  <a:pt x="134940" y="149352"/>
                </a:lnTo>
                <a:lnTo>
                  <a:pt x="136464" y="149352"/>
                </a:lnTo>
                <a:lnTo>
                  <a:pt x="131130" y="150114"/>
                </a:lnTo>
                <a:lnTo>
                  <a:pt x="133416" y="149352"/>
                </a:lnTo>
                <a:lnTo>
                  <a:pt x="131130" y="150114"/>
                </a:lnTo>
                <a:cubicBezTo>
                  <a:pt x="135601" y="148590"/>
                  <a:pt x="152746" y="136093"/>
                  <a:pt x="154752" y="131826"/>
                </a:cubicBezTo>
                <a:lnTo>
                  <a:pt x="155514" y="131826"/>
                </a:lnTo>
                <a:lnTo>
                  <a:pt x="156276" y="131064"/>
                </a:lnTo>
                <a:cubicBezTo>
                  <a:pt x="160848" y="126491"/>
                  <a:pt x="169230" y="125729"/>
                  <a:pt x="174564" y="129540"/>
                </a:cubicBezTo>
                <a:cubicBezTo>
                  <a:pt x="180660" y="134111"/>
                  <a:pt x="182184" y="141732"/>
                  <a:pt x="179136" y="147828"/>
                </a:cubicBezTo>
                <a:cubicBezTo>
                  <a:pt x="178374" y="148590"/>
                  <a:pt x="178374" y="148590"/>
                  <a:pt x="178374" y="149352"/>
                </a:cubicBezTo>
                <a:cubicBezTo>
                  <a:pt x="168582" y="163055"/>
                  <a:pt x="159946" y="180327"/>
                  <a:pt x="150180" y="194310"/>
                </a:cubicBezTo>
                <a:lnTo>
                  <a:pt x="150942" y="192023"/>
                </a:lnTo>
                <a:lnTo>
                  <a:pt x="150942" y="193548"/>
                </a:lnTo>
                <a:lnTo>
                  <a:pt x="150180" y="194310"/>
                </a:lnTo>
                <a:lnTo>
                  <a:pt x="150180" y="195072"/>
                </a:lnTo>
                <a:lnTo>
                  <a:pt x="147132" y="204216"/>
                </a:lnTo>
                <a:lnTo>
                  <a:pt x="144846" y="210311"/>
                </a:lnTo>
                <a:cubicBezTo>
                  <a:pt x="139347" y="226809"/>
                  <a:pt x="134292" y="242785"/>
                  <a:pt x="128082" y="259079"/>
                </a:cubicBezTo>
                <a:lnTo>
                  <a:pt x="125796" y="265176"/>
                </a:lnTo>
                <a:lnTo>
                  <a:pt x="125034" y="267461"/>
                </a:lnTo>
                <a:lnTo>
                  <a:pt x="123510" y="269748"/>
                </a:lnTo>
                <a:lnTo>
                  <a:pt x="122748" y="272034"/>
                </a:lnTo>
                <a:lnTo>
                  <a:pt x="120462" y="276605"/>
                </a:lnTo>
                <a:lnTo>
                  <a:pt x="118938" y="278129"/>
                </a:lnTo>
                <a:cubicBezTo>
                  <a:pt x="113604" y="283730"/>
                  <a:pt x="109820" y="291020"/>
                  <a:pt x="109032" y="298704"/>
                </a:cubicBezTo>
                <a:lnTo>
                  <a:pt x="109032" y="296417"/>
                </a:lnTo>
                <a:cubicBezTo>
                  <a:pt x="111483" y="311988"/>
                  <a:pt x="117922" y="329171"/>
                  <a:pt x="120462" y="345185"/>
                </a:cubicBezTo>
                <a:cubicBezTo>
                  <a:pt x="120462" y="346710"/>
                  <a:pt x="120462" y="348234"/>
                  <a:pt x="119700" y="349758"/>
                </a:cubicBezTo>
                <a:lnTo>
                  <a:pt x="119700" y="351282"/>
                </a:lnTo>
                <a:cubicBezTo>
                  <a:pt x="119700" y="352044"/>
                  <a:pt x="118938" y="353567"/>
                  <a:pt x="118176" y="354329"/>
                </a:cubicBezTo>
                <a:cubicBezTo>
                  <a:pt x="100688" y="381076"/>
                  <a:pt x="77511" y="407174"/>
                  <a:pt x="59502" y="435102"/>
                </a:cubicBezTo>
                <a:cubicBezTo>
                  <a:pt x="50968" y="447675"/>
                  <a:pt x="43716" y="455980"/>
                  <a:pt x="36642" y="470154"/>
                </a:cubicBezTo>
                <a:cubicBezTo>
                  <a:pt x="33239" y="474979"/>
                  <a:pt x="27549" y="484809"/>
                  <a:pt x="26736" y="490728"/>
                </a:cubicBezTo>
                <a:lnTo>
                  <a:pt x="25974" y="491490"/>
                </a:lnTo>
                <a:lnTo>
                  <a:pt x="25974" y="493014"/>
                </a:lnTo>
                <a:lnTo>
                  <a:pt x="26736" y="497585"/>
                </a:lnTo>
                <a:lnTo>
                  <a:pt x="28260" y="502158"/>
                </a:lnTo>
                <a:lnTo>
                  <a:pt x="29784" y="507491"/>
                </a:lnTo>
                <a:lnTo>
                  <a:pt x="34356" y="514350"/>
                </a:lnTo>
                <a:lnTo>
                  <a:pt x="35118" y="515111"/>
                </a:lnTo>
                <a:lnTo>
                  <a:pt x="35880" y="516635"/>
                </a:lnTo>
                <a:lnTo>
                  <a:pt x="38166" y="518160"/>
                </a:lnTo>
                <a:lnTo>
                  <a:pt x="35880" y="516635"/>
                </a:lnTo>
                <a:lnTo>
                  <a:pt x="38166" y="518160"/>
                </a:lnTo>
                <a:lnTo>
                  <a:pt x="35880" y="517398"/>
                </a:lnTo>
                <a:lnTo>
                  <a:pt x="38928" y="518160"/>
                </a:lnTo>
                <a:lnTo>
                  <a:pt x="36642" y="517398"/>
                </a:lnTo>
                <a:cubicBezTo>
                  <a:pt x="49571" y="518947"/>
                  <a:pt x="62677" y="520839"/>
                  <a:pt x="75504" y="521970"/>
                </a:cubicBezTo>
                <a:cubicBezTo>
                  <a:pt x="80076" y="522732"/>
                  <a:pt x="83886" y="526541"/>
                  <a:pt x="85410" y="530352"/>
                </a:cubicBezTo>
                <a:cubicBezTo>
                  <a:pt x="87696" y="534923"/>
                  <a:pt x="86934" y="540258"/>
                  <a:pt x="84648" y="544067"/>
                </a:cubicBezTo>
                <a:lnTo>
                  <a:pt x="85410" y="541782"/>
                </a:lnTo>
                <a:cubicBezTo>
                  <a:pt x="76444" y="559409"/>
                  <a:pt x="67211" y="576198"/>
                  <a:pt x="59502" y="594360"/>
                </a:cubicBezTo>
                <a:lnTo>
                  <a:pt x="60264" y="592835"/>
                </a:lnTo>
                <a:lnTo>
                  <a:pt x="60264" y="594360"/>
                </a:lnTo>
                <a:lnTo>
                  <a:pt x="60264" y="592073"/>
                </a:lnTo>
                <a:cubicBezTo>
                  <a:pt x="60175" y="597166"/>
                  <a:pt x="60035" y="606653"/>
                  <a:pt x="62550" y="611123"/>
                </a:cubicBezTo>
                <a:lnTo>
                  <a:pt x="61026" y="608838"/>
                </a:lnTo>
                <a:lnTo>
                  <a:pt x="63312" y="611885"/>
                </a:lnTo>
                <a:lnTo>
                  <a:pt x="61026" y="609600"/>
                </a:lnTo>
                <a:lnTo>
                  <a:pt x="62550" y="611123"/>
                </a:lnTo>
                <a:lnTo>
                  <a:pt x="60264" y="608838"/>
                </a:lnTo>
                <a:lnTo>
                  <a:pt x="61788" y="609600"/>
                </a:lnTo>
                <a:cubicBezTo>
                  <a:pt x="62550" y="610361"/>
                  <a:pt x="62550" y="611123"/>
                  <a:pt x="63312" y="611123"/>
                </a:cubicBezTo>
                <a:cubicBezTo>
                  <a:pt x="68303" y="616724"/>
                  <a:pt x="75453" y="627075"/>
                  <a:pt x="75504" y="634746"/>
                </a:cubicBezTo>
                <a:cubicBezTo>
                  <a:pt x="76266" y="635508"/>
                  <a:pt x="76266" y="636270"/>
                  <a:pt x="76266" y="637794"/>
                </a:cubicBezTo>
                <a:lnTo>
                  <a:pt x="76266" y="639317"/>
                </a:lnTo>
                <a:cubicBezTo>
                  <a:pt x="76266" y="641604"/>
                  <a:pt x="76266" y="643128"/>
                  <a:pt x="74742" y="645414"/>
                </a:cubicBezTo>
                <a:lnTo>
                  <a:pt x="73980" y="646938"/>
                </a:lnTo>
                <a:lnTo>
                  <a:pt x="73980" y="648461"/>
                </a:lnTo>
                <a:lnTo>
                  <a:pt x="72456" y="650748"/>
                </a:lnTo>
                <a:lnTo>
                  <a:pt x="70932" y="656844"/>
                </a:lnTo>
                <a:lnTo>
                  <a:pt x="70932" y="662940"/>
                </a:lnTo>
                <a:lnTo>
                  <a:pt x="70170" y="659891"/>
                </a:lnTo>
                <a:lnTo>
                  <a:pt x="70932" y="663702"/>
                </a:lnTo>
                <a:lnTo>
                  <a:pt x="70170" y="660654"/>
                </a:lnTo>
                <a:lnTo>
                  <a:pt x="70932" y="662178"/>
                </a:lnTo>
                <a:lnTo>
                  <a:pt x="69408" y="659891"/>
                </a:lnTo>
                <a:lnTo>
                  <a:pt x="70170" y="661416"/>
                </a:lnTo>
                <a:lnTo>
                  <a:pt x="64836" y="656844"/>
                </a:lnTo>
                <a:lnTo>
                  <a:pt x="68646" y="658367"/>
                </a:lnTo>
                <a:lnTo>
                  <a:pt x="73218" y="660654"/>
                </a:lnTo>
                <a:lnTo>
                  <a:pt x="83886" y="665226"/>
                </a:lnTo>
                <a:lnTo>
                  <a:pt x="89220" y="668273"/>
                </a:lnTo>
                <a:lnTo>
                  <a:pt x="91506" y="669798"/>
                </a:lnTo>
                <a:lnTo>
                  <a:pt x="94554" y="672084"/>
                </a:lnTo>
                <a:lnTo>
                  <a:pt x="96840" y="675132"/>
                </a:lnTo>
                <a:lnTo>
                  <a:pt x="98364" y="675894"/>
                </a:lnTo>
                <a:cubicBezTo>
                  <a:pt x="99126" y="676655"/>
                  <a:pt x="99888" y="678179"/>
                  <a:pt x="99888" y="678941"/>
                </a:cubicBezTo>
                <a:lnTo>
                  <a:pt x="100650" y="680466"/>
                </a:lnTo>
                <a:cubicBezTo>
                  <a:pt x="101412" y="681228"/>
                  <a:pt x="101412" y="682752"/>
                  <a:pt x="102174" y="683514"/>
                </a:cubicBezTo>
                <a:lnTo>
                  <a:pt x="102174" y="685038"/>
                </a:lnTo>
                <a:cubicBezTo>
                  <a:pt x="102936" y="688085"/>
                  <a:pt x="102174" y="691134"/>
                  <a:pt x="101412" y="694182"/>
                </a:cubicBezTo>
                <a:cubicBezTo>
                  <a:pt x="99012" y="696112"/>
                  <a:pt x="96878" y="706793"/>
                  <a:pt x="95316" y="709422"/>
                </a:cubicBezTo>
                <a:lnTo>
                  <a:pt x="92268" y="718566"/>
                </a:lnTo>
                <a:lnTo>
                  <a:pt x="89220" y="726948"/>
                </a:lnTo>
                <a:lnTo>
                  <a:pt x="87696" y="731520"/>
                </a:lnTo>
                <a:lnTo>
                  <a:pt x="86934" y="734567"/>
                </a:lnTo>
                <a:lnTo>
                  <a:pt x="85410" y="738378"/>
                </a:lnTo>
                <a:lnTo>
                  <a:pt x="84648" y="739902"/>
                </a:lnTo>
                <a:lnTo>
                  <a:pt x="84648" y="741426"/>
                </a:lnTo>
                <a:cubicBezTo>
                  <a:pt x="82222" y="752729"/>
                  <a:pt x="84394" y="770305"/>
                  <a:pt x="93030" y="778764"/>
                </a:cubicBezTo>
                <a:lnTo>
                  <a:pt x="91506" y="777240"/>
                </a:lnTo>
                <a:lnTo>
                  <a:pt x="95316" y="779526"/>
                </a:lnTo>
                <a:lnTo>
                  <a:pt x="93030" y="778764"/>
                </a:lnTo>
                <a:lnTo>
                  <a:pt x="96840" y="781050"/>
                </a:lnTo>
                <a:lnTo>
                  <a:pt x="94554" y="779526"/>
                </a:lnTo>
                <a:lnTo>
                  <a:pt x="99888" y="781050"/>
                </a:lnTo>
                <a:lnTo>
                  <a:pt x="96840" y="781050"/>
                </a:lnTo>
                <a:cubicBezTo>
                  <a:pt x="111090" y="783640"/>
                  <a:pt x="133632" y="781520"/>
                  <a:pt x="146370" y="785622"/>
                </a:cubicBezTo>
                <a:cubicBezTo>
                  <a:pt x="147132" y="785622"/>
                  <a:pt x="147894" y="786384"/>
                  <a:pt x="148656" y="786384"/>
                </a:cubicBezTo>
                <a:cubicBezTo>
                  <a:pt x="225605" y="824623"/>
                  <a:pt x="238178" y="811910"/>
                  <a:pt x="280482" y="887729"/>
                </a:cubicBezTo>
                <a:lnTo>
                  <a:pt x="282768" y="892302"/>
                </a:lnTo>
                <a:lnTo>
                  <a:pt x="285816" y="899922"/>
                </a:lnTo>
                <a:lnTo>
                  <a:pt x="286578" y="900684"/>
                </a:lnTo>
                <a:lnTo>
                  <a:pt x="286578" y="901446"/>
                </a:lnTo>
                <a:lnTo>
                  <a:pt x="287340" y="902208"/>
                </a:lnTo>
                <a:lnTo>
                  <a:pt x="288864" y="902970"/>
                </a:lnTo>
                <a:cubicBezTo>
                  <a:pt x="297601" y="913206"/>
                  <a:pt x="308867" y="913866"/>
                  <a:pt x="317058" y="925829"/>
                </a:cubicBezTo>
                <a:cubicBezTo>
                  <a:pt x="321452" y="934643"/>
                  <a:pt x="326926" y="943686"/>
                  <a:pt x="331536" y="952500"/>
                </a:cubicBezTo>
                <a:lnTo>
                  <a:pt x="333060" y="956310"/>
                </a:lnTo>
                <a:lnTo>
                  <a:pt x="336870" y="963929"/>
                </a:lnTo>
                <a:lnTo>
                  <a:pt x="339156" y="967740"/>
                </a:lnTo>
                <a:lnTo>
                  <a:pt x="339918" y="970026"/>
                </a:lnTo>
                <a:lnTo>
                  <a:pt x="341442" y="972311"/>
                </a:lnTo>
                <a:lnTo>
                  <a:pt x="341442" y="973073"/>
                </a:lnTo>
                <a:lnTo>
                  <a:pt x="342204" y="973835"/>
                </a:lnTo>
                <a:cubicBezTo>
                  <a:pt x="343728" y="977646"/>
                  <a:pt x="343728" y="982217"/>
                  <a:pt x="342204" y="986790"/>
                </a:cubicBezTo>
                <a:lnTo>
                  <a:pt x="341442" y="986790"/>
                </a:lnTo>
                <a:cubicBezTo>
                  <a:pt x="341709" y="988453"/>
                  <a:pt x="336984" y="995489"/>
                  <a:pt x="336108" y="996696"/>
                </a:cubicBezTo>
                <a:cubicBezTo>
                  <a:pt x="330888" y="1008164"/>
                  <a:pt x="325415" y="1016355"/>
                  <a:pt x="319344" y="1027176"/>
                </a:cubicBezTo>
                <a:cubicBezTo>
                  <a:pt x="318582" y="1028700"/>
                  <a:pt x="317058" y="1030223"/>
                  <a:pt x="315534" y="1031748"/>
                </a:cubicBezTo>
                <a:lnTo>
                  <a:pt x="314772" y="1031748"/>
                </a:lnTo>
                <a:lnTo>
                  <a:pt x="314772" y="1032510"/>
                </a:lnTo>
                <a:lnTo>
                  <a:pt x="314010" y="1032510"/>
                </a:lnTo>
                <a:lnTo>
                  <a:pt x="311724" y="1034796"/>
                </a:lnTo>
                <a:lnTo>
                  <a:pt x="310200" y="1035558"/>
                </a:lnTo>
                <a:lnTo>
                  <a:pt x="306390" y="1038605"/>
                </a:lnTo>
                <a:lnTo>
                  <a:pt x="301056" y="1043178"/>
                </a:lnTo>
                <a:cubicBezTo>
                  <a:pt x="285118" y="1057618"/>
                  <a:pt x="271757" y="1069860"/>
                  <a:pt x="259908" y="1088135"/>
                </a:cubicBezTo>
                <a:cubicBezTo>
                  <a:pt x="236654" y="1122248"/>
                  <a:pt x="222227" y="1189024"/>
                  <a:pt x="208092" y="1230629"/>
                </a:cubicBezTo>
                <a:lnTo>
                  <a:pt x="206568" y="1237488"/>
                </a:lnTo>
                <a:lnTo>
                  <a:pt x="205044" y="1243584"/>
                </a:lnTo>
                <a:lnTo>
                  <a:pt x="203520" y="1248155"/>
                </a:lnTo>
                <a:lnTo>
                  <a:pt x="203520" y="1250441"/>
                </a:lnTo>
                <a:lnTo>
                  <a:pt x="202758" y="1251204"/>
                </a:lnTo>
                <a:lnTo>
                  <a:pt x="202758" y="1251966"/>
                </a:lnTo>
                <a:cubicBezTo>
                  <a:pt x="202619" y="1258481"/>
                  <a:pt x="203228" y="1265428"/>
                  <a:pt x="201996" y="1271778"/>
                </a:cubicBezTo>
                <a:cubicBezTo>
                  <a:pt x="200891" y="1294510"/>
                  <a:pt x="200281" y="1319555"/>
                  <a:pt x="198186" y="1341882"/>
                </a:cubicBezTo>
                <a:lnTo>
                  <a:pt x="198186" y="1341120"/>
                </a:lnTo>
                <a:cubicBezTo>
                  <a:pt x="198186" y="1344167"/>
                  <a:pt x="197424" y="1347216"/>
                  <a:pt x="195900" y="1350264"/>
                </a:cubicBezTo>
                <a:lnTo>
                  <a:pt x="195900" y="1349502"/>
                </a:lnTo>
                <a:cubicBezTo>
                  <a:pt x="169319" y="1393914"/>
                  <a:pt x="141823" y="1425537"/>
                  <a:pt x="131130" y="1475994"/>
                </a:cubicBezTo>
                <a:lnTo>
                  <a:pt x="131130" y="1475232"/>
                </a:lnTo>
                <a:lnTo>
                  <a:pt x="131130" y="1475994"/>
                </a:lnTo>
                <a:cubicBezTo>
                  <a:pt x="130368" y="1479041"/>
                  <a:pt x="128844" y="1481328"/>
                  <a:pt x="126558" y="1483614"/>
                </a:cubicBezTo>
                <a:lnTo>
                  <a:pt x="126558" y="1484376"/>
                </a:lnTo>
                <a:lnTo>
                  <a:pt x="125034" y="1485138"/>
                </a:lnTo>
                <a:lnTo>
                  <a:pt x="120462" y="1489710"/>
                </a:lnTo>
                <a:lnTo>
                  <a:pt x="116652" y="1492758"/>
                </a:lnTo>
                <a:cubicBezTo>
                  <a:pt x="108613" y="1500441"/>
                  <a:pt x="99850" y="1507502"/>
                  <a:pt x="93030" y="1516379"/>
                </a:cubicBezTo>
                <a:cubicBezTo>
                  <a:pt x="85219" y="1523949"/>
                  <a:pt x="76215" y="1537639"/>
                  <a:pt x="70170" y="1546860"/>
                </a:cubicBezTo>
                <a:cubicBezTo>
                  <a:pt x="58753" y="1564614"/>
                  <a:pt x="48720" y="1579130"/>
                  <a:pt x="40452" y="1598676"/>
                </a:cubicBezTo>
                <a:lnTo>
                  <a:pt x="38166" y="1607820"/>
                </a:lnTo>
                <a:lnTo>
                  <a:pt x="36642" y="1613154"/>
                </a:lnTo>
                <a:lnTo>
                  <a:pt x="35880" y="1617726"/>
                </a:lnTo>
                <a:lnTo>
                  <a:pt x="34356" y="1622298"/>
                </a:lnTo>
                <a:lnTo>
                  <a:pt x="33594" y="1625346"/>
                </a:lnTo>
                <a:lnTo>
                  <a:pt x="33594" y="1628394"/>
                </a:lnTo>
                <a:lnTo>
                  <a:pt x="32832" y="1629155"/>
                </a:lnTo>
                <a:lnTo>
                  <a:pt x="32832" y="1629917"/>
                </a:lnTo>
                <a:cubicBezTo>
                  <a:pt x="31308" y="1637538"/>
                  <a:pt x="24450" y="1642110"/>
                  <a:pt x="16830" y="1641348"/>
                </a:cubicBezTo>
                <a:cubicBezTo>
                  <a:pt x="8448" y="1639823"/>
                  <a:pt x="3876" y="1632204"/>
                  <a:pt x="4638" y="1624584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5231777" y="4802885"/>
            <a:ext cx="646938" cy="724662"/>
          </a:xfrm>
          <a:custGeom>
            <a:avLst/>
            <a:gdLst>
              <a:gd name="connsiteX0" fmla="*/ 19811 w 646938"/>
              <a:gd name="connsiteY0" fmla="*/ 0 h 724662"/>
              <a:gd name="connsiteX1" fmla="*/ 42672 w 646938"/>
              <a:gd name="connsiteY1" fmla="*/ 29717 h 724662"/>
              <a:gd name="connsiteX2" fmla="*/ 61722 w 646938"/>
              <a:gd name="connsiteY2" fmla="*/ 56388 h 724662"/>
              <a:gd name="connsiteX3" fmla="*/ 63246 w 646938"/>
              <a:gd name="connsiteY3" fmla="*/ 59435 h 724662"/>
              <a:gd name="connsiteX4" fmla="*/ 70866 w 646938"/>
              <a:gd name="connsiteY4" fmla="*/ 87629 h 724662"/>
              <a:gd name="connsiteX5" fmla="*/ 72390 w 646938"/>
              <a:gd name="connsiteY5" fmla="*/ 99822 h 724662"/>
              <a:gd name="connsiteX6" fmla="*/ 73152 w 646938"/>
              <a:gd name="connsiteY6" fmla="*/ 105155 h 724662"/>
              <a:gd name="connsiteX7" fmla="*/ 73152 w 646938"/>
              <a:gd name="connsiteY7" fmla="*/ 106679 h 724662"/>
              <a:gd name="connsiteX8" fmla="*/ 73914 w 646938"/>
              <a:gd name="connsiteY8" fmla="*/ 108204 h 724662"/>
              <a:gd name="connsiteX9" fmla="*/ 73914 w 646938"/>
              <a:gd name="connsiteY9" fmla="*/ 108966 h 724662"/>
              <a:gd name="connsiteX10" fmla="*/ 112776 w 646938"/>
              <a:gd name="connsiteY10" fmla="*/ 166116 h 724662"/>
              <a:gd name="connsiteX11" fmla="*/ 192024 w 646938"/>
              <a:gd name="connsiteY11" fmla="*/ 272034 h 724662"/>
              <a:gd name="connsiteX12" fmla="*/ 194310 w 646938"/>
              <a:gd name="connsiteY12" fmla="*/ 277367 h 724662"/>
              <a:gd name="connsiteX13" fmla="*/ 194310 w 646938"/>
              <a:gd name="connsiteY13" fmla="*/ 362711 h 724662"/>
              <a:gd name="connsiteX14" fmla="*/ 182880 w 646938"/>
              <a:gd name="connsiteY14" fmla="*/ 348996 h 724662"/>
              <a:gd name="connsiteX15" fmla="*/ 216408 w 646938"/>
              <a:gd name="connsiteY15" fmla="*/ 358140 h 724662"/>
              <a:gd name="connsiteX16" fmla="*/ 245364 w 646938"/>
              <a:gd name="connsiteY16" fmla="*/ 382523 h 724662"/>
              <a:gd name="connsiteX17" fmla="*/ 320802 w 646938"/>
              <a:gd name="connsiteY17" fmla="*/ 466344 h 724662"/>
              <a:gd name="connsiteX18" fmla="*/ 342900 w 646938"/>
              <a:gd name="connsiteY18" fmla="*/ 489966 h 724662"/>
              <a:gd name="connsiteX19" fmla="*/ 345948 w 646938"/>
              <a:gd name="connsiteY19" fmla="*/ 493776 h 724662"/>
              <a:gd name="connsiteX20" fmla="*/ 348234 w 646938"/>
              <a:gd name="connsiteY20" fmla="*/ 496823 h 724662"/>
              <a:gd name="connsiteX21" fmla="*/ 350520 w 646938"/>
              <a:gd name="connsiteY21" fmla="*/ 499110 h 724662"/>
              <a:gd name="connsiteX22" fmla="*/ 352044 w 646938"/>
              <a:gd name="connsiteY22" fmla="*/ 501396 h 724662"/>
              <a:gd name="connsiteX23" fmla="*/ 353567 w 646938"/>
              <a:gd name="connsiteY23" fmla="*/ 502158 h 724662"/>
              <a:gd name="connsiteX24" fmla="*/ 353567 w 646938"/>
              <a:gd name="connsiteY24" fmla="*/ 502920 h 724662"/>
              <a:gd name="connsiteX25" fmla="*/ 352044 w 646938"/>
              <a:gd name="connsiteY25" fmla="*/ 501396 h 724662"/>
              <a:gd name="connsiteX26" fmla="*/ 352805 w 646938"/>
              <a:gd name="connsiteY26" fmla="*/ 501396 h 724662"/>
              <a:gd name="connsiteX27" fmla="*/ 356616 w 646938"/>
              <a:gd name="connsiteY27" fmla="*/ 505205 h 724662"/>
              <a:gd name="connsiteX28" fmla="*/ 359664 w 646938"/>
              <a:gd name="connsiteY28" fmla="*/ 507492 h 724662"/>
              <a:gd name="connsiteX29" fmla="*/ 361950 w 646938"/>
              <a:gd name="connsiteY29" fmla="*/ 509778 h 724662"/>
              <a:gd name="connsiteX30" fmla="*/ 388620 w 646938"/>
              <a:gd name="connsiteY30" fmla="*/ 533400 h 724662"/>
              <a:gd name="connsiteX31" fmla="*/ 406146 w 646938"/>
              <a:gd name="connsiteY31" fmla="*/ 552450 h 724662"/>
              <a:gd name="connsiteX32" fmla="*/ 419100 w 646938"/>
              <a:gd name="connsiteY32" fmla="*/ 565404 h 724662"/>
              <a:gd name="connsiteX33" fmla="*/ 421386 w 646938"/>
              <a:gd name="connsiteY33" fmla="*/ 568452 h 724662"/>
              <a:gd name="connsiteX34" fmla="*/ 424434 w 646938"/>
              <a:gd name="connsiteY34" fmla="*/ 570738 h 724662"/>
              <a:gd name="connsiteX35" fmla="*/ 425958 w 646938"/>
              <a:gd name="connsiteY35" fmla="*/ 572261 h 724662"/>
              <a:gd name="connsiteX36" fmla="*/ 427482 w 646938"/>
              <a:gd name="connsiteY36" fmla="*/ 574548 h 724662"/>
              <a:gd name="connsiteX37" fmla="*/ 429005 w 646938"/>
              <a:gd name="connsiteY37" fmla="*/ 575310 h 724662"/>
              <a:gd name="connsiteX38" fmla="*/ 419100 w 646938"/>
              <a:gd name="connsiteY38" fmla="*/ 571500 h 724662"/>
              <a:gd name="connsiteX39" fmla="*/ 451866 w 646938"/>
              <a:gd name="connsiteY39" fmla="*/ 579882 h 724662"/>
              <a:gd name="connsiteX40" fmla="*/ 454152 w 646938"/>
              <a:gd name="connsiteY40" fmla="*/ 581405 h 724662"/>
              <a:gd name="connsiteX41" fmla="*/ 470916 w 646938"/>
              <a:gd name="connsiteY41" fmla="*/ 595122 h 724662"/>
              <a:gd name="connsiteX42" fmla="*/ 526542 w 646938"/>
              <a:gd name="connsiteY42" fmla="*/ 643128 h 724662"/>
              <a:gd name="connsiteX43" fmla="*/ 575310 w 646938"/>
              <a:gd name="connsiteY43" fmla="*/ 685800 h 724662"/>
              <a:gd name="connsiteX44" fmla="*/ 579120 w 646938"/>
              <a:gd name="connsiteY44" fmla="*/ 689610 h 724662"/>
              <a:gd name="connsiteX45" fmla="*/ 582930 w 646938"/>
              <a:gd name="connsiteY45" fmla="*/ 692658 h 724662"/>
              <a:gd name="connsiteX46" fmla="*/ 585216 w 646938"/>
              <a:gd name="connsiteY46" fmla="*/ 694944 h 724662"/>
              <a:gd name="connsiteX47" fmla="*/ 588264 w 646938"/>
              <a:gd name="connsiteY47" fmla="*/ 697229 h 724662"/>
              <a:gd name="connsiteX48" fmla="*/ 590550 w 646938"/>
              <a:gd name="connsiteY48" fmla="*/ 699516 h 724662"/>
              <a:gd name="connsiteX49" fmla="*/ 591311 w 646938"/>
              <a:gd name="connsiteY49" fmla="*/ 699516 h 724662"/>
              <a:gd name="connsiteX50" fmla="*/ 579120 w 646938"/>
              <a:gd name="connsiteY50" fmla="*/ 696467 h 724662"/>
              <a:gd name="connsiteX51" fmla="*/ 630174 w 646938"/>
              <a:gd name="connsiteY51" fmla="*/ 688085 h 724662"/>
              <a:gd name="connsiteX52" fmla="*/ 633222 w 646938"/>
              <a:gd name="connsiteY52" fmla="*/ 687323 h 724662"/>
              <a:gd name="connsiteX53" fmla="*/ 646938 w 646938"/>
              <a:gd name="connsiteY53" fmla="*/ 701802 h 724662"/>
              <a:gd name="connsiteX54" fmla="*/ 633222 w 646938"/>
              <a:gd name="connsiteY54" fmla="*/ 716279 h 724662"/>
              <a:gd name="connsiteX55" fmla="*/ 635508 w 646938"/>
              <a:gd name="connsiteY55" fmla="*/ 715517 h 724662"/>
              <a:gd name="connsiteX56" fmla="*/ 634746 w 646938"/>
              <a:gd name="connsiteY56" fmla="*/ 716279 h 724662"/>
              <a:gd name="connsiteX57" fmla="*/ 630936 w 646938"/>
              <a:gd name="connsiteY57" fmla="*/ 716279 h 724662"/>
              <a:gd name="connsiteX58" fmla="*/ 628650 w 646938"/>
              <a:gd name="connsiteY58" fmla="*/ 717042 h 724662"/>
              <a:gd name="connsiteX59" fmla="*/ 626364 w 646938"/>
              <a:gd name="connsiteY59" fmla="*/ 717042 h 724662"/>
              <a:gd name="connsiteX60" fmla="*/ 622554 w 646938"/>
              <a:gd name="connsiteY60" fmla="*/ 717804 h 724662"/>
              <a:gd name="connsiteX61" fmla="*/ 584454 w 646938"/>
              <a:gd name="connsiteY61" fmla="*/ 724661 h 724662"/>
              <a:gd name="connsiteX62" fmla="*/ 572261 w 646938"/>
              <a:gd name="connsiteY62" fmla="*/ 721614 h 724662"/>
              <a:gd name="connsiteX63" fmla="*/ 572261 w 646938"/>
              <a:gd name="connsiteY63" fmla="*/ 720852 h 724662"/>
              <a:gd name="connsiteX64" fmla="*/ 556260 w 646938"/>
              <a:gd name="connsiteY64" fmla="*/ 707898 h 724662"/>
              <a:gd name="connsiteX65" fmla="*/ 507492 w 646938"/>
              <a:gd name="connsiteY65" fmla="*/ 664464 h 724662"/>
              <a:gd name="connsiteX66" fmla="*/ 436626 w 646938"/>
              <a:gd name="connsiteY66" fmla="*/ 603504 h 724662"/>
              <a:gd name="connsiteX67" fmla="*/ 438911 w 646938"/>
              <a:gd name="connsiteY67" fmla="*/ 605028 h 724662"/>
              <a:gd name="connsiteX68" fmla="*/ 436626 w 646938"/>
              <a:gd name="connsiteY68" fmla="*/ 603504 h 724662"/>
              <a:gd name="connsiteX69" fmla="*/ 432816 w 646938"/>
              <a:gd name="connsiteY69" fmla="*/ 602742 h 724662"/>
              <a:gd name="connsiteX70" fmla="*/ 429767 w 646938"/>
              <a:gd name="connsiteY70" fmla="*/ 601217 h 724662"/>
              <a:gd name="connsiteX71" fmla="*/ 425958 w 646938"/>
              <a:gd name="connsiteY71" fmla="*/ 600455 h 724662"/>
              <a:gd name="connsiteX72" fmla="*/ 420624 w 646938"/>
              <a:gd name="connsiteY72" fmla="*/ 600455 h 724662"/>
              <a:gd name="connsiteX73" fmla="*/ 419861 w 646938"/>
              <a:gd name="connsiteY73" fmla="*/ 599694 h 724662"/>
              <a:gd name="connsiteX74" fmla="*/ 419100 w 646938"/>
              <a:gd name="connsiteY74" fmla="*/ 599694 h 724662"/>
              <a:gd name="connsiteX75" fmla="*/ 408432 w 646938"/>
              <a:gd name="connsiteY75" fmla="*/ 595884 h 724662"/>
              <a:gd name="connsiteX76" fmla="*/ 408432 w 646938"/>
              <a:gd name="connsiteY76" fmla="*/ 595122 h 724662"/>
              <a:gd name="connsiteX77" fmla="*/ 398526 w 646938"/>
              <a:gd name="connsiteY77" fmla="*/ 585216 h 724662"/>
              <a:gd name="connsiteX78" fmla="*/ 371094 w 646938"/>
              <a:gd name="connsiteY78" fmla="*/ 556260 h 724662"/>
              <a:gd name="connsiteX79" fmla="*/ 371094 w 646938"/>
              <a:gd name="connsiteY79" fmla="*/ 555498 h 724662"/>
              <a:gd name="connsiteX80" fmla="*/ 369570 w 646938"/>
              <a:gd name="connsiteY80" fmla="*/ 553973 h 724662"/>
              <a:gd name="connsiteX81" fmla="*/ 367284 w 646938"/>
              <a:gd name="connsiteY81" fmla="*/ 552450 h 724662"/>
              <a:gd name="connsiteX82" fmla="*/ 361950 w 646938"/>
              <a:gd name="connsiteY82" fmla="*/ 547116 h 724662"/>
              <a:gd name="connsiteX83" fmla="*/ 355854 w 646938"/>
              <a:gd name="connsiteY83" fmla="*/ 541782 h 724662"/>
              <a:gd name="connsiteX84" fmla="*/ 333755 w 646938"/>
              <a:gd name="connsiteY84" fmla="*/ 523494 h 724662"/>
              <a:gd name="connsiteX85" fmla="*/ 333755 w 646938"/>
              <a:gd name="connsiteY85" fmla="*/ 522732 h 724662"/>
              <a:gd name="connsiteX86" fmla="*/ 332232 w 646938"/>
              <a:gd name="connsiteY86" fmla="*/ 521970 h 724662"/>
              <a:gd name="connsiteX87" fmla="*/ 332232 w 646938"/>
              <a:gd name="connsiteY87" fmla="*/ 521208 h 724662"/>
              <a:gd name="connsiteX88" fmla="*/ 330708 w 646938"/>
              <a:gd name="connsiteY88" fmla="*/ 520446 h 724662"/>
              <a:gd name="connsiteX89" fmla="*/ 329184 w 646938"/>
              <a:gd name="connsiteY89" fmla="*/ 518160 h 724662"/>
              <a:gd name="connsiteX90" fmla="*/ 326898 w 646938"/>
              <a:gd name="connsiteY90" fmla="*/ 515873 h 724662"/>
              <a:gd name="connsiteX91" fmla="*/ 324611 w 646938"/>
              <a:gd name="connsiteY91" fmla="*/ 512826 h 724662"/>
              <a:gd name="connsiteX92" fmla="*/ 304800 w 646938"/>
              <a:gd name="connsiteY92" fmla="*/ 490728 h 724662"/>
              <a:gd name="connsiteX93" fmla="*/ 229361 w 646938"/>
              <a:gd name="connsiteY93" fmla="*/ 406908 h 724662"/>
              <a:gd name="connsiteX94" fmla="*/ 177546 w 646938"/>
              <a:gd name="connsiteY94" fmla="*/ 377190 h 724662"/>
              <a:gd name="connsiteX95" fmla="*/ 166116 w 646938"/>
              <a:gd name="connsiteY95" fmla="*/ 362711 h 724662"/>
              <a:gd name="connsiteX96" fmla="*/ 166878 w 646938"/>
              <a:gd name="connsiteY96" fmla="*/ 323850 h 724662"/>
              <a:gd name="connsiteX97" fmla="*/ 166878 w 646938"/>
              <a:gd name="connsiteY97" fmla="*/ 290322 h 724662"/>
              <a:gd name="connsiteX98" fmla="*/ 166878 w 646938"/>
              <a:gd name="connsiteY98" fmla="*/ 286511 h 724662"/>
              <a:gd name="connsiteX99" fmla="*/ 166116 w 646938"/>
              <a:gd name="connsiteY99" fmla="*/ 284988 h 724662"/>
              <a:gd name="connsiteX100" fmla="*/ 166116 w 646938"/>
              <a:gd name="connsiteY100" fmla="*/ 283464 h 724662"/>
              <a:gd name="connsiteX101" fmla="*/ 168402 w 646938"/>
              <a:gd name="connsiteY101" fmla="*/ 288035 h 724662"/>
              <a:gd name="connsiteX102" fmla="*/ 167640 w 646938"/>
              <a:gd name="connsiteY102" fmla="*/ 288035 h 724662"/>
              <a:gd name="connsiteX103" fmla="*/ 91440 w 646938"/>
              <a:gd name="connsiteY103" fmla="*/ 185166 h 724662"/>
              <a:gd name="connsiteX104" fmla="*/ 48767 w 646938"/>
              <a:gd name="connsiteY104" fmla="*/ 121920 h 724662"/>
              <a:gd name="connsiteX105" fmla="*/ 38100 w 646938"/>
              <a:gd name="connsiteY105" fmla="*/ 73152 h 724662"/>
              <a:gd name="connsiteX106" fmla="*/ 40386 w 646938"/>
              <a:gd name="connsiteY106" fmla="*/ 76200 h 724662"/>
              <a:gd name="connsiteX107" fmla="*/ 761 w 646938"/>
              <a:gd name="connsiteY107" fmla="*/ 21335 h 724662"/>
              <a:gd name="connsiteX108" fmla="*/ 0 w 646938"/>
              <a:gd name="connsiteY108" fmla="*/ 761 h 724662"/>
              <a:gd name="connsiteX109" fmla="*/ 19811 w 646938"/>
              <a:gd name="connsiteY109" fmla="*/ 0 h 72466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  <a:cxn ang="61">
                <a:pos x="connsiteX61" y="connsiteY61"/>
              </a:cxn>
              <a:cxn ang="62">
                <a:pos x="connsiteX62" y="connsiteY62"/>
              </a:cxn>
              <a:cxn ang="63">
                <a:pos x="connsiteX63" y="connsiteY63"/>
              </a:cxn>
              <a:cxn ang="64">
                <a:pos x="connsiteX64" y="connsiteY64"/>
              </a:cxn>
              <a:cxn ang="65">
                <a:pos x="connsiteX65" y="connsiteY65"/>
              </a:cxn>
              <a:cxn ang="66">
                <a:pos x="connsiteX66" y="connsiteY66"/>
              </a:cxn>
              <a:cxn ang="67">
                <a:pos x="connsiteX67" y="connsiteY67"/>
              </a:cxn>
              <a:cxn ang="68">
                <a:pos x="connsiteX68" y="connsiteY68"/>
              </a:cxn>
              <a:cxn ang="69">
                <a:pos x="connsiteX69" y="connsiteY69"/>
              </a:cxn>
              <a:cxn ang="70">
                <a:pos x="connsiteX70" y="connsiteY70"/>
              </a:cxn>
              <a:cxn ang="71">
                <a:pos x="connsiteX71" y="connsiteY71"/>
              </a:cxn>
              <a:cxn ang="72">
                <a:pos x="connsiteX72" y="connsiteY72"/>
              </a:cxn>
              <a:cxn ang="73">
                <a:pos x="connsiteX73" y="connsiteY73"/>
              </a:cxn>
              <a:cxn ang="74">
                <a:pos x="connsiteX74" y="connsiteY74"/>
              </a:cxn>
              <a:cxn ang="75">
                <a:pos x="connsiteX75" y="connsiteY75"/>
              </a:cxn>
              <a:cxn ang="76">
                <a:pos x="connsiteX76" y="connsiteY76"/>
              </a:cxn>
              <a:cxn ang="77">
                <a:pos x="connsiteX77" y="connsiteY77"/>
              </a:cxn>
              <a:cxn ang="78">
                <a:pos x="connsiteX78" y="connsiteY78"/>
              </a:cxn>
              <a:cxn ang="79">
                <a:pos x="connsiteX79" y="connsiteY79"/>
              </a:cxn>
              <a:cxn ang="80">
                <a:pos x="connsiteX80" y="connsiteY80"/>
              </a:cxn>
              <a:cxn ang="81">
                <a:pos x="connsiteX81" y="connsiteY81"/>
              </a:cxn>
              <a:cxn ang="82">
                <a:pos x="connsiteX82" y="connsiteY82"/>
              </a:cxn>
              <a:cxn ang="83">
                <a:pos x="connsiteX83" y="connsiteY83"/>
              </a:cxn>
              <a:cxn ang="84">
                <a:pos x="connsiteX84" y="connsiteY84"/>
              </a:cxn>
              <a:cxn ang="85">
                <a:pos x="connsiteX85" y="connsiteY85"/>
              </a:cxn>
              <a:cxn ang="86">
                <a:pos x="connsiteX86" y="connsiteY86"/>
              </a:cxn>
              <a:cxn ang="87">
                <a:pos x="connsiteX87" y="connsiteY87"/>
              </a:cxn>
              <a:cxn ang="88">
                <a:pos x="connsiteX88" y="connsiteY88"/>
              </a:cxn>
              <a:cxn ang="89">
                <a:pos x="connsiteX89" y="connsiteY89"/>
              </a:cxn>
              <a:cxn ang="90">
                <a:pos x="connsiteX90" y="connsiteY90"/>
              </a:cxn>
              <a:cxn ang="91">
                <a:pos x="connsiteX91" y="connsiteY91"/>
              </a:cxn>
              <a:cxn ang="92">
                <a:pos x="connsiteX92" y="connsiteY92"/>
              </a:cxn>
              <a:cxn ang="93">
                <a:pos x="connsiteX93" y="connsiteY93"/>
              </a:cxn>
              <a:cxn ang="94">
                <a:pos x="connsiteX94" y="connsiteY94"/>
              </a:cxn>
              <a:cxn ang="95">
                <a:pos x="connsiteX95" y="connsiteY95"/>
              </a:cxn>
              <a:cxn ang="96">
                <a:pos x="connsiteX96" y="connsiteY96"/>
              </a:cxn>
              <a:cxn ang="97">
                <a:pos x="connsiteX97" y="connsiteY97"/>
              </a:cxn>
              <a:cxn ang="98">
                <a:pos x="connsiteX98" y="connsiteY98"/>
              </a:cxn>
              <a:cxn ang="99">
                <a:pos x="connsiteX99" y="connsiteY99"/>
              </a:cxn>
              <a:cxn ang="100">
                <a:pos x="connsiteX100" y="connsiteY100"/>
              </a:cxn>
              <a:cxn ang="101">
                <a:pos x="connsiteX101" y="connsiteY101"/>
              </a:cxn>
              <a:cxn ang="102">
                <a:pos x="connsiteX102" y="connsiteY102"/>
              </a:cxn>
              <a:cxn ang="103">
                <a:pos x="connsiteX103" y="connsiteY103"/>
              </a:cxn>
              <a:cxn ang="104">
                <a:pos x="connsiteX104" y="connsiteY104"/>
              </a:cxn>
              <a:cxn ang="105">
                <a:pos x="connsiteX105" y="connsiteY105"/>
              </a:cxn>
              <a:cxn ang="106">
                <a:pos x="connsiteX106" y="connsiteY106"/>
              </a:cxn>
              <a:cxn ang="107">
                <a:pos x="connsiteX107" y="connsiteY107"/>
              </a:cxn>
              <a:cxn ang="108">
                <a:pos x="connsiteX108" y="connsiteY108"/>
              </a:cxn>
              <a:cxn ang="109">
                <a:pos x="connsiteX109" y="connsiteY109"/>
              </a:cxn>
            </a:cxnLst>
            <a:rect l="l" t="t" r="r" b="b"/>
            <a:pathLst>
              <a:path w="646938" h="724662">
                <a:moveTo>
                  <a:pt x="19811" y="0"/>
                </a:moveTo>
                <a:cubicBezTo>
                  <a:pt x="29781" y="6565"/>
                  <a:pt x="35153" y="20726"/>
                  <a:pt x="42672" y="29717"/>
                </a:cubicBezTo>
                <a:cubicBezTo>
                  <a:pt x="45516" y="32778"/>
                  <a:pt x="57645" y="54292"/>
                  <a:pt x="61722" y="56388"/>
                </a:cubicBezTo>
                <a:cubicBezTo>
                  <a:pt x="62484" y="57911"/>
                  <a:pt x="62484" y="58673"/>
                  <a:pt x="63246" y="59435"/>
                </a:cubicBezTo>
                <a:cubicBezTo>
                  <a:pt x="67894" y="65913"/>
                  <a:pt x="70624" y="79832"/>
                  <a:pt x="70866" y="87629"/>
                </a:cubicBezTo>
                <a:lnTo>
                  <a:pt x="72390" y="99822"/>
                </a:lnTo>
                <a:lnTo>
                  <a:pt x="73152" y="105155"/>
                </a:lnTo>
                <a:lnTo>
                  <a:pt x="73152" y="106679"/>
                </a:lnTo>
                <a:lnTo>
                  <a:pt x="73914" y="108204"/>
                </a:lnTo>
                <a:lnTo>
                  <a:pt x="73914" y="108966"/>
                </a:lnTo>
                <a:cubicBezTo>
                  <a:pt x="82486" y="127241"/>
                  <a:pt x="98983" y="151053"/>
                  <a:pt x="112776" y="166116"/>
                </a:cubicBezTo>
                <a:cubicBezTo>
                  <a:pt x="141681" y="196393"/>
                  <a:pt x="167563" y="237744"/>
                  <a:pt x="192024" y="272034"/>
                </a:cubicBezTo>
                <a:cubicBezTo>
                  <a:pt x="192786" y="273558"/>
                  <a:pt x="193548" y="275082"/>
                  <a:pt x="194310" y="277367"/>
                </a:cubicBezTo>
                <a:cubicBezTo>
                  <a:pt x="196710" y="305549"/>
                  <a:pt x="194945" y="334352"/>
                  <a:pt x="194310" y="362711"/>
                </a:cubicBezTo>
                <a:lnTo>
                  <a:pt x="182880" y="348996"/>
                </a:lnTo>
                <a:cubicBezTo>
                  <a:pt x="194221" y="350621"/>
                  <a:pt x="205613" y="353847"/>
                  <a:pt x="216408" y="358140"/>
                </a:cubicBezTo>
                <a:cubicBezTo>
                  <a:pt x="228308" y="363143"/>
                  <a:pt x="236461" y="373659"/>
                  <a:pt x="245364" y="382523"/>
                </a:cubicBezTo>
                <a:cubicBezTo>
                  <a:pt x="270827" y="410464"/>
                  <a:pt x="296189" y="437426"/>
                  <a:pt x="320802" y="466344"/>
                </a:cubicBezTo>
                <a:cubicBezTo>
                  <a:pt x="328549" y="473849"/>
                  <a:pt x="335292" y="482320"/>
                  <a:pt x="342900" y="489966"/>
                </a:cubicBezTo>
                <a:lnTo>
                  <a:pt x="345948" y="493776"/>
                </a:lnTo>
                <a:lnTo>
                  <a:pt x="348234" y="496823"/>
                </a:lnTo>
                <a:lnTo>
                  <a:pt x="350520" y="499110"/>
                </a:lnTo>
                <a:lnTo>
                  <a:pt x="352044" y="501396"/>
                </a:lnTo>
                <a:lnTo>
                  <a:pt x="353567" y="502158"/>
                </a:lnTo>
                <a:lnTo>
                  <a:pt x="353567" y="502920"/>
                </a:lnTo>
                <a:lnTo>
                  <a:pt x="352044" y="501396"/>
                </a:lnTo>
                <a:lnTo>
                  <a:pt x="352805" y="501396"/>
                </a:lnTo>
                <a:lnTo>
                  <a:pt x="356616" y="505205"/>
                </a:lnTo>
                <a:lnTo>
                  <a:pt x="359664" y="507492"/>
                </a:lnTo>
                <a:lnTo>
                  <a:pt x="361950" y="509778"/>
                </a:lnTo>
                <a:cubicBezTo>
                  <a:pt x="371106" y="518515"/>
                  <a:pt x="380212" y="524218"/>
                  <a:pt x="388620" y="533400"/>
                </a:cubicBezTo>
                <a:cubicBezTo>
                  <a:pt x="395122" y="539191"/>
                  <a:pt x="399453" y="546811"/>
                  <a:pt x="406146" y="552450"/>
                </a:cubicBezTo>
                <a:lnTo>
                  <a:pt x="419100" y="565404"/>
                </a:lnTo>
                <a:lnTo>
                  <a:pt x="421386" y="568452"/>
                </a:lnTo>
                <a:lnTo>
                  <a:pt x="424434" y="570738"/>
                </a:lnTo>
                <a:lnTo>
                  <a:pt x="425958" y="572261"/>
                </a:lnTo>
                <a:lnTo>
                  <a:pt x="427482" y="574548"/>
                </a:lnTo>
                <a:lnTo>
                  <a:pt x="429005" y="575310"/>
                </a:lnTo>
                <a:lnTo>
                  <a:pt x="419100" y="571500"/>
                </a:lnTo>
                <a:cubicBezTo>
                  <a:pt x="430415" y="571334"/>
                  <a:pt x="442239" y="573646"/>
                  <a:pt x="451866" y="579882"/>
                </a:cubicBezTo>
                <a:cubicBezTo>
                  <a:pt x="452628" y="579882"/>
                  <a:pt x="453390" y="580644"/>
                  <a:pt x="454152" y="581405"/>
                </a:cubicBezTo>
                <a:cubicBezTo>
                  <a:pt x="457848" y="583209"/>
                  <a:pt x="468223" y="592239"/>
                  <a:pt x="470916" y="595122"/>
                </a:cubicBezTo>
                <a:cubicBezTo>
                  <a:pt x="489775" y="610717"/>
                  <a:pt x="508089" y="627037"/>
                  <a:pt x="526542" y="643128"/>
                </a:cubicBezTo>
                <a:cubicBezTo>
                  <a:pt x="542696" y="657542"/>
                  <a:pt x="558901" y="671703"/>
                  <a:pt x="575310" y="685800"/>
                </a:cubicBezTo>
                <a:lnTo>
                  <a:pt x="579120" y="689610"/>
                </a:lnTo>
                <a:lnTo>
                  <a:pt x="582930" y="692658"/>
                </a:lnTo>
                <a:lnTo>
                  <a:pt x="585216" y="694944"/>
                </a:lnTo>
                <a:lnTo>
                  <a:pt x="588264" y="697229"/>
                </a:lnTo>
                <a:lnTo>
                  <a:pt x="590550" y="699516"/>
                </a:lnTo>
                <a:lnTo>
                  <a:pt x="591311" y="699516"/>
                </a:lnTo>
                <a:lnTo>
                  <a:pt x="579120" y="696467"/>
                </a:lnTo>
                <a:cubicBezTo>
                  <a:pt x="595668" y="693978"/>
                  <a:pt x="613816" y="689813"/>
                  <a:pt x="630174" y="688085"/>
                </a:cubicBezTo>
                <a:cubicBezTo>
                  <a:pt x="630936" y="687323"/>
                  <a:pt x="631698" y="687323"/>
                  <a:pt x="633222" y="687323"/>
                </a:cubicBezTo>
                <a:cubicBezTo>
                  <a:pt x="640842" y="687323"/>
                  <a:pt x="646938" y="694182"/>
                  <a:pt x="646938" y="701802"/>
                </a:cubicBezTo>
                <a:cubicBezTo>
                  <a:pt x="646938" y="709422"/>
                  <a:pt x="640842" y="716279"/>
                  <a:pt x="633222" y="716279"/>
                </a:cubicBezTo>
                <a:lnTo>
                  <a:pt x="635508" y="715517"/>
                </a:lnTo>
                <a:lnTo>
                  <a:pt x="634746" y="716279"/>
                </a:lnTo>
                <a:lnTo>
                  <a:pt x="630936" y="716279"/>
                </a:lnTo>
                <a:lnTo>
                  <a:pt x="628650" y="717042"/>
                </a:lnTo>
                <a:lnTo>
                  <a:pt x="626364" y="717042"/>
                </a:lnTo>
                <a:lnTo>
                  <a:pt x="622554" y="717804"/>
                </a:lnTo>
                <a:cubicBezTo>
                  <a:pt x="609714" y="720394"/>
                  <a:pt x="597331" y="722350"/>
                  <a:pt x="584454" y="724661"/>
                </a:cubicBezTo>
                <a:cubicBezTo>
                  <a:pt x="579882" y="725423"/>
                  <a:pt x="575310" y="723900"/>
                  <a:pt x="572261" y="721614"/>
                </a:cubicBezTo>
                <a:lnTo>
                  <a:pt x="572261" y="720852"/>
                </a:lnTo>
                <a:cubicBezTo>
                  <a:pt x="567626" y="717537"/>
                  <a:pt x="561403" y="711505"/>
                  <a:pt x="556260" y="707898"/>
                </a:cubicBezTo>
                <a:cubicBezTo>
                  <a:pt x="540677" y="692746"/>
                  <a:pt x="523671" y="679069"/>
                  <a:pt x="507492" y="664464"/>
                </a:cubicBezTo>
                <a:cubicBezTo>
                  <a:pt x="483539" y="644474"/>
                  <a:pt x="460337" y="623493"/>
                  <a:pt x="436626" y="603504"/>
                </a:cubicBezTo>
                <a:lnTo>
                  <a:pt x="438911" y="605028"/>
                </a:lnTo>
                <a:lnTo>
                  <a:pt x="436626" y="603504"/>
                </a:lnTo>
                <a:lnTo>
                  <a:pt x="432816" y="602742"/>
                </a:lnTo>
                <a:lnTo>
                  <a:pt x="429767" y="601217"/>
                </a:lnTo>
                <a:lnTo>
                  <a:pt x="425958" y="600455"/>
                </a:lnTo>
                <a:lnTo>
                  <a:pt x="420624" y="600455"/>
                </a:lnTo>
                <a:lnTo>
                  <a:pt x="419861" y="599694"/>
                </a:lnTo>
                <a:lnTo>
                  <a:pt x="419100" y="599694"/>
                </a:lnTo>
                <a:cubicBezTo>
                  <a:pt x="415290" y="599694"/>
                  <a:pt x="411480" y="598170"/>
                  <a:pt x="408432" y="595884"/>
                </a:cubicBezTo>
                <a:lnTo>
                  <a:pt x="408432" y="595122"/>
                </a:lnTo>
                <a:lnTo>
                  <a:pt x="398526" y="585216"/>
                </a:lnTo>
                <a:cubicBezTo>
                  <a:pt x="389534" y="576288"/>
                  <a:pt x="379272" y="565962"/>
                  <a:pt x="371094" y="556260"/>
                </a:cubicBezTo>
                <a:lnTo>
                  <a:pt x="371094" y="555498"/>
                </a:lnTo>
                <a:lnTo>
                  <a:pt x="369570" y="553973"/>
                </a:lnTo>
                <a:lnTo>
                  <a:pt x="367284" y="552450"/>
                </a:lnTo>
                <a:lnTo>
                  <a:pt x="361950" y="547116"/>
                </a:lnTo>
                <a:lnTo>
                  <a:pt x="355854" y="541782"/>
                </a:lnTo>
                <a:cubicBezTo>
                  <a:pt x="348005" y="536270"/>
                  <a:pt x="341668" y="528751"/>
                  <a:pt x="333755" y="523494"/>
                </a:cubicBezTo>
                <a:lnTo>
                  <a:pt x="333755" y="522732"/>
                </a:lnTo>
                <a:cubicBezTo>
                  <a:pt x="332994" y="522732"/>
                  <a:pt x="332994" y="521970"/>
                  <a:pt x="332232" y="521970"/>
                </a:cubicBezTo>
                <a:lnTo>
                  <a:pt x="332232" y="521208"/>
                </a:lnTo>
                <a:lnTo>
                  <a:pt x="330708" y="520446"/>
                </a:lnTo>
                <a:lnTo>
                  <a:pt x="329184" y="518160"/>
                </a:lnTo>
                <a:lnTo>
                  <a:pt x="326898" y="515873"/>
                </a:lnTo>
                <a:lnTo>
                  <a:pt x="324611" y="512826"/>
                </a:lnTo>
                <a:cubicBezTo>
                  <a:pt x="318744" y="505434"/>
                  <a:pt x="310756" y="497967"/>
                  <a:pt x="304800" y="490728"/>
                </a:cubicBezTo>
                <a:cubicBezTo>
                  <a:pt x="280238" y="462534"/>
                  <a:pt x="253784" y="435203"/>
                  <a:pt x="229361" y="406908"/>
                </a:cubicBezTo>
                <a:cubicBezTo>
                  <a:pt x="209232" y="386079"/>
                  <a:pt x="207543" y="381508"/>
                  <a:pt x="177546" y="377190"/>
                </a:cubicBezTo>
                <a:cubicBezTo>
                  <a:pt x="170688" y="375666"/>
                  <a:pt x="166116" y="369570"/>
                  <a:pt x="166116" y="362711"/>
                </a:cubicBezTo>
                <a:cubicBezTo>
                  <a:pt x="165913" y="349199"/>
                  <a:pt x="166319" y="337362"/>
                  <a:pt x="166878" y="323850"/>
                </a:cubicBezTo>
                <a:cubicBezTo>
                  <a:pt x="166878" y="312673"/>
                  <a:pt x="166878" y="301498"/>
                  <a:pt x="166878" y="290322"/>
                </a:cubicBezTo>
                <a:lnTo>
                  <a:pt x="166878" y="286511"/>
                </a:lnTo>
                <a:lnTo>
                  <a:pt x="166116" y="284988"/>
                </a:lnTo>
                <a:lnTo>
                  <a:pt x="166116" y="283464"/>
                </a:lnTo>
                <a:lnTo>
                  <a:pt x="168402" y="288035"/>
                </a:lnTo>
                <a:lnTo>
                  <a:pt x="167640" y="288035"/>
                </a:lnTo>
                <a:cubicBezTo>
                  <a:pt x="146761" y="256425"/>
                  <a:pt x="117195" y="211480"/>
                  <a:pt x="91440" y="185166"/>
                </a:cubicBezTo>
                <a:cubicBezTo>
                  <a:pt x="75933" y="168910"/>
                  <a:pt x="58254" y="142100"/>
                  <a:pt x="48767" y="121920"/>
                </a:cubicBezTo>
                <a:cubicBezTo>
                  <a:pt x="42049" y="111658"/>
                  <a:pt x="44678" y="82575"/>
                  <a:pt x="38100" y="73152"/>
                </a:cubicBezTo>
                <a:lnTo>
                  <a:pt x="40386" y="76200"/>
                </a:lnTo>
                <a:cubicBezTo>
                  <a:pt x="26632" y="60871"/>
                  <a:pt x="14414" y="33985"/>
                  <a:pt x="761" y="21335"/>
                </a:cubicBezTo>
                <a:cubicBezTo>
                  <a:pt x="-4571" y="16002"/>
                  <a:pt x="-5333" y="6858"/>
                  <a:pt x="0" y="761"/>
                </a:cubicBezTo>
                <a:cubicBezTo>
                  <a:pt x="5334" y="-4571"/>
                  <a:pt x="14478" y="-5333"/>
                  <a:pt x="19811" y="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5170744" y="4797209"/>
            <a:ext cx="84655" cy="211416"/>
          </a:xfrm>
          <a:custGeom>
            <a:avLst/>
            <a:gdLst>
              <a:gd name="connsiteX0" fmla="*/ 39697 w 84655"/>
              <a:gd name="connsiteY0" fmla="*/ 183222 h 211416"/>
              <a:gd name="connsiteX1" fmla="*/ 60271 w 84655"/>
              <a:gd name="connsiteY1" fmla="*/ 180937 h 211416"/>
              <a:gd name="connsiteX2" fmla="*/ 46555 w 84655"/>
              <a:gd name="connsiteY2" fmla="*/ 196938 h 211416"/>
              <a:gd name="connsiteX3" fmla="*/ 45793 w 84655"/>
              <a:gd name="connsiteY3" fmla="*/ 196176 h 211416"/>
              <a:gd name="connsiteX4" fmla="*/ 45793 w 84655"/>
              <a:gd name="connsiteY4" fmla="*/ 193890 h 211416"/>
              <a:gd name="connsiteX5" fmla="*/ 45031 w 84655"/>
              <a:gd name="connsiteY5" fmla="*/ 191604 h 211416"/>
              <a:gd name="connsiteX6" fmla="*/ 45031 w 84655"/>
              <a:gd name="connsiteY6" fmla="*/ 190081 h 211416"/>
              <a:gd name="connsiteX7" fmla="*/ 43507 w 84655"/>
              <a:gd name="connsiteY7" fmla="*/ 184746 h 211416"/>
              <a:gd name="connsiteX8" fmla="*/ 42745 w 84655"/>
              <a:gd name="connsiteY8" fmla="*/ 179412 h 211416"/>
              <a:gd name="connsiteX9" fmla="*/ 41983 w 84655"/>
              <a:gd name="connsiteY9" fmla="*/ 174840 h 211416"/>
              <a:gd name="connsiteX10" fmla="*/ 40459 w 84655"/>
              <a:gd name="connsiteY10" fmla="*/ 170269 h 211416"/>
              <a:gd name="connsiteX11" fmla="*/ 40459 w 84655"/>
              <a:gd name="connsiteY11" fmla="*/ 169506 h 211416"/>
              <a:gd name="connsiteX12" fmla="*/ 39697 w 84655"/>
              <a:gd name="connsiteY12" fmla="*/ 167982 h 211416"/>
              <a:gd name="connsiteX13" fmla="*/ 39697 w 84655"/>
              <a:gd name="connsiteY13" fmla="*/ 167220 h 211416"/>
              <a:gd name="connsiteX14" fmla="*/ 38935 w 84655"/>
              <a:gd name="connsiteY14" fmla="*/ 166458 h 211416"/>
              <a:gd name="connsiteX15" fmla="*/ 38173 w 84655"/>
              <a:gd name="connsiteY15" fmla="*/ 164934 h 211416"/>
              <a:gd name="connsiteX16" fmla="*/ 37411 w 84655"/>
              <a:gd name="connsiteY16" fmla="*/ 162648 h 211416"/>
              <a:gd name="connsiteX17" fmla="*/ 3121 w 84655"/>
              <a:gd name="connsiteY17" fmla="*/ 34632 h 211416"/>
              <a:gd name="connsiteX18" fmla="*/ 3883 w 84655"/>
              <a:gd name="connsiteY18" fmla="*/ 31584 h 211416"/>
              <a:gd name="connsiteX19" fmla="*/ 5407 w 84655"/>
              <a:gd name="connsiteY19" fmla="*/ 27012 h 211416"/>
              <a:gd name="connsiteX20" fmla="*/ 6931 w 84655"/>
              <a:gd name="connsiteY20" fmla="*/ 24726 h 211416"/>
              <a:gd name="connsiteX21" fmla="*/ 9217 w 84655"/>
              <a:gd name="connsiteY21" fmla="*/ 20916 h 211416"/>
              <a:gd name="connsiteX22" fmla="*/ 9979 w 84655"/>
              <a:gd name="connsiteY22" fmla="*/ 18631 h 211416"/>
              <a:gd name="connsiteX23" fmla="*/ 13027 w 84655"/>
              <a:gd name="connsiteY23" fmla="*/ 15582 h 211416"/>
              <a:gd name="connsiteX24" fmla="*/ 14551 w 84655"/>
              <a:gd name="connsiteY24" fmla="*/ 13296 h 211416"/>
              <a:gd name="connsiteX25" fmla="*/ 18361 w 84655"/>
              <a:gd name="connsiteY25" fmla="*/ 11010 h 211416"/>
              <a:gd name="connsiteX26" fmla="*/ 19885 w 84655"/>
              <a:gd name="connsiteY26" fmla="*/ 9487 h 211416"/>
              <a:gd name="connsiteX27" fmla="*/ 77035 w 84655"/>
              <a:gd name="connsiteY27" fmla="*/ 3390 h 211416"/>
              <a:gd name="connsiteX28" fmla="*/ 84655 w 84655"/>
              <a:gd name="connsiteY28" fmla="*/ 21678 h 211416"/>
              <a:gd name="connsiteX29" fmla="*/ 66367 w 84655"/>
              <a:gd name="connsiteY29" fmla="*/ 30060 h 211416"/>
              <a:gd name="connsiteX30" fmla="*/ 65605 w 84655"/>
              <a:gd name="connsiteY30" fmla="*/ 29298 h 211416"/>
              <a:gd name="connsiteX31" fmla="*/ 64843 w 84655"/>
              <a:gd name="connsiteY31" fmla="*/ 29298 h 211416"/>
              <a:gd name="connsiteX32" fmla="*/ 62557 w 84655"/>
              <a:gd name="connsiteY32" fmla="*/ 28537 h 211416"/>
              <a:gd name="connsiteX33" fmla="*/ 59509 w 84655"/>
              <a:gd name="connsiteY33" fmla="*/ 28537 h 211416"/>
              <a:gd name="connsiteX34" fmla="*/ 56461 w 84655"/>
              <a:gd name="connsiteY34" fmla="*/ 27775 h 211416"/>
              <a:gd name="connsiteX35" fmla="*/ 53413 w 84655"/>
              <a:gd name="connsiteY35" fmla="*/ 27775 h 211416"/>
              <a:gd name="connsiteX36" fmla="*/ 35125 w 84655"/>
              <a:gd name="connsiteY36" fmla="*/ 33870 h 211416"/>
              <a:gd name="connsiteX37" fmla="*/ 36649 w 84655"/>
              <a:gd name="connsiteY37" fmla="*/ 32346 h 211416"/>
              <a:gd name="connsiteX38" fmla="*/ 33601 w 84655"/>
              <a:gd name="connsiteY38" fmla="*/ 35394 h 211416"/>
              <a:gd name="connsiteX39" fmla="*/ 35125 w 84655"/>
              <a:gd name="connsiteY39" fmla="*/ 33108 h 211416"/>
              <a:gd name="connsiteX40" fmla="*/ 32077 w 84655"/>
              <a:gd name="connsiteY40" fmla="*/ 36919 h 211416"/>
              <a:gd name="connsiteX41" fmla="*/ 33601 w 84655"/>
              <a:gd name="connsiteY41" fmla="*/ 34632 h 211416"/>
              <a:gd name="connsiteX42" fmla="*/ 31315 w 84655"/>
              <a:gd name="connsiteY42" fmla="*/ 39204 h 211416"/>
              <a:gd name="connsiteX43" fmla="*/ 32839 w 84655"/>
              <a:gd name="connsiteY43" fmla="*/ 36919 h 211416"/>
              <a:gd name="connsiteX44" fmla="*/ 31315 w 84655"/>
              <a:gd name="connsiteY44" fmla="*/ 41490 h 211416"/>
              <a:gd name="connsiteX45" fmla="*/ 31315 w 84655"/>
              <a:gd name="connsiteY45" fmla="*/ 38443 h 211416"/>
              <a:gd name="connsiteX46" fmla="*/ 33601 w 84655"/>
              <a:gd name="connsiteY46" fmla="*/ 103975 h 211416"/>
              <a:gd name="connsiteX47" fmla="*/ 61795 w 84655"/>
              <a:gd name="connsiteY47" fmla="*/ 148932 h 211416"/>
              <a:gd name="connsiteX48" fmla="*/ 64081 w 84655"/>
              <a:gd name="connsiteY48" fmla="*/ 151981 h 211416"/>
              <a:gd name="connsiteX49" fmla="*/ 64843 w 84655"/>
              <a:gd name="connsiteY49" fmla="*/ 154266 h 211416"/>
              <a:gd name="connsiteX50" fmla="*/ 66367 w 84655"/>
              <a:gd name="connsiteY50" fmla="*/ 157314 h 211416"/>
              <a:gd name="connsiteX51" fmla="*/ 67129 w 84655"/>
              <a:gd name="connsiteY51" fmla="*/ 159600 h 211416"/>
              <a:gd name="connsiteX52" fmla="*/ 67891 w 84655"/>
              <a:gd name="connsiteY52" fmla="*/ 161125 h 211416"/>
              <a:gd name="connsiteX53" fmla="*/ 69415 w 84655"/>
              <a:gd name="connsiteY53" fmla="*/ 165696 h 211416"/>
              <a:gd name="connsiteX54" fmla="*/ 69415 w 84655"/>
              <a:gd name="connsiteY54" fmla="*/ 167982 h 211416"/>
              <a:gd name="connsiteX55" fmla="*/ 70939 w 84655"/>
              <a:gd name="connsiteY55" fmla="*/ 173316 h 211416"/>
              <a:gd name="connsiteX56" fmla="*/ 71701 w 84655"/>
              <a:gd name="connsiteY56" fmla="*/ 179412 h 211416"/>
              <a:gd name="connsiteX57" fmla="*/ 72463 w 84655"/>
              <a:gd name="connsiteY57" fmla="*/ 183984 h 211416"/>
              <a:gd name="connsiteX58" fmla="*/ 73987 w 84655"/>
              <a:gd name="connsiteY58" fmla="*/ 188556 h 211416"/>
              <a:gd name="connsiteX59" fmla="*/ 73987 w 84655"/>
              <a:gd name="connsiteY59" fmla="*/ 191604 h 211416"/>
              <a:gd name="connsiteX60" fmla="*/ 74749 w 84655"/>
              <a:gd name="connsiteY60" fmla="*/ 192366 h 211416"/>
              <a:gd name="connsiteX61" fmla="*/ 70939 w 84655"/>
              <a:gd name="connsiteY61" fmla="*/ 204558 h 211416"/>
              <a:gd name="connsiteX62" fmla="*/ 60271 w 84655"/>
              <a:gd name="connsiteY62" fmla="*/ 209131 h 211416"/>
              <a:gd name="connsiteX63" fmla="*/ 45031 w 84655"/>
              <a:gd name="connsiteY63" fmla="*/ 211416 h 211416"/>
              <a:gd name="connsiteX64" fmla="*/ 28267 w 84655"/>
              <a:gd name="connsiteY64" fmla="*/ 199987 h 211416"/>
              <a:gd name="connsiteX65" fmla="*/ 39697 w 84655"/>
              <a:gd name="connsiteY65" fmla="*/ 183222 h 21141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  <a:cxn ang="61">
                <a:pos x="connsiteX61" y="connsiteY61"/>
              </a:cxn>
              <a:cxn ang="62">
                <a:pos x="connsiteX62" y="connsiteY62"/>
              </a:cxn>
              <a:cxn ang="63">
                <a:pos x="connsiteX63" y="connsiteY63"/>
              </a:cxn>
              <a:cxn ang="64">
                <a:pos x="connsiteX64" y="connsiteY64"/>
              </a:cxn>
              <a:cxn ang="65">
                <a:pos x="connsiteX65" y="connsiteY65"/>
              </a:cxn>
            </a:cxnLst>
            <a:rect l="l" t="t" r="r" b="b"/>
            <a:pathLst>
              <a:path w="84655" h="211416">
                <a:moveTo>
                  <a:pt x="39697" y="183222"/>
                </a:moveTo>
                <a:cubicBezTo>
                  <a:pt x="44803" y="181762"/>
                  <a:pt x="54581" y="180708"/>
                  <a:pt x="60271" y="180937"/>
                </a:cubicBezTo>
                <a:lnTo>
                  <a:pt x="46555" y="196938"/>
                </a:lnTo>
                <a:lnTo>
                  <a:pt x="45793" y="196176"/>
                </a:lnTo>
                <a:lnTo>
                  <a:pt x="45793" y="193890"/>
                </a:lnTo>
                <a:lnTo>
                  <a:pt x="45031" y="191604"/>
                </a:lnTo>
                <a:lnTo>
                  <a:pt x="45031" y="190081"/>
                </a:lnTo>
                <a:lnTo>
                  <a:pt x="43507" y="184746"/>
                </a:lnTo>
                <a:lnTo>
                  <a:pt x="42745" y="179412"/>
                </a:lnTo>
                <a:lnTo>
                  <a:pt x="41983" y="174840"/>
                </a:lnTo>
                <a:lnTo>
                  <a:pt x="40459" y="170269"/>
                </a:lnTo>
                <a:lnTo>
                  <a:pt x="40459" y="169506"/>
                </a:lnTo>
                <a:lnTo>
                  <a:pt x="39697" y="167982"/>
                </a:lnTo>
                <a:lnTo>
                  <a:pt x="39697" y="167220"/>
                </a:lnTo>
                <a:lnTo>
                  <a:pt x="38935" y="166458"/>
                </a:lnTo>
                <a:lnTo>
                  <a:pt x="38173" y="164934"/>
                </a:lnTo>
                <a:lnTo>
                  <a:pt x="37411" y="162648"/>
                </a:lnTo>
                <a:cubicBezTo>
                  <a:pt x="2638" y="111366"/>
                  <a:pt x="-5387" y="101993"/>
                  <a:pt x="3121" y="34632"/>
                </a:cubicBezTo>
                <a:cubicBezTo>
                  <a:pt x="3121" y="33870"/>
                  <a:pt x="3883" y="33108"/>
                  <a:pt x="3883" y="31584"/>
                </a:cubicBezTo>
                <a:lnTo>
                  <a:pt x="5407" y="27012"/>
                </a:lnTo>
                <a:cubicBezTo>
                  <a:pt x="6169" y="26250"/>
                  <a:pt x="6169" y="25488"/>
                  <a:pt x="6931" y="24726"/>
                </a:cubicBezTo>
                <a:lnTo>
                  <a:pt x="9217" y="20916"/>
                </a:lnTo>
                <a:cubicBezTo>
                  <a:pt x="9217" y="20154"/>
                  <a:pt x="9979" y="19393"/>
                  <a:pt x="9979" y="18631"/>
                </a:cubicBezTo>
                <a:lnTo>
                  <a:pt x="13027" y="15582"/>
                </a:lnTo>
                <a:cubicBezTo>
                  <a:pt x="13789" y="14820"/>
                  <a:pt x="14551" y="14058"/>
                  <a:pt x="14551" y="13296"/>
                </a:cubicBezTo>
                <a:lnTo>
                  <a:pt x="18361" y="11010"/>
                </a:lnTo>
                <a:cubicBezTo>
                  <a:pt x="18361" y="10248"/>
                  <a:pt x="19123" y="10248"/>
                  <a:pt x="19885" y="9487"/>
                </a:cubicBezTo>
                <a:cubicBezTo>
                  <a:pt x="33614" y="-673"/>
                  <a:pt x="61084" y="-3619"/>
                  <a:pt x="77035" y="3390"/>
                </a:cubicBezTo>
                <a:cubicBezTo>
                  <a:pt x="84655" y="6438"/>
                  <a:pt x="87703" y="14820"/>
                  <a:pt x="84655" y="21678"/>
                </a:cubicBezTo>
                <a:cubicBezTo>
                  <a:pt x="81607" y="29298"/>
                  <a:pt x="73987" y="33108"/>
                  <a:pt x="66367" y="30060"/>
                </a:cubicBezTo>
                <a:lnTo>
                  <a:pt x="65605" y="29298"/>
                </a:lnTo>
                <a:lnTo>
                  <a:pt x="64843" y="29298"/>
                </a:lnTo>
                <a:lnTo>
                  <a:pt x="62557" y="28537"/>
                </a:lnTo>
                <a:lnTo>
                  <a:pt x="59509" y="28537"/>
                </a:lnTo>
                <a:lnTo>
                  <a:pt x="56461" y="27775"/>
                </a:lnTo>
                <a:lnTo>
                  <a:pt x="53413" y="27775"/>
                </a:lnTo>
                <a:cubicBezTo>
                  <a:pt x="43977" y="29705"/>
                  <a:pt x="44244" y="27647"/>
                  <a:pt x="35125" y="33870"/>
                </a:cubicBezTo>
                <a:lnTo>
                  <a:pt x="36649" y="32346"/>
                </a:lnTo>
                <a:lnTo>
                  <a:pt x="33601" y="35394"/>
                </a:lnTo>
                <a:lnTo>
                  <a:pt x="35125" y="33108"/>
                </a:lnTo>
                <a:lnTo>
                  <a:pt x="32077" y="36919"/>
                </a:lnTo>
                <a:lnTo>
                  <a:pt x="33601" y="34632"/>
                </a:lnTo>
                <a:lnTo>
                  <a:pt x="31315" y="39204"/>
                </a:lnTo>
                <a:lnTo>
                  <a:pt x="32839" y="36919"/>
                </a:lnTo>
                <a:lnTo>
                  <a:pt x="31315" y="41490"/>
                </a:lnTo>
                <a:lnTo>
                  <a:pt x="31315" y="38443"/>
                </a:lnTo>
                <a:cubicBezTo>
                  <a:pt x="28864" y="60172"/>
                  <a:pt x="26413" y="82867"/>
                  <a:pt x="33601" y="103975"/>
                </a:cubicBezTo>
                <a:cubicBezTo>
                  <a:pt x="39849" y="117221"/>
                  <a:pt x="55509" y="135140"/>
                  <a:pt x="61795" y="148932"/>
                </a:cubicBezTo>
                <a:lnTo>
                  <a:pt x="64081" y="151981"/>
                </a:lnTo>
                <a:lnTo>
                  <a:pt x="64843" y="154266"/>
                </a:lnTo>
                <a:lnTo>
                  <a:pt x="66367" y="157314"/>
                </a:lnTo>
                <a:lnTo>
                  <a:pt x="67129" y="159600"/>
                </a:lnTo>
                <a:lnTo>
                  <a:pt x="67891" y="161125"/>
                </a:lnTo>
                <a:lnTo>
                  <a:pt x="69415" y="165696"/>
                </a:lnTo>
                <a:lnTo>
                  <a:pt x="69415" y="167982"/>
                </a:lnTo>
                <a:lnTo>
                  <a:pt x="70939" y="173316"/>
                </a:lnTo>
                <a:lnTo>
                  <a:pt x="71701" y="179412"/>
                </a:lnTo>
                <a:lnTo>
                  <a:pt x="72463" y="183984"/>
                </a:lnTo>
                <a:lnTo>
                  <a:pt x="73987" y="188556"/>
                </a:lnTo>
                <a:lnTo>
                  <a:pt x="73987" y="191604"/>
                </a:lnTo>
                <a:lnTo>
                  <a:pt x="74749" y="192366"/>
                </a:lnTo>
                <a:cubicBezTo>
                  <a:pt x="75511" y="196938"/>
                  <a:pt x="73987" y="200748"/>
                  <a:pt x="70939" y="204558"/>
                </a:cubicBezTo>
                <a:cubicBezTo>
                  <a:pt x="68653" y="207606"/>
                  <a:pt x="64843" y="209131"/>
                  <a:pt x="60271" y="209131"/>
                </a:cubicBezTo>
                <a:cubicBezTo>
                  <a:pt x="55889" y="208788"/>
                  <a:pt x="49133" y="210718"/>
                  <a:pt x="45031" y="211416"/>
                </a:cubicBezTo>
                <a:cubicBezTo>
                  <a:pt x="37411" y="212940"/>
                  <a:pt x="29791" y="207606"/>
                  <a:pt x="28267" y="199987"/>
                </a:cubicBezTo>
                <a:cubicBezTo>
                  <a:pt x="26743" y="192366"/>
                  <a:pt x="32077" y="184746"/>
                  <a:pt x="39697" y="183222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4975745" y="4888229"/>
            <a:ext cx="252222" cy="120396"/>
          </a:xfrm>
          <a:custGeom>
            <a:avLst/>
            <a:gdLst>
              <a:gd name="connsiteX0" fmla="*/ 19050 w 252222"/>
              <a:gd name="connsiteY0" fmla="*/ 0 h 120396"/>
              <a:gd name="connsiteX1" fmla="*/ 19812 w 252222"/>
              <a:gd name="connsiteY1" fmla="*/ 0 h 120396"/>
              <a:gd name="connsiteX2" fmla="*/ 20574 w 252222"/>
              <a:gd name="connsiteY2" fmla="*/ 761 h 120396"/>
              <a:gd name="connsiteX3" fmla="*/ 22098 w 252222"/>
              <a:gd name="connsiteY3" fmla="*/ 761 h 120396"/>
              <a:gd name="connsiteX4" fmla="*/ 23622 w 252222"/>
              <a:gd name="connsiteY4" fmla="*/ 1523 h 120396"/>
              <a:gd name="connsiteX5" fmla="*/ 25146 w 252222"/>
              <a:gd name="connsiteY5" fmla="*/ 3048 h 120396"/>
              <a:gd name="connsiteX6" fmla="*/ 29718 w 252222"/>
              <a:gd name="connsiteY6" fmla="*/ 5334 h 120396"/>
              <a:gd name="connsiteX7" fmla="*/ 35814 w 252222"/>
              <a:gd name="connsiteY7" fmla="*/ 7620 h 120396"/>
              <a:gd name="connsiteX8" fmla="*/ 41910 w 252222"/>
              <a:gd name="connsiteY8" fmla="*/ 10667 h 120396"/>
              <a:gd name="connsiteX9" fmla="*/ 99822 w 252222"/>
              <a:gd name="connsiteY9" fmla="*/ 42672 h 120396"/>
              <a:gd name="connsiteX10" fmla="*/ 210312 w 252222"/>
              <a:gd name="connsiteY10" fmla="*/ 92202 h 120396"/>
              <a:gd name="connsiteX11" fmla="*/ 206502 w 252222"/>
              <a:gd name="connsiteY11" fmla="*/ 92202 h 120396"/>
              <a:gd name="connsiteX12" fmla="*/ 237744 w 252222"/>
              <a:gd name="connsiteY12" fmla="*/ 92202 h 120396"/>
              <a:gd name="connsiteX13" fmla="*/ 252222 w 252222"/>
              <a:gd name="connsiteY13" fmla="*/ 105917 h 120396"/>
              <a:gd name="connsiteX14" fmla="*/ 237744 w 252222"/>
              <a:gd name="connsiteY14" fmla="*/ 120396 h 120396"/>
              <a:gd name="connsiteX15" fmla="*/ 206502 w 252222"/>
              <a:gd name="connsiteY15" fmla="*/ 120396 h 120396"/>
              <a:gd name="connsiteX16" fmla="*/ 203454 w 252222"/>
              <a:gd name="connsiteY16" fmla="*/ 119634 h 120396"/>
              <a:gd name="connsiteX17" fmla="*/ 134874 w 252222"/>
              <a:gd name="connsiteY17" fmla="*/ 99060 h 120396"/>
              <a:gd name="connsiteX18" fmla="*/ 128016 w 252222"/>
              <a:gd name="connsiteY18" fmla="*/ 95250 h 120396"/>
              <a:gd name="connsiteX19" fmla="*/ 121158 w 252222"/>
              <a:gd name="connsiteY19" fmla="*/ 92202 h 120396"/>
              <a:gd name="connsiteX20" fmla="*/ 114300 w 252222"/>
              <a:gd name="connsiteY20" fmla="*/ 88391 h 120396"/>
              <a:gd name="connsiteX21" fmla="*/ 100584 w 252222"/>
              <a:gd name="connsiteY21" fmla="*/ 79248 h 120396"/>
              <a:gd name="connsiteX22" fmla="*/ 92964 w 252222"/>
              <a:gd name="connsiteY22" fmla="*/ 73914 h 120396"/>
              <a:gd name="connsiteX23" fmla="*/ 86868 w 252222"/>
              <a:gd name="connsiteY23" fmla="*/ 68579 h 120396"/>
              <a:gd name="connsiteX24" fmla="*/ 85344 w 252222"/>
              <a:gd name="connsiteY24" fmla="*/ 67817 h 120396"/>
              <a:gd name="connsiteX25" fmla="*/ 35052 w 252222"/>
              <a:gd name="connsiteY25" fmla="*/ 39623 h 120396"/>
              <a:gd name="connsiteX26" fmla="*/ 22860 w 252222"/>
              <a:gd name="connsiteY26" fmla="*/ 33528 h 120396"/>
              <a:gd name="connsiteX27" fmla="*/ 17526 w 252222"/>
              <a:gd name="connsiteY27" fmla="*/ 30479 h 120396"/>
              <a:gd name="connsiteX28" fmla="*/ 12954 w 252222"/>
              <a:gd name="connsiteY28" fmla="*/ 28194 h 120396"/>
              <a:gd name="connsiteX29" fmla="*/ 10668 w 252222"/>
              <a:gd name="connsiteY29" fmla="*/ 27432 h 120396"/>
              <a:gd name="connsiteX30" fmla="*/ 9144 w 252222"/>
              <a:gd name="connsiteY30" fmla="*/ 26670 h 120396"/>
              <a:gd name="connsiteX31" fmla="*/ 8382 w 252222"/>
              <a:gd name="connsiteY31" fmla="*/ 25908 h 120396"/>
              <a:gd name="connsiteX32" fmla="*/ 6858 w 252222"/>
              <a:gd name="connsiteY32" fmla="*/ 25908 h 120396"/>
              <a:gd name="connsiteX33" fmla="*/ 6858 w 252222"/>
              <a:gd name="connsiteY33" fmla="*/ 25146 h 120396"/>
              <a:gd name="connsiteX34" fmla="*/ 6096 w 252222"/>
              <a:gd name="connsiteY34" fmla="*/ 25146 h 120396"/>
              <a:gd name="connsiteX35" fmla="*/ 0 w 252222"/>
              <a:gd name="connsiteY35" fmla="*/ 6096 h 120396"/>
              <a:gd name="connsiteX36" fmla="*/ 19050 w 252222"/>
              <a:gd name="connsiteY36" fmla="*/ 0 h 12039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</a:cxnLst>
            <a:rect l="l" t="t" r="r" b="b"/>
            <a:pathLst>
              <a:path w="252222" h="120396">
                <a:moveTo>
                  <a:pt x="19050" y="0"/>
                </a:moveTo>
                <a:lnTo>
                  <a:pt x="19812" y="0"/>
                </a:lnTo>
                <a:lnTo>
                  <a:pt x="20574" y="761"/>
                </a:lnTo>
                <a:lnTo>
                  <a:pt x="22098" y="761"/>
                </a:lnTo>
                <a:lnTo>
                  <a:pt x="23622" y="1523"/>
                </a:lnTo>
                <a:lnTo>
                  <a:pt x="25146" y="3048"/>
                </a:lnTo>
                <a:lnTo>
                  <a:pt x="29718" y="5334"/>
                </a:lnTo>
                <a:lnTo>
                  <a:pt x="35814" y="7620"/>
                </a:lnTo>
                <a:lnTo>
                  <a:pt x="41910" y="10667"/>
                </a:lnTo>
                <a:cubicBezTo>
                  <a:pt x="61810" y="20916"/>
                  <a:pt x="81038" y="30238"/>
                  <a:pt x="99822" y="42672"/>
                </a:cubicBezTo>
                <a:cubicBezTo>
                  <a:pt x="136639" y="74383"/>
                  <a:pt x="164744" y="80061"/>
                  <a:pt x="210312" y="92202"/>
                </a:cubicBezTo>
                <a:lnTo>
                  <a:pt x="206502" y="92202"/>
                </a:lnTo>
                <a:cubicBezTo>
                  <a:pt x="216916" y="92202"/>
                  <a:pt x="227330" y="92202"/>
                  <a:pt x="237744" y="92202"/>
                </a:cubicBezTo>
                <a:cubicBezTo>
                  <a:pt x="246126" y="92202"/>
                  <a:pt x="252222" y="98298"/>
                  <a:pt x="252222" y="105917"/>
                </a:cubicBezTo>
                <a:cubicBezTo>
                  <a:pt x="252222" y="114300"/>
                  <a:pt x="246126" y="120396"/>
                  <a:pt x="237744" y="120396"/>
                </a:cubicBezTo>
                <a:cubicBezTo>
                  <a:pt x="227330" y="120396"/>
                  <a:pt x="216916" y="120396"/>
                  <a:pt x="206502" y="120396"/>
                </a:cubicBezTo>
                <a:cubicBezTo>
                  <a:pt x="205740" y="120396"/>
                  <a:pt x="204216" y="120396"/>
                  <a:pt x="203454" y="119634"/>
                </a:cubicBezTo>
                <a:cubicBezTo>
                  <a:pt x="177596" y="112890"/>
                  <a:pt x="160134" y="109461"/>
                  <a:pt x="134874" y="99060"/>
                </a:cubicBezTo>
                <a:lnTo>
                  <a:pt x="128016" y="95250"/>
                </a:lnTo>
                <a:lnTo>
                  <a:pt x="121158" y="92202"/>
                </a:lnTo>
                <a:lnTo>
                  <a:pt x="114300" y="88391"/>
                </a:lnTo>
                <a:lnTo>
                  <a:pt x="100584" y="79248"/>
                </a:lnTo>
                <a:lnTo>
                  <a:pt x="92964" y="73914"/>
                </a:lnTo>
                <a:lnTo>
                  <a:pt x="86868" y="68579"/>
                </a:lnTo>
                <a:lnTo>
                  <a:pt x="85344" y="67817"/>
                </a:lnTo>
                <a:cubicBezTo>
                  <a:pt x="72821" y="57365"/>
                  <a:pt x="49771" y="48272"/>
                  <a:pt x="35052" y="39623"/>
                </a:cubicBezTo>
                <a:lnTo>
                  <a:pt x="22860" y="33528"/>
                </a:lnTo>
                <a:lnTo>
                  <a:pt x="17526" y="30479"/>
                </a:lnTo>
                <a:lnTo>
                  <a:pt x="12954" y="28194"/>
                </a:lnTo>
                <a:lnTo>
                  <a:pt x="10668" y="27432"/>
                </a:lnTo>
                <a:lnTo>
                  <a:pt x="9144" y="26670"/>
                </a:lnTo>
                <a:lnTo>
                  <a:pt x="8382" y="25908"/>
                </a:lnTo>
                <a:lnTo>
                  <a:pt x="6858" y="25908"/>
                </a:lnTo>
                <a:lnTo>
                  <a:pt x="6858" y="25146"/>
                </a:lnTo>
                <a:lnTo>
                  <a:pt x="6096" y="25146"/>
                </a:lnTo>
                <a:cubicBezTo>
                  <a:pt x="-761" y="22098"/>
                  <a:pt x="-3809" y="12954"/>
                  <a:pt x="0" y="6096"/>
                </a:cubicBezTo>
                <a:cubicBezTo>
                  <a:pt x="3810" y="-761"/>
                  <a:pt x="12192" y="-3809"/>
                  <a:pt x="19050" y="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4941870" y="4884420"/>
            <a:ext cx="938369" cy="1358646"/>
          </a:xfrm>
          <a:custGeom>
            <a:avLst/>
            <a:gdLst>
              <a:gd name="connsiteX0" fmla="*/ 840071 w 938369"/>
              <a:gd name="connsiteY0" fmla="*/ 1339595 h 1358646"/>
              <a:gd name="connsiteX1" fmla="*/ 839309 w 938369"/>
              <a:gd name="connsiteY1" fmla="*/ 1340358 h 1358646"/>
              <a:gd name="connsiteX2" fmla="*/ 872837 w 938369"/>
              <a:gd name="connsiteY2" fmla="*/ 1241297 h 1358646"/>
              <a:gd name="connsiteX3" fmla="*/ 894935 w 938369"/>
              <a:gd name="connsiteY3" fmla="*/ 1163573 h 1358646"/>
              <a:gd name="connsiteX4" fmla="*/ 901031 w 938369"/>
              <a:gd name="connsiteY4" fmla="*/ 1139189 h 1358646"/>
              <a:gd name="connsiteX5" fmla="*/ 904079 w 938369"/>
              <a:gd name="connsiteY5" fmla="*/ 1128521 h 1358646"/>
              <a:gd name="connsiteX6" fmla="*/ 903317 w 938369"/>
              <a:gd name="connsiteY6" fmla="*/ 1131570 h 1358646"/>
              <a:gd name="connsiteX7" fmla="*/ 910175 w 938369"/>
              <a:gd name="connsiteY7" fmla="*/ 1063751 h 1358646"/>
              <a:gd name="connsiteX8" fmla="*/ 910175 w 938369"/>
              <a:gd name="connsiteY8" fmla="*/ 1066800 h 1358646"/>
              <a:gd name="connsiteX9" fmla="*/ 910175 w 938369"/>
              <a:gd name="connsiteY9" fmla="*/ 1066038 h 1358646"/>
              <a:gd name="connsiteX10" fmla="*/ 923129 w 938369"/>
              <a:gd name="connsiteY10" fmla="*/ 1080515 h 1358646"/>
              <a:gd name="connsiteX11" fmla="*/ 855311 w 938369"/>
              <a:gd name="connsiteY11" fmla="*/ 1072895 h 1358646"/>
              <a:gd name="connsiteX12" fmla="*/ 853025 w 938369"/>
              <a:gd name="connsiteY12" fmla="*/ 1072133 h 1358646"/>
              <a:gd name="connsiteX13" fmla="*/ 761585 w 938369"/>
              <a:gd name="connsiteY13" fmla="*/ 1007364 h 1358646"/>
              <a:gd name="connsiteX14" fmla="*/ 719675 w 938369"/>
              <a:gd name="connsiteY14" fmla="*/ 989076 h 1358646"/>
              <a:gd name="connsiteX15" fmla="*/ 667097 w 938369"/>
              <a:gd name="connsiteY15" fmla="*/ 954023 h 1358646"/>
              <a:gd name="connsiteX16" fmla="*/ 665573 w 938369"/>
              <a:gd name="connsiteY16" fmla="*/ 952500 h 1358646"/>
              <a:gd name="connsiteX17" fmla="*/ 664811 w 938369"/>
              <a:gd name="connsiteY17" fmla="*/ 950976 h 1358646"/>
              <a:gd name="connsiteX18" fmla="*/ 664049 w 938369"/>
              <a:gd name="connsiteY18" fmla="*/ 950976 h 1358646"/>
              <a:gd name="connsiteX19" fmla="*/ 664049 w 938369"/>
              <a:gd name="connsiteY19" fmla="*/ 950214 h 1358646"/>
              <a:gd name="connsiteX20" fmla="*/ 596993 w 938369"/>
              <a:gd name="connsiteY20" fmla="*/ 909065 h 1358646"/>
              <a:gd name="connsiteX21" fmla="*/ 528413 w 938369"/>
              <a:gd name="connsiteY21" fmla="*/ 842771 h 1358646"/>
              <a:gd name="connsiteX22" fmla="*/ 429353 w 938369"/>
              <a:gd name="connsiteY22" fmla="*/ 691895 h 1358646"/>
              <a:gd name="connsiteX23" fmla="*/ 296003 w 938369"/>
              <a:gd name="connsiteY23" fmla="*/ 504444 h 1358646"/>
              <a:gd name="connsiteX24" fmla="*/ 294479 w 938369"/>
              <a:gd name="connsiteY24" fmla="*/ 502158 h 1358646"/>
              <a:gd name="connsiteX25" fmla="*/ 293717 w 938369"/>
              <a:gd name="connsiteY25" fmla="*/ 499871 h 1358646"/>
              <a:gd name="connsiteX26" fmla="*/ 292955 w 938369"/>
              <a:gd name="connsiteY26" fmla="*/ 497585 h 1358646"/>
              <a:gd name="connsiteX27" fmla="*/ 291431 w 938369"/>
              <a:gd name="connsiteY27" fmla="*/ 493014 h 1358646"/>
              <a:gd name="connsiteX28" fmla="*/ 290669 w 938369"/>
              <a:gd name="connsiteY28" fmla="*/ 489965 h 1358646"/>
              <a:gd name="connsiteX29" fmla="*/ 302099 w 938369"/>
              <a:gd name="connsiteY29" fmla="*/ 430529 h 1358646"/>
              <a:gd name="connsiteX30" fmla="*/ 304385 w 938369"/>
              <a:gd name="connsiteY30" fmla="*/ 423671 h 1358646"/>
              <a:gd name="connsiteX31" fmla="*/ 306671 w 938369"/>
              <a:gd name="connsiteY31" fmla="*/ 418338 h 1358646"/>
              <a:gd name="connsiteX32" fmla="*/ 308195 w 938369"/>
              <a:gd name="connsiteY32" fmla="*/ 413765 h 1358646"/>
              <a:gd name="connsiteX33" fmla="*/ 308957 w 938369"/>
              <a:gd name="connsiteY33" fmla="*/ 412241 h 1358646"/>
              <a:gd name="connsiteX34" fmla="*/ 309719 w 938369"/>
              <a:gd name="connsiteY34" fmla="*/ 409955 h 1358646"/>
              <a:gd name="connsiteX35" fmla="*/ 310481 w 938369"/>
              <a:gd name="connsiteY35" fmla="*/ 408432 h 1358646"/>
              <a:gd name="connsiteX36" fmla="*/ 311243 w 938369"/>
              <a:gd name="connsiteY36" fmla="*/ 407670 h 1358646"/>
              <a:gd name="connsiteX37" fmla="*/ 311243 w 938369"/>
              <a:gd name="connsiteY37" fmla="*/ 406908 h 1358646"/>
              <a:gd name="connsiteX38" fmla="*/ 314291 w 938369"/>
              <a:gd name="connsiteY38" fmla="*/ 403097 h 1358646"/>
              <a:gd name="connsiteX39" fmla="*/ 314291 w 938369"/>
              <a:gd name="connsiteY39" fmla="*/ 402335 h 1358646"/>
              <a:gd name="connsiteX40" fmla="*/ 315053 w 938369"/>
              <a:gd name="connsiteY40" fmla="*/ 402335 h 1358646"/>
              <a:gd name="connsiteX41" fmla="*/ 316577 w 938369"/>
              <a:gd name="connsiteY41" fmla="*/ 400811 h 1358646"/>
              <a:gd name="connsiteX42" fmla="*/ 317339 w 938369"/>
              <a:gd name="connsiteY42" fmla="*/ 399288 h 1358646"/>
              <a:gd name="connsiteX43" fmla="*/ 317339 w 938369"/>
              <a:gd name="connsiteY43" fmla="*/ 398526 h 1358646"/>
              <a:gd name="connsiteX44" fmla="*/ 318101 w 938369"/>
              <a:gd name="connsiteY44" fmla="*/ 397764 h 1358646"/>
              <a:gd name="connsiteX45" fmla="*/ 316577 w 938369"/>
              <a:gd name="connsiteY45" fmla="*/ 400811 h 1358646"/>
              <a:gd name="connsiteX46" fmla="*/ 317339 w 938369"/>
              <a:gd name="connsiteY46" fmla="*/ 398526 h 1358646"/>
              <a:gd name="connsiteX47" fmla="*/ 317339 w 938369"/>
              <a:gd name="connsiteY47" fmla="*/ 403859 h 1358646"/>
              <a:gd name="connsiteX48" fmla="*/ 317339 w 938369"/>
              <a:gd name="connsiteY48" fmla="*/ 402335 h 1358646"/>
              <a:gd name="connsiteX49" fmla="*/ 320387 w 938369"/>
              <a:gd name="connsiteY49" fmla="*/ 409194 h 1358646"/>
              <a:gd name="connsiteX50" fmla="*/ 319625 w 938369"/>
              <a:gd name="connsiteY50" fmla="*/ 408432 h 1358646"/>
              <a:gd name="connsiteX51" fmla="*/ 324197 w 938369"/>
              <a:gd name="connsiteY51" fmla="*/ 411479 h 1358646"/>
              <a:gd name="connsiteX52" fmla="*/ 321911 w 938369"/>
              <a:gd name="connsiteY52" fmla="*/ 410717 h 1358646"/>
              <a:gd name="connsiteX53" fmla="*/ 324959 w 938369"/>
              <a:gd name="connsiteY53" fmla="*/ 411479 h 1358646"/>
              <a:gd name="connsiteX54" fmla="*/ 305909 w 938369"/>
              <a:gd name="connsiteY54" fmla="*/ 409194 h 1358646"/>
              <a:gd name="connsiteX55" fmla="*/ 301337 w 938369"/>
              <a:gd name="connsiteY55" fmla="*/ 407670 h 1358646"/>
              <a:gd name="connsiteX56" fmla="*/ 300575 w 938369"/>
              <a:gd name="connsiteY56" fmla="*/ 406908 h 1358646"/>
              <a:gd name="connsiteX57" fmla="*/ 297527 w 938369"/>
              <a:gd name="connsiteY57" fmla="*/ 405383 h 1358646"/>
              <a:gd name="connsiteX58" fmla="*/ 295241 w 938369"/>
              <a:gd name="connsiteY58" fmla="*/ 403097 h 1358646"/>
              <a:gd name="connsiteX59" fmla="*/ 291431 w 938369"/>
              <a:gd name="connsiteY59" fmla="*/ 400811 h 1358646"/>
              <a:gd name="connsiteX60" fmla="*/ 288383 w 938369"/>
              <a:gd name="connsiteY60" fmla="*/ 398526 h 1358646"/>
              <a:gd name="connsiteX61" fmla="*/ 283811 w 938369"/>
              <a:gd name="connsiteY61" fmla="*/ 395477 h 1358646"/>
              <a:gd name="connsiteX62" fmla="*/ 251807 w 938369"/>
              <a:gd name="connsiteY62" fmla="*/ 371855 h 1358646"/>
              <a:gd name="connsiteX63" fmla="*/ 196181 w 938369"/>
              <a:gd name="connsiteY63" fmla="*/ 342900 h 1358646"/>
              <a:gd name="connsiteX64" fmla="*/ 86453 w 938369"/>
              <a:gd name="connsiteY64" fmla="*/ 250697 h 1358646"/>
              <a:gd name="connsiteX65" fmla="*/ 18635 w 938369"/>
              <a:gd name="connsiteY65" fmla="*/ 171450 h 1358646"/>
              <a:gd name="connsiteX66" fmla="*/ 17873 w 938369"/>
              <a:gd name="connsiteY66" fmla="*/ 169164 h 1358646"/>
              <a:gd name="connsiteX67" fmla="*/ 22445 w 938369"/>
              <a:gd name="connsiteY67" fmla="*/ 6095 h 1358646"/>
              <a:gd name="connsiteX68" fmla="*/ 23969 w 938369"/>
              <a:gd name="connsiteY68" fmla="*/ 4571 h 1358646"/>
              <a:gd name="connsiteX69" fmla="*/ 26255 w 938369"/>
              <a:gd name="connsiteY69" fmla="*/ 3047 h 1358646"/>
              <a:gd name="connsiteX70" fmla="*/ 29303 w 938369"/>
              <a:gd name="connsiteY70" fmla="*/ 1523 h 1358646"/>
              <a:gd name="connsiteX71" fmla="*/ 31589 w 938369"/>
              <a:gd name="connsiteY71" fmla="*/ 761 h 1358646"/>
              <a:gd name="connsiteX72" fmla="*/ 35399 w 938369"/>
              <a:gd name="connsiteY72" fmla="*/ 0 h 1358646"/>
              <a:gd name="connsiteX73" fmla="*/ 37685 w 938369"/>
              <a:gd name="connsiteY73" fmla="*/ 0 h 1358646"/>
              <a:gd name="connsiteX74" fmla="*/ 40733 w 938369"/>
              <a:gd name="connsiteY74" fmla="*/ 0 h 1358646"/>
              <a:gd name="connsiteX75" fmla="*/ 43781 w 938369"/>
              <a:gd name="connsiteY75" fmla="*/ 761 h 1358646"/>
              <a:gd name="connsiteX76" fmla="*/ 46067 w 938369"/>
              <a:gd name="connsiteY76" fmla="*/ 1523 h 1358646"/>
              <a:gd name="connsiteX77" fmla="*/ 49877 w 938369"/>
              <a:gd name="connsiteY77" fmla="*/ 2285 h 1358646"/>
              <a:gd name="connsiteX78" fmla="*/ 59021 w 938369"/>
              <a:gd name="connsiteY78" fmla="*/ 20573 h 1358646"/>
              <a:gd name="connsiteX79" fmla="*/ 40733 w 938369"/>
              <a:gd name="connsiteY79" fmla="*/ 29717 h 1358646"/>
              <a:gd name="connsiteX80" fmla="*/ 36923 w 938369"/>
              <a:gd name="connsiteY80" fmla="*/ 28194 h 1358646"/>
              <a:gd name="connsiteX81" fmla="*/ 39209 w 938369"/>
              <a:gd name="connsiteY81" fmla="*/ 28955 h 1358646"/>
              <a:gd name="connsiteX82" fmla="*/ 36161 w 938369"/>
              <a:gd name="connsiteY82" fmla="*/ 28194 h 1358646"/>
              <a:gd name="connsiteX83" fmla="*/ 39209 w 938369"/>
              <a:gd name="connsiteY83" fmla="*/ 28194 h 1358646"/>
              <a:gd name="connsiteX84" fmla="*/ 36923 w 938369"/>
              <a:gd name="connsiteY84" fmla="*/ 28955 h 1358646"/>
              <a:gd name="connsiteX85" fmla="*/ 40733 w 938369"/>
              <a:gd name="connsiteY85" fmla="*/ 28194 h 1358646"/>
              <a:gd name="connsiteX86" fmla="*/ 38447 w 938369"/>
              <a:gd name="connsiteY86" fmla="*/ 28955 h 1358646"/>
              <a:gd name="connsiteX87" fmla="*/ 41495 w 938369"/>
              <a:gd name="connsiteY87" fmla="*/ 27432 h 1358646"/>
              <a:gd name="connsiteX88" fmla="*/ 39209 w 938369"/>
              <a:gd name="connsiteY88" fmla="*/ 28194 h 1358646"/>
              <a:gd name="connsiteX89" fmla="*/ 41495 w 938369"/>
              <a:gd name="connsiteY89" fmla="*/ 27432 h 1358646"/>
              <a:gd name="connsiteX90" fmla="*/ 39971 w 938369"/>
              <a:gd name="connsiteY90" fmla="*/ 28194 h 1358646"/>
              <a:gd name="connsiteX91" fmla="*/ 37685 w 938369"/>
              <a:gd name="connsiteY91" fmla="*/ 30479 h 1358646"/>
              <a:gd name="connsiteX92" fmla="*/ 35399 w 938369"/>
              <a:gd name="connsiteY92" fmla="*/ 33527 h 1358646"/>
              <a:gd name="connsiteX93" fmla="*/ 33875 w 938369"/>
              <a:gd name="connsiteY93" fmla="*/ 34289 h 1358646"/>
              <a:gd name="connsiteX94" fmla="*/ 30827 w 938369"/>
              <a:gd name="connsiteY94" fmla="*/ 37338 h 1358646"/>
              <a:gd name="connsiteX95" fmla="*/ 27779 w 938369"/>
              <a:gd name="connsiteY95" fmla="*/ 68579 h 1358646"/>
              <a:gd name="connsiteX96" fmla="*/ 46067 w 938369"/>
              <a:gd name="connsiteY96" fmla="*/ 164591 h 1358646"/>
              <a:gd name="connsiteX97" fmla="*/ 46067 w 938369"/>
              <a:gd name="connsiteY97" fmla="*/ 162305 h 1358646"/>
              <a:gd name="connsiteX98" fmla="*/ 45305 w 938369"/>
              <a:gd name="connsiteY98" fmla="*/ 161544 h 1358646"/>
              <a:gd name="connsiteX99" fmla="*/ 62069 w 938369"/>
              <a:gd name="connsiteY99" fmla="*/ 182879 h 1358646"/>
              <a:gd name="connsiteX100" fmla="*/ 108551 w 938369"/>
              <a:gd name="connsiteY100" fmla="*/ 233171 h 1358646"/>
              <a:gd name="connsiteX101" fmla="*/ 211421 w 938369"/>
              <a:gd name="connsiteY101" fmla="*/ 318515 h 1358646"/>
              <a:gd name="connsiteX102" fmla="*/ 269333 w 938369"/>
              <a:gd name="connsiteY102" fmla="*/ 348995 h 1358646"/>
              <a:gd name="connsiteX103" fmla="*/ 315815 w 938369"/>
              <a:gd name="connsiteY103" fmla="*/ 382523 h 1358646"/>
              <a:gd name="connsiteX104" fmla="*/ 312005 w 938369"/>
              <a:gd name="connsiteY104" fmla="*/ 381000 h 1358646"/>
              <a:gd name="connsiteX105" fmla="*/ 313529 w 938369"/>
              <a:gd name="connsiteY105" fmla="*/ 381761 h 1358646"/>
              <a:gd name="connsiteX106" fmla="*/ 315815 w 938369"/>
              <a:gd name="connsiteY106" fmla="*/ 381761 h 1358646"/>
              <a:gd name="connsiteX107" fmla="*/ 322673 w 938369"/>
              <a:gd name="connsiteY107" fmla="*/ 382523 h 1358646"/>
              <a:gd name="connsiteX108" fmla="*/ 327245 w 938369"/>
              <a:gd name="connsiteY108" fmla="*/ 382523 h 1358646"/>
              <a:gd name="connsiteX109" fmla="*/ 330293 w 938369"/>
              <a:gd name="connsiteY109" fmla="*/ 383285 h 1358646"/>
              <a:gd name="connsiteX110" fmla="*/ 332579 w 938369"/>
              <a:gd name="connsiteY110" fmla="*/ 384047 h 1358646"/>
              <a:gd name="connsiteX111" fmla="*/ 334865 w 938369"/>
              <a:gd name="connsiteY111" fmla="*/ 384809 h 1358646"/>
              <a:gd name="connsiteX112" fmla="*/ 340199 w 938369"/>
              <a:gd name="connsiteY112" fmla="*/ 388620 h 1358646"/>
              <a:gd name="connsiteX113" fmla="*/ 340961 w 938369"/>
              <a:gd name="connsiteY113" fmla="*/ 389382 h 1358646"/>
              <a:gd name="connsiteX114" fmla="*/ 344771 w 938369"/>
              <a:gd name="connsiteY114" fmla="*/ 397001 h 1358646"/>
              <a:gd name="connsiteX115" fmla="*/ 345533 w 938369"/>
              <a:gd name="connsiteY115" fmla="*/ 398526 h 1358646"/>
              <a:gd name="connsiteX116" fmla="*/ 345533 w 938369"/>
              <a:gd name="connsiteY116" fmla="*/ 403859 h 1358646"/>
              <a:gd name="connsiteX117" fmla="*/ 344771 w 938369"/>
              <a:gd name="connsiteY117" fmla="*/ 406145 h 1358646"/>
              <a:gd name="connsiteX118" fmla="*/ 344009 w 938369"/>
              <a:gd name="connsiteY118" fmla="*/ 409955 h 1358646"/>
              <a:gd name="connsiteX119" fmla="*/ 334865 w 938369"/>
              <a:gd name="connsiteY119" fmla="*/ 422909 h 1358646"/>
              <a:gd name="connsiteX120" fmla="*/ 334103 w 938369"/>
              <a:gd name="connsiteY120" fmla="*/ 422909 h 1358646"/>
              <a:gd name="connsiteX121" fmla="*/ 337151 w 938369"/>
              <a:gd name="connsiteY121" fmla="*/ 419100 h 1358646"/>
              <a:gd name="connsiteX122" fmla="*/ 337151 w 938369"/>
              <a:gd name="connsiteY122" fmla="*/ 418338 h 1358646"/>
              <a:gd name="connsiteX123" fmla="*/ 337151 w 938369"/>
              <a:gd name="connsiteY123" fmla="*/ 419861 h 1358646"/>
              <a:gd name="connsiteX124" fmla="*/ 336389 w 938369"/>
              <a:gd name="connsiteY124" fmla="*/ 420623 h 1358646"/>
              <a:gd name="connsiteX125" fmla="*/ 336389 w 938369"/>
              <a:gd name="connsiteY125" fmla="*/ 421385 h 1358646"/>
              <a:gd name="connsiteX126" fmla="*/ 334865 w 938369"/>
              <a:gd name="connsiteY126" fmla="*/ 424433 h 1358646"/>
              <a:gd name="connsiteX127" fmla="*/ 333341 w 938369"/>
              <a:gd name="connsiteY127" fmla="*/ 429005 h 1358646"/>
              <a:gd name="connsiteX128" fmla="*/ 328769 w 938369"/>
              <a:gd name="connsiteY128" fmla="*/ 439673 h 1358646"/>
              <a:gd name="connsiteX129" fmla="*/ 318863 w 938369"/>
              <a:gd name="connsiteY129" fmla="*/ 487679 h 1358646"/>
              <a:gd name="connsiteX130" fmla="*/ 318863 w 938369"/>
              <a:gd name="connsiteY130" fmla="*/ 484632 h 1358646"/>
              <a:gd name="connsiteX131" fmla="*/ 320387 w 938369"/>
              <a:gd name="connsiteY131" fmla="*/ 489965 h 1358646"/>
              <a:gd name="connsiteX132" fmla="*/ 318863 w 938369"/>
              <a:gd name="connsiteY132" fmla="*/ 487679 h 1358646"/>
              <a:gd name="connsiteX133" fmla="*/ 320387 w 938369"/>
              <a:gd name="connsiteY133" fmla="*/ 489203 h 1358646"/>
              <a:gd name="connsiteX134" fmla="*/ 318863 w 938369"/>
              <a:gd name="connsiteY134" fmla="*/ 487679 h 1358646"/>
              <a:gd name="connsiteX135" fmla="*/ 388967 w 938369"/>
              <a:gd name="connsiteY135" fmla="*/ 581405 h 1358646"/>
              <a:gd name="connsiteX136" fmla="*/ 434687 w 938369"/>
              <a:gd name="connsiteY136" fmla="*/ 649223 h 1358646"/>
              <a:gd name="connsiteX137" fmla="*/ 459071 w 938369"/>
              <a:gd name="connsiteY137" fmla="*/ 684276 h 1358646"/>
              <a:gd name="connsiteX138" fmla="*/ 561941 w 938369"/>
              <a:gd name="connsiteY138" fmla="*/ 838961 h 1358646"/>
              <a:gd name="connsiteX139" fmla="*/ 688433 w 938369"/>
              <a:gd name="connsiteY139" fmla="*/ 934973 h 1358646"/>
              <a:gd name="connsiteX140" fmla="*/ 686909 w 938369"/>
              <a:gd name="connsiteY140" fmla="*/ 933450 h 1358646"/>
              <a:gd name="connsiteX141" fmla="*/ 765395 w 938369"/>
              <a:gd name="connsiteY141" fmla="*/ 976883 h 1358646"/>
              <a:gd name="connsiteX142" fmla="*/ 813401 w 938369"/>
              <a:gd name="connsiteY142" fmla="*/ 1005077 h 1358646"/>
              <a:gd name="connsiteX143" fmla="*/ 864455 w 938369"/>
              <a:gd name="connsiteY143" fmla="*/ 1045464 h 1358646"/>
              <a:gd name="connsiteX144" fmla="*/ 862169 w 938369"/>
              <a:gd name="connsiteY144" fmla="*/ 1044701 h 1358646"/>
              <a:gd name="connsiteX145" fmla="*/ 901031 w 938369"/>
              <a:gd name="connsiteY145" fmla="*/ 1050035 h 1358646"/>
              <a:gd name="connsiteX146" fmla="*/ 925415 w 938369"/>
              <a:gd name="connsiteY146" fmla="*/ 1052321 h 1358646"/>
              <a:gd name="connsiteX147" fmla="*/ 938369 w 938369"/>
              <a:gd name="connsiteY147" fmla="*/ 1066038 h 1358646"/>
              <a:gd name="connsiteX148" fmla="*/ 938369 w 938369"/>
              <a:gd name="connsiteY148" fmla="*/ 1066800 h 1358646"/>
              <a:gd name="connsiteX149" fmla="*/ 938369 w 938369"/>
              <a:gd name="connsiteY149" fmla="*/ 1069085 h 1358646"/>
              <a:gd name="connsiteX150" fmla="*/ 938369 w 938369"/>
              <a:gd name="connsiteY150" fmla="*/ 1067561 h 1358646"/>
              <a:gd name="connsiteX151" fmla="*/ 932273 w 938369"/>
              <a:gd name="connsiteY151" fmla="*/ 1134617 h 1358646"/>
              <a:gd name="connsiteX152" fmla="*/ 931511 w 938369"/>
              <a:gd name="connsiteY152" fmla="*/ 1137665 h 1358646"/>
              <a:gd name="connsiteX153" fmla="*/ 931511 w 938369"/>
              <a:gd name="connsiteY153" fmla="*/ 1136903 h 1358646"/>
              <a:gd name="connsiteX154" fmla="*/ 931511 w 938369"/>
              <a:gd name="connsiteY154" fmla="*/ 1138427 h 1358646"/>
              <a:gd name="connsiteX155" fmla="*/ 930749 w 938369"/>
              <a:gd name="connsiteY155" fmla="*/ 1139189 h 1358646"/>
              <a:gd name="connsiteX156" fmla="*/ 929987 w 938369"/>
              <a:gd name="connsiteY156" fmla="*/ 1141476 h 1358646"/>
              <a:gd name="connsiteX157" fmla="*/ 929987 w 938369"/>
              <a:gd name="connsiteY157" fmla="*/ 1143761 h 1358646"/>
              <a:gd name="connsiteX158" fmla="*/ 928463 w 938369"/>
              <a:gd name="connsiteY158" fmla="*/ 1146809 h 1358646"/>
              <a:gd name="connsiteX159" fmla="*/ 922367 w 938369"/>
              <a:gd name="connsiteY159" fmla="*/ 1171194 h 1358646"/>
              <a:gd name="connsiteX160" fmla="*/ 899507 w 938369"/>
              <a:gd name="connsiteY160" fmla="*/ 1250441 h 1358646"/>
              <a:gd name="connsiteX161" fmla="*/ 888839 w 938369"/>
              <a:gd name="connsiteY161" fmla="*/ 1283208 h 1358646"/>
              <a:gd name="connsiteX162" fmla="*/ 872837 w 938369"/>
              <a:gd name="connsiteY162" fmla="*/ 1330451 h 1358646"/>
              <a:gd name="connsiteX163" fmla="*/ 870551 w 938369"/>
              <a:gd name="connsiteY163" fmla="*/ 1336547 h 1358646"/>
              <a:gd name="connsiteX164" fmla="*/ 869789 w 938369"/>
              <a:gd name="connsiteY164" fmla="*/ 1339595 h 1358646"/>
              <a:gd name="connsiteX165" fmla="*/ 868265 w 938369"/>
              <a:gd name="connsiteY165" fmla="*/ 1344167 h 1358646"/>
              <a:gd name="connsiteX166" fmla="*/ 867503 w 938369"/>
              <a:gd name="connsiteY166" fmla="*/ 1345691 h 1358646"/>
              <a:gd name="connsiteX167" fmla="*/ 867503 w 938369"/>
              <a:gd name="connsiteY167" fmla="*/ 1347977 h 1358646"/>
              <a:gd name="connsiteX168" fmla="*/ 866741 w 938369"/>
              <a:gd name="connsiteY168" fmla="*/ 1347977 h 1358646"/>
              <a:gd name="connsiteX169" fmla="*/ 866741 w 938369"/>
              <a:gd name="connsiteY169" fmla="*/ 1350264 h 1358646"/>
              <a:gd name="connsiteX170" fmla="*/ 847691 w 938369"/>
              <a:gd name="connsiteY170" fmla="*/ 1358645 h 1358646"/>
              <a:gd name="connsiteX171" fmla="*/ 840071 w 938369"/>
              <a:gd name="connsiteY171" fmla="*/ 1339595 h 135864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  <a:cxn ang="61">
                <a:pos x="connsiteX61" y="connsiteY61"/>
              </a:cxn>
              <a:cxn ang="62">
                <a:pos x="connsiteX62" y="connsiteY62"/>
              </a:cxn>
              <a:cxn ang="63">
                <a:pos x="connsiteX63" y="connsiteY63"/>
              </a:cxn>
              <a:cxn ang="64">
                <a:pos x="connsiteX64" y="connsiteY64"/>
              </a:cxn>
              <a:cxn ang="65">
                <a:pos x="connsiteX65" y="connsiteY65"/>
              </a:cxn>
              <a:cxn ang="66">
                <a:pos x="connsiteX66" y="connsiteY66"/>
              </a:cxn>
              <a:cxn ang="67">
                <a:pos x="connsiteX67" y="connsiteY67"/>
              </a:cxn>
              <a:cxn ang="68">
                <a:pos x="connsiteX68" y="connsiteY68"/>
              </a:cxn>
              <a:cxn ang="69">
                <a:pos x="connsiteX69" y="connsiteY69"/>
              </a:cxn>
              <a:cxn ang="70">
                <a:pos x="connsiteX70" y="connsiteY70"/>
              </a:cxn>
              <a:cxn ang="71">
                <a:pos x="connsiteX71" y="connsiteY71"/>
              </a:cxn>
              <a:cxn ang="72">
                <a:pos x="connsiteX72" y="connsiteY72"/>
              </a:cxn>
              <a:cxn ang="73">
                <a:pos x="connsiteX73" y="connsiteY73"/>
              </a:cxn>
              <a:cxn ang="74">
                <a:pos x="connsiteX74" y="connsiteY74"/>
              </a:cxn>
              <a:cxn ang="75">
                <a:pos x="connsiteX75" y="connsiteY75"/>
              </a:cxn>
              <a:cxn ang="76">
                <a:pos x="connsiteX76" y="connsiteY76"/>
              </a:cxn>
              <a:cxn ang="77">
                <a:pos x="connsiteX77" y="connsiteY77"/>
              </a:cxn>
              <a:cxn ang="78">
                <a:pos x="connsiteX78" y="connsiteY78"/>
              </a:cxn>
              <a:cxn ang="79">
                <a:pos x="connsiteX79" y="connsiteY79"/>
              </a:cxn>
              <a:cxn ang="80">
                <a:pos x="connsiteX80" y="connsiteY80"/>
              </a:cxn>
              <a:cxn ang="81">
                <a:pos x="connsiteX81" y="connsiteY81"/>
              </a:cxn>
              <a:cxn ang="82">
                <a:pos x="connsiteX82" y="connsiteY82"/>
              </a:cxn>
              <a:cxn ang="83">
                <a:pos x="connsiteX83" y="connsiteY83"/>
              </a:cxn>
              <a:cxn ang="84">
                <a:pos x="connsiteX84" y="connsiteY84"/>
              </a:cxn>
              <a:cxn ang="85">
                <a:pos x="connsiteX85" y="connsiteY85"/>
              </a:cxn>
              <a:cxn ang="86">
                <a:pos x="connsiteX86" y="connsiteY86"/>
              </a:cxn>
              <a:cxn ang="87">
                <a:pos x="connsiteX87" y="connsiteY87"/>
              </a:cxn>
              <a:cxn ang="88">
                <a:pos x="connsiteX88" y="connsiteY88"/>
              </a:cxn>
              <a:cxn ang="89">
                <a:pos x="connsiteX89" y="connsiteY89"/>
              </a:cxn>
              <a:cxn ang="90">
                <a:pos x="connsiteX90" y="connsiteY90"/>
              </a:cxn>
              <a:cxn ang="91">
                <a:pos x="connsiteX91" y="connsiteY91"/>
              </a:cxn>
              <a:cxn ang="92">
                <a:pos x="connsiteX92" y="connsiteY92"/>
              </a:cxn>
              <a:cxn ang="93">
                <a:pos x="connsiteX93" y="connsiteY93"/>
              </a:cxn>
              <a:cxn ang="94">
                <a:pos x="connsiteX94" y="connsiteY94"/>
              </a:cxn>
              <a:cxn ang="95">
                <a:pos x="connsiteX95" y="connsiteY95"/>
              </a:cxn>
              <a:cxn ang="96">
                <a:pos x="connsiteX96" y="connsiteY96"/>
              </a:cxn>
              <a:cxn ang="97">
                <a:pos x="connsiteX97" y="connsiteY97"/>
              </a:cxn>
              <a:cxn ang="98">
                <a:pos x="connsiteX98" y="connsiteY98"/>
              </a:cxn>
              <a:cxn ang="99">
                <a:pos x="connsiteX99" y="connsiteY99"/>
              </a:cxn>
              <a:cxn ang="100">
                <a:pos x="connsiteX100" y="connsiteY100"/>
              </a:cxn>
              <a:cxn ang="101">
                <a:pos x="connsiteX101" y="connsiteY101"/>
              </a:cxn>
              <a:cxn ang="102">
                <a:pos x="connsiteX102" y="connsiteY102"/>
              </a:cxn>
              <a:cxn ang="103">
                <a:pos x="connsiteX103" y="connsiteY103"/>
              </a:cxn>
              <a:cxn ang="104">
                <a:pos x="connsiteX104" y="connsiteY104"/>
              </a:cxn>
              <a:cxn ang="105">
                <a:pos x="connsiteX105" y="connsiteY105"/>
              </a:cxn>
              <a:cxn ang="106">
                <a:pos x="connsiteX106" y="connsiteY106"/>
              </a:cxn>
              <a:cxn ang="107">
                <a:pos x="connsiteX107" y="connsiteY107"/>
              </a:cxn>
              <a:cxn ang="108">
                <a:pos x="connsiteX108" y="connsiteY108"/>
              </a:cxn>
              <a:cxn ang="109">
                <a:pos x="connsiteX109" y="connsiteY109"/>
              </a:cxn>
              <a:cxn ang="110">
                <a:pos x="connsiteX110" y="connsiteY110"/>
              </a:cxn>
              <a:cxn ang="111">
                <a:pos x="connsiteX111" y="connsiteY111"/>
              </a:cxn>
              <a:cxn ang="112">
                <a:pos x="connsiteX112" y="connsiteY112"/>
              </a:cxn>
              <a:cxn ang="113">
                <a:pos x="connsiteX113" y="connsiteY113"/>
              </a:cxn>
              <a:cxn ang="114">
                <a:pos x="connsiteX114" y="connsiteY114"/>
              </a:cxn>
              <a:cxn ang="115">
                <a:pos x="connsiteX115" y="connsiteY115"/>
              </a:cxn>
              <a:cxn ang="116">
                <a:pos x="connsiteX116" y="connsiteY116"/>
              </a:cxn>
              <a:cxn ang="117">
                <a:pos x="connsiteX117" y="connsiteY117"/>
              </a:cxn>
              <a:cxn ang="118">
                <a:pos x="connsiteX118" y="connsiteY118"/>
              </a:cxn>
              <a:cxn ang="119">
                <a:pos x="connsiteX119" y="connsiteY119"/>
              </a:cxn>
              <a:cxn ang="120">
                <a:pos x="connsiteX120" y="connsiteY120"/>
              </a:cxn>
              <a:cxn ang="121">
                <a:pos x="connsiteX121" y="connsiteY121"/>
              </a:cxn>
              <a:cxn ang="122">
                <a:pos x="connsiteX122" y="connsiteY122"/>
              </a:cxn>
              <a:cxn ang="123">
                <a:pos x="connsiteX123" y="connsiteY123"/>
              </a:cxn>
              <a:cxn ang="124">
                <a:pos x="connsiteX124" y="connsiteY124"/>
              </a:cxn>
              <a:cxn ang="125">
                <a:pos x="connsiteX125" y="connsiteY125"/>
              </a:cxn>
              <a:cxn ang="126">
                <a:pos x="connsiteX126" y="connsiteY126"/>
              </a:cxn>
              <a:cxn ang="127">
                <a:pos x="connsiteX127" y="connsiteY127"/>
              </a:cxn>
              <a:cxn ang="128">
                <a:pos x="connsiteX128" y="connsiteY128"/>
              </a:cxn>
              <a:cxn ang="129">
                <a:pos x="connsiteX129" y="connsiteY129"/>
              </a:cxn>
              <a:cxn ang="130">
                <a:pos x="connsiteX130" y="connsiteY130"/>
              </a:cxn>
              <a:cxn ang="131">
                <a:pos x="connsiteX131" y="connsiteY131"/>
              </a:cxn>
              <a:cxn ang="132">
                <a:pos x="connsiteX132" y="connsiteY132"/>
              </a:cxn>
              <a:cxn ang="133">
                <a:pos x="connsiteX133" y="connsiteY133"/>
              </a:cxn>
              <a:cxn ang="134">
                <a:pos x="connsiteX134" y="connsiteY134"/>
              </a:cxn>
              <a:cxn ang="135">
                <a:pos x="connsiteX135" y="connsiteY135"/>
              </a:cxn>
              <a:cxn ang="136">
                <a:pos x="connsiteX136" y="connsiteY136"/>
              </a:cxn>
              <a:cxn ang="137">
                <a:pos x="connsiteX137" y="connsiteY137"/>
              </a:cxn>
              <a:cxn ang="138">
                <a:pos x="connsiteX138" y="connsiteY138"/>
              </a:cxn>
              <a:cxn ang="139">
                <a:pos x="connsiteX139" y="connsiteY139"/>
              </a:cxn>
              <a:cxn ang="140">
                <a:pos x="connsiteX140" y="connsiteY140"/>
              </a:cxn>
              <a:cxn ang="141">
                <a:pos x="connsiteX141" y="connsiteY141"/>
              </a:cxn>
              <a:cxn ang="142">
                <a:pos x="connsiteX142" y="connsiteY142"/>
              </a:cxn>
              <a:cxn ang="143">
                <a:pos x="connsiteX143" y="connsiteY143"/>
              </a:cxn>
              <a:cxn ang="144">
                <a:pos x="connsiteX144" y="connsiteY144"/>
              </a:cxn>
              <a:cxn ang="145">
                <a:pos x="connsiteX145" y="connsiteY145"/>
              </a:cxn>
              <a:cxn ang="146">
                <a:pos x="connsiteX146" y="connsiteY146"/>
              </a:cxn>
              <a:cxn ang="147">
                <a:pos x="connsiteX147" y="connsiteY147"/>
              </a:cxn>
              <a:cxn ang="148">
                <a:pos x="connsiteX148" y="connsiteY148"/>
              </a:cxn>
              <a:cxn ang="149">
                <a:pos x="connsiteX149" y="connsiteY149"/>
              </a:cxn>
              <a:cxn ang="150">
                <a:pos x="connsiteX150" y="connsiteY150"/>
              </a:cxn>
              <a:cxn ang="151">
                <a:pos x="connsiteX151" y="connsiteY151"/>
              </a:cxn>
              <a:cxn ang="152">
                <a:pos x="connsiteX152" y="connsiteY152"/>
              </a:cxn>
              <a:cxn ang="153">
                <a:pos x="connsiteX153" y="connsiteY153"/>
              </a:cxn>
              <a:cxn ang="154">
                <a:pos x="connsiteX154" y="connsiteY154"/>
              </a:cxn>
              <a:cxn ang="155">
                <a:pos x="connsiteX155" y="connsiteY155"/>
              </a:cxn>
              <a:cxn ang="156">
                <a:pos x="connsiteX156" y="connsiteY156"/>
              </a:cxn>
              <a:cxn ang="157">
                <a:pos x="connsiteX157" y="connsiteY157"/>
              </a:cxn>
              <a:cxn ang="158">
                <a:pos x="connsiteX158" y="connsiteY158"/>
              </a:cxn>
              <a:cxn ang="159">
                <a:pos x="connsiteX159" y="connsiteY159"/>
              </a:cxn>
              <a:cxn ang="160">
                <a:pos x="connsiteX160" y="connsiteY160"/>
              </a:cxn>
              <a:cxn ang="161">
                <a:pos x="connsiteX161" y="connsiteY161"/>
              </a:cxn>
              <a:cxn ang="162">
                <a:pos x="connsiteX162" y="connsiteY162"/>
              </a:cxn>
              <a:cxn ang="163">
                <a:pos x="connsiteX163" y="connsiteY163"/>
              </a:cxn>
              <a:cxn ang="164">
                <a:pos x="connsiteX164" y="connsiteY164"/>
              </a:cxn>
              <a:cxn ang="165">
                <a:pos x="connsiteX165" y="connsiteY165"/>
              </a:cxn>
              <a:cxn ang="166">
                <a:pos x="connsiteX166" y="connsiteY166"/>
              </a:cxn>
              <a:cxn ang="167">
                <a:pos x="connsiteX167" y="connsiteY167"/>
              </a:cxn>
              <a:cxn ang="168">
                <a:pos x="connsiteX168" y="connsiteY168"/>
              </a:cxn>
              <a:cxn ang="169">
                <a:pos x="connsiteX169" y="connsiteY169"/>
              </a:cxn>
              <a:cxn ang="170">
                <a:pos x="connsiteX170" y="connsiteY170"/>
              </a:cxn>
              <a:cxn ang="171">
                <a:pos x="connsiteX171" y="connsiteY171"/>
              </a:cxn>
            </a:cxnLst>
            <a:rect l="l" t="t" r="r" b="b"/>
            <a:pathLst>
              <a:path w="938369" h="1358646">
                <a:moveTo>
                  <a:pt x="840071" y="1339595"/>
                </a:moveTo>
                <a:lnTo>
                  <a:pt x="839309" y="1340358"/>
                </a:lnTo>
                <a:cubicBezTo>
                  <a:pt x="851450" y="1308569"/>
                  <a:pt x="861026" y="1273543"/>
                  <a:pt x="872837" y="1241297"/>
                </a:cubicBezTo>
                <a:cubicBezTo>
                  <a:pt x="880203" y="1215453"/>
                  <a:pt x="887137" y="1189392"/>
                  <a:pt x="894935" y="1163573"/>
                </a:cubicBezTo>
                <a:cubicBezTo>
                  <a:pt x="896358" y="1155471"/>
                  <a:pt x="899583" y="1147089"/>
                  <a:pt x="901031" y="1139189"/>
                </a:cubicBezTo>
                <a:cubicBezTo>
                  <a:pt x="901577" y="1135379"/>
                  <a:pt x="903762" y="1132027"/>
                  <a:pt x="904079" y="1128521"/>
                </a:cubicBezTo>
                <a:lnTo>
                  <a:pt x="903317" y="1131570"/>
                </a:lnTo>
                <a:cubicBezTo>
                  <a:pt x="906124" y="1109217"/>
                  <a:pt x="907953" y="1086103"/>
                  <a:pt x="910175" y="1063751"/>
                </a:cubicBezTo>
                <a:lnTo>
                  <a:pt x="910175" y="1066800"/>
                </a:lnTo>
                <a:lnTo>
                  <a:pt x="910175" y="1066038"/>
                </a:lnTo>
                <a:lnTo>
                  <a:pt x="923129" y="1080515"/>
                </a:lnTo>
                <a:cubicBezTo>
                  <a:pt x="899660" y="1078991"/>
                  <a:pt x="878781" y="1078026"/>
                  <a:pt x="855311" y="1072895"/>
                </a:cubicBezTo>
                <a:cubicBezTo>
                  <a:pt x="854549" y="1072133"/>
                  <a:pt x="853787" y="1072133"/>
                  <a:pt x="853025" y="1072133"/>
                </a:cubicBezTo>
                <a:cubicBezTo>
                  <a:pt x="816018" y="1051661"/>
                  <a:pt x="803254" y="1026426"/>
                  <a:pt x="761585" y="1007364"/>
                </a:cubicBezTo>
                <a:cubicBezTo>
                  <a:pt x="745253" y="997584"/>
                  <a:pt x="736388" y="994905"/>
                  <a:pt x="719675" y="989076"/>
                </a:cubicBezTo>
                <a:cubicBezTo>
                  <a:pt x="703229" y="981531"/>
                  <a:pt x="680661" y="966482"/>
                  <a:pt x="667097" y="954023"/>
                </a:cubicBezTo>
                <a:cubicBezTo>
                  <a:pt x="666335" y="953261"/>
                  <a:pt x="665573" y="952500"/>
                  <a:pt x="665573" y="952500"/>
                </a:cubicBezTo>
                <a:lnTo>
                  <a:pt x="664811" y="950976"/>
                </a:lnTo>
                <a:lnTo>
                  <a:pt x="664049" y="950976"/>
                </a:lnTo>
                <a:lnTo>
                  <a:pt x="664049" y="950214"/>
                </a:lnTo>
                <a:cubicBezTo>
                  <a:pt x="643234" y="935037"/>
                  <a:pt x="619104" y="923201"/>
                  <a:pt x="596993" y="909065"/>
                </a:cubicBezTo>
                <a:cubicBezTo>
                  <a:pt x="566539" y="892962"/>
                  <a:pt x="549609" y="869365"/>
                  <a:pt x="528413" y="842771"/>
                </a:cubicBezTo>
                <a:cubicBezTo>
                  <a:pt x="490339" y="796086"/>
                  <a:pt x="464977" y="741476"/>
                  <a:pt x="429353" y="691895"/>
                </a:cubicBezTo>
                <a:cubicBezTo>
                  <a:pt x="385919" y="629196"/>
                  <a:pt x="345241" y="562724"/>
                  <a:pt x="296003" y="504444"/>
                </a:cubicBezTo>
                <a:cubicBezTo>
                  <a:pt x="295241" y="503682"/>
                  <a:pt x="295241" y="502920"/>
                  <a:pt x="294479" y="502158"/>
                </a:cubicBezTo>
                <a:lnTo>
                  <a:pt x="293717" y="499871"/>
                </a:lnTo>
                <a:cubicBezTo>
                  <a:pt x="292955" y="499109"/>
                  <a:pt x="292955" y="498347"/>
                  <a:pt x="292955" y="497585"/>
                </a:cubicBezTo>
                <a:lnTo>
                  <a:pt x="291431" y="493014"/>
                </a:lnTo>
                <a:cubicBezTo>
                  <a:pt x="290669" y="492251"/>
                  <a:pt x="290669" y="491489"/>
                  <a:pt x="290669" y="489965"/>
                </a:cubicBezTo>
                <a:cubicBezTo>
                  <a:pt x="288244" y="476364"/>
                  <a:pt x="295368" y="442925"/>
                  <a:pt x="302099" y="430529"/>
                </a:cubicBezTo>
                <a:lnTo>
                  <a:pt x="304385" y="423671"/>
                </a:lnTo>
                <a:lnTo>
                  <a:pt x="306671" y="418338"/>
                </a:lnTo>
                <a:lnTo>
                  <a:pt x="308195" y="413765"/>
                </a:lnTo>
                <a:lnTo>
                  <a:pt x="308957" y="412241"/>
                </a:lnTo>
                <a:lnTo>
                  <a:pt x="309719" y="409955"/>
                </a:lnTo>
                <a:lnTo>
                  <a:pt x="310481" y="408432"/>
                </a:lnTo>
                <a:lnTo>
                  <a:pt x="311243" y="407670"/>
                </a:lnTo>
                <a:lnTo>
                  <a:pt x="311243" y="406908"/>
                </a:lnTo>
                <a:cubicBezTo>
                  <a:pt x="312005" y="405383"/>
                  <a:pt x="313529" y="403859"/>
                  <a:pt x="314291" y="403097"/>
                </a:cubicBezTo>
                <a:lnTo>
                  <a:pt x="314291" y="402335"/>
                </a:lnTo>
                <a:lnTo>
                  <a:pt x="315053" y="402335"/>
                </a:lnTo>
                <a:lnTo>
                  <a:pt x="316577" y="400811"/>
                </a:lnTo>
                <a:lnTo>
                  <a:pt x="317339" y="399288"/>
                </a:lnTo>
                <a:lnTo>
                  <a:pt x="317339" y="398526"/>
                </a:lnTo>
                <a:lnTo>
                  <a:pt x="318101" y="397764"/>
                </a:lnTo>
                <a:lnTo>
                  <a:pt x="316577" y="400811"/>
                </a:lnTo>
                <a:lnTo>
                  <a:pt x="317339" y="398526"/>
                </a:lnTo>
                <a:lnTo>
                  <a:pt x="317339" y="403859"/>
                </a:lnTo>
                <a:lnTo>
                  <a:pt x="317339" y="402335"/>
                </a:lnTo>
                <a:lnTo>
                  <a:pt x="320387" y="409194"/>
                </a:lnTo>
                <a:lnTo>
                  <a:pt x="319625" y="408432"/>
                </a:lnTo>
                <a:lnTo>
                  <a:pt x="324197" y="411479"/>
                </a:lnTo>
                <a:lnTo>
                  <a:pt x="321911" y="410717"/>
                </a:lnTo>
                <a:lnTo>
                  <a:pt x="324959" y="411479"/>
                </a:lnTo>
                <a:cubicBezTo>
                  <a:pt x="318406" y="409549"/>
                  <a:pt x="315104" y="411898"/>
                  <a:pt x="305909" y="409194"/>
                </a:cubicBezTo>
                <a:cubicBezTo>
                  <a:pt x="304385" y="408432"/>
                  <a:pt x="302861" y="408432"/>
                  <a:pt x="301337" y="407670"/>
                </a:cubicBezTo>
                <a:lnTo>
                  <a:pt x="300575" y="406908"/>
                </a:lnTo>
                <a:lnTo>
                  <a:pt x="297527" y="405383"/>
                </a:lnTo>
                <a:lnTo>
                  <a:pt x="295241" y="403097"/>
                </a:lnTo>
                <a:lnTo>
                  <a:pt x="291431" y="400811"/>
                </a:lnTo>
                <a:lnTo>
                  <a:pt x="288383" y="398526"/>
                </a:lnTo>
                <a:lnTo>
                  <a:pt x="283811" y="395477"/>
                </a:lnTo>
                <a:cubicBezTo>
                  <a:pt x="273168" y="386575"/>
                  <a:pt x="262907" y="380644"/>
                  <a:pt x="251807" y="371855"/>
                </a:cubicBezTo>
                <a:cubicBezTo>
                  <a:pt x="241317" y="359155"/>
                  <a:pt x="212996" y="352805"/>
                  <a:pt x="196181" y="342900"/>
                </a:cubicBezTo>
                <a:cubicBezTo>
                  <a:pt x="152684" y="314007"/>
                  <a:pt x="115244" y="295452"/>
                  <a:pt x="86453" y="250697"/>
                </a:cubicBezTo>
                <a:cubicBezTo>
                  <a:pt x="66273" y="226872"/>
                  <a:pt x="32034" y="197853"/>
                  <a:pt x="18635" y="171450"/>
                </a:cubicBezTo>
                <a:cubicBezTo>
                  <a:pt x="18635" y="170688"/>
                  <a:pt x="18635" y="169926"/>
                  <a:pt x="17873" y="169164"/>
                </a:cubicBezTo>
                <a:cubicBezTo>
                  <a:pt x="14177" y="120129"/>
                  <a:pt x="-27617" y="43040"/>
                  <a:pt x="22445" y="6095"/>
                </a:cubicBezTo>
                <a:cubicBezTo>
                  <a:pt x="22445" y="5333"/>
                  <a:pt x="23207" y="4571"/>
                  <a:pt x="23969" y="4571"/>
                </a:cubicBezTo>
                <a:lnTo>
                  <a:pt x="26255" y="3047"/>
                </a:lnTo>
                <a:cubicBezTo>
                  <a:pt x="27017" y="2285"/>
                  <a:pt x="27779" y="2285"/>
                  <a:pt x="29303" y="1523"/>
                </a:cubicBezTo>
                <a:lnTo>
                  <a:pt x="31589" y="761"/>
                </a:lnTo>
                <a:cubicBezTo>
                  <a:pt x="32351" y="761"/>
                  <a:pt x="33875" y="0"/>
                  <a:pt x="35399" y="0"/>
                </a:cubicBezTo>
                <a:lnTo>
                  <a:pt x="37685" y="0"/>
                </a:lnTo>
                <a:cubicBezTo>
                  <a:pt x="38447" y="0"/>
                  <a:pt x="39971" y="0"/>
                  <a:pt x="40733" y="0"/>
                </a:cubicBezTo>
                <a:lnTo>
                  <a:pt x="43781" y="761"/>
                </a:lnTo>
                <a:cubicBezTo>
                  <a:pt x="44543" y="761"/>
                  <a:pt x="45305" y="761"/>
                  <a:pt x="46067" y="1523"/>
                </a:cubicBezTo>
                <a:lnTo>
                  <a:pt x="49877" y="2285"/>
                </a:lnTo>
                <a:cubicBezTo>
                  <a:pt x="57497" y="5333"/>
                  <a:pt x="61307" y="12953"/>
                  <a:pt x="59021" y="20573"/>
                </a:cubicBezTo>
                <a:cubicBezTo>
                  <a:pt x="56735" y="28194"/>
                  <a:pt x="48353" y="32003"/>
                  <a:pt x="40733" y="29717"/>
                </a:cubicBezTo>
                <a:lnTo>
                  <a:pt x="36923" y="28194"/>
                </a:lnTo>
                <a:lnTo>
                  <a:pt x="39209" y="28955"/>
                </a:lnTo>
                <a:lnTo>
                  <a:pt x="36161" y="28194"/>
                </a:lnTo>
                <a:lnTo>
                  <a:pt x="39209" y="28194"/>
                </a:lnTo>
                <a:lnTo>
                  <a:pt x="36923" y="28955"/>
                </a:lnTo>
                <a:lnTo>
                  <a:pt x="40733" y="28194"/>
                </a:lnTo>
                <a:lnTo>
                  <a:pt x="38447" y="28955"/>
                </a:lnTo>
                <a:lnTo>
                  <a:pt x="41495" y="27432"/>
                </a:lnTo>
                <a:lnTo>
                  <a:pt x="39209" y="28194"/>
                </a:lnTo>
                <a:lnTo>
                  <a:pt x="41495" y="27432"/>
                </a:lnTo>
                <a:lnTo>
                  <a:pt x="39971" y="28194"/>
                </a:lnTo>
                <a:lnTo>
                  <a:pt x="37685" y="30479"/>
                </a:lnTo>
                <a:lnTo>
                  <a:pt x="35399" y="33527"/>
                </a:lnTo>
                <a:lnTo>
                  <a:pt x="33875" y="34289"/>
                </a:lnTo>
                <a:lnTo>
                  <a:pt x="30827" y="37338"/>
                </a:lnTo>
                <a:cubicBezTo>
                  <a:pt x="25976" y="50914"/>
                  <a:pt x="26331" y="53288"/>
                  <a:pt x="27779" y="68579"/>
                </a:cubicBezTo>
                <a:cubicBezTo>
                  <a:pt x="29011" y="100177"/>
                  <a:pt x="43502" y="134746"/>
                  <a:pt x="46067" y="164591"/>
                </a:cubicBezTo>
                <a:lnTo>
                  <a:pt x="46067" y="162305"/>
                </a:lnTo>
                <a:lnTo>
                  <a:pt x="45305" y="161544"/>
                </a:lnTo>
                <a:cubicBezTo>
                  <a:pt x="51160" y="169303"/>
                  <a:pt x="54195" y="174980"/>
                  <a:pt x="62069" y="182879"/>
                </a:cubicBezTo>
                <a:cubicBezTo>
                  <a:pt x="77373" y="199034"/>
                  <a:pt x="94213" y="216395"/>
                  <a:pt x="108551" y="233171"/>
                </a:cubicBezTo>
                <a:cubicBezTo>
                  <a:pt x="138510" y="277062"/>
                  <a:pt x="168000" y="289585"/>
                  <a:pt x="211421" y="318515"/>
                </a:cubicBezTo>
                <a:cubicBezTo>
                  <a:pt x="230420" y="329183"/>
                  <a:pt x="253649" y="333044"/>
                  <a:pt x="269333" y="348995"/>
                </a:cubicBezTo>
                <a:cubicBezTo>
                  <a:pt x="284700" y="360845"/>
                  <a:pt x="299318" y="372021"/>
                  <a:pt x="315815" y="382523"/>
                </a:cubicBezTo>
                <a:lnTo>
                  <a:pt x="312005" y="381000"/>
                </a:lnTo>
                <a:lnTo>
                  <a:pt x="313529" y="381761"/>
                </a:lnTo>
                <a:lnTo>
                  <a:pt x="315815" y="381761"/>
                </a:lnTo>
                <a:lnTo>
                  <a:pt x="322673" y="382523"/>
                </a:lnTo>
                <a:lnTo>
                  <a:pt x="327245" y="382523"/>
                </a:lnTo>
                <a:lnTo>
                  <a:pt x="330293" y="383285"/>
                </a:lnTo>
                <a:cubicBezTo>
                  <a:pt x="331055" y="383285"/>
                  <a:pt x="331817" y="384047"/>
                  <a:pt x="332579" y="384047"/>
                </a:cubicBezTo>
                <a:lnTo>
                  <a:pt x="334865" y="384809"/>
                </a:lnTo>
                <a:cubicBezTo>
                  <a:pt x="337151" y="385571"/>
                  <a:pt x="338675" y="387095"/>
                  <a:pt x="340199" y="388620"/>
                </a:cubicBezTo>
                <a:lnTo>
                  <a:pt x="340961" y="389382"/>
                </a:lnTo>
                <a:cubicBezTo>
                  <a:pt x="343247" y="391667"/>
                  <a:pt x="344771" y="393953"/>
                  <a:pt x="344771" y="397001"/>
                </a:cubicBezTo>
                <a:lnTo>
                  <a:pt x="345533" y="398526"/>
                </a:lnTo>
                <a:cubicBezTo>
                  <a:pt x="345533" y="400811"/>
                  <a:pt x="345533" y="402335"/>
                  <a:pt x="345533" y="403859"/>
                </a:cubicBezTo>
                <a:lnTo>
                  <a:pt x="344771" y="406145"/>
                </a:lnTo>
                <a:cubicBezTo>
                  <a:pt x="344771" y="407670"/>
                  <a:pt x="344009" y="408432"/>
                  <a:pt x="344009" y="409955"/>
                </a:cubicBezTo>
                <a:cubicBezTo>
                  <a:pt x="338027" y="419569"/>
                  <a:pt x="341838" y="414350"/>
                  <a:pt x="334865" y="422909"/>
                </a:cubicBezTo>
                <a:lnTo>
                  <a:pt x="334103" y="422909"/>
                </a:lnTo>
                <a:lnTo>
                  <a:pt x="337151" y="419100"/>
                </a:lnTo>
                <a:lnTo>
                  <a:pt x="337151" y="418338"/>
                </a:lnTo>
                <a:lnTo>
                  <a:pt x="337151" y="419861"/>
                </a:lnTo>
                <a:lnTo>
                  <a:pt x="336389" y="420623"/>
                </a:lnTo>
                <a:lnTo>
                  <a:pt x="336389" y="421385"/>
                </a:lnTo>
                <a:lnTo>
                  <a:pt x="334865" y="424433"/>
                </a:lnTo>
                <a:lnTo>
                  <a:pt x="333341" y="429005"/>
                </a:lnTo>
                <a:lnTo>
                  <a:pt x="328769" y="439673"/>
                </a:lnTo>
                <a:cubicBezTo>
                  <a:pt x="323880" y="452475"/>
                  <a:pt x="317555" y="473900"/>
                  <a:pt x="318863" y="487679"/>
                </a:cubicBezTo>
                <a:lnTo>
                  <a:pt x="318863" y="484632"/>
                </a:lnTo>
                <a:lnTo>
                  <a:pt x="320387" y="489965"/>
                </a:lnTo>
                <a:lnTo>
                  <a:pt x="318863" y="487679"/>
                </a:lnTo>
                <a:lnTo>
                  <a:pt x="320387" y="489203"/>
                </a:lnTo>
                <a:lnTo>
                  <a:pt x="318863" y="487679"/>
                </a:lnTo>
                <a:cubicBezTo>
                  <a:pt x="344454" y="517321"/>
                  <a:pt x="367199" y="549185"/>
                  <a:pt x="388967" y="581405"/>
                </a:cubicBezTo>
                <a:cubicBezTo>
                  <a:pt x="403610" y="604964"/>
                  <a:pt x="419650" y="626008"/>
                  <a:pt x="434687" y="649223"/>
                </a:cubicBezTo>
                <a:cubicBezTo>
                  <a:pt x="443882" y="660565"/>
                  <a:pt x="450460" y="672579"/>
                  <a:pt x="459071" y="684276"/>
                </a:cubicBezTo>
                <a:cubicBezTo>
                  <a:pt x="493793" y="736434"/>
                  <a:pt x="521263" y="791374"/>
                  <a:pt x="561941" y="838961"/>
                </a:cubicBezTo>
                <a:cubicBezTo>
                  <a:pt x="596600" y="890574"/>
                  <a:pt x="648708" y="896543"/>
                  <a:pt x="688433" y="934973"/>
                </a:cubicBezTo>
                <a:lnTo>
                  <a:pt x="686909" y="933450"/>
                </a:lnTo>
                <a:cubicBezTo>
                  <a:pt x="720933" y="962812"/>
                  <a:pt x="730051" y="960272"/>
                  <a:pt x="765395" y="976883"/>
                </a:cubicBezTo>
                <a:cubicBezTo>
                  <a:pt x="779530" y="985786"/>
                  <a:pt x="800015" y="995248"/>
                  <a:pt x="813401" y="1005077"/>
                </a:cubicBezTo>
                <a:cubicBezTo>
                  <a:pt x="830407" y="1018413"/>
                  <a:pt x="844618" y="1036281"/>
                  <a:pt x="864455" y="1045464"/>
                </a:cubicBezTo>
                <a:lnTo>
                  <a:pt x="862169" y="1044701"/>
                </a:lnTo>
                <a:cubicBezTo>
                  <a:pt x="875694" y="1048473"/>
                  <a:pt x="886909" y="1049070"/>
                  <a:pt x="901031" y="1050035"/>
                </a:cubicBezTo>
                <a:cubicBezTo>
                  <a:pt x="906810" y="1051623"/>
                  <a:pt x="920386" y="1050848"/>
                  <a:pt x="925415" y="1052321"/>
                </a:cubicBezTo>
                <a:cubicBezTo>
                  <a:pt x="933035" y="1053083"/>
                  <a:pt x="938369" y="1059179"/>
                  <a:pt x="938369" y="1066038"/>
                </a:cubicBezTo>
                <a:lnTo>
                  <a:pt x="938369" y="1066800"/>
                </a:lnTo>
                <a:cubicBezTo>
                  <a:pt x="938369" y="1067561"/>
                  <a:pt x="938369" y="1068323"/>
                  <a:pt x="938369" y="1069085"/>
                </a:cubicBezTo>
                <a:lnTo>
                  <a:pt x="938369" y="1067561"/>
                </a:lnTo>
                <a:cubicBezTo>
                  <a:pt x="937328" y="1089215"/>
                  <a:pt x="933556" y="1112913"/>
                  <a:pt x="932273" y="1134617"/>
                </a:cubicBezTo>
                <a:cubicBezTo>
                  <a:pt x="931511" y="1135379"/>
                  <a:pt x="931511" y="1136903"/>
                  <a:pt x="931511" y="1137665"/>
                </a:cubicBezTo>
                <a:lnTo>
                  <a:pt x="931511" y="1136903"/>
                </a:lnTo>
                <a:lnTo>
                  <a:pt x="931511" y="1138427"/>
                </a:lnTo>
                <a:lnTo>
                  <a:pt x="930749" y="1139189"/>
                </a:lnTo>
                <a:lnTo>
                  <a:pt x="929987" y="1141476"/>
                </a:lnTo>
                <a:lnTo>
                  <a:pt x="929987" y="1143761"/>
                </a:lnTo>
                <a:lnTo>
                  <a:pt x="928463" y="1146809"/>
                </a:lnTo>
                <a:cubicBezTo>
                  <a:pt x="926672" y="1155979"/>
                  <a:pt x="924602" y="1162062"/>
                  <a:pt x="922367" y="1171194"/>
                </a:cubicBezTo>
                <a:cubicBezTo>
                  <a:pt x="914061" y="1197444"/>
                  <a:pt x="908308" y="1224533"/>
                  <a:pt x="899507" y="1250441"/>
                </a:cubicBezTo>
                <a:cubicBezTo>
                  <a:pt x="895596" y="1261198"/>
                  <a:pt x="892535" y="1272273"/>
                  <a:pt x="888839" y="1283208"/>
                </a:cubicBezTo>
                <a:cubicBezTo>
                  <a:pt x="882806" y="1298752"/>
                  <a:pt x="878806" y="1314906"/>
                  <a:pt x="872837" y="1330451"/>
                </a:cubicBezTo>
                <a:lnTo>
                  <a:pt x="870551" y="1336547"/>
                </a:lnTo>
                <a:lnTo>
                  <a:pt x="869789" y="1339595"/>
                </a:lnTo>
                <a:lnTo>
                  <a:pt x="868265" y="1344167"/>
                </a:lnTo>
                <a:lnTo>
                  <a:pt x="867503" y="1345691"/>
                </a:lnTo>
                <a:lnTo>
                  <a:pt x="867503" y="1347977"/>
                </a:lnTo>
                <a:lnTo>
                  <a:pt x="866741" y="1347977"/>
                </a:lnTo>
                <a:lnTo>
                  <a:pt x="866741" y="1350264"/>
                </a:lnTo>
                <a:cubicBezTo>
                  <a:pt x="863693" y="1357883"/>
                  <a:pt x="855311" y="1360932"/>
                  <a:pt x="847691" y="1358645"/>
                </a:cubicBezTo>
                <a:cubicBezTo>
                  <a:pt x="840833" y="1355597"/>
                  <a:pt x="837023" y="1347215"/>
                  <a:pt x="840071" y="1339595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9320669" y="3902202"/>
            <a:ext cx="331457" cy="1620773"/>
          </a:xfrm>
          <a:custGeom>
            <a:avLst/>
            <a:gdLst>
              <a:gd name="connsiteX0" fmla="*/ 331457 w 331457"/>
              <a:gd name="connsiteY0" fmla="*/ 15239 h 1620773"/>
              <a:gd name="connsiteX1" fmla="*/ 310133 w 331457"/>
              <a:gd name="connsiteY1" fmla="*/ 379476 h 1620773"/>
              <a:gd name="connsiteX2" fmla="*/ 278129 w 331457"/>
              <a:gd name="connsiteY2" fmla="*/ 601979 h 1620773"/>
              <a:gd name="connsiteX3" fmla="*/ 236981 w 331457"/>
              <a:gd name="connsiteY3" fmla="*/ 892301 h 1620773"/>
              <a:gd name="connsiteX4" fmla="*/ 105905 w 331457"/>
              <a:gd name="connsiteY4" fmla="*/ 1113282 h 1620773"/>
              <a:gd name="connsiteX5" fmla="*/ 108204 w 331457"/>
              <a:gd name="connsiteY5" fmla="*/ 1110995 h 1620773"/>
              <a:gd name="connsiteX6" fmla="*/ 106679 w 331457"/>
              <a:gd name="connsiteY6" fmla="*/ 1113282 h 1620773"/>
              <a:gd name="connsiteX7" fmla="*/ 108204 w 331457"/>
              <a:gd name="connsiteY7" fmla="*/ 1110995 h 1620773"/>
              <a:gd name="connsiteX8" fmla="*/ 76961 w 331457"/>
              <a:gd name="connsiteY8" fmla="*/ 1178813 h 1620773"/>
              <a:gd name="connsiteX9" fmla="*/ 75438 w 331457"/>
              <a:gd name="connsiteY9" fmla="*/ 1180338 h 1620773"/>
              <a:gd name="connsiteX10" fmla="*/ 51054 w 331457"/>
              <a:gd name="connsiteY10" fmla="*/ 1194053 h 1620773"/>
              <a:gd name="connsiteX11" fmla="*/ 35800 w 331457"/>
              <a:gd name="connsiteY11" fmla="*/ 1198626 h 1620773"/>
              <a:gd name="connsiteX12" fmla="*/ 36576 w 331457"/>
              <a:gd name="connsiteY12" fmla="*/ 1198626 h 1620773"/>
              <a:gd name="connsiteX13" fmla="*/ 45707 w 331457"/>
              <a:gd name="connsiteY13" fmla="*/ 1181861 h 1620773"/>
              <a:gd name="connsiteX14" fmla="*/ 46469 w 331457"/>
              <a:gd name="connsiteY14" fmla="*/ 1181861 h 1620773"/>
              <a:gd name="connsiteX15" fmla="*/ 26657 w 331457"/>
              <a:gd name="connsiteY15" fmla="*/ 1290827 h 1620773"/>
              <a:gd name="connsiteX16" fmla="*/ 28955 w 331457"/>
              <a:gd name="connsiteY16" fmla="*/ 1283207 h 1620773"/>
              <a:gd name="connsiteX17" fmla="*/ 32753 w 331457"/>
              <a:gd name="connsiteY17" fmla="*/ 1464563 h 1620773"/>
              <a:gd name="connsiteX18" fmla="*/ 40385 w 331457"/>
              <a:gd name="connsiteY18" fmla="*/ 1546097 h 1620773"/>
              <a:gd name="connsiteX19" fmla="*/ 44957 w 331457"/>
              <a:gd name="connsiteY19" fmla="*/ 1581911 h 1620773"/>
              <a:gd name="connsiteX20" fmla="*/ 45707 w 331457"/>
              <a:gd name="connsiteY20" fmla="*/ 1588007 h 1620773"/>
              <a:gd name="connsiteX21" fmla="*/ 46469 w 331457"/>
              <a:gd name="connsiteY21" fmla="*/ 1592579 h 1620773"/>
              <a:gd name="connsiteX22" fmla="*/ 48005 w 331457"/>
              <a:gd name="connsiteY22" fmla="*/ 1600200 h 1620773"/>
              <a:gd name="connsiteX23" fmla="*/ 48005 w 331457"/>
              <a:gd name="connsiteY23" fmla="*/ 1602485 h 1620773"/>
              <a:gd name="connsiteX24" fmla="*/ 48755 w 331457"/>
              <a:gd name="connsiteY24" fmla="*/ 1604009 h 1620773"/>
              <a:gd name="connsiteX25" fmla="*/ 37338 w 331457"/>
              <a:gd name="connsiteY25" fmla="*/ 1620773 h 1620773"/>
              <a:gd name="connsiteX26" fmla="*/ 20573 w 331457"/>
              <a:gd name="connsiteY26" fmla="*/ 1609344 h 1620773"/>
              <a:gd name="connsiteX27" fmla="*/ 19811 w 331457"/>
              <a:gd name="connsiteY27" fmla="*/ 1607819 h 1620773"/>
              <a:gd name="connsiteX28" fmla="*/ 19811 w 331457"/>
              <a:gd name="connsiteY28" fmla="*/ 1604009 h 1620773"/>
              <a:gd name="connsiteX29" fmla="*/ 19050 w 331457"/>
              <a:gd name="connsiteY29" fmla="*/ 1600961 h 1620773"/>
              <a:gd name="connsiteX30" fmla="*/ 18288 w 331457"/>
              <a:gd name="connsiteY30" fmla="*/ 1597151 h 1620773"/>
              <a:gd name="connsiteX31" fmla="*/ 13703 w 331457"/>
              <a:gd name="connsiteY31" fmla="*/ 1565909 h 1620773"/>
              <a:gd name="connsiteX32" fmla="*/ 4571 w 331457"/>
              <a:gd name="connsiteY32" fmla="*/ 1473707 h 1620773"/>
              <a:gd name="connsiteX33" fmla="*/ 0 w 331457"/>
              <a:gd name="connsiteY33" fmla="*/ 1283207 h 1620773"/>
              <a:gd name="connsiteX34" fmla="*/ 2285 w 331457"/>
              <a:gd name="connsiteY34" fmla="*/ 1275588 h 1620773"/>
              <a:gd name="connsiteX35" fmla="*/ 1523 w 331457"/>
              <a:gd name="connsiteY35" fmla="*/ 1277111 h 1620773"/>
              <a:gd name="connsiteX36" fmla="*/ 18288 w 331457"/>
              <a:gd name="connsiteY36" fmla="*/ 1188719 h 1620773"/>
              <a:gd name="connsiteX37" fmla="*/ 27419 w 331457"/>
              <a:gd name="connsiteY37" fmla="*/ 1171194 h 1620773"/>
              <a:gd name="connsiteX38" fmla="*/ 35800 w 331457"/>
              <a:gd name="connsiteY38" fmla="*/ 1168907 h 1620773"/>
              <a:gd name="connsiteX39" fmla="*/ 56388 w 331457"/>
              <a:gd name="connsiteY39" fmla="*/ 1159001 h 1620773"/>
              <a:gd name="connsiteX40" fmla="*/ 54850 w 331457"/>
              <a:gd name="connsiteY40" fmla="*/ 1160526 h 1620773"/>
              <a:gd name="connsiteX41" fmla="*/ 83057 w 331457"/>
              <a:gd name="connsiteY41" fmla="*/ 1097279 h 1620773"/>
              <a:gd name="connsiteX42" fmla="*/ 84569 w 331457"/>
              <a:gd name="connsiteY42" fmla="*/ 1095755 h 1620773"/>
              <a:gd name="connsiteX43" fmla="*/ 85331 w 331457"/>
              <a:gd name="connsiteY43" fmla="*/ 1093469 h 1620773"/>
              <a:gd name="connsiteX44" fmla="*/ 87629 w 331457"/>
              <a:gd name="connsiteY44" fmla="*/ 1091945 h 1620773"/>
              <a:gd name="connsiteX45" fmla="*/ 211073 w 331457"/>
              <a:gd name="connsiteY45" fmla="*/ 880109 h 1620773"/>
              <a:gd name="connsiteX46" fmla="*/ 249935 w 331457"/>
              <a:gd name="connsiteY46" fmla="*/ 605789 h 1620773"/>
              <a:gd name="connsiteX47" fmla="*/ 281178 w 331457"/>
              <a:gd name="connsiteY47" fmla="*/ 379476 h 1620773"/>
              <a:gd name="connsiteX48" fmla="*/ 303276 w 331457"/>
              <a:gd name="connsiteY48" fmla="*/ 12953 h 1620773"/>
              <a:gd name="connsiteX49" fmla="*/ 318503 w 331457"/>
              <a:gd name="connsiteY49" fmla="*/ 0 h 1620773"/>
              <a:gd name="connsiteX50" fmla="*/ 331457 w 331457"/>
              <a:gd name="connsiteY50" fmla="*/ 15239 h 162077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</a:cxnLst>
            <a:rect l="l" t="t" r="r" b="b"/>
            <a:pathLst>
              <a:path w="331457" h="1620773">
                <a:moveTo>
                  <a:pt x="331457" y="15239"/>
                </a:moveTo>
                <a:cubicBezTo>
                  <a:pt x="325577" y="135851"/>
                  <a:pt x="307581" y="259575"/>
                  <a:pt x="310133" y="379476"/>
                </a:cubicBezTo>
                <a:cubicBezTo>
                  <a:pt x="312940" y="449160"/>
                  <a:pt x="266306" y="530135"/>
                  <a:pt x="278129" y="601979"/>
                </a:cubicBezTo>
                <a:cubicBezTo>
                  <a:pt x="306095" y="766355"/>
                  <a:pt x="304469" y="743775"/>
                  <a:pt x="236981" y="892301"/>
                </a:cubicBezTo>
                <a:cubicBezTo>
                  <a:pt x="202438" y="959929"/>
                  <a:pt x="152742" y="1055115"/>
                  <a:pt x="105905" y="1113282"/>
                </a:cubicBezTo>
                <a:lnTo>
                  <a:pt x="108204" y="1110995"/>
                </a:lnTo>
                <a:lnTo>
                  <a:pt x="106679" y="1113282"/>
                </a:lnTo>
                <a:lnTo>
                  <a:pt x="108204" y="1110995"/>
                </a:lnTo>
                <a:cubicBezTo>
                  <a:pt x="96545" y="1132979"/>
                  <a:pt x="92214" y="1158671"/>
                  <a:pt x="76961" y="1178813"/>
                </a:cubicBezTo>
                <a:cubicBezTo>
                  <a:pt x="76200" y="1178813"/>
                  <a:pt x="75438" y="1179576"/>
                  <a:pt x="75438" y="1180338"/>
                </a:cubicBezTo>
                <a:cubicBezTo>
                  <a:pt x="65113" y="1188173"/>
                  <a:pt x="62268" y="1188465"/>
                  <a:pt x="51054" y="1194053"/>
                </a:cubicBezTo>
                <a:cubicBezTo>
                  <a:pt x="44551" y="1195260"/>
                  <a:pt x="42760" y="1198028"/>
                  <a:pt x="35800" y="1198626"/>
                </a:cubicBezTo>
                <a:lnTo>
                  <a:pt x="36576" y="1198626"/>
                </a:lnTo>
                <a:lnTo>
                  <a:pt x="45707" y="1181861"/>
                </a:lnTo>
                <a:lnTo>
                  <a:pt x="46469" y="1181861"/>
                </a:lnTo>
                <a:cubicBezTo>
                  <a:pt x="54025" y="1230896"/>
                  <a:pt x="46863" y="1247013"/>
                  <a:pt x="26657" y="1290827"/>
                </a:cubicBezTo>
                <a:lnTo>
                  <a:pt x="28955" y="1283207"/>
                </a:lnTo>
                <a:cubicBezTo>
                  <a:pt x="28905" y="1343507"/>
                  <a:pt x="30835" y="1404340"/>
                  <a:pt x="32753" y="1464563"/>
                </a:cubicBezTo>
                <a:cubicBezTo>
                  <a:pt x="33642" y="1491856"/>
                  <a:pt x="34594" y="1519262"/>
                  <a:pt x="40385" y="1546097"/>
                </a:cubicBezTo>
                <a:cubicBezTo>
                  <a:pt x="41478" y="1557997"/>
                  <a:pt x="43916" y="1569542"/>
                  <a:pt x="44957" y="1581911"/>
                </a:cubicBezTo>
                <a:lnTo>
                  <a:pt x="45707" y="1588007"/>
                </a:lnTo>
                <a:lnTo>
                  <a:pt x="46469" y="1592579"/>
                </a:lnTo>
                <a:lnTo>
                  <a:pt x="48005" y="1600200"/>
                </a:lnTo>
                <a:lnTo>
                  <a:pt x="48005" y="1602485"/>
                </a:lnTo>
                <a:lnTo>
                  <a:pt x="48755" y="1604009"/>
                </a:lnTo>
                <a:cubicBezTo>
                  <a:pt x="49529" y="1611629"/>
                  <a:pt x="44957" y="1619250"/>
                  <a:pt x="37338" y="1620773"/>
                </a:cubicBezTo>
                <a:cubicBezTo>
                  <a:pt x="28955" y="1622297"/>
                  <a:pt x="22097" y="1616963"/>
                  <a:pt x="20573" y="1609344"/>
                </a:cubicBezTo>
                <a:lnTo>
                  <a:pt x="19811" y="1607819"/>
                </a:lnTo>
                <a:lnTo>
                  <a:pt x="19811" y="1604009"/>
                </a:lnTo>
                <a:lnTo>
                  <a:pt x="19050" y="1600961"/>
                </a:lnTo>
                <a:lnTo>
                  <a:pt x="18288" y="1597151"/>
                </a:lnTo>
                <a:cubicBezTo>
                  <a:pt x="16433" y="1586826"/>
                  <a:pt x="16078" y="1575866"/>
                  <a:pt x="13703" y="1565909"/>
                </a:cubicBezTo>
                <a:cubicBezTo>
                  <a:pt x="9652" y="1534312"/>
                  <a:pt x="4546" y="1505800"/>
                  <a:pt x="4571" y="1473707"/>
                </a:cubicBezTo>
                <a:cubicBezTo>
                  <a:pt x="1968" y="1410372"/>
                  <a:pt x="1181" y="1346580"/>
                  <a:pt x="0" y="1283207"/>
                </a:cubicBezTo>
                <a:cubicBezTo>
                  <a:pt x="0" y="1280921"/>
                  <a:pt x="761" y="1277873"/>
                  <a:pt x="2285" y="1275588"/>
                </a:cubicBezTo>
                <a:lnTo>
                  <a:pt x="1523" y="1277111"/>
                </a:lnTo>
                <a:cubicBezTo>
                  <a:pt x="17564" y="1241196"/>
                  <a:pt x="24942" y="1229220"/>
                  <a:pt x="18288" y="1188719"/>
                </a:cubicBezTo>
                <a:cubicBezTo>
                  <a:pt x="16750" y="1181100"/>
                  <a:pt x="20573" y="1174241"/>
                  <a:pt x="27419" y="1171194"/>
                </a:cubicBezTo>
                <a:cubicBezTo>
                  <a:pt x="32880" y="1171536"/>
                  <a:pt x="30467" y="1170254"/>
                  <a:pt x="35800" y="1168907"/>
                </a:cubicBezTo>
                <a:cubicBezTo>
                  <a:pt x="42926" y="1166190"/>
                  <a:pt x="50660" y="1163713"/>
                  <a:pt x="56388" y="1159001"/>
                </a:cubicBezTo>
                <a:lnTo>
                  <a:pt x="54850" y="1160526"/>
                </a:lnTo>
                <a:cubicBezTo>
                  <a:pt x="67157" y="1141996"/>
                  <a:pt x="72542" y="1116139"/>
                  <a:pt x="83057" y="1097279"/>
                </a:cubicBezTo>
                <a:cubicBezTo>
                  <a:pt x="83057" y="1096517"/>
                  <a:pt x="83807" y="1095755"/>
                  <a:pt x="84569" y="1095755"/>
                </a:cubicBezTo>
                <a:lnTo>
                  <a:pt x="85331" y="1093469"/>
                </a:lnTo>
                <a:cubicBezTo>
                  <a:pt x="86105" y="1092707"/>
                  <a:pt x="86855" y="1092707"/>
                  <a:pt x="87629" y="1091945"/>
                </a:cubicBezTo>
                <a:cubicBezTo>
                  <a:pt x="132803" y="1027683"/>
                  <a:pt x="175666" y="951179"/>
                  <a:pt x="211073" y="880109"/>
                </a:cubicBezTo>
                <a:cubicBezTo>
                  <a:pt x="277418" y="734834"/>
                  <a:pt x="275640" y="765441"/>
                  <a:pt x="249935" y="605789"/>
                </a:cubicBezTo>
                <a:cubicBezTo>
                  <a:pt x="236613" y="526402"/>
                  <a:pt x="283806" y="450976"/>
                  <a:pt x="281178" y="379476"/>
                </a:cubicBezTo>
                <a:cubicBezTo>
                  <a:pt x="279717" y="259143"/>
                  <a:pt x="295998" y="133730"/>
                  <a:pt x="303276" y="12953"/>
                </a:cubicBezTo>
                <a:cubicBezTo>
                  <a:pt x="304038" y="5333"/>
                  <a:pt x="310895" y="-761"/>
                  <a:pt x="318503" y="0"/>
                </a:cubicBezTo>
                <a:cubicBezTo>
                  <a:pt x="326897" y="761"/>
                  <a:pt x="332231" y="7619"/>
                  <a:pt x="331457" y="15239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8138807" y="1907301"/>
            <a:ext cx="1514093" cy="2023094"/>
          </a:xfrm>
          <a:custGeom>
            <a:avLst/>
            <a:gdLst>
              <a:gd name="connsiteX0" fmla="*/ 9131 w 1514093"/>
              <a:gd name="connsiteY0" fmla="*/ 21320 h 2023094"/>
              <a:gd name="connsiteX1" fmla="*/ 142481 w 1514093"/>
              <a:gd name="connsiteY1" fmla="*/ 16748 h 2023094"/>
              <a:gd name="connsiteX2" fmla="*/ 177545 w 1514093"/>
              <a:gd name="connsiteY2" fmla="*/ 31988 h 2023094"/>
              <a:gd name="connsiteX3" fmla="*/ 180581 w 1514093"/>
              <a:gd name="connsiteY3" fmla="*/ 34274 h 2023094"/>
              <a:gd name="connsiteX4" fmla="*/ 183629 w 1514093"/>
              <a:gd name="connsiteY4" fmla="*/ 35798 h 2023094"/>
              <a:gd name="connsiteX5" fmla="*/ 188214 w 1514093"/>
              <a:gd name="connsiteY5" fmla="*/ 38846 h 2023094"/>
              <a:gd name="connsiteX6" fmla="*/ 190500 w 1514093"/>
              <a:gd name="connsiteY6" fmla="*/ 41132 h 2023094"/>
              <a:gd name="connsiteX7" fmla="*/ 192023 w 1514093"/>
              <a:gd name="connsiteY7" fmla="*/ 41894 h 2023094"/>
              <a:gd name="connsiteX8" fmla="*/ 191261 w 1514093"/>
              <a:gd name="connsiteY8" fmla="*/ 41132 h 2023094"/>
              <a:gd name="connsiteX9" fmla="*/ 171450 w 1514093"/>
              <a:gd name="connsiteY9" fmla="*/ 44180 h 2023094"/>
              <a:gd name="connsiteX10" fmla="*/ 172211 w 1514093"/>
              <a:gd name="connsiteY10" fmla="*/ 44180 h 2023094"/>
              <a:gd name="connsiteX11" fmla="*/ 313169 w 1514093"/>
              <a:gd name="connsiteY11" fmla="*/ 3794 h 2023094"/>
              <a:gd name="connsiteX12" fmla="*/ 457961 w 1514093"/>
              <a:gd name="connsiteY12" fmla="*/ 77708 h 2023094"/>
              <a:gd name="connsiteX13" fmla="*/ 536447 w 1514093"/>
              <a:gd name="connsiteY13" fmla="*/ 393176 h 2023094"/>
              <a:gd name="connsiteX14" fmla="*/ 536447 w 1514093"/>
              <a:gd name="connsiteY14" fmla="*/ 391652 h 2023094"/>
              <a:gd name="connsiteX15" fmla="*/ 531862 w 1514093"/>
              <a:gd name="connsiteY15" fmla="*/ 381746 h 2023094"/>
              <a:gd name="connsiteX16" fmla="*/ 582167 w 1514093"/>
              <a:gd name="connsiteY16" fmla="*/ 569960 h 2023094"/>
              <a:gd name="connsiteX17" fmla="*/ 582917 w 1514093"/>
              <a:gd name="connsiteY17" fmla="*/ 571484 h 2023094"/>
              <a:gd name="connsiteX18" fmla="*/ 582167 w 1514093"/>
              <a:gd name="connsiteY18" fmla="*/ 576056 h 2023094"/>
              <a:gd name="connsiteX19" fmla="*/ 582167 w 1514093"/>
              <a:gd name="connsiteY19" fmla="*/ 579104 h 2023094"/>
              <a:gd name="connsiteX20" fmla="*/ 581393 w 1514093"/>
              <a:gd name="connsiteY20" fmla="*/ 581390 h 2023094"/>
              <a:gd name="connsiteX21" fmla="*/ 580631 w 1514093"/>
              <a:gd name="connsiteY21" fmla="*/ 585200 h 2023094"/>
              <a:gd name="connsiteX22" fmla="*/ 579119 w 1514093"/>
              <a:gd name="connsiteY22" fmla="*/ 587486 h 2023094"/>
              <a:gd name="connsiteX23" fmla="*/ 578357 w 1514093"/>
              <a:gd name="connsiteY23" fmla="*/ 589010 h 2023094"/>
              <a:gd name="connsiteX24" fmla="*/ 576833 w 1514093"/>
              <a:gd name="connsiteY24" fmla="*/ 591296 h 2023094"/>
              <a:gd name="connsiteX25" fmla="*/ 552436 w 1514093"/>
              <a:gd name="connsiteY25" fmla="*/ 615680 h 2023094"/>
              <a:gd name="connsiteX26" fmla="*/ 552436 w 1514093"/>
              <a:gd name="connsiteY26" fmla="*/ 616442 h 2023094"/>
              <a:gd name="connsiteX27" fmla="*/ 555497 w 1514093"/>
              <a:gd name="connsiteY27" fmla="*/ 601202 h 2023094"/>
              <a:gd name="connsiteX28" fmla="*/ 555497 w 1514093"/>
              <a:gd name="connsiteY28" fmla="*/ 601964 h 2023094"/>
              <a:gd name="connsiteX29" fmla="*/ 556259 w 1514093"/>
              <a:gd name="connsiteY29" fmla="*/ 605012 h 2023094"/>
              <a:gd name="connsiteX30" fmla="*/ 576071 w 1514093"/>
              <a:gd name="connsiteY30" fmla="*/ 715502 h 2023094"/>
              <a:gd name="connsiteX31" fmla="*/ 567690 w 1514093"/>
              <a:gd name="connsiteY31" fmla="*/ 701786 h 2023094"/>
              <a:gd name="connsiteX32" fmla="*/ 567690 w 1514093"/>
              <a:gd name="connsiteY32" fmla="*/ 702548 h 2023094"/>
              <a:gd name="connsiteX33" fmla="*/ 566915 w 1514093"/>
              <a:gd name="connsiteY33" fmla="*/ 701786 h 2023094"/>
              <a:gd name="connsiteX34" fmla="*/ 582167 w 1514093"/>
              <a:gd name="connsiteY34" fmla="*/ 707120 h 2023094"/>
              <a:gd name="connsiteX35" fmla="*/ 595121 w 1514093"/>
              <a:gd name="connsiteY35" fmla="*/ 712454 h 2023094"/>
              <a:gd name="connsiteX36" fmla="*/ 598169 w 1514093"/>
              <a:gd name="connsiteY36" fmla="*/ 715502 h 2023094"/>
              <a:gd name="connsiteX37" fmla="*/ 598169 w 1514093"/>
              <a:gd name="connsiteY37" fmla="*/ 716264 h 2023094"/>
              <a:gd name="connsiteX38" fmla="*/ 594359 w 1514093"/>
              <a:gd name="connsiteY38" fmla="*/ 712454 h 2023094"/>
              <a:gd name="connsiteX39" fmla="*/ 595121 w 1514093"/>
              <a:gd name="connsiteY39" fmla="*/ 713216 h 2023094"/>
              <a:gd name="connsiteX40" fmla="*/ 591311 w 1514093"/>
              <a:gd name="connsiteY40" fmla="*/ 711692 h 2023094"/>
              <a:gd name="connsiteX41" fmla="*/ 593597 w 1514093"/>
              <a:gd name="connsiteY41" fmla="*/ 711692 h 2023094"/>
              <a:gd name="connsiteX42" fmla="*/ 591311 w 1514093"/>
              <a:gd name="connsiteY42" fmla="*/ 711692 h 2023094"/>
              <a:gd name="connsiteX43" fmla="*/ 626364 w 1514093"/>
              <a:gd name="connsiteY43" fmla="*/ 721598 h 2023094"/>
              <a:gd name="connsiteX44" fmla="*/ 628636 w 1514093"/>
              <a:gd name="connsiteY44" fmla="*/ 723884 h 2023094"/>
              <a:gd name="connsiteX45" fmla="*/ 724661 w 1514093"/>
              <a:gd name="connsiteY45" fmla="*/ 849614 h 2023094"/>
              <a:gd name="connsiteX46" fmla="*/ 725423 w 1514093"/>
              <a:gd name="connsiteY46" fmla="*/ 849614 h 2023094"/>
              <a:gd name="connsiteX47" fmla="*/ 709421 w 1514093"/>
              <a:gd name="connsiteY47" fmla="*/ 844280 h 2023094"/>
              <a:gd name="connsiteX48" fmla="*/ 712469 w 1514093"/>
              <a:gd name="connsiteY48" fmla="*/ 844280 h 2023094"/>
              <a:gd name="connsiteX49" fmla="*/ 712469 w 1514093"/>
              <a:gd name="connsiteY49" fmla="*/ 843518 h 2023094"/>
              <a:gd name="connsiteX50" fmla="*/ 868667 w 1514093"/>
              <a:gd name="connsiteY50" fmla="*/ 885428 h 2023094"/>
              <a:gd name="connsiteX51" fmla="*/ 1095743 w 1514093"/>
              <a:gd name="connsiteY51" fmla="*/ 921242 h 2023094"/>
              <a:gd name="connsiteX52" fmla="*/ 1217662 w 1514093"/>
              <a:gd name="connsiteY52" fmla="*/ 970772 h 2023094"/>
              <a:gd name="connsiteX53" fmla="*/ 1316735 w 1514093"/>
              <a:gd name="connsiteY53" fmla="*/ 1089644 h 2023094"/>
              <a:gd name="connsiteX54" fmla="*/ 1348740 w 1514093"/>
              <a:gd name="connsiteY54" fmla="*/ 1195562 h 2023094"/>
              <a:gd name="connsiteX55" fmla="*/ 1397507 w 1514093"/>
              <a:gd name="connsiteY55" fmla="*/ 1373870 h 2023094"/>
              <a:gd name="connsiteX56" fmla="*/ 1463788 w 1514093"/>
              <a:gd name="connsiteY56" fmla="*/ 1688576 h 2023094"/>
              <a:gd name="connsiteX57" fmla="*/ 1498091 w 1514093"/>
              <a:gd name="connsiteY57" fmla="*/ 1874504 h 2023094"/>
              <a:gd name="connsiteX58" fmla="*/ 1514093 w 1514093"/>
              <a:gd name="connsiteY58" fmla="*/ 1964420 h 2023094"/>
              <a:gd name="connsiteX59" fmla="*/ 1513319 w 1514093"/>
              <a:gd name="connsiteY59" fmla="*/ 2010902 h 2023094"/>
              <a:gd name="connsiteX60" fmla="*/ 1497317 w 1514093"/>
              <a:gd name="connsiteY60" fmla="*/ 2023094 h 2023094"/>
              <a:gd name="connsiteX61" fmla="*/ 1484362 w 1514093"/>
              <a:gd name="connsiteY61" fmla="*/ 2007854 h 2023094"/>
              <a:gd name="connsiteX62" fmla="*/ 1470659 w 1514093"/>
              <a:gd name="connsiteY62" fmla="*/ 1879838 h 2023094"/>
              <a:gd name="connsiteX63" fmla="*/ 1435607 w 1514093"/>
              <a:gd name="connsiteY63" fmla="*/ 1693148 h 2023094"/>
              <a:gd name="connsiteX64" fmla="*/ 1367790 w 1514093"/>
              <a:gd name="connsiteY64" fmla="*/ 1374632 h 2023094"/>
              <a:gd name="connsiteX65" fmla="*/ 1291590 w 1514093"/>
              <a:gd name="connsiteY65" fmla="*/ 1102598 h 2023094"/>
              <a:gd name="connsiteX66" fmla="*/ 1205483 w 1514093"/>
              <a:gd name="connsiteY66" fmla="*/ 998204 h 2023094"/>
              <a:gd name="connsiteX67" fmla="*/ 1089659 w 1514093"/>
              <a:gd name="connsiteY67" fmla="*/ 949436 h 2023094"/>
              <a:gd name="connsiteX68" fmla="*/ 919733 w 1514093"/>
              <a:gd name="connsiteY68" fmla="*/ 919718 h 2023094"/>
              <a:gd name="connsiteX69" fmla="*/ 859535 w 1514093"/>
              <a:gd name="connsiteY69" fmla="*/ 912098 h 2023094"/>
              <a:gd name="connsiteX70" fmla="*/ 767333 w 1514093"/>
              <a:gd name="connsiteY70" fmla="*/ 871712 h 2023094"/>
              <a:gd name="connsiteX71" fmla="*/ 733031 w 1514093"/>
              <a:gd name="connsiteY71" fmla="*/ 870188 h 2023094"/>
              <a:gd name="connsiteX72" fmla="*/ 727709 w 1514093"/>
              <a:gd name="connsiteY72" fmla="*/ 870950 h 2023094"/>
              <a:gd name="connsiteX73" fmla="*/ 723886 w 1514093"/>
              <a:gd name="connsiteY73" fmla="*/ 870950 h 2023094"/>
              <a:gd name="connsiteX74" fmla="*/ 720838 w 1514093"/>
              <a:gd name="connsiteY74" fmla="*/ 871712 h 2023094"/>
              <a:gd name="connsiteX75" fmla="*/ 717791 w 1514093"/>
              <a:gd name="connsiteY75" fmla="*/ 871712 h 2023094"/>
              <a:gd name="connsiteX76" fmla="*/ 716267 w 1514093"/>
              <a:gd name="connsiteY76" fmla="*/ 872474 h 2023094"/>
              <a:gd name="connsiteX77" fmla="*/ 715517 w 1514093"/>
              <a:gd name="connsiteY77" fmla="*/ 872474 h 2023094"/>
              <a:gd name="connsiteX78" fmla="*/ 718566 w 1514093"/>
              <a:gd name="connsiteY78" fmla="*/ 871712 h 2023094"/>
              <a:gd name="connsiteX79" fmla="*/ 701788 w 1514093"/>
              <a:gd name="connsiteY79" fmla="*/ 866378 h 2023094"/>
              <a:gd name="connsiteX80" fmla="*/ 607314 w 1514093"/>
              <a:gd name="connsiteY80" fmla="*/ 742934 h 2023094"/>
              <a:gd name="connsiteX81" fmla="*/ 609586 w 1514093"/>
              <a:gd name="connsiteY81" fmla="*/ 744458 h 2023094"/>
              <a:gd name="connsiteX82" fmla="*/ 606538 w 1514093"/>
              <a:gd name="connsiteY82" fmla="*/ 742934 h 2023094"/>
              <a:gd name="connsiteX83" fmla="*/ 605790 w 1514093"/>
              <a:gd name="connsiteY83" fmla="*/ 742172 h 2023094"/>
              <a:gd name="connsiteX84" fmla="*/ 605015 w 1514093"/>
              <a:gd name="connsiteY84" fmla="*/ 741410 h 2023094"/>
              <a:gd name="connsiteX85" fmla="*/ 601217 w 1514093"/>
              <a:gd name="connsiteY85" fmla="*/ 740648 h 2023094"/>
              <a:gd name="connsiteX86" fmla="*/ 589788 w 1514093"/>
              <a:gd name="connsiteY86" fmla="*/ 740648 h 2023094"/>
              <a:gd name="connsiteX87" fmla="*/ 587488 w 1514093"/>
              <a:gd name="connsiteY87" fmla="*/ 739886 h 2023094"/>
              <a:gd name="connsiteX88" fmla="*/ 585216 w 1514093"/>
              <a:gd name="connsiteY88" fmla="*/ 739886 h 2023094"/>
              <a:gd name="connsiteX89" fmla="*/ 581393 w 1514093"/>
              <a:gd name="connsiteY89" fmla="*/ 738362 h 2023094"/>
              <a:gd name="connsiteX90" fmla="*/ 580631 w 1514093"/>
              <a:gd name="connsiteY90" fmla="*/ 737600 h 2023094"/>
              <a:gd name="connsiteX91" fmla="*/ 576071 w 1514093"/>
              <a:gd name="connsiteY91" fmla="*/ 733790 h 2023094"/>
              <a:gd name="connsiteX92" fmla="*/ 575309 w 1514093"/>
              <a:gd name="connsiteY92" fmla="*/ 733028 h 2023094"/>
              <a:gd name="connsiteX93" fmla="*/ 578357 w 1514093"/>
              <a:gd name="connsiteY93" fmla="*/ 736076 h 2023094"/>
              <a:gd name="connsiteX94" fmla="*/ 579119 w 1514093"/>
              <a:gd name="connsiteY94" fmla="*/ 736076 h 2023094"/>
              <a:gd name="connsiteX95" fmla="*/ 578357 w 1514093"/>
              <a:gd name="connsiteY95" fmla="*/ 736076 h 2023094"/>
              <a:gd name="connsiteX96" fmla="*/ 576833 w 1514093"/>
              <a:gd name="connsiteY96" fmla="*/ 735314 h 2023094"/>
              <a:gd name="connsiteX97" fmla="*/ 569214 w 1514093"/>
              <a:gd name="connsiteY97" fmla="*/ 732266 h 2023094"/>
              <a:gd name="connsiteX98" fmla="*/ 557021 w 1514093"/>
              <a:gd name="connsiteY98" fmla="*/ 728456 h 2023094"/>
              <a:gd name="connsiteX99" fmla="*/ 547865 w 1514093"/>
              <a:gd name="connsiteY99" fmla="*/ 715502 h 2023094"/>
              <a:gd name="connsiteX100" fmla="*/ 528066 w 1514093"/>
              <a:gd name="connsiteY100" fmla="*/ 608060 h 2023094"/>
              <a:gd name="connsiteX101" fmla="*/ 528815 w 1514093"/>
              <a:gd name="connsiteY101" fmla="*/ 611108 h 2023094"/>
              <a:gd name="connsiteX102" fmla="*/ 528815 w 1514093"/>
              <a:gd name="connsiteY102" fmla="*/ 610346 h 2023094"/>
              <a:gd name="connsiteX103" fmla="*/ 531862 w 1514093"/>
              <a:gd name="connsiteY103" fmla="*/ 595868 h 2023094"/>
              <a:gd name="connsiteX104" fmla="*/ 554735 w 1514093"/>
              <a:gd name="connsiteY104" fmla="*/ 573008 h 2023094"/>
              <a:gd name="connsiteX105" fmla="*/ 553211 w 1514093"/>
              <a:gd name="connsiteY105" fmla="*/ 574532 h 2023094"/>
              <a:gd name="connsiteX106" fmla="*/ 554735 w 1514093"/>
              <a:gd name="connsiteY106" fmla="*/ 573008 h 2023094"/>
              <a:gd name="connsiteX107" fmla="*/ 553211 w 1514093"/>
              <a:gd name="connsiteY107" fmla="*/ 575294 h 2023094"/>
              <a:gd name="connsiteX108" fmla="*/ 553973 w 1514093"/>
              <a:gd name="connsiteY108" fmla="*/ 575294 h 2023094"/>
              <a:gd name="connsiteX109" fmla="*/ 553973 w 1514093"/>
              <a:gd name="connsiteY109" fmla="*/ 573008 h 2023094"/>
              <a:gd name="connsiteX110" fmla="*/ 553973 w 1514093"/>
              <a:gd name="connsiteY110" fmla="*/ 575294 h 2023094"/>
              <a:gd name="connsiteX111" fmla="*/ 553973 w 1514093"/>
              <a:gd name="connsiteY111" fmla="*/ 570722 h 2023094"/>
              <a:gd name="connsiteX112" fmla="*/ 553973 w 1514093"/>
              <a:gd name="connsiteY112" fmla="*/ 573008 h 2023094"/>
              <a:gd name="connsiteX113" fmla="*/ 550164 w 1514093"/>
              <a:gd name="connsiteY113" fmla="*/ 529574 h 2023094"/>
              <a:gd name="connsiteX114" fmla="*/ 545591 w 1514093"/>
              <a:gd name="connsiteY114" fmla="*/ 464042 h 2023094"/>
              <a:gd name="connsiteX115" fmla="*/ 512064 w 1514093"/>
              <a:gd name="connsiteY115" fmla="*/ 402320 h 2023094"/>
              <a:gd name="connsiteX116" fmla="*/ 507491 w 1514093"/>
              <a:gd name="connsiteY116" fmla="*/ 391652 h 2023094"/>
              <a:gd name="connsiteX117" fmla="*/ 435088 w 1514093"/>
              <a:gd name="connsiteY117" fmla="*/ 94472 h 2023094"/>
              <a:gd name="connsiteX118" fmla="*/ 309371 w 1514093"/>
              <a:gd name="connsiteY118" fmla="*/ 31988 h 2023094"/>
              <a:gd name="connsiteX119" fmla="*/ 194309 w 1514093"/>
              <a:gd name="connsiteY119" fmla="*/ 61706 h 2023094"/>
              <a:gd name="connsiteX120" fmla="*/ 174497 w 1514093"/>
              <a:gd name="connsiteY120" fmla="*/ 63992 h 2023094"/>
              <a:gd name="connsiteX121" fmla="*/ 173735 w 1514093"/>
              <a:gd name="connsiteY121" fmla="*/ 63992 h 2023094"/>
              <a:gd name="connsiteX122" fmla="*/ 172211 w 1514093"/>
              <a:gd name="connsiteY122" fmla="*/ 62468 h 2023094"/>
              <a:gd name="connsiteX123" fmla="*/ 170688 w 1514093"/>
              <a:gd name="connsiteY123" fmla="*/ 61706 h 2023094"/>
              <a:gd name="connsiteX124" fmla="*/ 168388 w 1514093"/>
              <a:gd name="connsiteY124" fmla="*/ 60182 h 2023094"/>
              <a:gd name="connsiteX125" fmla="*/ 166116 w 1514093"/>
              <a:gd name="connsiteY125" fmla="*/ 58658 h 2023094"/>
              <a:gd name="connsiteX126" fmla="*/ 139445 w 1514093"/>
              <a:gd name="connsiteY126" fmla="*/ 46466 h 2023094"/>
              <a:gd name="connsiteX127" fmla="*/ 18288 w 1514093"/>
              <a:gd name="connsiteY127" fmla="*/ 48752 h 2023094"/>
              <a:gd name="connsiteX128" fmla="*/ 0 w 1514093"/>
              <a:gd name="connsiteY128" fmla="*/ 39608 h 2023094"/>
              <a:gd name="connsiteX129" fmla="*/ 9131 w 1514093"/>
              <a:gd name="connsiteY129" fmla="*/ 21320 h 202309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  <a:cxn ang="61">
                <a:pos x="connsiteX61" y="connsiteY61"/>
              </a:cxn>
              <a:cxn ang="62">
                <a:pos x="connsiteX62" y="connsiteY62"/>
              </a:cxn>
              <a:cxn ang="63">
                <a:pos x="connsiteX63" y="connsiteY63"/>
              </a:cxn>
              <a:cxn ang="64">
                <a:pos x="connsiteX64" y="connsiteY64"/>
              </a:cxn>
              <a:cxn ang="65">
                <a:pos x="connsiteX65" y="connsiteY65"/>
              </a:cxn>
              <a:cxn ang="66">
                <a:pos x="connsiteX66" y="connsiteY66"/>
              </a:cxn>
              <a:cxn ang="67">
                <a:pos x="connsiteX67" y="connsiteY67"/>
              </a:cxn>
              <a:cxn ang="68">
                <a:pos x="connsiteX68" y="connsiteY68"/>
              </a:cxn>
              <a:cxn ang="69">
                <a:pos x="connsiteX69" y="connsiteY69"/>
              </a:cxn>
              <a:cxn ang="70">
                <a:pos x="connsiteX70" y="connsiteY70"/>
              </a:cxn>
              <a:cxn ang="71">
                <a:pos x="connsiteX71" y="connsiteY71"/>
              </a:cxn>
              <a:cxn ang="72">
                <a:pos x="connsiteX72" y="connsiteY72"/>
              </a:cxn>
              <a:cxn ang="73">
                <a:pos x="connsiteX73" y="connsiteY73"/>
              </a:cxn>
              <a:cxn ang="74">
                <a:pos x="connsiteX74" y="connsiteY74"/>
              </a:cxn>
              <a:cxn ang="75">
                <a:pos x="connsiteX75" y="connsiteY75"/>
              </a:cxn>
              <a:cxn ang="76">
                <a:pos x="connsiteX76" y="connsiteY76"/>
              </a:cxn>
              <a:cxn ang="77">
                <a:pos x="connsiteX77" y="connsiteY77"/>
              </a:cxn>
              <a:cxn ang="78">
                <a:pos x="connsiteX78" y="connsiteY78"/>
              </a:cxn>
              <a:cxn ang="79">
                <a:pos x="connsiteX79" y="connsiteY79"/>
              </a:cxn>
              <a:cxn ang="80">
                <a:pos x="connsiteX80" y="connsiteY80"/>
              </a:cxn>
              <a:cxn ang="81">
                <a:pos x="connsiteX81" y="connsiteY81"/>
              </a:cxn>
              <a:cxn ang="82">
                <a:pos x="connsiteX82" y="connsiteY82"/>
              </a:cxn>
              <a:cxn ang="83">
                <a:pos x="connsiteX83" y="connsiteY83"/>
              </a:cxn>
              <a:cxn ang="84">
                <a:pos x="connsiteX84" y="connsiteY84"/>
              </a:cxn>
              <a:cxn ang="85">
                <a:pos x="connsiteX85" y="connsiteY85"/>
              </a:cxn>
              <a:cxn ang="86">
                <a:pos x="connsiteX86" y="connsiteY86"/>
              </a:cxn>
              <a:cxn ang="87">
                <a:pos x="connsiteX87" y="connsiteY87"/>
              </a:cxn>
              <a:cxn ang="88">
                <a:pos x="connsiteX88" y="connsiteY88"/>
              </a:cxn>
              <a:cxn ang="89">
                <a:pos x="connsiteX89" y="connsiteY89"/>
              </a:cxn>
              <a:cxn ang="90">
                <a:pos x="connsiteX90" y="connsiteY90"/>
              </a:cxn>
              <a:cxn ang="91">
                <a:pos x="connsiteX91" y="connsiteY91"/>
              </a:cxn>
              <a:cxn ang="92">
                <a:pos x="connsiteX92" y="connsiteY92"/>
              </a:cxn>
              <a:cxn ang="93">
                <a:pos x="connsiteX93" y="connsiteY93"/>
              </a:cxn>
              <a:cxn ang="94">
                <a:pos x="connsiteX94" y="connsiteY94"/>
              </a:cxn>
              <a:cxn ang="95">
                <a:pos x="connsiteX95" y="connsiteY95"/>
              </a:cxn>
              <a:cxn ang="96">
                <a:pos x="connsiteX96" y="connsiteY96"/>
              </a:cxn>
              <a:cxn ang="97">
                <a:pos x="connsiteX97" y="connsiteY97"/>
              </a:cxn>
              <a:cxn ang="98">
                <a:pos x="connsiteX98" y="connsiteY98"/>
              </a:cxn>
              <a:cxn ang="99">
                <a:pos x="connsiteX99" y="connsiteY99"/>
              </a:cxn>
              <a:cxn ang="100">
                <a:pos x="connsiteX100" y="connsiteY100"/>
              </a:cxn>
              <a:cxn ang="101">
                <a:pos x="connsiteX101" y="connsiteY101"/>
              </a:cxn>
              <a:cxn ang="102">
                <a:pos x="connsiteX102" y="connsiteY102"/>
              </a:cxn>
              <a:cxn ang="103">
                <a:pos x="connsiteX103" y="connsiteY103"/>
              </a:cxn>
              <a:cxn ang="104">
                <a:pos x="connsiteX104" y="connsiteY104"/>
              </a:cxn>
              <a:cxn ang="105">
                <a:pos x="connsiteX105" y="connsiteY105"/>
              </a:cxn>
              <a:cxn ang="106">
                <a:pos x="connsiteX106" y="connsiteY106"/>
              </a:cxn>
              <a:cxn ang="107">
                <a:pos x="connsiteX107" y="connsiteY107"/>
              </a:cxn>
              <a:cxn ang="108">
                <a:pos x="connsiteX108" y="connsiteY108"/>
              </a:cxn>
              <a:cxn ang="109">
                <a:pos x="connsiteX109" y="connsiteY109"/>
              </a:cxn>
              <a:cxn ang="110">
                <a:pos x="connsiteX110" y="connsiteY110"/>
              </a:cxn>
              <a:cxn ang="111">
                <a:pos x="connsiteX111" y="connsiteY111"/>
              </a:cxn>
              <a:cxn ang="112">
                <a:pos x="connsiteX112" y="connsiteY112"/>
              </a:cxn>
              <a:cxn ang="113">
                <a:pos x="connsiteX113" y="connsiteY113"/>
              </a:cxn>
              <a:cxn ang="114">
                <a:pos x="connsiteX114" y="connsiteY114"/>
              </a:cxn>
              <a:cxn ang="115">
                <a:pos x="connsiteX115" y="connsiteY115"/>
              </a:cxn>
              <a:cxn ang="116">
                <a:pos x="connsiteX116" y="connsiteY116"/>
              </a:cxn>
              <a:cxn ang="117">
                <a:pos x="connsiteX117" y="connsiteY117"/>
              </a:cxn>
              <a:cxn ang="118">
                <a:pos x="connsiteX118" y="connsiteY118"/>
              </a:cxn>
              <a:cxn ang="119">
                <a:pos x="connsiteX119" y="connsiteY119"/>
              </a:cxn>
              <a:cxn ang="120">
                <a:pos x="connsiteX120" y="connsiteY120"/>
              </a:cxn>
              <a:cxn ang="121">
                <a:pos x="connsiteX121" y="connsiteY121"/>
              </a:cxn>
              <a:cxn ang="122">
                <a:pos x="connsiteX122" y="connsiteY122"/>
              </a:cxn>
              <a:cxn ang="123">
                <a:pos x="connsiteX123" y="connsiteY123"/>
              </a:cxn>
              <a:cxn ang="124">
                <a:pos x="connsiteX124" y="connsiteY124"/>
              </a:cxn>
              <a:cxn ang="125">
                <a:pos x="connsiteX125" y="connsiteY125"/>
              </a:cxn>
              <a:cxn ang="126">
                <a:pos x="connsiteX126" y="connsiteY126"/>
              </a:cxn>
              <a:cxn ang="127">
                <a:pos x="connsiteX127" y="connsiteY127"/>
              </a:cxn>
              <a:cxn ang="128">
                <a:pos x="connsiteX128" y="connsiteY128"/>
              </a:cxn>
              <a:cxn ang="129">
                <a:pos x="connsiteX129" y="connsiteY129"/>
              </a:cxn>
            </a:cxnLst>
            <a:rect l="l" t="t" r="r" b="b"/>
            <a:pathLst>
              <a:path w="1514093" h="2023094">
                <a:moveTo>
                  <a:pt x="9131" y="21320"/>
                </a:moveTo>
                <a:cubicBezTo>
                  <a:pt x="45732" y="8264"/>
                  <a:pt x="104368" y="3591"/>
                  <a:pt x="142481" y="16748"/>
                </a:cubicBezTo>
                <a:cubicBezTo>
                  <a:pt x="154838" y="20507"/>
                  <a:pt x="166128" y="26514"/>
                  <a:pt x="177545" y="31988"/>
                </a:cubicBezTo>
                <a:lnTo>
                  <a:pt x="180581" y="34274"/>
                </a:lnTo>
                <a:lnTo>
                  <a:pt x="183629" y="35798"/>
                </a:lnTo>
                <a:lnTo>
                  <a:pt x="188214" y="38846"/>
                </a:lnTo>
                <a:lnTo>
                  <a:pt x="190500" y="41132"/>
                </a:lnTo>
                <a:lnTo>
                  <a:pt x="192023" y="41894"/>
                </a:lnTo>
                <a:lnTo>
                  <a:pt x="191261" y="41132"/>
                </a:lnTo>
                <a:lnTo>
                  <a:pt x="171450" y="44180"/>
                </a:lnTo>
                <a:lnTo>
                  <a:pt x="172211" y="44180"/>
                </a:lnTo>
                <a:cubicBezTo>
                  <a:pt x="205092" y="-548"/>
                  <a:pt x="262305" y="-5247"/>
                  <a:pt x="313169" y="3794"/>
                </a:cubicBezTo>
                <a:cubicBezTo>
                  <a:pt x="372630" y="15770"/>
                  <a:pt x="426301" y="22793"/>
                  <a:pt x="457961" y="77708"/>
                </a:cubicBezTo>
                <a:cubicBezTo>
                  <a:pt x="565467" y="241856"/>
                  <a:pt x="543267" y="213560"/>
                  <a:pt x="536447" y="393176"/>
                </a:cubicBezTo>
                <a:lnTo>
                  <a:pt x="536447" y="391652"/>
                </a:lnTo>
                <a:lnTo>
                  <a:pt x="531862" y="381746"/>
                </a:lnTo>
                <a:cubicBezTo>
                  <a:pt x="594118" y="439849"/>
                  <a:pt x="568997" y="495729"/>
                  <a:pt x="582167" y="569960"/>
                </a:cubicBezTo>
                <a:cubicBezTo>
                  <a:pt x="582917" y="570722"/>
                  <a:pt x="582917" y="570722"/>
                  <a:pt x="582917" y="571484"/>
                </a:cubicBezTo>
                <a:lnTo>
                  <a:pt x="582167" y="576056"/>
                </a:lnTo>
                <a:cubicBezTo>
                  <a:pt x="582167" y="577580"/>
                  <a:pt x="582167" y="578342"/>
                  <a:pt x="582167" y="579104"/>
                </a:cubicBezTo>
                <a:lnTo>
                  <a:pt x="581393" y="581390"/>
                </a:lnTo>
                <a:lnTo>
                  <a:pt x="580631" y="585200"/>
                </a:lnTo>
                <a:cubicBezTo>
                  <a:pt x="579869" y="585962"/>
                  <a:pt x="579869" y="586724"/>
                  <a:pt x="579119" y="587486"/>
                </a:cubicBezTo>
                <a:lnTo>
                  <a:pt x="578357" y="589010"/>
                </a:lnTo>
                <a:cubicBezTo>
                  <a:pt x="577595" y="589772"/>
                  <a:pt x="577595" y="590534"/>
                  <a:pt x="576833" y="591296"/>
                </a:cubicBezTo>
                <a:cubicBezTo>
                  <a:pt x="568845" y="598891"/>
                  <a:pt x="560260" y="608378"/>
                  <a:pt x="552436" y="615680"/>
                </a:cubicBezTo>
                <a:lnTo>
                  <a:pt x="552436" y="616442"/>
                </a:lnTo>
                <a:lnTo>
                  <a:pt x="555497" y="601202"/>
                </a:lnTo>
                <a:lnTo>
                  <a:pt x="555497" y="601964"/>
                </a:lnTo>
                <a:cubicBezTo>
                  <a:pt x="556259" y="602726"/>
                  <a:pt x="556259" y="603488"/>
                  <a:pt x="556259" y="605012"/>
                </a:cubicBezTo>
                <a:cubicBezTo>
                  <a:pt x="560451" y="642033"/>
                  <a:pt x="576808" y="683092"/>
                  <a:pt x="576071" y="715502"/>
                </a:cubicBezTo>
                <a:lnTo>
                  <a:pt x="567690" y="701786"/>
                </a:lnTo>
                <a:lnTo>
                  <a:pt x="567690" y="702548"/>
                </a:lnTo>
                <a:lnTo>
                  <a:pt x="566915" y="701786"/>
                </a:lnTo>
                <a:cubicBezTo>
                  <a:pt x="570991" y="704288"/>
                  <a:pt x="576605" y="704148"/>
                  <a:pt x="582167" y="707120"/>
                </a:cubicBezTo>
                <a:cubicBezTo>
                  <a:pt x="588302" y="708403"/>
                  <a:pt x="590524" y="710740"/>
                  <a:pt x="595121" y="712454"/>
                </a:cubicBezTo>
                <a:cubicBezTo>
                  <a:pt x="595883" y="713216"/>
                  <a:pt x="596645" y="714740"/>
                  <a:pt x="598169" y="715502"/>
                </a:cubicBezTo>
                <a:lnTo>
                  <a:pt x="598169" y="716264"/>
                </a:lnTo>
                <a:lnTo>
                  <a:pt x="594359" y="712454"/>
                </a:lnTo>
                <a:lnTo>
                  <a:pt x="595121" y="713216"/>
                </a:lnTo>
                <a:lnTo>
                  <a:pt x="591311" y="711692"/>
                </a:lnTo>
                <a:lnTo>
                  <a:pt x="593597" y="711692"/>
                </a:lnTo>
                <a:lnTo>
                  <a:pt x="591311" y="711692"/>
                </a:lnTo>
                <a:cubicBezTo>
                  <a:pt x="603795" y="711019"/>
                  <a:pt x="616089" y="714473"/>
                  <a:pt x="626364" y="721598"/>
                </a:cubicBezTo>
                <a:cubicBezTo>
                  <a:pt x="627112" y="722360"/>
                  <a:pt x="627888" y="723122"/>
                  <a:pt x="628636" y="723884"/>
                </a:cubicBezTo>
                <a:cubicBezTo>
                  <a:pt x="661377" y="762975"/>
                  <a:pt x="694384" y="808250"/>
                  <a:pt x="724661" y="849614"/>
                </a:cubicBezTo>
                <a:lnTo>
                  <a:pt x="725423" y="849614"/>
                </a:lnTo>
                <a:lnTo>
                  <a:pt x="709421" y="844280"/>
                </a:lnTo>
                <a:cubicBezTo>
                  <a:pt x="710183" y="844280"/>
                  <a:pt x="711707" y="844280"/>
                  <a:pt x="712469" y="844280"/>
                </a:cubicBezTo>
                <a:lnTo>
                  <a:pt x="712469" y="843518"/>
                </a:lnTo>
                <a:cubicBezTo>
                  <a:pt x="795604" y="833599"/>
                  <a:pt x="795642" y="855393"/>
                  <a:pt x="868667" y="885428"/>
                </a:cubicBezTo>
                <a:cubicBezTo>
                  <a:pt x="945845" y="895702"/>
                  <a:pt x="1017485" y="900135"/>
                  <a:pt x="1095743" y="921242"/>
                </a:cubicBezTo>
                <a:cubicBezTo>
                  <a:pt x="1133626" y="930945"/>
                  <a:pt x="1187068" y="945651"/>
                  <a:pt x="1217662" y="970772"/>
                </a:cubicBezTo>
                <a:cubicBezTo>
                  <a:pt x="1253896" y="1004999"/>
                  <a:pt x="1295260" y="1044064"/>
                  <a:pt x="1316735" y="1089644"/>
                </a:cubicBezTo>
                <a:cubicBezTo>
                  <a:pt x="1333766" y="1123731"/>
                  <a:pt x="1340598" y="1158872"/>
                  <a:pt x="1348740" y="1195562"/>
                </a:cubicBezTo>
                <a:cubicBezTo>
                  <a:pt x="1363459" y="1255278"/>
                  <a:pt x="1380235" y="1314841"/>
                  <a:pt x="1397507" y="1373870"/>
                </a:cubicBezTo>
                <a:cubicBezTo>
                  <a:pt x="1426616" y="1471673"/>
                  <a:pt x="1442719" y="1586709"/>
                  <a:pt x="1463788" y="1688576"/>
                </a:cubicBezTo>
                <a:cubicBezTo>
                  <a:pt x="1472565" y="1754184"/>
                  <a:pt x="1483664" y="1811156"/>
                  <a:pt x="1498091" y="1874504"/>
                </a:cubicBezTo>
                <a:cubicBezTo>
                  <a:pt x="1504200" y="1904425"/>
                  <a:pt x="1510207" y="1934283"/>
                  <a:pt x="1514093" y="1964420"/>
                </a:cubicBezTo>
                <a:cubicBezTo>
                  <a:pt x="1517243" y="1977120"/>
                  <a:pt x="1513560" y="1997275"/>
                  <a:pt x="1513319" y="2010902"/>
                </a:cubicBezTo>
                <a:cubicBezTo>
                  <a:pt x="1511807" y="2018522"/>
                  <a:pt x="1504950" y="2023856"/>
                  <a:pt x="1497317" y="2023094"/>
                </a:cubicBezTo>
                <a:cubicBezTo>
                  <a:pt x="1489709" y="2022332"/>
                  <a:pt x="1483614" y="2015474"/>
                  <a:pt x="1484362" y="2007854"/>
                </a:cubicBezTo>
                <a:cubicBezTo>
                  <a:pt x="1492453" y="1964826"/>
                  <a:pt x="1475943" y="1923615"/>
                  <a:pt x="1470659" y="1879838"/>
                </a:cubicBezTo>
                <a:cubicBezTo>
                  <a:pt x="1454759" y="1816325"/>
                  <a:pt x="1444853" y="1758896"/>
                  <a:pt x="1435607" y="1693148"/>
                </a:cubicBezTo>
                <a:cubicBezTo>
                  <a:pt x="1414005" y="1589732"/>
                  <a:pt x="1398460" y="1473819"/>
                  <a:pt x="1367790" y="1374632"/>
                </a:cubicBezTo>
                <a:cubicBezTo>
                  <a:pt x="1338008" y="1285199"/>
                  <a:pt x="1324991" y="1190596"/>
                  <a:pt x="1291590" y="1102598"/>
                </a:cubicBezTo>
                <a:cubicBezTo>
                  <a:pt x="1271092" y="1061844"/>
                  <a:pt x="1238084" y="1029370"/>
                  <a:pt x="1205483" y="998204"/>
                </a:cubicBezTo>
                <a:cubicBezTo>
                  <a:pt x="1182179" y="973642"/>
                  <a:pt x="1121892" y="956789"/>
                  <a:pt x="1089659" y="949436"/>
                </a:cubicBezTo>
                <a:cubicBezTo>
                  <a:pt x="1032217" y="934831"/>
                  <a:pt x="978001" y="926741"/>
                  <a:pt x="919733" y="919718"/>
                </a:cubicBezTo>
                <a:cubicBezTo>
                  <a:pt x="899807" y="915895"/>
                  <a:pt x="878598" y="920175"/>
                  <a:pt x="859535" y="912098"/>
                </a:cubicBezTo>
                <a:cubicBezTo>
                  <a:pt x="831608" y="904846"/>
                  <a:pt x="792556" y="874074"/>
                  <a:pt x="767333" y="871712"/>
                </a:cubicBezTo>
                <a:cubicBezTo>
                  <a:pt x="754836" y="869477"/>
                  <a:pt x="745502" y="870315"/>
                  <a:pt x="733031" y="870188"/>
                </a:cubicBezTo>
                <a:lnTo>
                  <a:pt x="727709" y="870950"/>
                </a:lnTo>
                <a:lnTo>
                  <a:pt x="723886" y="870950"/>
                </a:lnTo>
                <a:lnTo>
                  <a:pt x="720838" y="871712"/>
                </a:lnTo>
                <a:lnTo>
                  <a:pt x="717791" y="871712"/>
                </a:lnTo>
                <a:lnTo>
                  <a:pt x="716267" y="872474"/>
                </a:lnTo>
                <a:lnTo>
                  <a:pt x="715517" y="872474"/>
                </a:lnTo>
                <a:lnTo>
                  <a:pt x="718566" y="871712"/>
                </a:lnTo>
                <a:cubicBezTo>
                  <a:pt x="712469" y="873998"/>
                  <a:pt x="705611" y="871712"/>
                  <a:pt x="701788" y="866378"/>
                </a:cubicBezTo>
                <a:cubicBezTo>
                  <a:pt x="671385" y="825497"/>
                  <a:pt x="639698" y="781974"/>
                  <a:pt x="607314" y="742934"/>
                </a:cubicBezTo>
                <a:lnTo>
                  <a:pt x="609586" y="744458"/>
                </a:lnTo>
                <a:lnTo>
                  <a:pt x="606538" y="742934"/>
                </a:lnTo>
                <a:lnTo>
                  <a:pt x="605790" y="742172"/>
                </a:lnTo>
                <a:lnTo>
                  <a:pt x="605015" y="741410"/>
                </a:lnTo>
                <a:lnTo>
                  <a:pt x="601217" y="740648"/>
                </a:lnTo>
                <a:lnTo>
                  <a:pt x="589788" y="740648"/>
                </a:lnTo>
                <a:cubicBezTo>
                  <a:pt x="589012" y="740648"/>
                  <a:pt x="588264" y="739886"/>
                  <a:pt x="587488" y="739886"/>
                </a:cubicBezTo>
                <a:lnTo>
                  <a:pt x="585216" y="739886"/>
                </a:lnTo>
                <a:cubicBezTo>
                  <a:pt x="583691" y="739124"/>
                  <a:pt x="582167" y="738362"/>
                  <a:pt x="581393" y="738362"/>
                </a:cubicBezTo>
                <a:lnTo>
                  <a:pt x="580631" y="737600"/>
                </a:lnTo>
                <a:cubicBezTo>
                  <a:pt x="578357" y="736838"/>
                  <a:pt x="577595" y="735314"/>
                  <a:pt x="576071" y="733790"/>
                </a:cubicBezTo>
                <a:lnTo>
                  <a:pt x="575309" y="733028"/>
                </a:lnTo>
                <a:lnTo>
                  <a:pt x="578357" y="736076"/>
                </a:lnTo>
                <a:lnTo>
                  <a:pt x="579119" y="736076"/>
                </a:lnTo>
                <a:lnTo>
                  <a:pt x="578357" y="736076"/>
                </a:lnTo>
                <a:lnTo>
                  <a:pt x="576833" y="735314"/>
                </a:lnTo>
                <a:lnTo>
                  <a:pt x="569214" y="732266"/>
                </a:lnTo>
                <a:cubicBezTo>
                  <a:pt x="564832" y="731720"/>
                  <a:pt x="560857" y="730132"/>
                  <a:pt x="557021" y="728456"/>
                </a:cubicBezTo>
                <a:cubicBezTo>
                  <a:pt x="551688" y="726170"/>
                  <a:pt x="547865" y="721598"/>
                  <a:pt x="547865" y="715502"/>
                </a:cubicBezTo>
                <a:cubicBezTo>
                  <a:pt x="547116" y="684514"/>
                  <a:pt x="531469" y="643671"/>
                  <a:pt x="528066" y="608060"/>
                </a:cubicBezTo>
                <a:lnTo>
                  <a:pt x="528815" y="611108"/>
                </a:lnTo>
                <a:lnTo>
                  <a:pt x="528815" y="610346"/>
                </a:lnTo>
                <a:cubicBezTo>
                  <a:pt x="526541" y="605774"/>
                  <a:pt x="528066" y="599678"/>
                  <a:pt x="531862" y="595868"/>
                </a:cubicBezTo>
                <a:cubicBezTo>
                  <a:pt x="539267" y="587994"/>
                  <a:pt x="547585" y="580996"/>
                  <a:pt x="554735" y="573008"/>
                </a:cubicBezTo>
                <a:lnTo>
                  <a:pt x="553211" y="574532"/>
                </a:lnTo>
                <a:lnTo>
                  <a:pt x="554735" y="573008"/>
                </a:lnTo>
                <a:lnTo>
                  <a:pt x="553211" y="575294"/>
                </a:lnTo>
                <a:lnTo>
                  <a:pt x="553973" y="575294"/>
                </a:lnTo>
                <a:lnTo>
                  <a:pt x="553973" y="573008"/>
                </a:lnTo>
                <a:lnTo>
                  <a:pt x="553973" y="575294"/>
                </a:lnTo>
                <a:lnTo>
                  <a:pt x="553973" y="570722"/>
                </a:lnTo>
                <a:lnTo>
                  <a:pt x="553973" y="573008"/>
                </a:lnTo>
                <a:cubicBezTo>
                  <a:pt x="551421" y="555330"/>
                  <a:pt x="549312" y="547811"/>
                  <a:pt x="550164" y="529574"/>
                </a:cubicBezTo>
                <a:cubicBezTo>
                  <a:pt x="548741" y="507743"/>
                  <a:pt x="548436" y="485797"/>
                  <a:pt x="545591" y="464042"/>
                </a:cubicBezTo>
                <a:cubicBezTo>
                  <a:pt x="544499" y="439201"/>
                  <a:pt x="528637" y="419363"/>
                  <a:pt x="512064" y="402320"/>
                </a:cubicBezTo>
                <a:cubicBezTo>
                  <a:pt x="509016" y="399272"/>
                  <a:pt x="507491" y="395462"/>
                  <a:pt x="507491" y="391652"/>
                </a:cubicBezTo>
                <a:cubicBezTo>
                  <a:pt x="514794" y="219237"/>
                  <a:pt x="536892" y="250860"/>
                  <a:pt x="435088" y="94472"/>
                </a:cubicBezTo>
                <a:cubicBezTo>
                  <a:pt x="411250" y="48066"/>
                  <a:pt x="355358" y="41627"/>
                  <a:pt x="309371" y="31988"/>
                </a:cubicBezTo>
                <a:cubicBezTo>
                  <a:pt x="265963" y="26159"/>
                  <a:pt x="223760" y="24114"/>
                  <a:pt x="194309" y="61706"/>
                </a:cubicBezTo>
                <a:cubicBezTo>
                  <a:pt x="189738" y="67802"/>
                  <a:pt x="180581" y="69326"/>
                  <a:pt x="174497" y="63992"/>
                </a:cubicBezTo>
                <a:lnTo>
                  <a:pt x="173735" y="63992"/>
                </a:lnTo>
                <a:lnTo>
                  <a:pt x="172211" y="62468"/>
                </a:lnTo>
                <a:lnTo>
                  <a:pt x="170688" y="61706"/>
                </a:lnTo>
                <a:lnTo>
                  <a:pt x="168388" y="60182"/>
                </a:lnTo>
                <a:lnTo>
                  <a:pt x="166116" y="58658"/>
                </a:lnTo>
                <a:cubicBezTo>
                  <a:pt x="157581" y="54048"/>
                  <a:pt x="148805" y="49146"/>
                  <a:pt x="139445" y="46466"/>
                </a:cubicBezTo>
                <a:cubicBezTo>
                  <a:pt x="106870" y="31099"/>
                  <a:pt x="49910" y="36878"/>
                  <a:pt x="18288" y="48752"/>
                </a:cubicBezTo>
                <a:cubicBezTo>
                  <a:pt x="10655" y="51038"/>
                  <a:pt x="2285" y="47228"/>
                  <a:pt x="0" y="39608"/>
                </a:cubicBezTo>
                <a:cubicBezTo>
                  <a:pt x="-2285" y="31988"/>
                  <a:pt x="1523" y="23606"/>
                  <a:pt x="9131" y="2132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7545196" y="1927860"/>
            <a:ext cx="732294" cy="3595116"/>
          </a:xfrm>
          <a:custGeom>
            <a:avLst/>
            <a:gdLst>
              <a:gd name="connsiteX0" fmla="*/ 521220 w 732294"/>
              <a:gd name="connsiteY0" fmla="*/ 3582161 h 3595116"/>
              <a:gd name="connsiteX1" fmla="*/ 508254 w 732294"/>
              <a:gd name="connsiteY1" fmla="*/ 3460242 h 3595116"/>
              <a:gd name="connsiteX2" fmla="*/ 508254 w 732294"/>
              <a:gd name="connsiteY2" fmla="*/ 3461004 h 3595116"/>
              <a:gd name="connsiteX3" fmla="*/ 507492 w 732294"/>
              <a:gd name="connsiteY3" fmla="*/ 3458718 h 3595116"/>
              <a:gd name="connsiteX4" fmla="*/ 507492 w 732294"/>
              <a:gd name="connsiteY4" fmla="*/ 3457955 h 3595116"/>
              <a:gd name="connsiteX5" fmla="*/ 514350 w 732294"/>
              <a:gd name="connsiteY5" fmla="*/ 3470148 h 3595116"/>
              <a:gd name="connsiteX6" fmla="*/ 513601 w 732294"/>
              <a:gd name="connsiteY6" fmla="*/ 3470148 h 3595116"/>
              <a:gd name="connsiteX7" fmla="*/ 512077 w 732294"/>
              <a:gd name="connsiteY7" fmla="*/ 3468624 h 3595116"/>
              <a:gd name="connsiteX8" fmla="*/ 510540 w 732294"/>
              <a:gd name="connsiteY8" fmla="*/ 3467099 h 3595116"/>
              <a:gd name="connsiteX9" fmla="*/ 507492 w 732294"/>
              <a:gd name="connsiteY9" fmla="*/ 3465575 h 3595116"/>
              <a:gd name="connsiteX10" fmla="*/ 504456 w 732294"/>
              <a:gd name="connsiteY10" fmla="*/ 3463289 h 3595116"/>
              <a:gd name="connsiteX11" fmla="*/ 501408 w 732294"/>
              <a:gd name="connsiteY11" fmla="*/ 3460242 h 3595116"/>
              <a:gd name="connsiteX12" fmla="*/ 472440 w 732294"/>
              <a:gd name="connsiteY12" fmla="*/ 3425951 h 3595116"/>
              <a:gd name="connsiteX13" fmla="*/ 471678 w 732294"/>
              <a:gd name="connsiteY13" fmla="*/ 3423666 h 3595116"/>
              <a:gd name="connsiteX14" fmla="*/ 470916 w 732294"/>
              <a:gd name="connsiteY14" fmla="*/ 3419093 h 3595116"/>
              <a:gd name="connsiteX15" fmla="*/ 470154 w 732294"/>
              <a:gd name="connsiteY15" fmla="*/ 3416807 h 3595116"/>
              <a:gd name="connsiteX16" fmla="*/ 461023 w 732294"/>
              <a:gd name="connsiteY16" fmla="*/ 2943605 h 3595116"/>
              <a:gd name="connsiteX17" fmla="*/ 458723 w 732294"/>
              <a:gd name="connsiteY17" fmla="*/ 2801874 h 3595116"/>
              <a:gd name="connsiteX18" fmla="*/ 464070 w 732294"/>
              <a:gd name="connsiteY18" fmla="*/ 2736342 h 3595116"/>
              <a:gd name="connsiteX19" fmla="*/ 465594 w 732294"/>
              <a:gd name="connsiteY19" fmla="*/ 2730245 h 3595116"/>
              <a:gd name="connsiteX20" fmla="*/ 467118 w 732294"/>
              <a:gd name="connsiteY20" fmla="*/ 2723387 h 3595116"/>
              <a:gd name="connsiteX21" fmla="*/ 467880 w 732294"/>
              <a:gd name="connsiteY21" fmla="*/ 2718816 h 3595116"/>
              <a:gd name="connsiteX22" fmla="*/ 469392 w 732294"/>
              <a:gd name="connsiteY22" fmla="*/ 2713481 h 3595116"/>
              <a:gd name="connsiteX23" fmla="*/ 470154 w 732294"/>
              <a:gd name="connsiteY23" fmla="*/ 2709672 h 3595116"/>
              <a:gd name="connsiteX24" fmla="*/ 471678 w 732294"/>
              <a:gd name="connsiteY24" fmla="*/ 2706624 h 3595116"/>
              <a:gd name="connsiteX25" fmla="*/ 472440 w 732294"/>
              <a:gd name="connsiteY25" fmla="*/ 2704337 h 3595116"/>
              <a:gd name="connsiteX26" fmla="*/ 472440 w 732294"/>
              <a:gd name="connsiteY26" fmla="*/ 2702051 h 3595116"/>
              <a:gd name="connsiteX27" fmla="*/ 477773 w 732294"/>
              <a:gd name="connsiteY27" fmla="*/ 2718054 h 3595116"/>
              <a:gd name="connsiteX28" fmla="*/ 209550 w 732294"/>
              <a:gd name="connsiteY28" fmla="*/ 2485643 h 3595116"/>
              <a:gd name="connsiteX29" fmla="*/ 108966 w 732294"/>
              <a:gd name="connsiteY29" fmla="*/ 2359151 h 3595116"/>
              <a:gd name="connsiteX30" fmla="*/ 58673 w 732294"/>
              <a:gd name="connsiteY30" fmla="*/ 2280666 h 3595116"/>
              <a:gd name="connsiteX31" fmla="*/ 60211 w 732294"/>
              <a:gd name="connsiteY31" fmla="*/ 2282189 h 3595116"/>
              <a:gd name="connsiteX32" fmla="*/ 59449 w 732294"/>
              <a:gd name="connsiteY32" fmla="*/ 2282189 h 3595116"/>
              <a:gd name="connsiteX33" fmla="*/ 60211 w 732294"/>
              <a:gd name="connsiteY33" fmla="*/ 2282189 h 3595116"/>
              <a:gd name="connsiteX34" fmla="*/ 9156 w 732294"/>
              <a:gd name="connsiteY34" fmla="*/ 2065781 h 3595116"/>
              <a:gd name="connsiteX35" fmla="*/ 0 w 732294"/>
              <a:gd name="connsiteY35" fmla="*/ 2026919 h 3595116"/>
              <a:gd name="connsiteX36" fmla="*/ 12192 w 732294"/>
              <a:gd name="connsiteY36" fmla="*/ 1959863 h 3595116"/>
              <a:gd name="connsiteX37" fmla="*/ 55626 w 732294"/>
              <a:gd name="connsiteY37" fmla="*/ 1892045 h 3595116"/>
              <a:gd name="connsiteX38" fmla="*/ 59449 w 732294"/>
              <a:gd name="connsiteY38" fmla="*/ 1885949 h 3595116"/>
              <a:gd name="connsiteX39" fmla="*/ 64020 w 732294"/>
              <a:gd name="connsiteY39" fmla="*/ 1881377 h 3595116"/>
              <a:gd name="connsiteX40" fmla="*/ 67068 w 732294"/>
              <a:gd name="connsiteY40" fmla="*/ 1876805 h 3595116"/>
              <a:gd name="connsiteX41" fmla="*/ 70104 w 732294"/>
              <a:gd name="connsiteY41" fmla="*/ 1872995 h 3595116"/>
              <a:gd name="connsiteX42" fmla="*/ 72390 w 732294"/>
              <a:gd name="connsiteY42" fmla="*/ 1869948 h 3595116"/>
              <a:gd name="connsiteX43" fmla="*/ 73927 w 732294"/>
              <a:gd name="connsiteY43" fmla="*/ 1866899 h 3595116"/>
              <a:gd name="connsiteX44" fmla="*/ 75451 w 732294"/>
              <a:gd name="connsiteY44" fmla="*/ 1864613 h 3595116"/>
              <a:gd name="connsiteX45" fmla="*/ 75451 w 732294"/>
              <a:gd name="connsiteY45" fmla="*/ 1862327 h 3595116"/>
              <a:gd name="connsiteX46" fmla="*/ 75451 w 732294"/>
              <a:gd name="connsiteY46" fmla="*/ 1864613 h 3595116"/>
              <a:gd name="connsiteX47" fmla="*/ 76200 w 732294"/>
              <a:gd name="connsiteY47" fmla="*/ 1860804 h 3595116"/>
              <a:gd name="connsiteX48" fmla="*/ 76200 w 732294"/>
              <a:gd name="connsiteY48" fmla="*/ 1856993 h 3595116"/>
              <a:gd name="connsiteX49" fmla="*/ 75451 w 732294"/>
              <a:gd name="connsiteY49" fmla="*/ 1853945 h 3595116"/>
              <a:gd name="connsiteX50" fmla="*/ 74676 w 732294"/>
              <a:gd name="connsiteY50" fmla="*/ 1850898 h 3595116"/>
              <a:gd name="connsiteX51" fmla="*/ 73152 w 732294"/>
              <a:gd name="connsiteY51" fmla="*/ 1845563 h 3595116"/>
              <a:gd name="connsiteX52" fmla="*/ 71628 w 732294"/>
              <a:gd name="connsiteY52" fmla="*/ 1838705 h 3595116"/>
              <a:gd name="connsiteX53" fmla="*/ 70104 w 732294"/>
              <a:gd name="connsiteY53" fmla="*/ 1831086 h 3595116"/>
              <a:gd name="connsiteX54" fmla="*/ 75451 w 732294"/>
              <a:gd name="connsiteY54" fmla="*/ 1755648 h 3595116"/>
              <a:gd name="connsiteX55" fmla="*/ 76975 w 732294"/>
              <a:gd name="connsiteY55" fmla="*/ 1753361 h 3595116"/>
              <a:gd name="connsiteX56" fmla="*/ 80784 w 732294"/>
              <a:gd name="connsiteY56" fmla="*/ 1748027 h 3595116"/>
              <a:gd name="connsiteX57" fmla="*/ 82308 w 732294"/>
              <a:gd name="connsiteY57" fmla="*/ 1745742 h 3595116"/>
              <a:gd name="connsiteX58" fmla="*/ 86880 w 732294"/>
              <a:gd name="connsiteY58" fmla="*/ 1741169 h 3595116"/>
              <a:gd name="connsiteX59" fmla="*/ 89154 w 732294"/>
              <a:gd name="connsiteY59" fmla="*/ 1738883 h 3595116"/>
              <a:gd name="connsiteX60" fmla="*/ 95250 w 732294"/>
              <a:gd name="connsiteY60" fmla="*/ 1735074 h 3595116"/>
              <a:gd name="connsiteX61" fmla="*/ 100596 w 732294"/>
              <a:gd name="connsiteY61" fmla="*/ 1731263 h 3595116"/>
              <a:gd name="connsiteX62" fmla="*/ 99073 w 732294"/>
              <a:gd name="connsiteY62" fmla="*/ 1732787 h 3595116"/>
              <a:gd name="connsiteX63" fmla="*/ 103644 w 732294"/>
              <a:gd name="connsiteY63" fmla="*/ 1728977 h 3595116"/>
              <a:gd name="connsiteX64" fmla="*/ 102120 w 732294"/>
              <a:gd name="connsiteY64" fmla="*/ 1730501 h 3595116"/>
              <a:gd name="connsiteX65" fmla="*/ 127254 w 732294"/>
              <a:gd name="connsiteY65" fmla="*/ 1642872 h 3595116"/>
              <a:gd name="connsiteX66" fmla="*/ 128016 w 732294"/>
              <a:gd name="connsiteY66" fmla="*/ 1641348 h 3595116"/>
              <a:gd name="connsiteX67" fmla="*/ 165354 w 732294"/>
              <a:gd name="connsiteY67" fmla="*/ 1571243 h 3595116"/>
              <a:gd name="connsiteX68" fmla="*/ 182880 w 732294"/>
              <a:gd name="connsiteY68" fmla="*/ 1531619 h 3595116"/>
              <a:gd name="connsiteX69" fmla="*/ 184404 w 732294"/>
              <a:gd name="connsiteY69" fmla="*/ 1526286 h 3595116"/>
              <a:gd name="connsiteX70" fmla="*/ 184404 w 732294"/>
              <a:gd name="connsiteY70" fmla="*/ 1520951 h 3595116"/>
              <a:gd name="connsiteX71" fmla="*/ 185166 w 732294"/>
              <a:gd name="connsiteY71" fmla="*/ 1516380 h 3595116"/>
              <a:gd name="connsiteX72" fmla="*/ 185166 w 732294"/>
              <a:gd name="connsiteY72" fmla="*/ 1511807 h 3595116"/>
              <a:gd name="connsiteX73" fmla="*/ 208026 w 732294"/>
              <a:gd name="connsiteY73" fmla="*/ 1408937 h 3595116"/>
              <a:gd name="connsiteX74" fmla="*/ 223266 w 732294"/>
              <a:gd name="connsiteY74" fmla="*/ 1362455 h 3595116"/>
              <a:gd name="connsiteX75" fmla="*/ 224790 w 732294"/>
              <a:gd name="connsiteY75" fmla="*/ 1360169 h 3595116"/>
              <a:gd name="connsiteX76" fmla="*/ 225552 w 732294"/>
              <a:gd name="connsiteY76" fmla="*/ 1359407 h 3595116"/>
              <a:gd name="connsiteX77" fmla="*/ 226327 w 732294"/>
              <a:gd name="connsiteY77" fmla="*/ 1357883 h 3595116"/>
              <a:gd name="connsiteX78" fmla="*/ 224790 w 732294"/>
              <a:gd name="connsiteY78" fmla="*/ 1360169 h 3595116"/>
              <a:gd name="connsiteX79" fmla="*/ 235470 w 732294"/>
              <a:gd name="connsiteY79" fmla="*/ 1315973 h 3595116"/>
              <a:gd name="connsiteX80" fmla="*/ 254520 w 732294"/>
              <a:gd name="connsiteY80" fmla="*/ 1235201 h 3595116"/>
              <a:gd name="connsiteX81" fmla="*/ 303276 w 732294"/>
              <a:gd name="connsiteY81" fmla="*/ 1149857 h 3595116"/>
              <a:gd name="connsiteX82" fmla="*/ 384061 w 732294"/>
              <a:gd name="connsiteY82" fmla="*/ 1094232 h 3595116"/>
              <a:gd name="connsiteX83" fmla="*/ 599706 w 732294"/>
              <a:gd name="connsiteY83" fmla="*/ 986027 h 3595116"/>
              <a:gd name="connsiteX84" fmla="*/ 659130 w 732294"/>
              <a:gd name="connsiteY84" fmla="*/ 954785 h 3595116"/>
              <a:gd name="connsiteX85" fmla="*/ 694194 w 732294"/>
              <a:gd name="connsiteY85" fmla="*/ 945641 h 3595116"/>
              <a:gd name="connsiteX86" fmla="*/ 707149 w 732294"/>
              <a:gd name="connsiteY86" fmla="*/ 941832 h 3595116"/>
              <a:gd name="connsiteX87" fmla="*/ 706387 w 732294"/>
              <a:gd name="connsiteY87" fmla="*/ 941832 h 3595116"/>
              <a:gd name="connsiteX88" fmla="*/ 697230 w 732294"/>
              <a:gd name="connsiteY88" fmla="*/ 953261 h 3595116"/>
              <a:gd name="connsiteX89" fmla="*/ 702577 w 732294"/>
              <a:gd name="connsiteY89" fmla="*/ 920495 h 3595116"/>
              <a:gd name="connsiteX90" fmla="*/ 702577 w 732294"/>
              <a:gd name="connsiteY90" fmla="*/ 918210 h 3595116"/>
              <a:gd name="connsiteX91" fmla="*/ 703326 w 732294"/>
              <a:gd name="connsiteY91" fmla="*/ 915923 h 3595116"/>
              <a:gd name="connsiteX92" fmla="*/ 703326 w 732294"/>
              <a:gd name="connsiteY92" fmla="*/ 914400 h 3595116"/>
              <a:gd name="connsiteX93" fmla="*/ 704101 w 732294"/>
              <a:gd name="connsiteY93" fmla="*/ 912875 h 3595116"/>
              <a:gd name="connsiteX94" fmla="*/ 704101 w 732294"/>
              <a:gd name="connsiteY94" fmla="*/ 910589 h 3595116"/>
              <a:gd name="connsiteX95" fmla="*/ 704101 w 732294"/>
              <a:gd name="connsiteY95" fmla="*/ 912875 h 3595116"/>
              <a:gd name="connsiteX96" fmla="*/ 709434 w 732294"/>
              <a:gd name="connsiteY96" fmla="*/ 924305 h 3595116"/>
              <a:gd name="connsiteX97" fmla="*/ 709434 w 732294"/>
              <a:gd name="connsiteY97" fmla="*/ 923544 h 3595116"/>
              <a:gd name="connsiteX98" fmla="*/ 695718 w 732294"/>
              <a:gd name="connsiteY98" fmla="*/ 911351 h 3595116"/>
              <a:gd name="connsiteX99" fmla="*/ 637806 w 732294"/>
              <a:gd name="connsiteY99" fmla="*/ 851916 h 3595116"/>
              <a:gd name="connsiteX100" fmla="*/ 571500 w 732294"/>
              <a:gd name="connsiteY100" fmla="*/ 719327 h 3595116"/>
              <a:gd name="connsiteX101" fmla="*/ 525780 w 732294"/>
              <a:gd name="connsiteY101" fmla="*/ 556260 h 3595116"/>
              <a:gd name="connsiteX102" fmla="*/ 451104 w 732294"/>
              <a:gd name="connsiteY102" fmla="*/ 412241 h 3595116"/>
              <a:gd name="connsiteX103" fmla="*/ 421399 w 732294"/>
              <a:gd name="connsiteY103" fmla="*/ 368045 h 3595116"/>
              <a:gd name="connsiteX104" fmla="*/ 419875 w 732294"/>
              <a:gd name="connsiteY104" fmla="*/ 232410 h 3595116"/>
              <a:gd name="connsiteX105" fmla="*/ 518934 w 732294"/>
              <a:gd name="connsiteY105" fmla="*/ 74675 h 3595116"/>
              <a:gd name="connsiteX106" fmla="*/ 601980 w 732294"/>
              <a:gd name="connsiteY106" fmla="*/ 0 h 3595116"/>
              <a:gd name="connsiteX107" fmla="*/ 620280 w 732294"/>
              <a:gd name="connsiteY107" fmla="*/ 9144 h 3595116"/>
              <a:gd name="connsiteX108" fmla="*/ 611123 w 732294"/>
              <a:gd name="connsiteY108" fmla="*/ 27432 h 3595116"/>
              <a:gd name="connsiteX109" fmla="*/ 448068 w 732294"/>
              <a:gd name="connsiteY109" fmla="*/ 239267 h 3595116"/>
              <a:gd name="connsiteX110" fmla="*/ 443496 w 732294"/>
              <a:gd name="connsiteY110" fmla="*/ 344423 h 3595116"/>
              <a:gd name="connsiteX111" fmla="*/ 445020 w 732294"/>
              <a:gd name="connsiteY111" fmla="*/ 350519 h 3595116"/>
              <a:gd name="connsiteX112" fmla="*/ 447306 w 732294"/>
              <a:gd name="connsiteY112" fmla="*/ 356616 h 3595116"/>
              <a:gd name="connsiteX113" fmla="*/ 450342 w 732294"/>
              <a:gd name="connsiteY113" fmla="*/ 362711 h 3595116"/>
              <a:gd name="connsiteX114" fmla="*/ 450342 w 732294"/>
              <a:gd name="connsiteY114" fmla="*/ 363473 h 3595116"/>
              <a:gd name="connsiteX115" fmla="*/ 452628 w 732294"/>
              <a:gd name="connsiteY115" fmla="*/ 365760 h 3595116"/>
              <a:gd name="connsiteX116" fmla="*/ 469392 w 732294"/>
              <a:gd name="connsiteY116" fmla="*/ 387857 h 3595116"/>
              <a:gd name="connsiteX117" fmla="*/ 546354 w 732294"/>
              <a:gd name="connsiteY117" fmla="*/ 528066 h 3595116"/>
              <a:gd name="connsiteX118" fmla="*/ 591325 w 732294"/>
              <a:gd name="connsiteY118" fmla="*/ 684275 h 3595116"/>
              <a:gd name="connsiteX119" fmla="*/ 726961 w 732294"/>
              <a:gd name="connsiteY119" fmla="*/ 901445 h 3595116"/>
              <a:gd name="connsiteX120" fmla="*/ 732294 w 732294"/>
              <a:gd name="connsiteY120" fmla="*/ 912875 h 3595116"/>
              <a:gd name="connsiteX121" fmla="*/ 732294 w 732294"/>
              <a:gd name="connsiteY121" fmla="*/ 915161 h 3595116"/>
              <a:gd name="connsiteX122" fmla="*/ 725437 w 732294"/>
              <a:gd name="connsiteY122" fmla="*/ 957072 h 3595116"/>
              <a:gd name="connsiteX123" fmla="*/ 717042 w 732294"/>
              <a:gd name="connsiteY123" fmla="*/ 968501 h 3595116"/>
              <a:gd name="connsiteX124" fmla="*/ 666001 w 732294"/>
              <a:gd name="connsiteY124" fmla="*/ 982217 h 3595116"/>
              <a:gd name="connsiteX125" fmla="*/ 613423 w 732294"/>
              <a:gd name="connsiteY125" fmla="*/ 1011173 h 3595116"/>
              <a:gd name="connsiteX126" fmla="*/ 400050 w 732294"/>
              <a:gd name="connsiteY126" fmla="*/ 1117091 h 3595116"/>
              <a:gd name="connsiteX127" fmla="*/ 323101 w 732294"/>
              <a:gd name="connsiteY127" fmla="*/ 1171194 h 3595116"/>
              <a:gd name="connsiteX128" fmla="*/ 281940 w 732294"/>
              <a:gd name="connsiteY128" fmla="*/ 1242822 h 3595116"/>
              <a:gd name="connsiteX129" fmla="*/ 250711 w 732294"/>
              <a:gd name="connsiteY129" fmla="*/ 1373124 h 3595116"/>
              <a:gd name="connsiteX130" fmla="*/ 249173 w 732294"/>
              <a:gd name="connsiteY130" fmla="*/ 1375410 h 3595116"/>
              <a:gd name="connsiteX131" fmla="*/ 248425 w 732294"/>
              <a:gd name="connsiteY131" fmla="*/ 1376172 h 3595116"/>
              <a:gd name="connsiteX132" fmla="*/ 247650 w 732294"/>
              <a:gd name="connsiteY132" fmla="*/ 1377695 h 3595116"/>
              <a:gd name="connsiteX133" fmla="*/ 248425 w 732294"/>
              <a:gd name="connsiteY133" fmla="*/ 1375410 h 3595116"/>
              <a:gd name="connsiteX134" fmla="*/ 248425 w 732294"/>
              <a:gd name="connsiteY134" fmla="*/ 1376172 h 3595116"/>
              <a:gd name="connsiteX135" fmla="*/ 247650 w 732294"/>
              <a:gd name="connsiteY135" fmla="*/ 1377695 h 3595116"/>
              <a:gd name="connsiteX136" fmla="*/ 246901 w 732294"/>
              <a:gd name="connsiteY136" fmla="*/ 1379981 h 3595116"/>
              <a:gd name="connsiteX137" fmla="*/ 245377 w 732294"/>
              <a:gd name="connsiteY137" fmla="*/ 1383030 h 3595116"/>
              <a:gd name="connsiteX138" fmla="*/ 244602 w 732294"/>
              <a:gd name="connsiteY138" fmla="*/ 1386839 h 3595116"/>
              <a:gd name="connsiteX139" fmla="*/ 236994 w 732294"/>
              <a:gd name="connsiteY139" fmla="*/ 1410461 h 3595116"/>
              <a:gd name="connsiteX140" fmla="*/ 214134 w 732294"/>
              <a:gd name="connsiteY140" fmla="*/ 1511045 h 3595116"/>
              <a:gd name="connsiteX141" fmla="*/ 153923 w 732294"/>
              <a:gd name="connsiteY141" fmla="*/ 1652016 h 3595116"/>
              <a:gd name="connsiteX142" fmla="*/ 154699 w 732294"/>
              <a:gd name="connsiteY142" fmla="*/ 1650492 h 3595116"/>
              <a:gd name="connsiteX143" fmla="*/ 124218 w 732294"/>
              <a:gd name="connsiteY143" fmla="*/ 1748027 h 3595116"/>
              <a:gd name="connsiteX144" fmla="*/ 122694 w 732294"/>
              <a:gd name="connsiteY144" fmla="*/ 1749551 h 3595116"/>
              <a:gd name="connsiteX145" fmla="*/ 118123 w 732294"/>
              <a:gd name="connsiteY145" fmla="*/ 1754124 h 3595116"/>
              <a:gd name="connsiteX146" fmla="*/ 115823 w 732294"/>
              <a:gd name="connsiteY146" fmla="*/ 1755648 h 3595116"/>
              <a:gd name="connsiteX147" fmla="*/ 111252 w 732294"/>
              <a:gd name="connsiteY147" fmla="*/ 1758695 h 3595116"/>
              <a:gd name="connsiteX148" fmla="*/ 105168 w 732294"/>
              <a:gd name="connsiteY148" fmla="*/ 1762505 h 3595116"/>
              <a:gd name="connsiteX149" fmla="*/ 107442 w 732294"/>
              <a:gd name="connsiteY149" fmla="*/ 1760981 h 3595116"/>
              <a:gd name="connsiteX150" fmla="*/ 102882 w 732294"/>
              <a:gd name="connsiteY150" fmla="*/ 1765554 h 3595116"/>
              <a:gd name="connsiteX151" fmla="*/ 104406 w 732294"/>
              <a:gd name="connsiteY151" fmla="*/ 1764030 h 3595116"/>
              <a:gd name="connsiteX152" fmla="*/ 100596 w 732294"/>
              <a:gd name="connsiteY152" fmla="*/ 1769363 h 3595116"/>
              <a:gd name="connsiteX153" fmla="*/ 101358 w 732294"/>
              <a:gd name="connsiteY153" fmla="*/ 1767077 h 3595116"/>
              <a:gd name="connsiteX154" fmla="*/ 102882 w 732294"/>
              <a:gd name="connsiteY154" fmla="*/ 1870710 h 3595116"/>
              <a:gd name="connsiteX155" fmla="*/ 102882 w 732294"/>
              <a:gd name="connsiteY155" fmla="*/ 1872995 h 3595116"/>
              <a:gd name="connsiteX156" fmla="*/ 38875 w 732294"/>
              <a:gd name="connsiteY156" fmla="*/ 1970531 h 3595116"/>
              <a:gd name="connsiteX157" fmla="*/ 38100 w 732294"/>
              <a:gd name="connsiteY157" fmla="*/ 2062733 h 3595116"/>
              <a:gd name="connsiteX158" fmla="*/ 31242 w 732294"/>
              <a:gd name="connsiteY158" fmla="*/ 2206751 h 3595116"/>
              <a:gd name="connsiteX159" fmla="*/ 46494 w 732294"/>
              <a:gd name="connsiteY159" fmla="*/ 2241042 h 3595116"/>
              <a:gd name="connsiteX160" fmla="*/ 50292 w 732294"/>
              <a:gd name="connsiteY160" fmla="*/ 2244089 h 3595116"/>
              <a:gd name="connsiteX161" fmla="*/ 54877 w 732294"/>
              <a:gd name="connsiteY161" fmla="*/ 2247137 h 3595116"/>
              <a:gd name="connsiteX162" fmla="*/ 58673 w 732294"/>
              <a:gd name="connsiteY162" fmla="*/ 2250186 h 3595116"/>
              <a:gd name="connsiteX163" fmla="*/ 63258 w 732294"/>
              <a:gd name="connsiteY163" fmla="*/ 2251710 h 3595116"/>
              <a:gd name="connsiteX164" fmla="*/ 78499 w 732294"/>
              <a:gd name="connsiteY164" fmla="*/ 2260092 h 3595116"/>
              <a:gd name="connsiteX165" fmla="*/ 80023 w 732294"/>
              <a:gd name="connsiteY165" fmla="*/ 2261616 h 3595116"/>
              <a:gd name="connsiteX166" fmla="*/ 229375 w 732294"/>
              <a:gd name="connsiteY166" fmla="*/ 2465069 h 3595116"/>
              <a:gd name="connsiteX167" fmla="*/ 435102 w 732294"/>
              <a:gd name="connsiteY167" fmla="*/ 2646425 h 3595116"/>
              <a:gd name="connsiteX168" fmla="*/ 484644 w 732294"/>
              <a:gd name="connsiteY168" fmla="*/ 2686811 h 3595116"/>
              <a:gd name="connsiteX169" fmla="*/ 486930 w 732294"/>
              <a:gd name="connsiteY169" fmla="*/ 2688336 h 3595116"/>
              <a:gd name="connsiteX170" fmla="*/ 489204 w 732294"/>
              <a:gd name="connsiteY170" fmla="*/ 2690622 h 3595116"/>
              <a:gd name="connsiteX171" fmla="*/ 490728 w 732294"/>
              <a:gd name="connsiteY171" fmla="*/ 2691383 h 3595116"/>
              <a:gd name="connsiteX172" fmla="*/ 492252 w 732294"/>
              <a:gd name="connsiteY172" fmla="*/ 2692907 h 3595116"/>
              <a:gd name="connsiteX173" fmla="*/ 493776 w 732294"/>
              <a:gd name="connsiteY173" fmla="*/ 2693669 h 3595116"/>
              <a:gd name="connsiteX174" fmla="*/ 494551 w 732294"/>
              <a:gd name="connsiteY174" fmla="*/ 2694431 h 3595116"/>
              <a:gd name="connsiteX175" fmla="*/ 494551 w 732294"/>
              <a:gd name="connsiteY175" fmla="*/ 2695193 h 3595116"/>
              <a:gd name="connsiteX176" fmla="*/ 495300 w 732294"/>
              <a:gd name="connsiteY176" fmla="*/ 2695193 h 3595116"/>
              <a:gd name="connsiteX177" fmla="*/ 499884 w 732294"/>
              <a:gd name="connsiteY177" fmla="*/ 2710433 h 3595116"/>
              <a:gd name="connsiteX178" fmla="*/ 499884 w 732294"/>
              <a:gd name="connsiteY178" fmla="*/ 2711195 h 3595116"/>
              <a:gd name="connsiteX179" fmla="*/ 499123 w 732294"/>
              <a:gd name="connsiteY179" fmla="*/ 2711957 h 3595116"/>
              <a:gd name="connsiteX180" fmla="*/ 499123 w 732294"/>
              <a:gd name="connsiteY180" fmla="*/ 2714243 h 3595116"/>
              <a:gd name="connsiteX181" fmla="*/ 498361 w 732294"/>
              <a:gd name="connsiteY181" fmla="*/ 2717292 h 3595116"/>
              <a:gd name="connsiteX182" fmla="*/ 496823 w 732294"/>
              <a:gd name="connsiteY182" fmla="*/ 2721101 h 3595116"/>
              <a:gd name="connsiteX183" fmla="*/ 496075 w 732294"/>
              <a:gd name="connsiteY183" fmla="*/ 2724911 h 3595116"/>
              <a:gd name="connsiteX184" fmla="*/ 494551 w 732294"/>
              <a:gd name="connsiteY184" fmla="*/ 2730245 h 3595116"/>
              <a:gd name="connsiteX185" fmla="*/ 493776 w 732294"/>
              <a:gd name="connsiteY185" fmla="*/ 2735580 h 3595116"/>
              <a:gd name="connsiteX186" fmla="*/ 486930 w 732294"/>
              <a:gd name="connsiteY186" fmla="*/ 2798063 h 3595116"/>
              <a:gd name="connsiteX187" fmla="*/ 489204 w 732294"/>
              <a:gd name="connsiteY187" fmla="*/ 2931413 h 3595116"/>
              <a:gd name="connsiteX188" fmla="*/ 499123 w 732294"/>
              <a:gd name="connsiteY188" fmla="*/ 3413760 h 3595116"/>
              <a:gd name="connsiteX189" fmla="*/ 498361 w 732294"/>
              <a:gd name="connsiteY189" fmla="*/ 3411474 h 3595116"/>
              <a:gd name="connsiteX190" fmla="*/ 499884 w 732294"/>
              <a:gd name="connsiteY190" fmla="*/ 3416045 h 3595116"/>
              <a:gd name="connsiteX191" fmla="*/ 499123 w 732294"/>
              <a:gd name="connsiteY191" fmla="*/ 3413760 h 3595116"/>
              <a:gd name="connsiteX192" fmla="*/ 499884 w 732294"/>
              <a:gd name="connsiteY192" fmla="*/ 3416807 h 3595116"/>
              <a:gd name="connsiteX193" fmla="*/ 501408 w 732294"/>
              <a:gd name="connsiteY193" fmla="*/ 3419855 h 3595116"/>
              <a:gd name="connsiteX194" fmla="*/ 503694 w 732294"/>
              <a:gd name="connsiteY194" fmla="*/ 3422904 h 3595116"/>
              <a:gd name="connsiteX195" fmla="*/ 506730 w 732294"/>
              <a:gd name="connsiteY195" fmla="*/ 3425951 h 3595116"/>
              <a:gd name="connsiteX196" fmla="*/ 512826 w 732294"/>
              <a:gd name="connsiteY196" fmla="*/ 3432810 h 3595116"/>
              <a:gd name="connsiteX197" fmla="*/ 515873 w 732294"/>
              <a:gd name="connsiteY197" fmla="*/ 3435095 h 3595116"/>
              <a:gd name="connsiteX198" fmla="*/ 518934 w 732294"/>
              <a:gd name="connsiteY198" fmla="*/ 3438143 h 3595116"/>
              <a:gd name="connsiteX199" fmla="*/ 521982 w 732294"/>
              <a:gd name="connsiteY199" fmla="*/ 3440430 h 3595116"/>
              <a:gd name="connsiteX200" fmla="*/ 524268 w 732294"/>
              <a:gd name="connsiteY200" fmla="*/ 3442716 h 3595116"/>
              <a:gd name="connsiteX201" fmla="*/ 526542 w 732294"/>
              <a:gd name="connsiteY201" fmla="*/ 3444239 h 3595116"/>
              <a:gd name="connsiteX202" fmla="*/ 528828 w 732294"/>
              <a:gd name="connsiteY202" fmla="*/ 3445001 h 3595116"/>
              <a:gd name="connsiteX203" fmla="*/ 529590 w 732294"/>
              <a:gd name="connsiteY203" fmla="*/ 3445763 h 3595116"/>
              <a:gd name="connsiteX204" fmla="*/ 529590 w 732294"/>
              <a:gd name="connsiteY204" fmla="*/ 3446525 h 3595116"/>
              <a:gd name="connsiteX205" fmla="*/ 536461 w 732294"/>
              <a:gd name="connsiteY205" fmla="*/ 3457955 h 3595116"/>
              <a:gd name="connsiteX206" fmla="*/ 536461 w 732294"/>
              <a:gd name="connsiteY206" fmla="*/ 3458718 h 3595116"/>
              <a:gd name="connsiteX207" fmla="*/ 536461 w 732294"/>
              <a:gd name="connsiteY207" fmla="*/ 3456431 h 3595116"/>
              <a:gd name="connsiteX208" fmla="*/ 549402 w 732294"/>
              <a:gd name="connsiteY208" fmla="*/ 3579113 h 3595116"/>
              <a:gd name="connsiteX209" fmla="*/ 537223 w 732294"/>
              <a:gd name="connsiteY209" fmla="*/ 3595116 h 3595116"/>
              <a:gd name="connsiteX210" fmla="*/ 521220 w 732294"/>
              <a:gd name="connsiteY210" fmla="*/ 3582161 h 359511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  <a:cxn ang="61">
                <a:pos x="connsiteX61" y="connsiteY61"/>
              </a:cxn>
              <a:cxn ang="62">
                <a:pos x="connsiteX62" y="connsiteY62"/>
              </a:cxn>
              <a:cxn ang="63">
                <a:pos x="connsiteX63" y="connsiteY63"/>
              </a:cxn>
              <a:cxn ang="64">
                <a:pos x="connsiteX64" y="connsiteY64"/>
              </a:cxn>
              <a:cxn ang="65">
                <a:pos x="connsiteX65" y="connsiteY65"/>
              </a:cxn>
              <a:cxn ang="66">
                <a:pos x="connsiteX66" y="connsiteY66"/>
              </a:cxn>
              <a:cxn ang="67">
                <a:pos x="connsiteX67" y="connsiteY67"/>
              </a:cxn>
              <a:cxn ang="68">
                <a:pos x="connsiteX68" y="connsiteY68"/>
              </a:cxn>
              <a:cxn ang="69">
                <a:pos x="connsiteX69" y="connsiteY69"/>
              </a:cxn>
              <a:cxn ang="70">
                <a:pos x="connsiteX70" y="connsiteY70"/>
              </a:cxn>
              <a:cxn ang="71">
                <a:pos x="connsiteX71" y="connsiteY71"/>
              </a:cxn>
              <a:cxn ang="72">
                <a:pos x="connsiteX72" y="connsiteY72"/>
              </a:cxn>
              <a:cxn ang="73">
                <a:pos x="connsiteX73" y="connsiteY73"/>
              </a:cxn>
              <a:cxn ang="74">
                <a:pos x="connsiteX74" y="connsiteY74"/>
              </a:cxn>
              <a:cxn ang="75">
                <a:pos x="connsiteX75" y="connsiteY75"/>
              </a:cxn>
              <a:cxn ang="76">
                <a:pos x="connsiteX76" y="connsiteY76"/>
              </a:cxn>
              <a:cxn ang="77">
                <a:pos x="connsiteX77" y="connsiteY77"/>
              </a:cxn>
              <a:cxn ang="78">
                <a:pos x="connsiteX78" y="connsiteY78"/>
              </a:cxn>
              <a:cxn ang="79">
                <a:pos x="connsiteX79" y="connsiteY79"/>
              </a:cxn>
              <a:cxn ang="80">
                <a:pos x="connsiteX80" y="connsiteY80"/>
              </a:cxn>
              <a:cxn ang="81">
                <a:pos x="connsiteX81" y="connsiteY81"/>
              </a:cxn>
              <a:cxn ang="82">
                <a:pos x="connsiteX82" y="connsiteY82"/>
              </a:cxn>
              <a:cxn ang="83">
                <a:pos x="connsiteX83" y="connsiteY83"/>
              </a:cxn>
              <a:cxn ang="84">
                <a:pos x="connsiteX84" y="connsiteY84"/>
              </a:cxn>
              <a:cxn ang="85">
                <a:pos x="connsiteX85" y="connsiteY85"/>
              </a:cxn>
              <a:cxn ang="86">
                <a:pos x="connsiteX86" y="connsiteY86"/>
              </a:cxn>
              <a:cxn ang="87">
                <a:pos x="connsiteX87" y="connsiteY87"/>
              </a:cxn>
              <a:cxn ang="88">
                <a:pos x="connsiteX88" y="connsiteY88"/>
              </a:cxn>
              <a:cxn ang="89">
                <a:pos x="connsiteX89" y="connsiteY89"/>
              </a:cxn>
              <a:cxn ang="90">
                <a:pos x="connsiteX90" y="connsiteY90"/>
              </a:cxn>
              <a:cxn ang="91">
                <a:pos x="connsiteX91" y="connsiteY91"/>
              </a:cxn>
              <a:cxn ang="92">
                <a:pos x="connsiteX92" y="connsiteY92"/>
              </a:cxn>
              <a:cxn ang="93">
                <a:pos x="connsiteX93" y="connsiteY93"/>
              </a:cxn>
              <a:cxn ang="94">
                <a:pos x="connsiteX94" y="connsiteY94"/>
              </a:cxn>
              <a:cxn ang="95">
                <a:pos x="connsiteX95" y="connsiteY95"/>
              </a:cxn>
              <a:cxn ang="96">
                <a:pos x="connsiteX96" y="connsiteY96"/>
              </a:cxn>
              <a:cxn ang="97">
                <a:pos x="connsiteX97" y="connsiteY97"/>
              </a:cxn>
              <a:cxn ang="98">
                <a:pos x="connsiteX98" y="connsiteY98"/>
              </a:cxn>
              <a:cxn ang="99">
                <a:pos x="connsiteX99" y="connsiteY99"/>
              </a:cxn>
              <a:cxn ang="100">
                <a:pos x="connsiteX100" y="connsiteY100"/>
              </a:cxn>
              <a:cxn ang="101">
                <a:pos x="connsiteX101" y="connsiteY101"/>
              </a:cxn>
              <a:cxn ang="102">
                <a:pos x="connsiteX102" y="connsiteY102"/>
              </a:cxn>
              <a:cxn ang="103">
                <a:pos x="connsiteX103" y="connsiteY103"/>
              </a:cxn>
              <a:cxn ang="104">
                <a:pos x="connsiteX104" y="connsiteY104"/>
              </a:cxn>
              <a:cxn ang="105">
                <a:pos x="connsiteX105" y="connsiteY105"/>
              </a:cxn>
              <a:cxn ang="106">
                <a:pos x="connsiteX106" y="connsiteY106"/>
              </a:cxn>
              <a:cxn ang="107">
                <a:pos x="connsiteX107" y="connsiteY107"/>
              </a:cxn>
              <a:cxn ang="108">
                <a:pos x="connsiteX108" y="connsiteY108"/>
              </a:cxn>
              <a:cxn ang="109">
                <a:pos x="connsiteX109" y="connsiteY109"/>
              </a:cxn>
              <a:cxn ang="110">
                <a:pos x="connsiteX110" y="connsiteY110"/>
              </a:cxn>
              <a:cxn ang="111">
                <a:pos x="connsiteX111" y="connsiteY111"/>
              </a:cxn>
              <a:cxn ang="112">
                <a:pos x="connsiteX112" y="connsiteY112"/>
              </a:cxn>
              <a:cxn ang="113">
                <a:pos x="connsiteX113" y="connsiteY113"/>
              </a:cxn>
              <a:cxn ang="114">
                <a:pos x="connsiteX114" y="connsiteY114"/>
              </a:cxn>
              <a:cxn ang="115">
                <a:pos x="connsiteX115" y="connsiteY115"/>
              </a:cxn>
              <a:cxn ang="116">
                <a:pos x="connsiteX116" y="connsiteY116"/>
              </a:cxn>
              <a:cxn ang="117">
                <a:pos x="connsiteX117" y="connsiteY117"/>
              </a:cxn>
              <a:cxn ang="118">
                <a:pos x="connsiteX118" y="connsiteY118"/>
              </a:cxn>
              <a:cxn ang="119">
                <a:pos x="connsiteX119" y="connsiteY119"/>
              </a:cxn>
              <a:cxn ang="120">
                <a:pos x="connsiteX120" y="connsiteY120"/>
              </a:cxn>
              <a:cxn ang="121">
                <a:pos x="connsiteX121" y="connsiteY121"/>
              </a:cxn>
              <a:cxn ang="122">
                <a:pos x="connsiteX122" y="connsiteY122"/>
              </a:cxn>
              <a:cxn ang="123">
                <a:pos x="connsiteX123" y="connsiteY123"/>
              </a:cxn>
              <a:cxn ang="124">
                <a:pos x="connsiteX124" y="connsiteY124"/>
              </a:cxn>
              <a:cxn ang="125">
                <a:pos x="connsiteX125" y="connsiteY125"/>
              </a:cxn>
              <a:cxn ang="126">
                <a:pos x="connsiteX126" y="connsiteY126"/>
              </a:cxn>
              <a:cxn ang="127">
                <a:pos x="connsiteX127" y="connsiteY127"/>
              </a:cxn>
              <a:cxn ang="128">
                <a:pos x="connsiteX128" y="connsiteY128"/>
              </a:cxn>
              <a:cxn ang="129">
                <a:pos x="connsiteX129" y="connsiteY129"/>
              </a:cxn>
              <a:cxn ang="130">
                <a:pos x="connsiteX130" y="connsiteY130"/>
              </a:cxn>
              <a:cxn ang="131">
                <a:pos x="connsiteX131" y="connsiteY131"/>
              </a:cxn>
              <a:cxn ang="132">
                <a:pos x="connsiteX132" y="connsiteY132"/>
              </a:cxn>
              <a:cxn ang="133">
                <a:pos x="connsiteX133" y="connsiteY133"/>
              </a:cxn>
              <a:cxn ang="134">
                <a:pos x="connsiteX134" y="connsiteY134"/>
              </a:cxn>
              <a:cxn ang="135">
                <a:pos x="connsiteX135" y="connsiteY135"/>
              </a:cxn>
              <a:cxn ang="136">
                <a:pos x="connsiteX136" y="connsiteY136"/>
              </a:cxn>
              <a:cxn ang="137">
                <a:pos x="connsiteX137" y="connsiteY137"/>
              </a:cxn>
              <a:cxn ang="138">
                <a:pos x="connsiteX138" y="connsiteY138"/>
              </a:cxn>
              <a:cxn ang="139">
                <a:pos x="connsiteX139" y="connsiteY139"/>
              </a:cxn>
              <a:cxn ang="140">
                <a:pos x="connsiteX140" y="connsiteY140"/>
              </a:cxn>
              <a:cxn ang="141">
                <a:pos x="connsiteX141" y="connsiteY141"/>
              </a:cxn>
              <a:cxn ang="142">
                <a:pos x="connsiteX142" y="connsiteY142"/>
              </a:cxn>
              <a:cxn ang="143">
                <a:pos x="connsiteX143" y="connsiteY143"/>
              </a:cxn>
              <a:cxn ang="144">
                <a:pos x="connsiteX144" y="connsiteY144"/>
              </a:cxn>
              <a:cxn ang="145">
                <a:pos x="connsiteX145" y="connsiteY145"/>
              </a:cxn>
              <a:cxn ang="146">
                <a:pos x="connsiteX146" y="connsiteY146"/>
              </a:cxn>
              <a:cxn ang="147">
                <a:pos x="connsiteX147" y="connsiteY147"/>
              </a:cxn>
              <a:cxn ang="148">
                <a:pos x="connsiteX148" y="connsiteY148"/>
              </a:cxn>
              <a:cxn ang="149">
                <a:pos x="connsiteX149" y="connsiteY149"/>
              </a:cxn>
              <a:cxn ang="150">
                <a:pos x="connsiteX150" y="connsiteY150"/>
              </a:cxn>
              <a:cxn ang="151">
                <a:pos x="connsiteX151" y="connsiteY151"/>
              </a:cxn>
              <a:cxn ang="152">
                <a:pos x="connsiteX152" y="connsiteY152"/>
              </a:cxn>
              <a:cxn ang="153">
                <a:pos x="connsiteX153" y="connsiteY153"/>
              </a:cxn>
              <a:cxn ang="154">
                <a:pos x="connsiteX154" y="connsiteY154"/>
              </a:cxn>
              <a:cxn ang="155">
                <a:pos x="connsiteX155" y="connsiteY155"/>
              </a:cxn>
              <a:cxn ang="156">
                <a:pos x="connsiteX156" y="connsiteY156"/>
              </a:cxn>
              <a:cxn ang="157">
                <a:pos x="connsiteX157" y="connsiteY157"/>
              </a:cxn>
              <a:cxn ang="158">
                <a:pos x="connsiteX158" y="connsiteY158"/>
              </a:cxn>
              <a:cxn ang="159">
                <a:pos x="connsiteX159" y="connsiteY159"/>
              </a:cxn>
              <a:cxn ang="160">
                <a:pos x="connsiteX160" y="connsiteY160"/>
              </a:cxn>
              <a:cxn ang="161">
                <a:pos x="connsiteX161" y="connsiteY161"/>
              </a:cxn>
              <a:cxn ang="162">
                <a:pos x="connsiteX162" y="connsiteY162"/>
              </a:cxn>
              <a:cxn ang="163">
                <a:pos x="connsiteX163" y="connsiteY163"/>
              </a:cxn>
              <a:cxn ang="164">
                <a:pos x="connsiteX164" y="connsiteY164"/>
              </a:cxn>
              <a:cxn ang="165">
                <a:pos x="connsiteX165" y="connsiteY165"/>
              </a:cxn>
              <a:cxn ang="166">
                <a:pos x="connsiteX166" y="connsiteY166"/>
              </a:cxn>
              <a:cxn ang="167">
                <a:pos x="connsiteX167" y="connsiteY167"/>
              </a:cxn>
              <a:cxn ang="168">
                <a:pos x="connsiteX168" y="connsiteY168"/>
              </a:cxn>
              <a:cxn ang="169">
                <a:pos x="connsiteX169" y="connsiteY169"/>
              </a:cxn>
              <a:cxn ang="170">
                <a:pos x="connsiteX170" y="connsiteY170"/>
              </a:cxn>
              <a:cxn ang="171">
                <a:pos x="connsiteX171" y="connsiteY171"/>
              </a:cxn>
              <a:cxn ang="172">
                <a:pos x="connsiteX172" y="connsiteY172"/>
              </a:cxn>
              <a:cxn ang="173">
                <a:pos x="connsiteX173" y="connsiteY173"/>
              </a:cxn>
              <a:cxn ang="174">
                <a:pos x="connsiteX174" y="connsiteY174"/>
              </a:cxn>
              <a:cxn ang="175">
                <a:pos x="connsiteX175" y="connsiteY175"/>
              </a:cxn>
              <a:cxn ang="176">
                <a:pos x="connsiteX176" y="connsiteY176"/>
              </a:cxn>
              <a:cxn ang="177">
                <a:pos x="connsiteX177" y="connsiteY177"/>
              </a:cxn>
              <a:cxn ang="178">
                <a:pos x="connsiteX178" y="connsiteY178"/>
              </a:cxn>
              <a:cxn ang="179">
                <a:pos x="connsiteX179" y="connsiteY179"/>
              </a:cxn>
              <a:cxn ang="180">
                <a:pos x="connsiteX180" y="connsiteY180"/>
              </a:cxn>
              <a:cxn ang="181">
                <a:pos x="connsiteX181" y="connsiteY181"/>
              </a:cxn>
              <a:cxn ang="182">
                <a:pos x="connsiteX182" y="connsiteY182"/>
              </a:cxn>
              <a:cxn ang="183">
                <a:pos x="connsiteX183" y="connsiteY183"/>
              </a:cxn>
              <a:cxn ang="184">
                <a:pos x="connsiteX184" y="connsiteY184"/>
              </a:cxn>
              <a:cxn ang="185">
                <a:pos x="connsiteX185" y="connsiteY185"/>
              </a:cxn>
              <a:cxn ang="186">
                <a:pos x="connsiteX186" y="connsiteY186"/>
              </a:cxn>
              <a:cxn ang="187">
                <a:pos x="connsiteX187" y="connsiteY187"/>
              </a:cxn>
              <a:cxn ang="188">
                <a:pos x="connsiteX188" y="connsiteY188"/>
              </a:cxn>
              <a:cxn ang="189">
                <a:pos x="connsiteX189" y="connsiteY189"/>
              </a:cxn>
              <a:cxn ang="190">
                <a:pos x="connsiteX190" y="connsiteY190"/>
              </a:cxn>
              <a:cxn ang="191">
                <a:pos x="connsiteX191" y="connsiteY191"/>
              </a:cxn>
              <a:cxn ang="192">
                <a:pos x="connsiteX192" y="connsiteY192"/>
              </a:cxn>
              <a:cxn ang="193">
                <a:pos x="connsiteX193" y="connsiteY193"/>
              </a:cxn>
              <a:cxn ang="194">
                <a:pos x="connsiteX194" y="connsiteY194"/>
              </a:cxn>
              <a:cxn ang="195">
                <a:pos x="connsiteX195" y="connsiteY195"/>
              </a:cxn>
              <a:cxn ang="196">
                <a:pos x="connsiteX196" y="connsiteY196"/>
              </a:cxn>
              <a:cxn ang="197">
                <a:pos x="connsiteX197" y="connsiteY197"/>
              </a:cxn>
              <a:cxn ang="198">
                <a:pos x="connsiteX198" y="connsiteY198"/>
              </a:cxn>
              <a:cxn ang="199">
                <a:pos x="connsiteX199" y="connsiteY199"/>
              </a:cxn>
              <a:cxn ang="200">
                <a:pos x="connsiteX200" y="connsiteY200"/>
              </a:cxn>
              <a:cxn ang="201">
                <a:pos x="connsiteX201" y="connsiteY201"/>
              </a:cxn>
              <a:cxn ang="202">
                <a:pos x="connsiteX202" y="connsiteY202"/>
              </a:cxn>
              <a:cxn ang="203">
                <a:pos x="connsiteX203" y="connsiteY203"/>
              </a:cxn>
              <a:cxn ang="204">
                <a:pos x="connsiteX204" y="connsiteY204"/>
              </a:cxn>
              <a:cxn ang="205">
                <a:pos x="connsiteX205" y="connsiteY205"/>
              </a:cxn>
              <a:cxn ang="206">
                <a:pos x="connsiteX206" y="connsiteY206"/>
              </a:cxn>
              <a:cxn ang="207">
                <a:pos x="connsiteX207" y="connsiteY207"/>
              </a:cxn>
              <a:cxn ang="208">
                <a:pos x="connsiteX208" y="connsiteY208"/>
              </a:cxn>
              <a:cxn ang="209">
                <a:pos x="connsiteX209" y="connsiteY209"/>
              </a:cxn>
              <a:cxn ang="210">
                <a:pos x="connsiteX210" y="connsiteY210"/>
              </a:cxn>
            </a:cxnLst>
            <a:rect l="l" t="t" r="r" b="b"/>
            <a:pathLst>
              <a:path w="732294" h="3595116">
                <a:moveTo>
                  <a:pt x="521220" y="3582161"/>
                </a:moveTo>
                <a:cubicBezTo>
                  <a:pt x="517258" y="3541674"/>
                  <a:pt x="511619" y="3500272"/>
                  <a:pt x="508254" y="3460242"/>
                </a:cubicBezTo>
                <a:lnTo>
                  <a:pt x="508254" y="3461004"/>
                </a:lnTo>
                <a:cubicBezTo>
                  <a:pt x="507492" y="3460242"/>
                  <a:pt x="507492" y="3459480"/>
                  <a:pt x="507492" y="3458718"/>
                </a:cubicBezTo>
                <a:lnTo>
                  <a:pt x="507492" y="3457955"/>
                </a:lnTo>
                <a:lnTo>
                  <a:pt x="514350" y="3470148"/>
                </a:lnTo>
                <a:lnTo>
                  <a:pt x="513601" y="3470148"/>
                </a:lnTo>
                <a:lnTo>
                  <a:pt x="512077" y="3468624"/>
                </a:lnTo>
                <a:lnTo>
                  <a:pt x="510540" y="3467099"/>
                </a:lnTo>
                <a:lnTo>
                  <a:pt x="507492" y="3465575"/>
                </a:lnTo>
                <a:lnTo>
                  <a:pt x="504456" y="3463289"/>
                </a:lnTo>
                <a:lnTo>
                  <a:pt x="501408" y="3460242"/>
                </a:lnTo>
                <a:cubicBezTo>
                  <a:pt x="488239" y="3448773"/>
                  <a:pt x="480111" y="3441573"/>
                  <a:pt x="472440" y="3425951"/>
                </a:cubicBezTo>
                <a:cubicBezTo>
                  <a:pt x="472440" y="3425189"/>
                  <a:pt x="472440" y="3424427"/>
                  <a:pt x="471678" y="3423666"/>
                </a:cubicBezTo>
                <a:lnTo>
                  <a:pt x="470916" y="3419093"/>
                </a:lnTo>
                <a:cubicBezTo>
                  <a:pt x="470916" y="3418331"/>
                  <a:pt x="470154" y="3417569"/>
                  <a:pt x="470154" y="3416807"/>
                </a:cubicBezTo>
                <a:cubicBezTo>
                  <a:pt x="466839" y="3259340"/>
                  <a:pt x="464311" y="3101301"/>
                  <a:pt x="461023" y="2943605"/>
                </a:cubicBezTo>
                <a:cubicBezTo>
                  <a:pt x="460235" y="2896349"/>
                  <a:pt x="458876" y="2849130"/>
                  <a:pt x="458723" y="2801874"/>
                </a:cubicBezTo>
                <a:cubicBezTo>
                  <a:pt x="458203" y="2779826"/>
                  <a:pt x="461035" y="2758071"/>
                  <a:pt x="464070" y="2736342"/>
                </a:cubicBezTo>
                <a:lnTo>
                  <a:pt x="465594" y="2730245"/>
                </a:lnTo>
                <a:lnTo>
                  <a:pt x="467118" y="2723387"/>
                </a:lnTo>
                <a:lnTo>
                  <a:pt x="467880" y="2718816"/>
                </a:lnTo>
                <a:lnTo>
                  <a:pt x="469392" y="2713481"/>
                </a:lnTo>
                <a:lnTo>
                  <a:pt x="470154" y="2709672"/>
                </a:lnTo>
                <a:lnTo>
                  <a:pt x="471678" y="2706624"/>
                </a:lnTo>
                <a:lnTo>
                  <a:pt x="472440" y="2704337"/>
                </a:lnTo>
                <a:lnTo>
                  <a:pt x="472440" y="2702051"/>
                </a:lnTo>
                <a:lnTo>
                  <a:pt x="477773" y="2718054"/>
                </a:lnTo>
                <a:cubicBezTo>
                  <a:pt x="385686" y="2644381"/>
                  <a:pt x="293078" y="2569413"/>
                  <a:pt x="209550" y="2485643"/>
                </a:cubicBezTo>
                <a:cubicBezTo>
                  <a:pt x="169494" y="2448903"/>
                  <a:pt x="139281" y="2403690"/>
                  <a:pt x="108966" y="2359151"/>
                </a:cubicBezTo>
                <a:cubicBezTo>
                  <a:pt x="91173" y="2334069"/>
                  <a:pt x="75692" y="2304364"/>
                  <a:pt x="58673" y="2280666"/>
                </a:cubicBezTo>
                <a:lnTo>
                  <a:pt x="60211" y="2282189"/>
                </a:lnTo>
                <a:lnTo>
                  <a:pt x="59449" y="2282189"/>
                </a:lnTo>
                <a:lnTo>
                  <a:pt x="60211" y="2282189"/>
                </a:lnTo>
                <a:cubicBezTo>
                  <a:pt x="-41643" y="2242502"/>
                  <a:pt x="27089" y="2143874"/>
                  <a:pt x="9156" y="2065781"/>
                </a:cubicBezTo>
                <a:cubicBezTo>
                  <a:pt x="7849" y="2049525"/>
                  <a:pt x="558" y="2045728"/>
                  <a:pt x="0" y="2026919"/>
                </a:cubicBezTo>
                <a:cubicBezTo>
                  <a:pt x="-2057" y="2005025"/>
                  <a:pt x="3073" y="1979828"/>
                  <a:pt x="12192" y="1959863"/>
                </a:cubicBezTo>
                <a:cubicBezTo>
                  <a:pt x="21247" y="1936953"/>
                  <a:pt x="39331" y="1910651"/>
                  <a:pt x="55626" y="1892045"/>
                </a:cubicBezTo>
                <a:lnTo>
                  <a:pt x="59449" y="1885949"/>
                </a:lnTo>
                <a:lnTo>
                  <a:pt x="64020" y="1881377"/>
                </a:lnTo>
                <a:lnTo>
                  <a:pt x="67068" y="1876805"/>
                </a:lnTo>
                <a:lnTo>
                  <a:pt x="70104" y="1872995"/>
                </a:lnTo>
                <a:lnTo>
                  <a:pt x="72390" y="1869948"/>
                </a:lnTo>
                <a:lnTo>
                  <a:pt x="73927" y="1866899"/>
                </a:lnTo>
                <a:lnTo>
                  <a:pt x="75451" y="1864613"/>
                </a:lnTo>
                <a:lnTo>
                  <a:pt x="75451" y="1862327"/>
                </a:lnTo>
                <a:lnTo>
                  <a:pt x="75451" y="1864613"/>
                </a:lnTo>
                <a:lnTo>
                  <a:pt x="76200" y="1860804"/>
                </a:lnTo>
                <a:lnTo>
                  <a:pt x="76200" y="1856993"/>
                </a:lnTo>
                <a:lnTo>
                  <a:pt x="75451" y="1853945"/>
                </a:lnTo>
                <a:lnTo>
                  <a:pt x="74676" y="1850898"/>
                </a:lnTo>
                <a:lnTo>
                  <a:pt x="73152" y="1845563"/>
                </a:lnTo>
                <a:lnTo>
                  <a:pt x="71628" y="1838705"/>
                </a:lnTo>
                <a:lnTo>
                  <a:pt x="70104" y="1831086"/>
                </a:lnTo>
                <a:cubicBezTo>
                  <a:pt x="65633" y="1806155"/>
                  <a:pt x="64275" y="1779117"/>
                  <a:pt x="75451" y="1755648"/>
                </a:cubicBezTo>
                <a:cubicBezTo>
                  <a:pt x="76200" y="1754886"/>
                  <a:pt x="76200" y="1754124"/>
                  <a:pt x="76975" y="1753361"/>
                </a:cubicBezTo>
                <a:lnTo>
                  <a:pt x="80784" y="1748027"/>
                </a:lnTo>
                <a:cubicBezTo>
                  <a:pt x="80784" y="1747266"/>
                  <a:pt x="81546" y="1746504"/>
                  <a:pt x="82308" y="1745742"/>
                </a:cubicBezTo>
                <a:lnTo>
                  <a:pt x="86880" y="1741169"/>
                </a:lnTo>
                <a:cubicBezTo>
                  <a:pt x="87630" y="1740407"/>
                  <a:pt x="88392" y="1739645"/>
                  <a:pt x="89154" y="1738883"/>
                </a:cubicBezTo>
                <a:lnTo>
                  <a:pt x="95250" y="1735074"/>
                </a:lnTo>
                <a:lnTo>
                  <a:pt x="100596" y="1731263"/>
                </a:lnTo>
                <a:lnTo>
                  <a:pt x="99073" y="1732787"/>
                </a:lnTo>
                <a:lnTo>
                  <a:pt x="103644" y="1728977"/>
                </a:lnTo>
                <a:lnTo>
                  <a:pt x="102120" y="1730501"/>
                </a:lnTo>
                <a:cubicBezTo>
                  <a:pt x="122046" y="1705698"/>
                  <a:pt x="118998" y="1671929"/>
                  <a:pt x="127254" y="1642872"/>
                </a:cubicBezTo>
                <a:cubicBezTo>
                  <a:pt x="127254" y="1642872"/>
                  <a:pt x="127254" y="1642110"/>
                  <a:pt x="128016" y="1641348"/>
                </a:cubicBezTo>
                <a:cubicBezTo>
                  <a:pt x="138442" y="1616976"/>
                  <a:pt x="153631" y="1594738"/>
                  <a:pt x="165354" y="1571243"/>
                </a:cubicBezTo>
                <a:cubicBezTo>
                  <a:pt x="173570" y="1556295"/>
                  <a:pt x="177139" y="1547393"/>
                  <a:pt x="182880" y="1531619"/>
                </a:cubicBezTo>
                <a:lnTo>
                  <a:pt x="184404" y="1526286"/>
                </a:lnTo>
                <a:lnTo>
                  <a:pt x="184404" y="1520951"/>
                </a:lnTo>
                <a:lnTo>
                  <a:pt x="185166" y="1516380"/>
                </a:lnTo>
                <a:lnTo>
                  <a:pt x="185166" y="1511807"/>
                </a:lnTo>
                <a:cubicBezTo>
                  <a:pt x="190766" y="1476768"/>
                  <a:pt x="198526" y="1443190"/>
                  <a:pt x="208026" y="1408937"/>
                </a:cubicBezTo>
                <a:cubicBezTo>
                  <a:pt x="211721" y="1395120"/>
                  <a:pt x="216941" y="1374939"/>
                  <a:pt x="223266" y="1362455"/>
                </a:cubicBezTo>
                <a:cubicBezTo>
                  <a:pt x="223266" y="1361693"/>
                  <a:pt x="224028" y="1360931"/>
                  <a:pt x="224790" y="1360169"/>
                </a:cubicBezTo>
                <a:lnTo>
                  <a:pt x="225552" y="1359407"/>
                </a:lnTo>
                <a:lnTo>
                  <a:pt x="226327" y="1357883"/>
                </a:lnTo>
                <a:lnTo>
                  <a:pt x="224790" y="1360169"/>
                </a:lnTo>
                <a:cubicBezTo>
                  <a:pt x="229120" y="1349362"/>
                  <a:pt x="235166" y="1327314"/>
                  <a:pt x="235470" y="1315973"/>
                </a:cubicBezTo>
                <a:cubicBezTo>
                  <a:pt x="239636" y="1289875"/>
                  <a:pt x="246646" y="1260271"/>
                  <a:pt x="254520" y="1235201"/>
                </a:cubicBezTo>
                <a:cubicBezTo>
                  <a:pt x="260693" y="1207719"/>
                  <a:pt x="283464" y="1168323"/>
                  <a:pt x="303276" y="1149857"/>
                </a:cubicBezTo>
                <a:cubicBezTo>
                  <a:pt x="334898" y="1132052"/>
                  <a:pt x="354342" y="1113878"/>
                  <a:pt x="384061" y="1094232"/>
                </a:cubicBezTo>
                <a:cubicBezTo>
                  <a:pt x="449377" y="1045756"/>
                  <a:pt x="528180" y="1022934"/>
                  <a:pt x="599706" y="986027"/>
                </a:cubicBezTo>
                <a:cubicBezTo>
                  <a:pt x="620217" y="976922"/>
                  <a:pt x="636485" y="959383"/>
                  <a:pt x="659130" y="954785"/>
                </a:cubicBezTo>
                <a:cubicBezTo>
                  <a:pt x="671042" y="952449"/>
                  <a:pt x="682549" y="948537"/>
                  <a:pt x="694194" y="945641"/>
                </a:cubicBezTo>
                <a:cubicBezTo>
                  <a:pt x="698779" y="944765"/>
                  <a:pt x="702615" y="942619"/>
                  <a:pt x="707149" y="941832"/>
                </a:cubicBezTo>
                <a:lnTo>
                  <a:pt x="706387" y="941832"/>
                </a:lnTo>
                <a:lnTo>
                  <a:pt x="697230" y="953261"/>
                </a:lnTo>
                <a:cubicBezTo>
                  <a:pt x="699757" y="942466"/>
                  <a:pt x="699858" y="931570"/>
                  <a:pt x="702577" y="920495"/>
                </a:cubicBezTo>
                <a:lnTo>
                  <a:pt x="702577" y="918210"/>
                </a:lnTo>
                <a:lnTo>
                  <a:pt x="703326" y="915923"/>
                </a:lnTo>
                <a:lnTo>
                  <a:pt x="703326" y="914400"/>
                </a:lnTo>
                <a:lnTo>
                  <a:pt x="704101" y="912875"/>
                </a:lnTo>
                <a:lnTo>
                  <a:pt x="704101" y="910589"/>
                </a:lnTo>
                <a:lnTo>
                  <a:pt x="704101" y="912875"/>
                </a:lnTo>
                <a:lnTo>
                  <a:pt x="709434" y="924305"/>
                </a:lnTo>
                <a:lnTo>
                  <a:pt x="709434" y="923544"/>
                </a:lnTo>
                <a:cubicBezTo>
                  <a:pt x="703960" y="920699"/>
                  <a:pt x="700227" y="915454"/>
                  <a:pt x="695718" y="911351"/>
                </a:cubicBezTo>
                <a:cubicBezTo>
                  <a:pt x="675220" y="893025"/>
                  <a:pt x="656412" y="872108"/>
                  <a:pt x="637806" y="851916"/>
                </a:cubicBezTo>
                <a:cubicBezTo>
                  <a:pt x="602475" y="811606"/>
                  <a:pt x="587947" y="769035"/>
                  <a:pt x="571500" y="719327"/>
                </a:cubicBezTo>
                <a:cubicBezTo>
                  <a:pt x="555015" y="665289"/>
                  <a:pt x="541515" y="610527"/>
                  <a:pt x="525780" y="556260"/>
                </a:cubicBezTo>
                <a:cubicBezTo>
                  <a:pt x="511061" y="503656"/>
                  <a:pt x="481355" y="457149"/>
                  <a:pt x="451104" y="412241"/>
                </a:cubicBezTo>
                <a:cubicBezTo>
                  <a:pt x="443052" y="395782"/>
                  <a:pt x="427418" y="384365"/>
                  <a:pt x="421399" y="368045"/>
                </a:cubicBezTo>
                <a:cubicBezTo>
                  <a:pt x="406248" y="334632"/>
                  <a:pt x="400684" y="264363"/>
                  <a:pt x="419875" y="232410"/>
                </a:cubicBezTo>
                <a:cubicBezTo>
                  <a:pt x="445846" y="179171"/>
                  <a:pt x="484670" y="122339"/>
                  <a:pt x="518934" y="74675"/>
                </a:cubicBezTo>
                <a:cubicBezTo>
                  <a:pt x="543407" y="44043"/>
                  <a:pt x="562965" y="12865"/>
                  <a:pt x="601980" y="0"/>
                </a:cubicBezTo>
                <a:cubicBezTo>
                  <a:pt x="609600" y="-2286"/>
                  <a:pt x="617994" y="1523"/>
                  <a:pt x="620280" y="9144"/>
                </a:cubicBezTo>
                <a:cubicBezTo>
                  <a:pt x="622554" y="16763"/>
                  <a:pt x="618756" y="24383"/>
                  <a:pt x="611123" y="27432"/>
                </a:cubicBezTo>
                <a:cubicBezTo>
                  <a:pt x="564439" y="35001"/>
                  <a:pt x="469937" y="199555"/>
                  <a:pt x="448068" y="239267"/>
                </a:cubicBezTo>
                <a:cubicBezTo>
                  <a:pt x="431190" y="268643"/>
                  <a:pt x="434416" y="313054"/>
                  <a:pt x="443496" y="344423"/>
                </a:cubicBezTo>
                <a:lnTo>
                  <a:pt x="445020" y="350519"/>
                </a:lnTo>
                <a:lnTo>
                  <a:pt x="447306" y="356616"/>
                </a:lnTo>
                <a:lnTo>
                  <a:pt x="450342" y="362711"/>
                </a:lnTo>
                <a:lnTo>
                  <a:pt x="450342" y="363473"/>
                </a:lnTo>
                <a:lnTo>
                  <a:pt x="452628" y="365760"/>
                </a:lnTo>
                <a:cubicBezTo>
                  <a:pt x="459117" y="372821"/>
                  <a:pt x="463766" y="380390"/>
                  <a:pt x="469392" y="387857"/>
                </a:cubicBezTo>
                <a:cubicBezTo>
                  <a:pt x="499109" y="432066"/>
                  <a:pt x="528955" y="477367"/>
                  <a:pt x="546354" y="528066"/>
                </a:cubicBezTo>
                <a:cubicBezTo>
                  <a:pt x="564502" y="578662"/>
                  <a:pt x="574700" y="633183"/>
                  <a:pt x="591325" y="684275"/>
                </a:cubicBezTo>
                <a:cubicBezTo>
                  <a:pt x="620700" y="792162"/>
                  <a:pt x="642849" y="825182"/>
                  <a:pt x="726961" y="901445"/>
                </a:cubicBezTo>
                <a:cubicBezTo>
                  <a:pt x="730770" y="904494"/>
                  <a:pt x="732294" y="908304"/>
                  <a:pt x="732294" y="912875"/>
                </a:cubicBezTo>
                <a:cubicBezTo>
                  <a:pt x="732294" y="913638"/>
                  <a:pt x="732294" y="914400"/>
                  <a:pt x="732294" y="915161"/>
                </a:cubicBezTo>
                <a:cubicBezTo>
                  <a:pt x="730364" y="928547"/>
                  <a:pt x="727647" y="943393"/>
                  <a:pt x="725437" y="957072"/>
                </a:cubicBezTo>
                <a:cubicBezTo>
                  <a:pt x="724675" y="962405"/>
                  <a:pt x="721627" y="966216"/>
                  <a:pt x="717042" y="968501"/>
                </a:cubicBezTo>
                <a:cubicBezTo>
                  <a:pt x="701065" y="973721"/>
                  <a:pt x="682421" y="978484"/>
                  <a:pt x="666001" y="982217"/>
                </a:cubicBezTo>
                <a:cubicBezTo>
                  <a:pt x="649999" y="987069"/>
                  <a:pt x="629970" y="1003134"/>
                  <a:pt x="613423" y="1011173"/>
                </a:cubicBezTo>
                <a:cubicBezTo>
                  <a:pt x="538683" y="1049096"/>
                  <a:pt x="471665" y="1067231"/>
                  <a:pt x="400050" y="1117091"/>
                </a:cubicBezTo>
                <a:cubicBezTo>
                  <a:pt x="373494" y="1136891"/>
                  <a:pt x="351497" y="1154861"/>
                  <a:pt x="323101" y="1171194"/>
                </a:cubicBezTo>
                <a:cubicBezTo>
                  <a:pt x="305244" y="1186738"/>
                  <a:pt x="287870" y="1218984"/>
                  <a:pt x="281940" y="1242822"/>
                </a:cubicBezTo>
                <a:cubicBezTo>
                  <a:pt x="264604" y="1288097"/>
                  <a:pt x="266903" y="1330870"/>
                  <a:pt x="250711" y="1373124"/>
                </a:cubicBezTo>
                <a:cubicBezTo>
                  <a:pt x="249949" y="1373886"/>
                  <a:pt x="249949" y="1374648"/>
                  <a:pt x="249173" y="1375410"/>
                </a:cubicBezTo>
                <a:lnTo>
                  <a:pt x="248425" y="1376172"/>
                </a:lnTo>
                <a:lnTo>
                  <a:pt x="247650" y="1377695"/>
                </a:lnTo>
                <a:lnTo>
                  <a:pt x="248425" y="1375410"/>
                </a:lnTo>
                <a:lnTo>
                  <a:pt x="248425" y="1376172"/>
                </a:lnTo>
                <a:lnTo>
                  <a:pt x="247650" y="1377695"/>
                </a:lnTo>
                <a:lnTo>
                  <a:pt x="246901" y="1379981"/>
                </a:lnTo>
                <a:lnTo>
                  <a:pt x="245377" y="1383030"/>
                </a:lnTo>
                <a:lnTo>
                  <a:pt x="244602" y="1386839"/>
                </a:lnTo>
                <a:cubicBezTo>
                  <a:pt x="241439" y="1394498"/>
                  <a:pt x="239242" y="1402499"/>
                  <a:pt x="236994" y="1410461"/>
                </a:cubicBezTo>
                <a:cubicBezTo>
                  <a:pt x="229082" y="1443405"/>
                  <a:pt x="219494" y="1477708"/>
                  <a:pt x="214134" y="1511045"/>
                </a:cubicBezTo>
                <a:cubicBezTo>
                  <a:pt x="214020" y="1560461"/>
                  <a:pt x="174282" y="1608124"/>
                  <a:pt x="153923" y="1652016"/>
                </a:cubicBezTo>
                <a:lnTo>
                  <a:pt x="154699" y="1650492"/>
                </a:lnTo>
                <a:cubicBezTo>
                  <a:pt x="146939" y="1681949"/>
                  <a:pt x="146913" y="1722742"/>
                  <a:pt x="124218" y="1748027"/>
                </a:cubicBezTo>
                <a:cubicBezTo>
                  <a:pt x="124218" y="1748789"/>
                  <a:pt x="123456" y="1749551"/>
                  <a:pt x="122694" y="1749551"/>
                </a:cubicBezTo>
                <a:lnTo>
                  <a:pt x="118123" y="1754124"/>
                </a:lnTo>
                <a:cubicBezTo>
                  <a:pt x="117361" y="1754886"/>
                  <a:pt x="116599" y="1755648"/>
                  <a:pt x="115823" y="1755648"/>
                </a:cubicBezTo>
                <a:lnTo>
                  <a:pt x="111252" y="1758695"/>
                </a:lnTo>
                <a:lnTo>
                  <a:pt x="105168" y="1762505"/>
                </a:lnTo>
                <a:lnTo>
                  <a:pt x="107442" y="1760981"/>
                </a:lnTo>
                <a:lnTo>
                  <a:pt x="102882" y="1765554"/>
                </a:lnTo>
                <a:lnTo>
                  <a:pt x="104406" y="1764030"/>
                </a:lnTo>
                <a:lnTo>
                  <a:pt x="100596" y="1769363"/>
                </a:lnTo>
                <a:lnTo>
                  <a:pt x="101358" y="1767077"/>
                </a:lnTo>
                <a:cubicBezTo>
                  <a:pt x="84226" y="1808225"/>
                  <a:pt x="108978" y="1840966"/>
                  <a:pt x="102882" y="1870710"/>
                </a:cubicBezTo>
                <a:cubicBezTo>
                  <a:pt x="102882" y="1871472"/>
                  <a:pt x="102882" y="1872233"/>
                  <a:pt x="102882" y="1872995"/>
                </a:cubicBezTo>
                <a:cubicBezTo>
                  <a:pt x="86068" y="1907286"/>
                  <a:pt x="54216" y="1930082"/>
                  <a:pt x="38875" y="1970531"/>
                </a:cubicBezTo>
                <a:cubicBezTo>
                  <a:pt x="22097" y="2016632"/>
                  <a:pt x="26441" y="2021141"/>
                  <a:pt x="38100" y="2062733"/>
                </a:cubicBezTo>
                <a:cubicBezTo>
                  <a:pt x="45288" y="2113787"/>
                  <a:pt x="33185" y="2158707"/>
                  <a:pt x="31242" y="2206751"/>
                </a:cubicBezTo>
                <a:cubicBezTo>
                  <a:pt x="30962" y="2219680"/>
                  <a:pt x="36525" y="2232647"/>
                  <a:pt x="46494" y="2241042"/>
                </a:cubicBezTo>
                <a:lnTo>
                  <a:pt x="50292" y="2244089"/>
                </a:lnTo>
                <a:lnTo>
                  <a:pt x="54877" y="2247137"/>
                </a:lnTo>
                <a:lnTo>
                  <a:pt x="58673" y="2250186"/>
                </a:lnTo>
                <a:lnTo>
                  <a:pt x="63258" y="2251710"/>
                </a:lnTo>
                <a:cubicBezTo>
                  <a:pt x="67373" y="2255202"/>
                  <a:pt x="75907" y="2257031"/>
                  <a:pt x="78499" y="2260092"/>
                </a:cubicBezTo>
                <a:cubicBezTo>
                  <a:pt x="79261" y="2260854"/>
                  <a:pt x="80023" y="2261616"/>
                  <a:pt x="80023" y="2261616"/>
                </a:cubicBezTo>
                <a:cubicBezTo>
                  <a:pt x="126720" y="2330780"/>
                  <a:pt x="167449" y="2406662"/>
                  <a:pt x="229375" y="2465069"/>
                </a:cubicBezTo>
                <a:cubicBezTo>
                  <a:pt x="292125" y="2527973"/>
                  <a:pt x="365493" y="2590469"/>
                  <a:pt x="435102" y="2646425"/>
                </a:cubicBezTo>
                <a:cubicBezTo>
                  <a:pt x="450177" y="2660776"/>
                  <a:pt x="468083" y="2672664"/>
                  <a:pt x="484644" y="2686811"/>
                </a:cubicBezTo>
                <a:lnTo>
                  <a:pt x="486930" y="2688336"/>
                </a:lnTo>
                <a:lnTo>
                  <a:pt x="489204" y="2690622"/>
                </a:lnTo>
                <a:lnTo>
                  <a:pt x="490728" y="2691383"/>
                </a:lnTo>
                <a:lnTo>
                  <a:pt x="492252" y="2692907"/>
                </a:lnTo>
                <a:lnTo>
                  <a:pt x="493776" y="2693669"/>
                </a:lnTo>
                <a:lnTo>
                  <a:pt x="494551" y="2694431"/>
                </a:lnTo>
                <a:lnTo>
                  <a:pt x="494551" y="2695193"/>
                </a:lnTo>
                <a:lnTo>
                  <a:pt x="495300" y="2695193"/>
                </a:lnTo>
                <a:cubicBezTo>
                  <a:pt x="499884" y="2698242"/>
                  <a:pt x="501408" y="2705099"/>
                  <a:pt x="499884" y="2710433"/>
                </a:cubicBezTo>
                <a:lnTo>
                  <a:pt x="499884" y="2711195"/>
                </a:lnTo>
                <a:lnTo>
                  <a:pt x="499123" y="2711957"/>
                </a:lnTo>
                <a:lnTo>
                  <a:pt x="499123" y="2714243"/>
                </a:lnTo>
                <a:lnTo>
                  <a:pt x="498361" y="2717292"/>
                </a:lnTo>
                <a:lnTo>
                  <a:pt x="496823" y="2721101"/>
                </a:lnTo>
                <a:lnTo>
                  <a:pt x="496075" y="2724911"/>
                </a:lnTo>
                <a:lnTo>
                  <a:pt x="494551" y="2730245"/>
                </a:lnTo>
                <a:lnTo>
                  <a:pt x="493776" y="2735580"/>
                </a:lnTo>
                <a:cubicBezTo>
                  <a:pt x="488607" y="2756903"/>
                  <a:pt x="487883" y="2776347"/>
                  <a:pt x="486930" y="2798063"/>
                </a:cubicBezTo>
                <a:cubicBezTo>
                  <a:pt x="487908" y="2842425"/>
                  <a:pt x="488467" y="2886989"/>
                  <a:pt x="489204" y="2931413"/>
                </a:cubicBezTo>
                <a:cubicBezTo>
                  <a:pt x="492874" y="3092018"/>
                  <a:pt x="494665" y="3253396"/>
                  <a:pt x="499123" y="3413760"/>
                </a:cubicBezTo>
                <a:lnTo>
                  <a:pt x="498361" y="3411474"/>
                </a:lnTo>
                <a:lnTo>
                  <a:pt x="499884" y="3416045"/>
                </a:lnTo>
                <a:lnTo>
                  <a:pt x="499123" y="3413760"/>
                </a:lnTo>
                <a:lnTo>
                  <a:pt x="499884" y="3416807"/>
                </a:lnTo>
                <a:lnTo>
                  <a:pt x="501408" y="3419855"/>
                </a:lnTo>
                <a:lnTo>
                  <a:pt x="503694" y="3422904"/>
                </a:lnTo>
                <a:lnTo>
                  <a:pt x="506730" y="3425951"/>
                </a:lnTo>
                <a:lnTo>
                  <a:pt x="512826" y="3432810"/>
                </a:lnTo>
                <a:lnTo>
                  <a:pt x="515873" y="3435095"/>
                </a:lnTo>
                <a:lnTo>
                  <a:pt x="518934" y="3438143"/>
                </a:lnTo>
                <a:lnTo>
                  <a:pt x="521982" y="3440430"/>
                </a:lnTo>
                <a:lnTo>
                  <a:pt x="524268" y="3442716"/>
                </a:lnTo>
                <a:lnTo>
                  <a:pt x="526542" y="3444239"/>
                </a:lnTo>
                <a:lnTo>
                  <a:pt x="528828" y="3445001"/>
                </a:lnTo>
                <a:lnTo>
                  <a:pt x="529590" y="3445763"/>
                </a:lnTo>
                <a:lnTo>
                  <a:pt x="529590" y="3446525"/>
                </a:lnTo>
                <a:cubicBezTo>
                  <a:pt x="534175" y="3448811"/>
                  <a:pt x="536461" y="3453383"/>
                  <a:pt x="536461" y="3457955"/>
                </a:cubicBezTo>
                <a:lnTo>
                  <a:pt x="536461" y="3458718"/>
                </a:lnTo>
                <a:lnTo>
                  <a:pt x="536461" y="3456431"/>
                </a:lnTo>
                <a:cubicBezTo>
                  <a:pt x="540080" y="3497072"/>
                  <a:pt x="545363" y="3538194"/>
                  <a:pt x="549402" y="3579113"/>
                </a:cubicBezTo>
                <a:cubicBezTo>
                  <a:pt x="550177" y="3587495"/>
                  <a:pt x="544830" y="3594354"/>
                  <a:pt x="537223" y="3595116"/>
                </a:cubicBezTo>
                <a:cubicBezTo>
                  <a:pt x="528828" y="3595877"/>
                  <a:pt x="521982" y="3590543"/>
                  <a:pt x="521220" y="3582161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7965071" y="3481578"/>
            <a:ext cx="876300" cy="901445"/>
          </a:xfrm>
          <a:custGeom>
            <a:avLst/>
            <a:gdLst>
              <a:gd name="connsiteX0" fmla="*/ 599693 w 876300"/>
              <a:gd name="connsiteY0" fmla="*/ 0 h 901445"/>
              <a:gd name="connsiteX1" fmla="*/ 166865 w 876300"/>
              <a:gd name="connsiteY1" fmla="*/ 276605 h 901445"/>
              <a:gd name="connsiteX2" fmla="*/ 33515 w 876300"/>
              <a:gd name="connsiteY2" fmla="*/ 423671 h 901445"/>
              <a:gd name="connsiteX3" fmla="*/ 0 w 876300"/>
              <a:gd name="connsiteY3" fmla="*/ 502157 h 901445"/>
              <a:gd name="connsiteX4" fmla="*/ 31229 w 876300"/>
              <a:gd name="connsiteY4" fmla="*/ 557783 h 901445"/>
              <a:gd name="connsiteX5" fmla="*/ 55626 w 876300"/>
              <a:gd name="connsiteY5" fmla="*/ 633983 h 901445"/>
              <a:gd name="connsiteX6" fmla="*/ 180593 w 876300"/>
              <a:gd name="connsiteY6" fmla="*/ 738377 h 901445"/>
              <a:gd name="connsiteX7" fmla="*/ 180593 w 876300"/>
              <a:gd name="connsiteY7" fmla="*/ 754379 h 901445"/>
              <a:gd name="connsiteX8" fmla="*/ 283450 w 876300"/>
              <a:gd name="connsiteY8" fmla="*/ 754379 h 901445"/>
              <a:gd name="connsiteX9" fmla="*/ 416800 w 876300"/>
              <a:gd name="connsiteY9" fmla="*/ 790193 h 901445"/>
              <a:gd name="connsiteX10" fmla="*/ 528053 w 876300"/>
              <a:gd name="connsiteY10" fmla="*/ 850391 h 901445"/>
              <a:gd name="connsiteX11" fmla="*/ 585965 w 876300"/>
              <a:gd name="connsiteY11" fmla="*/ 872489 h 901445"/>
              <a:gd name="connsiteX12" fmla="*/ 597407 w 876300"/>
              <a:gd name="connsiteY12" fmla="*/ 901445 h 901445"/>
              <a:gd name="connsiteX13" fmla="*/ 876300 w 876300"/>
              <a:gd name="connsiteY13" fmla="*/ 738377 h 901445"/>
              <a:gd name="connsiteX14" fmla="*/ 833627 w 876300"/>
              <a:gd name="connsiteY14" fmla="*/ 624839 h 901445"/>
              <a:gd name="connsiteX15" fmla="*/ 599693 w 876300"/>
              <a:gd name="connsiteY15" fmla="*/ 0 h 90144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</a:cxnLst>
            <a:rect l="l" t="t" r="r" b="b"/>
            <a:pathLst>
              <a:path w="876300" h="901445">
                <a:moveTo>
                  <a:pt x="599693" y="0"/>
                </a:moveTo>
                <a:cubicBezTo>
                  <a:pt x="599693" y="0"/>
                  <a:pt x="185153" y="256793"/>
                  <a:pt x="166865" y="276605"/>
                </a:cubicBezTo>
                <a:cubicBezTo>
                  <a:pt x="147053" y="294893"/>
                  <a:pt x="69329" y="361187"/>
                  <a:pt x="33515" y="423671"/>
                </a:cubicBezTo>
                <a:cubicBezTo>
                  <a:pt x="0" y="488441"/>
                  <a:pt x="0" y="502157"/>
                  <a:pt x="0" y="502157"/>
                </a:cubicBezTo>
                <a:cubicBezTo>
                  <a:pt x="0" y="502157"/>
                  <a:pt x="31229" y="540257"/>
                  <a:pt x="31229" y="557783"/>
                </a:cubicBezTo>
                <a:cubicBezTo>
                  <a:pt x="31229" y="573785"/>
                  <a:pt x="46481" y="622553"/>
                  <a:pt x="55626" y="633983"/>
                </a:cubicBezTo>
                <a:cubicBezTo>
                  <a:pt x="67055" y="644651"/>
                  <a:pt x="180593" y="738377"/>
                  <a:pt x="180593" y="738377"/>
                </a:cubicBezTo>
                <a:cubicBezTo>
                  <a:pt x="180593" y="754379"/>
                  <a:pt x="180593" y="754379"/>
                  <a:pt x="180593" y="754379"/>
                </a:cubicBezTo>
                <a:cubicBezTo>
                  <a:pt x="180593" y="754379"/>
                  <a:pt x="272033" y="754379"/>
                  <a:pt x="283450" y="754379"/>
                </a:cubicBezTo>
                <a:cubicBezTo>
                  <a:pt x="296405" y="754379"/>
                  <a:pt x="394703" y="769619"/>
                  <a:pt x="416800" y="790193"/>
                </a:cubicBezTo>
                <a:cubicBezTo>
                  <a:pt x="436626" y="812291"/>
                  <a:pt x="510526" y="843533"/>
                  <a:pt x="528053" y="850391"/>
                </a:cubicBezTo>
                <a:cubicBezTo>
                  <a:pt x="548626" y="857250"/>
                  <a:pt x="575309" y="861059"/>
                  <a:pt x="585965" y="872489"/>
                </a:cubicBezTo>
                <a:cubicBezTo>
                  <a:pt x="597407" y="883919"/>
                  <a:pt x="597407" y="901445"/>
                  <a:pt x="597407" y="901445"/>
                </a:cubicBezTo>
                <a:cubicBezTo>
                  <a:pt x="876300" y="738377"/>
                  <a:pt x="876300" y="738377"/>
                  <a:pt x="876300" y="738377"/>
                </a:cubicBezTo>
                <a:cubicBezTo>
                  <a:pt x="876300" y="738377"/>
                  <a:pt x="842771" y="656081"/>
                  <a:pt x="833627" y="624839"/>
                </a:cubicBezTo>
                <a:cubicBezTo>
                  <a:pt x="822959" y="593597"/>
                  <a:pt x="599693" y="0"/>
                  <a:pt x="599693" y="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8102993" y="4517897"/>
            <a:ext cx="117347" cy="162305"/>
          </a:xfrm>
          <a:custGeom>
            <a:avLst/>
            <a:gdLst>
              <a:gd name="connsiteX0" fmla="*/ 117347 w 117347"/>
              <a:gd name="connsiteY0" fmla="*/ 85344 h 162305"/>
              <a:gd name="connsiteX1" fmla="*/ 41909 w 117347"/>
              <a:gd name="connsiteY1" fmla="*/ 162305 h 162305"/>
              <a:gd name="connsiteX2" fmla="*/ 0 w 117347"/>
              <a:gd name="connsiteY2" fmla="*/ 58673 h 162305"/>
              <a:gd name="connsiteX3" fmla="*/ 33528 w 117347"/>
              <a:gd name="connsiteY3" fmla="*/ 0 h 162305"/>
              <a:gd name="connsiteX4" fmla="*/ 77723 w 117347"/>
              <a:gd name="connsiteY4" fmla="*/ 58673 h 162305"/>
              <a:gd name="connsiteX5" fmla="*/ 117347 w 117347"/>
              <a:gd name="connsiteY5" fmla="*/ 85344 h 16230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117347" h="162305">
                <a:moveTo>
                  <a:pt x="117347" y="85344"/>
                </a:moveTo>
                <a:cubicBezTo>
                  <a:pt x="41909" y="162305"/>
                  <a:pt x="41909" y="162305"/>
                  <a:pt x="41909" y="162305"/>
                </a:cubicBezTo>
                <a:cubicBezTo>
                  <a:pt x="0" y="58673"/>
                  <a:pt x="0" y="58673"/>
                  <a:pt x="0" y="58673"/>
                </a:cubicBezTo>
                <a:cubicBezTo>
                  <a:pt x="33528" y="0"/>
                  <a:pt x="33528" y="0"/>
                  <a:pt x="33528" y="0"/>
                </a:cubicBezTo>
                <a:cubicBezTo>
                  <a:pt x="33528" y="0"/>
                  <a:pt x="62483" y="40386"/>
                  <a:pt x="77723" y="58673"/>
                </a:cubicBezTo>
                <a:cubicBezTo>
                  <a:pt x="95250" y="74676"/>
                  <a:pt x="117347" y="85344"/>
                  <a:pt x="117347" y="85344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3"/>
          <p:cNvSpPr/>
          <p:nvPr/>
        </p:nvSpPr>
        <p:spPr>
          <a:xfrm>
            <a:off x="8215769" y="4375403"/>
            <a:ext cx="353555" cy="256765"/>
          </a:xfrm>
          <a:custGeom>
            <a:avLst/>
            <a:gdLst>
              <a:gd name="connsiteX0" fmla="*/ 12179 w 353555"/>
              <a:gd name="connsiteY0" fmla="*/ 223266 h 256765"/>
              <a:gd name="connsiteX1" fmla="*/ 185153 w 353555"/>
              <a:gd name="connsiteY1" fmla="*/ 198882 h 256765"/>
              <a:gd name="connsiteX2" fmla="*/ 184404 w 353555"/>
              <a:gd name="connsiteY2" fmla="*/ 198882 h 256765"/>
              <a:gd name="connsiteX3" fmla="*/ 184404 w 353555"/>
              <a:gd name="connsiteY3" fmla="*/ 201167 h 256765"/>
              <a:gd name="connsiteX4" fmla="*/ 184404 w 353555"/>
              <a:gd name="connsiteY4" fmla="*/ 200405 h 256765"/>
              <a:gd name="connsiteX5" fmla="*/ 183629 w 353555"/>
              <a:gd name="connsiteY5" fmla="*/ 201930 h 256765"/>
              <a:gd name="connsiteX6" fmla="*/ 183629 w 353555"/>
              <a:gd name="connsiteY6" fmla="*/ 201167 h 256765"/>
              <a:gd name="connsiteX7" fmla="*/ 183629 w 353555"/>
              <a:gd name="connsiteY7" fmla="*/ 203454 h 256765"/>
              <a:gd name="connsiteX8" fmla="*/ 185928 w 353555"/>
              <a:gd name="connsiteY8" fmla="*/ 195834 h 256765"/>
              <a:gd name="connsiteX9" fmla="*/ 192785 w 353555"/>
              <a:gd name="connsiteY9" fmla="*/ 192786 h 256765"/>
              <a:gd name="connsiteX10" fmla="*/ 228600 w 353555"/>
              <a:gd name="connsiteY10" fmla="*/ 180594 h 256765"/>
              <a:gd name="connsiteX11" fmla="*/ 227838 w 353555"/>
              <a:gd name="connsiteY11" fmla="*/ 181355 h 256765"/>
              <a:gd name="connsiteX12" fmla="*/ 228600 w 353555"/>
              <a:gd name="connsiteY12" fmla="*/ 180594 h 256765"/>
              <a:gd name="connsiteX13" fmla="*/ 228600 w 353555"/>
              <a:gd name="connsiteY13" fmla="*/ 179832 h 256765"/>
              <a:gd name="connsiteX14" fmla="*/ 229361 w 353555"/>
              <a:gd name="connsiteY14" fmla="*/ 178308 h 256765"/>
              <a:gd name="connsiteX15" fmla="*/ 230885 w 353555"/>
              <a:gd name="connsiteY15" fmla="*/ 174498 h 256765"/>
              <a:gd name="connsiteX16" fmla="*/ 231647 w 353555"/>
              <a:gd name="connsiteY16" fmla="*/ 170688 h 256765"/>
              <a:gd name="connsiteX17" fmla="*/ 235457 w 353555"/>
              <a:gd name="connsiteY17" fmla="*/ 158496 h 256765"/>
              <a:gd name="connsiteX18" fmla="*/ 240779 w 353555"/>
              <a:gd name="connsiteY18" fmla="*/ 153161 h 256765"/>
              <a:gd name="connsiteX19" fmla="*/ 242303 w 353555"/>
              <a:gd name="connsiteY19" fmla="*/ 153161 h 256765"/>
              <a:gd name="connsiteX20" fmla="*/ 243078 w 353555"/>
              <a:gd name="connsiteY20" fmla="*/ 152400 h 256765"/>
              <a:gd name="connsiteX21" fmla="*/ 245364 w 353555"/>
              <a:gd name="connsiteY21" fmla="*/ 151638 h 256765"/>
              <a:gd name="connsiteX22" fmla="*/ 246888 w 353555"/>
              <a:gd name="connsiteY22" fmla="*/ 151638 h 256765"/>
              <a:gd name="connsiteX23" fmla="*/ 249173 w 353555"/>
              <a:gd name="connsiteY23" fmla="*/ 150876 h 256765"/>
              <a:gd name="connsiteX24" fmla="*/ 254507 w 353555"/>
              <a:gd name="connsiteY24" fmla="*/ 148590 h 256765"/>
              <a:gd name="connsiteX25" fmla="*/ 259829 w 353555"/>
              <a:gd name="connsiteY25" fmla="*/ 147066 h 256765"/>
              <a:gd name="connsiteX26" fmla="*/ 263652 w 353555"/>
              <a:gd name="connsiteY26" fmla="*/ 144780 h 256765"/>
              <a:gd name="connsiteX27" fmla="*/ 265938 w 353555"/>
              <a:gd name="connsiteY27" fmla="*/ 144017 h 256765"/>
              <a:gd name="connsiteX28" fmla="*/ 267461 w 353555"/>
              <a:gd name="connsiteY28" fmla="*/ 144017 h 256765"/>
              <a:gd name="connsiteX29" fmla="*/ 267461 w 353555"/>
              <a:gd name="connsiteY29" fmla="*/ 143255 h 256765"/>
              <a:gd name="connsiteX30" fmla="*/ 268223 w 353555"/>
              <a:gd name="connsiteY30" fmla="*/ 143255 h 256765"/>
              <a:gd name="connsiteX31" fmla="*/ 265938 w 353555"/>
              <a:gd name="connsiteY31" fmla="*/ 144780 h 256765"/>
              <a:gd name="connsiteX32" fmla="*/ 273557 w 353555"/>
              <a:gd name="connsiteY32" fmla="*/ 133350 h 256765"/>
              <a:gd name="connsiteX33" fmla="*/ 277355 w 353555"/>
              <a:gd name="connsiteY33" fmla="*/ 125730 h 256765"/>
              <a:gd name="connsiteX34" fmla="*/ 278117 w 353555"/>
              <a:gd name="connsiteY34" fmla="*/ 124967 h 256765"/>
              <a:gd name="connsiteX35" fmla="*/ 278117 w 353555"/>
              <a:gd name="connsiteY35" fmla="*/ 124205 h 256765"/>
              <a:gd name="connsiteX36" fmla="*/ 281926 w 353555"/>
              <a:gd name="connsiteY36" fmla="*/ 121158 h 256765"/>
              <a:gd name="connsiteX37" fmla="*/ 281926 w 353555"/>
              <a:gd name="connsiteY37" fmla="*/ 120396 h 256765"/>
              <a:gd name="connsiteX38" fmla="*/ 282702 w 353555"/>
              <a:gd name="connsiteY38" fmla="*/ 120396 h 256765"/>
              <a:gd name="connsiteX39" fmla="*/ 284226 w 353555"/>
              <a:gd name="connsiteY39" fmla="*/ 119634 h 256765"/>
              <a:gd name="connsiteX40" fmla="*/ 284988 w 353555"/>
              <a:gd name="connsiteY40" fmla="*/ 118872 h 256765"/>
              <a:gd name="connsiteX41" fmla="*/ 288797 w 353555"/>
              <a:gd name="connsiteY41" fmla="*/ 116586 h 256765"/>
              <a:gd name="connsiteX42" fmla="*/ 291845 w 353555"/>
              <a:gd name="connsiteY42" fmla="*/ 114300 h 256765"/>
              <a:gd name="connsiteX43" fmla="*/ 295643 w 353555"/>
              <a:gd name="connsiteY43" fmla="*/ 111252 h 256765"/>
              <a:gd name="connsiteX44" fmla="*/ 298704 w 353555"/>
              <a:gd name="connsiteY44" fmla="*/ 108204 h 256765"/>
              <a:gd name="connsiteX45" fmla="*/ 299453 w 353555"/>
              <a:gd name="connsiteY45" fmla="*/ 106680 h 256765"/>
              <a:gd name="connsiteX46" fmla="*/ 299453 w 353555"/>
              <a:gd name="connsiteY46" fmla="*/ 105917 h 256765"/>
              <a:gd name="connsiteX47" fmla="*/ 298704 w 353555"/>
              <a:gd name="connsiteY47" fmla="*/ 107442 h 256765"/>
              <a:gd name="connsiteX48" fmla="*/ 299453 w 353555"/>
              <a:gd name="connsiteY48" fmla="*/ 105155 h 256765"/>
              <a:gd name="connsiteX49" fmla="*/ 299453 w 353555"/>
              <a:gd name="connsiteY49" fmla="*/ 106680 h 256765"/>
              <a:gd name="connsiteX50" fmla="*/ 299453 w 353555"/>
              <a:gd name="connsiteY50" fmla="*/ 105155 h 256765"/>
              <a:gd name="connsiteX51" fmla="*/ 299453 w 353555"/>
              <a:gd name="connsiteY51" fmla="*/ 105917 h 256765"/>
              <a:gd name="connsiteX52" fmla="*/ 291083 w 353555"/>
              <a:gd name="connsiteY52" fmla="*/ 51816 h 256765"/>
              <a:gd name="connsiteX53" fmla="*/ 297929 w 353555"/>
              <a:gd name="connsiteY53" fmla="*/ 41910 h 256765"/>
              <a:gd name="connsiteX54" fmla="*/ 299453 w 353555"/>
              <a:gd name="connsiteY54" fmla="*/ 41148 h 256765"/>
              <a:gd name="connsiteX55" fmla="*/ 301752 w 353555"/>
              <a:gd name="connsiteY55" fmla="*/ 41148 h 256765"/>
              <a:gd name="connsiteX56" fmla="*/ 304800 w 353555"/>
              <a:gd name="connsiteY56" fmla="*/ 40386 h 256765"/>
              <a:gd name="connsiteX57" fmla="*/ 312407 w 353555"/>
              <a:gd name="connsiteY57" fmla="*/ 38861 h 256765"/>
              <a:gd name="connsiteX58" fmla="*/ 316217 w 353555"/>
              <a:gd name="connsiteY58" fmla="*/ 37338 h 256765"/>
              <a:gd name="connsiteX59" fmla="*/ 319278 w 353555"/>
              <a:gd name="connsiteY59" fmla="*/ 35814 h 256765"/>
              <a:gd name="connsiteX60" fmla="*/ 317754 w 353555"/>
              <a:gd name="connsiteY60" fmla="*/ 36576 h 256765"/>
              <a:gd name="connsiteX61" fmla="*/ 320026 w 353555"/>
              <a:gd name="connsiteY61" fmla="*/ 35052 h 256765"/>
              <a:gd name="connsiteX62" fmla="*/ 320026 w 353555"/>
              <a:gd name="connsiteY62" fmla="*/ 34290 h 256765"/>
              <a:gd name="connsiteX63" fmla="*/ 320802 w 353555"/>
              <a:gd name="connsiteY63" fmla="*/ 34290 h 256765"/>
              <a:gd name="connsiteX64" fmla="*/ 322326 w 353555"/>
              <a:gd name="connsiteY64" fmla="*/ 32766 h 256765"/>
              <a:gd name="connsiteX65" fmla="*/ 323088 w 353555"/>
              <a:gd name="connsiteY65" fmla="*/ 30480 h 256765"/>
              <a:gd name="connsiteX66" fmla="*/ 327659 w 353555"/>
              <a:gd name="connsiteY66" fmla="*/ 23622 h 256765"/>
              <a:gd name="connsiteX67" fmla="*/ 330707 w 353555"/>
              <a:gd name="connsiteY67" fmla="*/ 17526 h 256765"/>
              <a:gd name="connsiteX68" fmla="*/ 333743 w 353555"/>
              <a:gd name="connsiteY68" fmla="*/ 12192 h 256765"/>
              <a:gd name="connsiteX69" fmla="*/ 335267 w 353555"/>
              <a:gd name="connsiteY69" fmla="*/ 9905 h 256765"/>
              <a:gd name="connsiteX70" fmla="*/ 336029 w 353555"/>
              <a:gd name="connsiteY70" fmla="*/ 8382 h 256765"/>
              <a:gd name="connsiteX71" fmla="*/ 336804 w 353555"/>
              <a:gd name="connsiteY71" fmla="*/ 6096 h 256765"/>
              <a:gd name="connsiteX72" fmla="*/ 337553 w 353555"/>
              <a:gd name="connsiteY72" fmla="*/ 4572 h 256765"/>
              <a:gd name="connsiteX73" fmla="*/ 338328 w 353555"/>
              <a:gd name="connsiteY73" fmla="*/ 3810 h 256765"/>
              <a:gd name="connsiteX74" fmla="*/ 349757 w 353555"/>
              <a:gd name="connsiteY74" fmla="*/ 0 h 256765"/>
              <a:gd name="connsiteX75" fmla="*/ 353555 w 353555"/>
              <a:gd name="connsiteY75" fmla="*/ 11430 h 256765"/>
              <a:gd name="connsiteX76" fmla="*/ 353555 w 353555"/>
              <a:gd name="connsiteY76" fmla="*/ 12954 h 256765"/>
              <a:gd name="connsiteX77" fmla="*/ 352031 w 353555"/>
              <a:gd name="connsiteY77" fmla="*/ 16002 h 256765"/>
              <a:gd name="connsiteX78" fmla="*/ 348995 w 353555"/>
              <a:gd name="connsiteY78" fmla="*/ 20574 h 256765"/>
              <a:gd name="connsiteX79" fmla="*/ 345947 w 353555"/>
              <a:gd name="connsiteY79" fmla="*/ 26670 h 256765"/>
              <a:gd name="connsiteX80" fmla="*/ 327659 w 353555"/>
              <a:gd name="connsiteY80" fmla="*/ 51054 h 256765"/>
              <a:gd name="connsiteX81" fmla="*/ 326897 w 353555"/>
              <a:gd name="connsiteY81" fmla="*/ 51816 h 256765"/>
              <a:gd name="connsiteX82" fmla="*/ 322326 w 353555"/>
              <a:gd name="connsiteY82" fmla="*/ 54102 h 256765"/>
              <a:gd name="connsiteX83" fmla="*/ 316979 w 353555"/>
              <a:gd name="connsiteY83" fmla="*/ 55626 h 256765"/>
              <a:gd name="connsiteX84" fmla="*/ 312407 w 353555"/>
              <a:gd name="connsiteY84" fmla="*/ 56388 h 256765"/>
              <a:gd name="connsiteX85" fmla="*/ 307847 w 353555"/>
              <a:gd name="connsiteY85" fmla="*/ 57911 h 256765"/>
              <a:gd name="connsiteX86" fmla="*/ 304038 w 353555"/>
              <a:gd name="connsiteY86" fmla="*/ 58674 h 256765"/>
              <a:gd name="connsiteX87" fmla="*/ 300976 w 353555"/>
              <a:gd name="connsiteY87" fmla="*/ 58674 h 256765"/>
              <a:gd name="connsiteX88" fmla="*/ 301752 w 353555"/>
              <a:gd name="connsiteY88" fmla="*/ 58674 h 256765"/>
              <a:gd name="connsiteX89" fmla="*/ 300976 w 353555"/>
              <a:gd name="connsiteY89" fmla="*/ 58674 h 256765"/>
              <a:gd name="connsiteX90" fmla="*/ 307847 w 353555"/>
              <a:gd name="connsiteY90" fmla="*/ 48767 h 256765"/>
              <a:gd name="connsiteX91" fmla="*/ 308609 w 353555"/>
              <a:gd name="connsiteY91" fmla="*/ 50292 h 256765"/>
              <a:gd name="connsiteX92" fmla="*/ 308609 w 353555"/>
              <a:gd name="connsiteY92" fmla="*/ 52578 h 256765"/>
              <a:gd name="connsiteX93" fmla="*/ 309371 w 353555"/>
              <a:gd name="connsiteY93" fmla="*/ 55626 h 256765"/>
              <a:gd name="connsiteX94" fmla="*/ 310895 w 353555"/>
              <a:gd name="connsiteY94" fmla="*/ 63246 h 256765"/>
              <a:gd name="connsiteX95" fmla="*/ 312407 w 353555"/>
              <a:gd name="connsiteY95" fmla="*/ 72390 h 256765"/>
              <a:gd name="connsiteX96" fmla="*/ 313931 w 353555"/>
              <a:gd name="connsiteY96" fmla="*/ 82296 h 256765"/>
              <a:gd name="connsiteX97" fmla="*/ 316979 w 353555"/>
              <a:gd name="connsiteY97" fmla="*/ 108966 h 256765"/>
              <a:gd name="connsiteX98" fmla="*/ 316217 w 353555"/>
              <a:gd name="connsiteY98" fmla="*/ 110490 h 256765"/>
              <a:gd name="connsiteX99" fmla="*/ 315455 w 353555"/>
              <a:gd name="connsiteY99" fmla="*/ 112776 h 256765"/>
              <a:gd name="connsiteX100" fmla="*/ 314693 w 353555"/>
              <a:gd name="connsiteY100" fmla="*/ 114300 h 256765"/>
              <a:gd name="connsiteX101" fmla="*/ 313169 w 353555"/>
              <a:gd name="connsiteY101" fmla="*/ 117348 h 256765"/>
              <a:gd name="connsiteX102" fmla="*/ 310895 w 353555"/>
              <a:gd name="connsiteY102" fmla="*/ 120396 h 256765"/>
              <a:gd name="connsiteX103" fmla="*/ 307085 w 353555"/>
              <a:gd name="connsiteY103" fmla="*/ 124967 h 256765"/>
              <a:gd name="connsiteX104" fmla="*/ 302514 w 353555"/>
              <a:gd name="connsiteY104" fmla="*/ 128778 h 256765"/>
              <a:gd name="connsiteX105" fmla="*/ 297929 w 353555"/>
              <a:gd name="connsiteY105" fmla="*/ 131826 h 256765"/>
              <a:gd name="connsiteX106" fmla="*/ 294119 w 353555"/>
              <a:gd name="connsiteY106" fmla="*/ 134111 h 256765"/>
              <a:gd name="connsiteX107" fmla="*/ 291845 w 353555"/>
              <a:gd name="connsiteY107" fmla="*/ 134874 h 256765"/>
              <a:gd name="connsiteX108" fmla="*/ 291083 w 353555"/>
              <a:gd name="connsiteY108" fmla="*/ 135636 h 256765"/>
              <a:gd name="connsiteX109" fmla="*/ 290321 w 353555"/>
              <a:gd name="connsiteY109" fmla="*/ 135636 h 256765"/>
              <a:gd name="connsiteX110" fmla="*/ 294119 w 353555"/>
              <a:gd name="connsiteY110" fmla="*/ 131826 h 256765"/>
              <a:gd name="connsiteX111" fmla="*/ 294119 w 353555"/>
              <a:gd name="connsiteY111" fmla="*/ 132588 h 256765"/>
              <a:gd name="connsiteX112" fmla="*/ 292607 w 353555"/>
              <a:gd name="connsiteY112" fmla="*/ 134111 h 256765"/>
              <a:gd name="connsiteX113" fmla="*/ 292607 w 353555"/>
              <a:gd name="connsiteY113" fmla="*/ 134874 h 256765"/>
              <a:gd name="connsiteX114" fmla="*/ 290321 w 353555"/>
              <a:gd name="connsiteY114" fmla="*/ 137922 h 256765"/>
              <a:gd name="connsiteX115" fmla="*/ 279654 w 353555"/>
              <a:gd name="connsiteY115" fmla="*/ 156210 h 256765"/>
              <a:gd name="connsiteX116" fmla="*/ 277355 w 353555"/>
              <a:gd name="connsiteY116" fmla="*/ 157734 h 256765"/>
              <a:gd name="connsiteX117" fmla="*/ 276593 w 353555"/>
              <a:gd name="connsiteY117" fmla="*/ 158496 h 256765"/>
              <a:gd name="connsiteX118" fmla="*/ 274307 w 353555"/>
              <a:gd name="connsiteY118" fmla="*/ 160020 h 256765"/>
              <a:gd name="connsiteX119" fmla="*/ 272795 w 353555"/>
              <a:gd name="connsiteY119" fmla="*/ 160782 h 256765"/>
              <a:gd name="connsiteX120" fmla="*/ 265938 w 353555"/>
              <a:gd name="connsiteY120" fmla="*/ 163067 h 256765"/>
              <a:gd name="connsiteX121" fmla="*/ 260604 w 353555"/>
              <a:gd name="connsiteY121" fmla="*/ 165354 h 256765"/>
              <a:gd name="connsiteX122" fmla="*/ 255257 w 353555"/>
              <a:gd name="connsiteY122" fmla="*/ 166878 h 256765"/>
              <a:gd name="connsiteX123" fmla="*/ 250697 w 353555"/>
              <a:gd name="connsiteY123" fmla="*/ 168402 h 256765"/>
              <a:gd name="connsiteX124" fmla="*/ 247650 w 353555"/>
              <a:gd name="connsiteY124" fmla="*/ 169926 h 256765"/>
              <a:gd name="connsiteX125" fmla="*/ 246888 w 353555"/>
              <a:gd name="connsiteY125" fmla="*/ 169926 h 256765"/>
              <a:gd name="connsiteX126" fmla="*/ 252221 w 353555"/>
              <a:gd name="connsiteY126" fmla="*/ 164592 h 256765"/>
              <a:gd name="connsiteX127" fmla="*/ 252221 w 353555"/>
              <a:gd name="connsiteY127" fmla="*/ 163830 h 256765"/>
              <a:gd name="connsiteX128" fmla="*/ 252221 w 353555"/>
              <a:gd name="connsiteY128" fmla="*/ 165354 h 256765"/>
              <a:gd name="connsiteX129" fmla="*/ 251459 w 353555"/>
              <a:gd name="connsiteY129" fmla="*/ 166878 h 256765"/>
              <a:gd name="connsiteX130" fmla="*/ 250697 w 353555"/>
              <a:gd name="connsiteY130" fmla="*/ 167640 h 256765"/>
              <a:gd name="connsiteX131" fmla="*/ 249935 w 353555"/>
              <a:gd name="connsiteY131" fmla="*/ 171450 h 256765"/>
              <a:gd name="connsiteX132" fmla="*/ 246888 w 353555"/>
              <a:gd name="connsiteY132" fmla="*/ 180594 h 256765"/>
              <a:gd name="connsiteX133" fmla="*/ 245364 w 353555"/>
              <a:gd name="connsiteY133" fmla="*/ 184404 h 256765"/>
              <a:gd name="connsiteX134" fmla="*/ 243826 w 353555"/>
              <a:gd name="connsiteY134" fmla="*/ 188976 h 256765"/>
              <a:gd name="connsiteX135" fmla="*/ 242303 w 353555"/>
              <a:gd name="connsiteY135" fmla="*/ 190500 h 256765"/>
              <a:gd name="connsiteX136" fmla="*/ 242303 w 353555"/>
              <a:gd name="connsiteY136" fmla="*/ 191261 h 256765"/>
              <a:gd name="connsiteX137" fmla="*/ 241554 w 353555"/>
              <a:gd name="connsiteY137" fmla="*/ 192024 h 256765"/>
              <a:gd name="connsiteX138" fmla="*/ 192785 w 353555"/>
              <a:gd name="connsiteY138" fmla="*/ 210311 h 256765"/>
              <a:gd name="connsiteX139" fmla="*/ 201155 w 353555"/>
              <a:gd name="connsiteY139" fmla="*/ 200405 h 256765"/>
              <a:gd name="connsiteX140" fmla="*/ 201155 w 353555"/>
              <a:gd name="connsiteY140" fmla="*/ 201167 h 256765"/>
              <a:gd name="connsiteX141" fmla="*/ 201155 w 353555"/>
              <a:gd name="connsiteY141" fmla="*/ 202692 h 256765"/>
              <a:gd name="connsiteX142" fmla="*/ 201155 w 353555"/>
              <a:gd name="connsiteY142" fmla="*/ 203454 h 256765"/>
              <a:gd name="connsiteX143" fmla="*/ 201155 w 353555"/>
              <a:gd name="connsiteY143" fmla="*/ 204978 h 256765"/>
              <a:gd name="connsiteX144" fmla="*/ 201155 w 353555"/>
              <a:gd name="connsiteY144" fmla="*/ 205740 h 256765"/>
              <a:gd name="connsiteX145" fmla="*/ 200393 w 353555"/>
              <a:gd name="connsiteY145" fmla="*/ 207264 h 256765"/>
              <a:gd name="connsiteX146" fmla="*/ 118871 w 353555"/>
              <a:gd name="connsiteY146" fmla="*/ 254508 h 256765"/>
              <a:gd name="connsiteX147" fmla="*/ 23621 w 353555"/>
              <a:gd name="connsiteY147" fmla="*/ 246888 h 256765"/>
              <a:gd name="connsiteX148" fmla="*/ 9893 w 353555"/>
              <a:gd name="connsiteY148" fmla="*/ 240792 h 256765"/>
              <a:gd name="connsiteX149" fmla="*/ 7607 w 353555"/>
              <a:gd name="connsiteY149" fmla="*/ 240030 h 256765"/>
              <a:gd name="connsiteX150" fmla="*/ 6095 w 353555"/>
              <a:gd name="connsiteY150" fmla="*/ 239267 h 256765"/>
              <a:gd name="connsiteX151" fmla="*/ 5333 w 353555"/>
              <a:gd name="connsiteY151" fmla="*/ 239267 h 256765"/>
              <a:gd name="connsiteX152" fmla="*/ 4571 w 353555"/>
              <a:gd name="connsiteY152" fmla="*/ 238505 h 256765"/>
              <a:gd name="connsiteX153" fmla="*/ 3809 w 353555"/>
              <a:gd name="connsiteY153" fmla="*/ 238505 h 256765"/>
              <a:gd name="connsiteX154" fmla="*/ 0 w 353555"/>
              <a:gd name="connsiteY154" fmla="*/ 227076 h 256765"/>
              <a:gd name="connsiteX155" fmla="*/ 12179 w 353555"/>
              <a:gd name="connsiteY155" fmla="*/ 223266 h 25676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  <a:cxn ang="61">
                <a:pos x="connsiteX61" y="connsiteY61"/>
              </a:cxn>
              <a:cxn ang="62">
                <a:pos x="connsiteX62" y="connsiteY62"/>
              </a:cxn>
              <a:cxn ang="63">
                <a:pos x="connsiteX63" y="connsiteY63"/>
              </a:cxn>
              <a:cxn ang="64">
                <a:pos x="connsiteX64" y="connsiteY64"/>
              </a:cxn>
              <a:cxn ang="65">
                <a:pos x="connsiteX65" y="connsiteY65"/>
              </a:cxn>
              <a:cxn ang="66">
                <a:pos x="connsiteX66" y="connsiteY66"/>
              </a:cxn>
              <a:cxn ang="67">
                <a:pos x="connsiteX67" y="connsiteY67"/>
              </a:cxn>
              <a:cxn ang="68">
                <a:pos x="connsiteX68" y="connsiteY68"/>
              </a:cxn>
              <a:cxn ang="69">
                <a:pos x="connsiteX69" y="connsiteY69"/>
              </a:cxn>
              <a:cxn ang="70">
                <a:pos x="connsiteX70" y="connsiteY70"/>
              </a:cxn>
              <a:cxn ang="71">
                <a:pos x="connsiteX71" y="connsiteY71"/>
              </a:cxn>
              <a:cxn ang="72">
                <a:pos x="connsiteX72" y="connsiteY72"/>
              </a:cxn>
              <a:cxn ang="73">
                <a:pos x="connsiteX73" y="connsiteY73"/>
              </a:cxn>
              <a:cxn ang="74">
                <a:pos x="connsiteX74" y="connsiteY74"/>
              </a:cxn>
              <a:cxn ang="75">
                <a:pos x="connsiteX75" y="connsiteY75"/>
              </a:cxn>
              <a:cxn ang="76">
                <a:pos x="connsiteX76" y="connsiteY76"/>
              </a:cxn>
              <a:cxn ang="77">
                <a:pos x="connsiteX77" y="connsiteY77"/>
              </a:cxn>
              <a:cxn ang="78">
                <a:pos x="connsiteX78" y="connsiteY78"/>
              </a:cxn>
              <a:cxn ang="79">
                <a:pos x="connsiteX79" y="connsiteY79"/>
              </a:cxn>
              <a:cxn ang="80">
                <a:pos x="connsiteX80" y="connsiteY80"/>
              </a:cxn>
              <a:cxn ang="81">
                <a:pos x="connsiteX81" y="connsiteY81"/>
              </a:cxn>
              <a:cxn ang="82">
                <a:pos x="connsiteX82" y="connsiteY82"/>
              </a:cxn>
              <a:cxn ang="83">
                <a:pos x="connsiteX83" y="connsiteY83"/>
              </a:cxn>
              <a:cxn ang="84">
                <a:pos x="connsiteX84" y="connsiteY84"/>
              </a:cxn>
              <a:cxn ang="85">
                <a:pos x="connsiteX85" y="connsiteY85"/>
              </a:cxn>
              <a:cxn ang="86">
                <a:pos x="connsiteX86" y="connsiteY86"/>
              </a:cxn>
              <a:cxn ang="87">
                <a:pos x="connsiteX87" y="connsiteY87"/>
              </a:cxn>
              <a:cxn ang="88">
                <a:pos x="connsiteX88" y="connsiteY88"/>
              </a:cxn>
              <a:cxn ang="89">
                <a:pos x="connsiteX89" y="connsiteY89"/>
              </a:cxn>
              <a:cxn ang="90">
                <a:pos x="connsiteX90" y="connsiteY90"/>
              </a:cxn>
              <a:cxn ang="91">
                <a:pos x="connsiteX91" y="connsiteY91"/>
              </a:cxn>
              <a:cxn ang="92">
                <a:pos x="connsiteX92" y="connsiteY92"/>
              </a:cxn>
              <a:cxn ang="93">
                <a:pos x="connsiteX93" y="connsiteY93"/>
              </a:cxn>
              <a:cxn ang="94">
                <a:pos x="connsiteX94" y="connsiteY94"/>
              </a:cxn>
              <a:cxn ang="95">
                <a:pos x="connsiteX95" y="connsiteY95"/>
              </a:cxn>
              <a:cxn ang="96">
                <a:pos x="connsiteX96" y="connsiteY96"/>
              </a:cxn>
              <a:cxn ang="97">
                <a:pos x="connsiteX97" y="connsiteY97"/>
              </a:cxn>
              <a:cxn ang="98">
                <a:pos x="connsiteX98" y="connsiteY98"/>
              </a:cxn>
              <a:cxn ang="99">
                <a:pos x="connsiteX99" y="connsiteY99"/>
              </a:cxn>
              <a:cxn ang="100">
                <a:pos x="connsiteX100" y="connsiteY100"/>
              </a:cxn>
              <a:cxn ang="101">
                <a:pos x="connsiteX101" y="connsiteY101"/>
              </a:cxn>
              <a:cxn ang="102">
                <a:pos x="connsiteX102" y="connsiteY102"/>
              </a:cxn>
              <a:cxn ang="103">
                <a:pos x="connsiteX103" y="connsiteY103"/>
              </a:cxn>
              <a:cxn ang="104">
                <a:pos x="connsiteX104" y="connsiteY104"/>
              </a:cxn>
              <a:cxn ang="105">
                <a:pos x="connsiteX105" y="connsiteY105"/>
              </a:cxn>
              <a:cxn ang="106">
                <a:pos x="connsiteX106" y="connsiteY106"/>
              </a:cxn>
              <a:cxn ang="107">
                <a:pos x="connsiteX107" y="connsiteY107"/>
              </a:cxn>
              <a:cxn ang="108">
                <a:pos x="connsiteX108" y="connsiteY108"/>
              </a:cxn>
              <a:cxn ang="109">
                <a:pos x="connsiteX109" y="connsiteY109"/>
              </a:cxn>
              <a:cxn ang="110">
                <a:pos x="connsiteX110" y="connsiteY110"/>
              </a:cxn>
              <a:cxn ang="111">
                <a:pos x="connsiteX111" y="connsiteY111"/>
              </a:cxn>
              <a:cxn ang="112">
                <a:pos x="connsiteX112" y="connsiteY112"/>
              </a:cxn>
              <a:cxn ang="113">
                <a:pos x="connsiteX113" y="connsiteY113"/>
              </a:cxn>
              <a:cxn ang="114">
                <a:pos x="connsiteX114" y="connsiteY114"/>
              </a:cxn>
              <a:cxn ang="115">
                <a:pos x="connsiteX115" y="connsiteY115"/>
              </a:cxn>
              <a:cxn ang="116">
                <a:pos x="connsiteX116" y="connsiteY116"/>
              </a:cxn>
              <a:cxn ang="117">
                <a:pos x="connsiteX117" y="connsiteY117"/>
              </a:cxn>
              <a:cxn ang="118">
                <a:pos x="connsiteX118" y="connsiteY118"/>
              </a:cxn>
              <a:cxn ang="119">
                <a:pos x="connsiteX119" y="connsiteY119"/>
              </a:cxn>
              <a:cxn ang="120">
                <a:pos x="connsiteX120" y="connsiteY120"/>
              </a:cxn>
              <a:cxn ang="121">
                <a:pos x="connsiteX121" y="connsiteY121"/>
              </a:cxn>
              <a:cxn ang="122">
                <a:pos x="connsiteX122" y="connsiteY122"/>
              </a:cxn>
              <a:cxn ang="123">
                <a:pos x="connsiteX123" y="connsiteY123"/>
              </a:cxn>
              <a:cxn ang="124">
                <a:pos x="connsiteX124" y="connsiteY124"/>
              </a:cxn>
              <a:cxn ang="125">
                <a:pos x="connsiteX125" y="connsiteY125"/>
              </a:cxn>
              <a:cxn ang="126">
                <a:pos x="connsiteX126" y="connsiteY126"/>
              </a:cxn>
              <a:cxn ang="127">
                <a:pos x="connsiteX127" y="connsiteY127"/>
              </a:cxn>
              <a:cxn ang="128">
                <a:pos x="connsiteX128" y="connsiteY128"/>
              </a:cxn>
              <a:cxn ang="129">
                <a:pos x="connsiteX129" y="connsiteY129"/>
              </a:cxn>
              <a:cxn ang="130">
                <a:pos x="connsiteX130" y="connsiteY130"/>
              </a:cxn>
              <a:cxn ang="131">
                <a:pos x="connsiteX131" y="connsiteY131"/>
              </a:cxn>
              <a:cxn ang="132">
                <a:pos x="connsiteX132" y="connsiteY132"/>
              </a:cxn>
              <a:cxn ang="133">
                <a:pos x="connsiteX133" y="connsiteY133"/>
              </a:cxn>
              <a:cxn ang="134">
                <a:pos x="connsiteX134" y="connsiteY134"/>
              </a:cxn>
              <a:cxn ang="135">
                <a:pos x="connsiteX135" y="connsiteY135"/>
              </a:cxn>
              <a:cxn ang="136">
                <a:pos x="connsiteX136" y="connsiteY136"/>
              </a:cxn>
              <a:cxn ang="137">
                <a:pos x="connsiteX137" y="connsiteY137"/>
              </a:cxn>
              <a:cxn ang="138">
                <a:pos x="connsiteX138" y="connsiteY138"/>
              </a:cxn>
              <a:cxn ang="139">
                <a:pos x="connsiteX139" y="connsiteY139"/>
              </a:cxn>
              <a:cxn ang="140">
                <a:pos x="connsiteX140" y="connsiteY140"/>
              </a:cxn>
              <a:cxn ang="141">
                <a:pos x="connsiteX141" y="connsiteY141"/>
              </a:cxn>
              <a:cxn ang="142">
                <a:pos x="connsiteX142" y="connsiteY142"/>
              </a:cxn>
              <a:cxn ang="143">
                <a:pos x="connsiteX143" y="connsiteY143"/>
              </a:cxn>
              <a:cxn ang="144">
                <a:pos x="connsiteX144" y="connsiteY144"/>
              </a:cxn>
              <a:cxn ang="145">
                <a:pos x="connsiteX145" y="connsiteY145"/>
              </a:cxn>
              <a:cxn ang="146">
                <a:pos x="connsiteX146" y="connsiteY146"/>
              </a:cxn>
              <a:cxn ang="147">
                <a:pos x="connsiteX147" y="connsiteY147"/>
              </a:cxn>
              <a:cxn ang="148">
                <a:pos x="connsiteX148" y="connsiteY148"/>
              </a:cxn>
              <a:cxn ang="149">
                <a:pos x="connsiteX149" y="connsiteY149"/>
              </a:cxn>
              <a:cxn ang="150">
                <a:pos x="connsiteX150" y="connsiteY150"/>
              </a:cxn>
              <a:cxn ang="151">
                <a:pos x="connsiteX151" y="connsiteY151"/>
              </a:cxn>
              <a:cxn ang="152">
                <a:pos x="connsiteX152" y="connsiteY152"/>
              </a:cxn>
              <a:cxn ang="153">
                <a:pos x="connsiteX153" y="connsiteY153"/>
              </a:cxn>
              <a:cxn ang="154">
                <a:pos x="connsiteX154" y="connsiteY154"/>
              </a:cxn>
              <a:cxn ang="155">
                <a:pos x="connsiteX155" y="connsiteY155"/>
              </a:cxn>
            </a:cxnLst>
            <a:rect l="l" t="t" r="r" b="b"/>
            <a:pathLst>
              <a:path w="353555" h="256765">
                <a:moveTo>
                  <a:pt x="12179" y="223266"/>
                </a:moveTo>
                <a:cubicBezTo>
                  <a:pt x="79146" y="252196"/>
                  <a:pt x="130619" y="243827"/>
                  <a:pt x="185153" y="198882"/>
                </a:cubicBezTo>
                <a:lnTo>
                  <a:pt x="184404" y="198882"/>
                </a:lnTo>
                <a:lnTo>
                  <a:pt x="184404" y="201167"/>
                </a:lnTo>
                <a:lnTo>
                  <a:pt x="184404" y="200405"/>
                </a:lnTo>
                <a:lnTo>
                  <a:pt x="183629" y="201930"/>
                </a:lnTo>
                <a:lnTo>
                  <a:pt x="183629" y="201167"/>
                </a:lnTo>
                <a:lnTo>
                  <a:pt x="183629" y="203454"/>
                </a:lnTo>
                <a:cubicBezTo>
                  <a:pt x="183629" y="200405"/>
                  <a:pt x="184404" y="198120"/>
                  <a:pt x="185928" y="195834"/>
                </a:cubicBezTo>
                <a:cubicBezTo>
                  <a:pt x="187452" y="194310"/>
                  <a:pt x="189738" y="192786"/>
                  <a:pt x="192785" y="192786"/>
                </a:cubicBezTo>
                <a:cubicBezTo>
                  <a:pt x="205193" y="192633"/>
                  <a:pt x="219836" y="190157"/>
                  <a:pt x="228600" y="180594"/>
                </a:cubicBezTo>
                <a:lnTo>
                  <a:pt x="227838" y="181355"/>
                </a:lnTo>
                <a:lnTo>
                  <a:pt x="228600" y="180594"/>
                </a:lnTo>
                <a:lnTo>
                  <a:pt x="228600" y="179832"/>
                </a:lnTo>
                <a:lnTo>
                  <a:pt x="229361" y="178308"/>
                </a:lnTo>
                <a:lnTo>
                  <a:pt x="230885" y="174498"/>
                </a:lnTo>
                <a:lnTo>
                  <a:pt x="231647" y="170688"/>
                </a:lnTo>
                <a:cubicBezTo>
                  <a:pt x="232727" y="166497"/>
                  <a:pt x="235000" y="162483"/>
                  <a:pt x="235457" y="158496"/>
                </a:cubicBezTo>
                <a:cubicBezTo>
                  <a:pt x="236969" y="156210"/>
                  <a:pt x="238493" y="153924"/>
                  <a:pt x="240779" y="153161"/>
                </a:cubicBezTo>
                <a:lnTo>
                  <a:pt x="242303" y="153161"/>
                </a:lnTo>
                <a:lnTo>
                  <a:pt x="243078" y="152400"/>
                </a:lnTo>
                <a:lnTo>
                  <a:pt x="245364" y="151638"/>
                </a:lnTo>
                <a:lnTo>
                  <a:pt x="246888" y="151638"/>
                </a:lnTo>
                <a:lnTo>
                  <a:pt x="249173" y="150876"/>
                </a:lnTo>
                <a:lnTo>
                  <a:pt x="254507" y="148590"/>
                </a:lnTo>
                <a:lnTo>
                  <a:pt x="259829" y="147066"/>
                </a:lnTo>
                <a:lnTo>
                  <a:pt x="263652" y="144780"/>
                </a:lnTo>
                <a:lnTo>
                  <a:pt x="265938" y="144017"/>
                </a:lnTo>
                <a:lnTo>
                  <a:pt x="267461" y="144017"/>
                </a:lnTo>
                <a:lnTo>
                  <a:pt x="267461" y="143255"/>
                </a:lnTo>
                <a:lnTo>
                  <a:pt x="268223" y="143255"/>
                </a:lnTo>
                <a:lnTo>
                  <a:pt x="265938" y="144780"/>
                </a:lnTo>
                <a:cubicBezTo>
                  <a:pt x="268909" y="141262"/>
                  <a:pt x="271386" y="137528"/>
                  <a:pt x="273557" y="133350"/>
                </a:cubicBezTo>
                <a:lnTo>
                  <a:pt x="277355" y="125730"/>
                </a:lnTo>
                <a:lnTo>
                  <a:pt x="278117" y="124967"/>
                </a:lnTo>
                <a:lnTo>
                  <a:pt x="278117" y="124205"/>
                </a:lnTo>
                <a:cubicBezTo>
                  <a:pt x="278879" y="122682"/>
                  <a:pt x="280403" y="121920"/>
                  <a:pt x="281926" y="121158"/>
                </a:cubicBezTo>
                <a:lnTo>
                  <a:pt x="281926" y="120396"/>
                </a:lnTo>
                <a:lnTo>
                  <a:pt x="282702" y="120396"/>
                </a:lnTo>
                <a:lnTo>
                  <a:pt x="284226" y="119634"/>
                </a:lnTo>
                <a:lnTo>
                  <a:pt x="284988" y="118872"/>
                </a:lnTo>
                <a:lnTo>
                  <a:pt x="288797" y="116586"/>
                </a:lnTo>
                <a:lnTo>
                  <a:pt x="291845" y="114300"/>
                </a:lnTo>
                <a:lnTo>
                  <a:pt x="295643" y="111252"/>
                </a:lnTo>
                <a:lnTo>
                  <a:pt x="298704" y="108204"/>
                </a:lnTo>
                <a:lnTo>
                  <a:pt x="299453" y="106680"/>
                </a:lnTo>
                <a:lnTo>
                  <a:pt x="299453" y="105917"/>
                </a:lnTo>
                <a:lnTo>
                  <a:pt x="298704" y="107442"/>
                </a:lnTo>
                <a:lnTo>
                  <a:pt x="299453" y="105155"/>
                </a:lnTo>
                <a:lnTo>
                  <a:pt x="299453" y="106680"/>
                </a:lnTo>
                <a:lnTo>
                  <a:pt x="299453" y="105155"/>
                </a:lnTo>
                <a:lnTo>
                  <a:pt x="299453" y="105917"/>
                </a:lnTo>
                <a:cubicBezTo>
                  <a:pt x="298704" y="87693"/>
                  <a:pt x="293344" y="70142"/>
                  <a:pt x="291083" y="51816"/>
                </a:cubicBezTo>
                <a:cubicBezTo>
                  <a:pt x="290321" y="47244"/>
                  <a:pt x="293357" y="42672"/>
                  <a:pt x="297929" y="41910"/>
                </a:cubicBezTo>
                <a:lnTo>
                  <a:pt x="299453" y="41148"/>
                </a:lnTo>
                <a:lnTo>
                  <a:pt x="301752" y="41148"/>
                </a:lnTo>
                <a:lnTo>
                  <a:pt x="304800" y="40386"/>
                </a:lnTo>
                <a:lnTo>
                  <a:pt x="312407" y="38861"/>
                </a:lnTo>
                <a:lnTo>
                  <a:pt x="316217" y="37338"/>
                </a:lnTo>
                <a:lnTo>
                  <a:pt x="319278" y="35814"/>
                </a:lnTo>
                <a:lnTo>
                  <a:pt x="317754" y="36576"/>
                </a:lnTo>
                <a:lnTo>
                  <a:pt x="320026" y="35052"/>
                </a:lnTo>
                <a:lnTo>
                  <a:pt x="320026" y="34290"/>
                </a:lnTo>
                <a:lnTo>
                  <a:pt x="320802" y="34290"/>
                </a:lnTo>
                <a:lnTo>
                  <a:pt x="322326" y="32766"/>
                </a:lnTo>
                <a:lnTo>
                  <a:pt x="323088" y="30480"/>
                </a:lnTo>
                <a:lnTo>
                  <a:pt x="327659" y="23622"/>
                </a:lnTo>
                <a:lnTo>
                  <a:pt x="330707" y="17526"/>
                </a:lnTo>
                <a:lnTo>
                  <a:pt x="333743" y="12192"/>
                </a:lnTo>
                <a:lnTo>
                  <a:pt x="335267" y="9905"/>
                </a:lnTo>
                <a:lnTo>
                  <a:pt x="336029" y="8382"/>
                </a:lnTo>
                <a:lnTo>
                  <a:pt x="336804" y="6096"/>
                </a:lnTo>
                <a:lnTo>
                  <a:pt x="337553" y="4572"/>
                </a:lnTo>
                <a:lnTo>
                  <a:pt x="338328" y="3810"/>
                </a:lnTo>
                <a:cubicBezTo>
                  <a:pt x="340614" y="-761"/>
                  <a:pt x="345947" y="-2285"/>
                  <a:pt x="349757" y="0"/>
                </a:cubicBezTo>
                <a:cubicBezTo>
                  <a:pt x="354317" y="2286"/>
                  <a:pt x="355854" y="7620"/>
                  <a:pt x="353555" y="11430"/>
                </a:cubicBezTo>
                <a:lnTo>
                  <a:pt x="353555" y="12954"/>
                </a:lnTo>
                <a:lnTo>
                  <a:pt x="352031" y="16002"/>
                </a:lnTo>
                <a:lnTo>
                  <a:pt x="348995" y="20574"/>
                </a:lnTo>
                <a:lnTo>
                  <a:pt x="345947" y="26670"/>
                </a:lnTo>
                <a:cubicBezTo>
                  <a:pt x="340435" y="35179"/>
                  <a:pt x="336550" y="45453"/>
                  <a:pt x="327659" y="51054"/>
                </a:cubicBezTo>
                <a:cubicBezTo>
                  <a:pt x="327659" y="51054"/>
                  <a:pt x="326897" y="51054"/>
                  <a:pt x="326897" y="51816"/>
                </a:cubicBezTo>
                <a:lnTo>
                  <a:pt x="322326" y="54102"/>
                </a:lnTo>
                <a:lnTo>
                  <a:pt x="316979" y="55626"/>
                </a:lnTo>
                <a:lnTo>
                  <a:pt x="312407" y="56388"/>
                </a:lnTo>
                <a:lnTo>
                  <a:pt x="307847" y="57911"/>
                </a:lnTo>
                <a:lnTo>
                  <a:pt x="304038" y="58674"/>
                </a:lnTo>
                <a:lnTo>
                  <a:pt x="300976" y="58674"/>
                </a:lnTo>
                <a:lnTo>
                  <a:pt x="301752" y="58674"/>
                </a:lnTo>
                <a:lnTo>
                  <a:pt x="300976" y="58674"/>
                </a:lnTo>
                <a:lnTo>
                  <a:pt x="307847" y="48767"/>
                </a:lnTo>
                <a:lnTo>
                  <a:pt x="308609" y="50292"/>
                </a:lnTo>
                <a:lnTo>
                  <a:pt x="308609" y="52578"/>
                </a:lnTo>
                <a:lnTo>
                  <a:pt x="309371" y="55626"/>
                </a:lnTo>
                <a:lnTo>
                  <a:pt x="310895" y="63246"/>
                </a:lnTo>
                <a:lnTo>
                  <a:pt x="312407" y="72390"/>
                </a:lnTo>
                <a:lnTo>
                  <a:pt x="313931" y="82296"/>
                </a:lnTo>
                <a:cubicBezTo>
                  <a:pt x="315341" y="90525"/>
                  <a:pt x="317131" y="100622"/>
                  <a:pt x="316979" y="108966"/>
                </a:cubicBezTo>
                <a:cubicBezTo>
                  <a:pt x="316979" y="109728"/>
                  <a:pt x="316217" y="110490"/>
                  <a:pt x="316217" y="110490"/>
                </a:cubicBezTo>
                <a:lnTo>
                  <a:pt x="315455" y="112776"/>
                </a:lnTo>
                <a:cubicBezTo>
                  <a:pt x="315455" y="113538"/>
                  <a:pt x="315455" y="113538"/>
                  <a:pt x="314693" y="114300"/>
                </a:cubicBezTo>
                <a:lnTo>
                  <a:pt x="313169" y="117348"/>
                </a:lnTo>
                <a:lnTo>
                  <a:pt x="310895" y="120396"/>
                </a:lnTo>
                <a:lnTo>
                  <a:pt x="307085" y="124967"/>
                </a:lnTo>
                <a:lnTo>
                  <a:pt x="302514" y="128778"/>
                </a:lnTo>
                <a:lnTo>
                  <a:pt x="297929" y="131826"/>
                </a:lnTo>
                <a:lnTo>
                  <a:pt x="294119" y="134111"/>
                </a:lnTo>
                <a:lnTo>
                  <a:pt x="291845" y="134874"/>
                </a:lnTo>
                <a:lnTo>
                  <a:pt x="291083" y="135636"/>
                </a:lnTo>
                <a:lnTo>
                  <a:pt x="290321" y="135636"/>
                </a:lnTo>
                <a:lnTo>
                  <a:pt x="294119" y="131826"/>
                </a:lnTo>
                <a:lnTo>
                  <a:pt x="294119" y="132588"/>
                </a:lnTo>
                <a:lnTo>
                  <a:pt x="292607" y="134111"/>
                </a:lnTo>
                <a:lnTo>
                  <a:pt x="292607" y="134874"/>
                </a:lnTo>
                <a:lnTo>
                  <a:pt x="290321" y="137922"/>
                </a:lnTo>
                <a:cubicBezTo>
                  <a:pt x="287439" y="145897"/>
                  <a:pt x="284568" y="149733"/>
                  <a:pt x="279654" y="156210"/>
                </a:cubicBezTo>
                <a:cubicBezTo>
                  <a:pt x="278879" y="156972"/>
                  <a:pt x="278117" y="157734"/>
                  <a:pt x="277355" y="157734"/>
                </a:cubicBezTo>
                <a:lnTo>
                  <a:pt x="276593" y="158496"/>
                </a:lnTo>
                <a:lnTo>
                  <a:pt x="274307" y="160020"/>
                </a:lnTo>
                <a:lnTo>
                  <a:pt x="272795" y="160782"/>
                </a:lnTo>
                <a:lnTo>
                  <a:pt x="265938" y="163067"/>
                </a:lnTo>
                <a:lnTo>
                  <a:pt x="260604" y="165354"/>
                </a:lnTo>
                <a:lnTo>
                  <a:pt x="255257" y="166878"/>
                </a:lnTo>
                <a:lnTo>
                  <a:pt x="250697" y="168402"/>
                </a:lnTo>
                <a:lnTo>
                  <a:pt x="247650" y="169926"/>
                </a:lnTo>
                <a:lnTo>
                  <a:pt x="246888" y="169926"/>
                </a:lnTo>
                <a:lnTo>
                  <a:pt x="252221" y="164592"/>
                </a:lnTo>
                <a:lnTo>
                  <a:pt x="252221" y="163830"/>
                </a:lnTo>
                <a:lnTo>
                  <a:pt x="252221" y="165354"/>
                </a:lnTo>
                <a:lnTo>
                  <a:pt x="251459" y="166878"/>
                </a:lnTo>
                <a:lnTo>
                  <a:pt x="250697" y="167640"/>
                </a:lnTo>
                <a:lnTo>
                  <a:pt x="249935" y="171450"/>
                </a:lnTo>
                <a:lnTo>
                  <a:pt x="246888" y="180594"/>
                </a:lnTo>
                <a:lnTo>
                  <a:pt x="245364" y="184404"/>
                </a:lnTo>
                <a:lnTo>
                  <a:pt x="243826" y="188976"/>
                </a:lnTo>
                <a:lnTo>
                  <a:pt x="242303" y="190500"/>
                </a:lnTo>
                <a:lnTo>
                  <a:pt x="242303" y="191261"/>
                </a:lnTo>
                <a:cubicBezTo>
                  <a:pt x="241554" y="192024"/>
                  <a:pt x="241554" y="192024"/>
                  <a:pt x="241554" y="192024"/>
                </a:cubicBezTo>
                <a:cubicBezTo>
                  <a:pt x="229348" y="205156"/>
                  <a:pt x="210286" y="210705"/>
                  <a:pt x="192785" y="210311"/>
                </a:cubicBezTo>
                <a:lnTo>
                  <a:pt x="201155" y="200405"/>
                </a:lnTo>
                <a:lnTo>
                  <a:pt x="201155" y="201167"/>
                </a:lnTo>
                <a:cubicBezTo>
                  <a:pt x="201155" y="201930"/>
                  <a:pt x="201155" y="202692"/>
                  <a:pt x="201155" y="202692"/>
                </a:cubicBezTo>
                <a:lnTo>
                  <a:pt x="201155" y="203454"/>
                </a:lnTo>
                <a:cubicBezTo>
                  <a:pt x="201155" y="204216"/>
                  <a:pt x="201155" y="204216"/>
                  <a:pt x="201155" y="204978"/>
                </a:cubicBezTo>
                <a:lnTo>
                  <a:pt x="201155" y="205740"/>
                </a:lnTo>
                <a:cubicBezTo>
                  <a:pt x="200393" y="206502"/>
                  <a:pt x="200393" y="207264"/>
                  <a:pt x="200393" y="207264"/>
                </a:cubicBezTo>
                <a:cubicBezTo>
                  <a:pt x="192506" y="222859"/>
                  <a:pt x="135229" y="250621"/>
                  <a:pt x="118871" y="254508"/>
                </a:cubicBezTo>
                <a:cubicBezTo>
                  <a:pt x="87236" y="261340"/>
                  <a:pt x="54229" y="256235"/>
                  <a:pt x="23621" y="246888"/>
                </a:cubicBezTo>
                <a:cubicBezTo>
                  <a:pt x="17373" y="242824"/>
                  <a:pt x="13868" y="243967"/>
                  <a:pt x="9893" y="240792"/>
                </a:cubicBezTo>
                <a:lnTo>
                  <a:pt x="7607" y="240030"/>
                </a:lnTo>
                <a:lnTo>
                  <a:pt x="6095" y="239267"/>
                </a:lnTo>
                <a:lnTo>
                  <a:pt x="5333" y="239267"/>
                </a:lnTo>
                <a:lnTo>
                  <a:pt x="4571" y="238505"/>
                </a:lnTo>
                <a:lnTo>
                  <a:pt x="3809" y="238505"/>
                </a:lnTo>
                <a:cubicBezTo>
                  <a:pt x="0" y="236220"/>
                  <a:pt x="-2285" y="231648"/>
                  <a:pt x="0" y="227076"/>
                </a:cubicBezTo>
                <a:cubicBezTo>
                  <a:pt x="2285" y="222504"/>
                  <a:pt x="7607" y="220980"/>
                  <a:pt x="12179" y="223266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3"/>
          <p:cNvSpPr/>
          <p:nvPr/>
        </p:nvSpPr>
        <p:spPr>
          <a:xfrm>
            <a:off x="2588399" y="4434078"/>
            <a:ext cx="74675" cy="1809750"/>
          </a:xfrm>
          <a:custGeom>
            <a:avLst/>
            <a:gdLst>
              <a:gd name="connsiteX0" fmla="*/ 0 w 74675"/>
              <a:gd name="connsiteY0" fmla="*/ 1795271 h 1809750"/>
              <a:gd name="connsiteX1" fmla="*/ 45719 w 74675"/>
              <a:gd name="connsiteY1" fmla="*/ 13715 h 1809750"/>
              <a:gd name="connsiteX2" fmla="*/ 60959 w 74675"/>
              <a:gd name="connsiteY2" fmla="*/ 0 h 1809750"/>
              <a:gd name="connsiteX3" fmla="*/ 74675 w 74675"/>
              <a:gd name="connsiteY3" fmla="*/ 15239 h 1809750"/>
              <a:gd name="connsiteX4" fmla="*/ 73913 w 74675"/>
              <a:gd name="connsiteY4" fmla="*/ 16763 h 1809750"/>
              <a:gd name="connsiteX5" fmla="*/ 73913 w 74675"/>
              <a:gd name="connsiteY5" fmla="*/ 36575 h 1809750"/>
              <a:gd name="connsiteX6" fmla="*/ 73151 w 74675"/>
              <a:gd name="connsiteY6" fmla="*/ 48005 h 1809750"/>
              <a:gd name="connsiteX7" fmla="*/ 73151 w 74675"/>
              <a:gd name="connsiteY7" fmla="*/ 60959 h 1809750"/>
              <a:gd name="connsiteX8" fmla="*/ 68579 w 74675"/>
              <a:gd name="connsiteY8" fmla="*/ 204215 h 1809750"/>
              <a:gd name="connsiteX9" fmla="*/ 53339 w 74675"/>
              <a:gd name="connsiteY9" fmla="*/ 800100 h 1809750"/>
              <a:gd name="connsiteX10" fmla="*/ 28194 w 74675"/>
              <a:gd name="connsiteY10" fmla="*/ 1796033 h 1809750"/>
              <a:gd name="connsiteX11" fmla="*/ 13716 w 74675"/>
              <a:gd name="connsiteY11" fmla="*/ 1809750 h 1809750"/>
              <a:gd name="connsiteX12" fmla="*/ 0 w 74675"/>
              <a:gd name="connsiteY12" fmla="*/ 1795271 h 180975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</a:cxnLst>
            <a:rect l="l" t="t" r="r" b="b"/>
            <a:pathLst>
              <a:path w="74675" h="1809750">
                <a:moveTo>
                  <a:pt x="0" y="1795271"/>
                </a:moveTo>
                <a:cubicBezTo>
                  <a:pt x="14084" y="1201521"/>
                  <a:pt x="29438" y="607377"/>
                  <a:pt x="45719" y="13715"/>
                </a:cubicBezTo>
                <a:cubicBezTo>
                  <a:pt x="46481" y="5333"/>
                  <a:pt x="52577" y="-762"/>
                  <a:pt x="60959" y="0"/>
                </a:cubicBezTo>
                <a:cubicBezTo>
                  <a:pt x="68579" y="0"/>
                  <a:pt x="74675" y="6857"/>
                  <a:pt x="74675" y="15239"/>
                </a:cubicBezTo>
                <a:lnTo>
                  <a:pt x="73913" y="16763"/>
                </a:lnTo>
                <a:lnTo>
                  <a:pt x="73913" y="36575"/>
                </a:lnTo>
                <a:lnTo>
                  <a:pt x="73151" y="48005"/>
                </a:lnTo>
                <a:lnTo>
                  <a:pt x="73151" y="60959"/>
                </a:lnTo>
                <a:cubicBezTo>
                  <a:pt x="70980" y="108673"/>
                  <a:pt x="70472" y="156463"/>
                  <a:pt x="68579" y="204215"/>
                </a:cubicBezTo>
                <a:cubicBezTo>
                  <a:pt x="64312" y="402767"/>
                  <a:pt x="57924" y="601522"/>
                  <a:pt x="53339" y="800100"/>
                </a:cubicBezTo>
                <a:cubicBezTo>
                  <a:pt x="45034" y="1132065"/>
                  <a:pt x="36334" y="1464157"/>
                  <a:pt x="28194" y="1796033"/>
                </a:cubicBezTo>
                <a:cubicBezTo>
                  <a:pt x="28194" y="1803653"/>
                  <a:pt x="21335" y="1809750"/>
                  <a:pt x="13716" y="1809750"/>
                </a:cubicBezTo>
                <a:cubicBezTo>
                  <a:pt x="6095" y="1809750"/>
                  <a:pt x="-761" y="1802891"/>
                  <a:pt x="0" y="1795271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Freeform 3"/>
          <p:cNvSpPr/>
          <p:nvPr/>
        </p:nvSpPr>
        <p:spPr>
          <a:xfrm>
            <a:off x="1196625" y="1595627"/>
            <a:ext cx="1062590" cy="2426969"/>
          </a:xfrm>
          <a:custGeom>
            <a:avLst/>
            <a:gdLst>
              <a:gd name="connsiteX0" fmla="*/ 1050398 w 1062590"/>
              <a:gd name="connsiteY0" fmla="*/ 28194 h 2426969"/>
              <a:gd name="connsiteX1" fmla="*/ 971150 w 1062590"/>
              <a:gd name="connsiteY1" fmla="*/ 48005 h 2426969"/>
              <a:gd name="connsiteX2" fmla="*/ 892664 w 1062590"/>
              <a:gd name="connsiteY2" fmla="*/ 52577 h 2426969"/>
              <a:gd name="connsiteX3" fmla="*/ 702926 w 1062590"/>
              <a:gd name="connsiteY3" fmla="*/ 320801 h 2426969"/>
              <a:gd name="connsiteX4" fmla="*/ 659492 w 1062590"/>
              <a:gd name="connsiteY4" fmla="*/ 495300 h 2426969"/>
              <a:gd name="connsiteX5" fmla="*/ 586340 w 1062590"/>
              <a:gd name="connsiteY5" fmla="*/ 704088 h 2426969"/>
              <a:gd name="connsiteX6" fmla="*/ 519284 w 1062590"/>
              <a:gd name="connsiteY6" fmla="*/ 883157 h 2426969"/>
              <a:gd name="connsiteX7" fmla="*/ 519284 w 1062590"/>
              <a:gd name="connsiteY7" fmla="*/ 895350 h 2426969"/>
              <a:gd name="connsiteX8" fmla="*/ 508616 w 1062590"/>
              <a:gd name="connsiteY8" fmla="*/ 902970 h 2426969"/>
              <a:gd name="connsiteX9" fmla="*/ 304400 w 1062590"/>
              <a:gd name="connsiteY9" fmla="*/ 973836 h 2426969"/>
              <a:gd name="connsiteX10" fmla="*/ 238106 w 1062590"/>
              <a:gd name="connsiteY10" fmla="*/ 999744 h 2426969"/>
              <a:gd name="connsiteX11" fmla="*/ 239630 w 1062590"/>
              <a:gd name="connsiteY11" fmla="*/ 998220 h 2426969"/>
              <a:gd name="connsiteX12" fmla="*/ 236582 w 1062590"/>
              <a:gd name="connsiteY12" fmla="*/ 1002792 h 2426969"/>
              <a:gd name="connsiteX13" fmla="*/ 238106 w 1062590"/>
              <a:gd name="connsiteY13" fmla="*/ 1001267 h 2426969"/>
              <a:gd name="connsiteX14" fmla="*/ 235058 w 1062590"/>
              <a:gd name="connsiteY14" fmla="*/ 1006601 h 2426969"/>
              <a:gd name="connsiteX15" fmla="*/ 235820 w 1062590"/>
              <a:gd name="connsiteY15" fmla="*/ 1004316 h 2426969"/>
              <a:gd name="connsiteX16" fmla="*/ 171812 w 1062590"/>
              <a:gd name="connsiteY16" fmla="*/ 1212342 h 2426969"/>
              <a:gd name="connsiteX17" fmla="*/ 132950 w 1062590"/>
              <a:gd name="connsiteY17" fmla="*/ 1335023 h 2426969"/>
              <a:gd name="connsiteX18" fmla="*/ 59036 w 1062590"/>
              <a:gd name="connsiteY18" fmla="*/ 1657350 h 2426969"/>
              <a:gd name="connsiteX19" fmla="*/ 39224 w 1062590"/>
              <a:gd name="connsiteY19" fmla="*/ 1754886 h 2426969"/>
              <a:gd name="connsiteX20" fmla="*/ 30080 w 1062590"/>
              <a:gd name="connsiteY20" fmla="*/ 1831086 h 2426969"/>
              <a:gd name="connsiteX21" fmla="*/ 73514 w 1062590"/>
              <a:gd name="connsiteY21" fmla="*/ 1922525 h 2426969"/>
              <a:gd name="connsiteX22" fmla="*/ 75038 w 1062590"/>
              <a:gd name="connsiteY22" fmla="*/ 1924812 h 2426969"/>
              <a:gd name="connsiteX23" fmla="*/ 77324 w 1062590"/>
              <a:gd name="connsiteY23" fmla="*/ 1927860 h 2426969"/>
              <a:gd name="connsiteX24" fmla="*/ 78086 w 1062590"/>
              <a:gd name="connsiteY24" fmla="*/ 1930145 h 2426969"/>
              <a:gd name="connsiteX25" fmla="*/ 79610 w 1062590"/>
              <a:gd name="connsiteY25" fmla="*/ 1933956 h 2426969"/>
              <a:gd name="connsiteX26" fmla="*/ 81896 w 1062590"/>
              <a:gd name="connsiteY26" fmla="*/ 1939289 h 2426969"/>
              <a:gd name="connsiteX27" fmla="*/ 83420 w 1062590"/>
              <a:gd name="connsiteY27" fmla="*/ 1949957 h 2426969"/>
              <a:gd name="connsiteX28" fmla="*/ 83420 w 1062590"/>
              <a:gd name="connsiteY28" fmla="*/ 1975866 h 2426969"/>
              <a:gd name="connsiteX29" fmla="*/ 84182 w 1062590"/>
              <a:gd name="connsiteY29" fmla="*/ 1977389 h 2426969"/>
              <a:gd name="connsiteX30" fmla="*/ 83420 w 1062590"/>
              <a:gd name="connsiteY30" fmla="*/ 1975866 h 2426969"/>
              <a:gd name="connsiteX31" fmla="*/ 84944 w 1062590"/>
              <a:gd name="connsiteY31" fmla="*/ 1978913 h 2426969"/>
              <a:gd name="connsiteX32" fmla="*/ 83420 w 1062590"/>
              <a:gd name="connsiteY32" fmla="*/ 1975866 h 2426969"/>
              <a:gd name="connsiteX33" fmla="*/ 84944 w 1062590"/>
              <a:gd name="connsiteY33" fmla="*/ 1978913 h 2426969"/>
              <a:gd name="connsiteX34" fmla="*/ 83420 w 1062590"/>
              <a:gd name="connsiteY34" fmla="*/ 1976627 h 2426969"/>
              <a:gd name="connsiteX35" fmla="*/ 85706 w 1062590"/>
              <a:gd name="connsiteY35" fmla="*/ 1978913 h 2426969"/>
              <a:gd name="connsiteX36" fmla="*/ 83420 w 1062590"/>
              <a:gd name="connsiteY36" fmla="*/ 1977389 h 2426969"/>
              <a:gd name="connsiteX37" fmla="*/ 86468 w 1062590"/>
              <a:gd name="connsiteY37" fmla="*/ 1978913 h 2426969"/>
              <a:gd name="connsiteX38" fmla="*/ 83420 w 1062590"/>
              <a:gd name="connsiteY38" fmla="*/ 1977389 h 2426969"/>
              <a:gd name="connsiteX39" fmla="*/ 86468 w 1062590"/>
              <a:gd name="connsiteY39" fmla="*/ 1978913 h 2426969"/>
              <a:gd name="connsiteX40" fmla="*/ 84182 w 1062590"/>
              <a:gd name="connsiteY40" fmla="*/ 1978151 h 2426969"/>
              <a:gd name="connsiteX41" fmla="*/ 87230 w 1062590"/>
              <a:gd name="connsiteY41" fmla="*/ 1978913 h 2426969"/>
              <a:gd name="connsiteX42" fmla="*/ 87992 w 1062590"/>
              <a:gd name="connsiteY42" fmla="*/ 1978913 h 2426969"/>
              <a:gd name="connsiteX43" fmla="*/ 90278 w 1062590"/>
              <a:gd name="connsiteY43" fmla="*/ 1978151 h 2426969"/>
              <a:gd name="connsiteX44" fmla="*/ 103232 w 1062590"/>
              <a:gd name="connsiteY44" fmla="*/ 1978151 h 2426969"/>
              <a:gd name="connsiteX45" fmla="*/ 107804 w 1062590"/>
              <a:gd name="connsiteY45" fmla="*/ 1978913 h 2426969"/>
              <a:gd name="connsiteX46" fmla="*/ 110090 w 1062590"/>
              <a:gd name="connsiteY46" fmla="*/ 1978913 h 2426969"/>
              <a:gd name="connsiteX47" fmla="*/ 113138 w 1062590"/>
              <a:gd name="connsiteY47" fmla="*/ 1979675 h 2426969"/>
              <a:gd name="connsiteX48" fmla="*/ 115424 w 1062590"/>
              <a:gd name="connsiteY48" fmla="*/ 1981200 h 2426969"/>
              <a:gd name="connsiteX49" fmla="*/ 118472 w 1062590"/>
              <a:gd name="connsiteY49" fmla="*/ 1982724 h 2426969"/>
              <a:gd name="connsiteX50" fmla="*/ 120758 w 1062590"/>
              <a:gd name="connsiteY50" fmla="*/ 1984248 h 2426969"/>
              <a:gd name="connsiteX51" fmla="*/ 123806 w 1062590"/>
              <a:gd name="connsiteY51" fmla="*/ 1986533 h 2426969"/>
              <a:gd name="connsiteX52" fmla="*/ 125330 w 1062590"/>
              <a:gd name="connsiteY52" fmla="*/ 1988057 h 2426969"/>
              <a:gd name="connsiteX53" fmla="*/ 128378 w 1062590"/>
              <a:gd name="connsiteY53" fmla="*/ 1991106 h 2426969"/>
              <a:gd name="connsiteX54" fmla="*/ 129902 w 1062590"/>
              <a:gd name="connsiteY54" fmla="*/ 1992630 h 2426969"/>
              <a:gd name="connsiteX55" fmla="*/ 185528 w 1062590"/>
              <a:gd name="connsiteY55" fmla="*/ 2095500 h 2426969"/>
              <a:gd name="connsiteX56" fmla="*/ 233534 w 1062590"/>
              <a:gd name="connsiteY56" fmla="*/ 2154174 h 2426969"/>
              <a:gd name="connsiteX57" fmla="*/ 275444 w 1062590"/>
              <a:gd name="connsiteY57" fmla="*/ 2234183 h 2426969"/>
              <a:gd name="connsiteX58" fmla="*/ 310496 w 1062590"/>
              <a:gd name="connsiteY58" fmla="*/ 2303525 h 2426969"/>
              <a:gd name="connsiteX59" fmla="*/ 310496 w 1062590"/>
              <a:gd name="connsiteY59" fmla="*/ 2305812 h 2426969"/>
              <a:gd name="connsiteX60" fmla="*/ 276968 w 1062590"/>
              <a:gd name="connsiteY60" fmla="*/ 2416301 h 2426969"/>
              <a:gd name="connsiteX61" fmla="*/ 259442 w 1062590"/>
              <a:gd name="connsiteY61" fmla="*/ 2426969 h 2426969"/>
              <a:gd name="connsiteX62" fmla="*/ 249536 w 1062590"/>
              <a:gd name="connsiteY62" fmla="*/ 2409443 h 2426969"/>
              <a:gd name="connsiteX63" fmla="*/ 282302 w 1062590"/>
              <a:gd name="connsiteY63" fmla="*/ 2305812 h 2426969"/>
              <a:gd name="connsiteX64" fmla="*/ 282302 w 1062590"/>
              <a:gd name="connsiteY64" fmla="*/ 2308098 h 2426969"/>
              <a:gd name="connsiteX65" fmla="*/ 258680 w 1062590"/>
              <a:gd name="connsiteY65" fmla="*/ 2260854 h 2426969"/>
              <a:gd name="connsiteX66" fmla="*/ 216008 w 1062590"/>
              <a:gd name="connsiteY66" fmla="*/ 2181606 h 2426969"/>
              <a:gd name="connsiteX67" fmla="*/ 166478 w 1062590"/>
              <a:gd name="connsiteY67" fmla="*/ 2119122 h 2426969"/>
              <a:gd name="connsiteX68" fmla="*/ 105518 w 1062590"/>
              <a:gd name="connsiteY68" fmla="*/ 2007869 h 2426969"/>
              <a:gd name="connsiteX69" fmla="*/ 107042 w 1062590"/>
              <a:gd name="connsiteY69" fmla="*/ 2010156 h 2426969"/>
              <a:gd name="connsiteX70" fmla="*/ 103994 w 1062590"/>
              <a:gd name="connsiteY70" fmla="*/ 2007107 h 2426969"/>
              <a:gd name="connsiteX71" fmla="*/ 106280 w 1062590"/>
              <a:gd name="connsiteY71" fmla="*/ 2008631 h 2426969"/>
              <a:gd name="connsiteX72" fmla="*/ 103232 w 1062590"/>
              <a:gd name="connsiteY72" fmla="*/ 2006345 h 2426969"/>
              <a:gd name="connsiteX73" fmla="*/ 105518 w 1062590"/>
              <a:gd name="connsiteY73" fmla="*/ 2007869 h 2426969"/>
              <a:gd name="connsiteX74" fmla="*/ 102470 w 1062590"/>
              <a:gd name="connsiteY74" fmla="*/ 2006345 h 2426969"/>
              <a:gd name="connsiteX75" fmla="*/ 104756 w 1062590"/>
              <a:gd name="connsiteY75" fmla="*/ 2007107 h 2426969"/>
              <a:gd name="connsiteX76" fmla="*/ 101708 w 1062590"/>
              <a:gd name="connsiteY76" fmla="*/ 2006345 h 2426969"/>
              <a:gd name="connsiteX77" fmla="*/ 103994 w 1062590"/>
              <a:gd name="connsiteY77" fmla="*/ 2007107 h 2426969"/>
              <a:gd name="connsiteX78" fmla="*/ 102470 w 1062590"/>
              <a:gd name="connsiteY78" fmla="*/ 2006345 h 2426969"/>
              <a:gd name="connsiteX79" fmla="*/ 97898 w 1062590"/>
              <a:gd name="connsiteY79" fmla="*/ 2006345 h 2426969"/>
              <a:gd name="connsiteX80" fmla="*/ 91040 w 1062590"/>
              <a:gd name="connsiteY80" fmla="*/ 2007107 h 2426969"/>
              <a:gd name="connsiteX81" fmla="*/ 86468 w 1062590"/>
              <a:gd name="connsiteY81" fmla="*/ 2007107 h 2426969"/>
              <a:gd name="connsiteX82" fmla="*/ 81896 w 1062590"/>
              <a:gd name="connsiteY82" fmla="*/ 2006345 h 2426969"/>
              <a:gd name="connsiteX83" fmla="*/ 78848 w 1062590"/>
              <a:gd name="connsiteY83" fmla="*/ 2006345 h 2426969"/>
              <a:gd name="connsiteX84" fmla="*/ 76562 w 1062590"/>
              <a:gd name="connsiteY84" fmla="*/ 2005583 h 2426969"/>
              <a:gd name="connsiteX85" fmla="*/ 73514 w 1062590"/>
              <a:gd name="connsiteY85" fmla="*/ 2004060 h 2426969"/>
              <a:gd name="connsiteX86" fmla="*/ 71228 w 1062590"/>
              <a:gd name="connsiteY86" fmla="*/ 2003298 h 2426969"/>
              <a:gd name="connsiteX87" fmla="*/ 68180 w 1062590"/>
              <a:gd name="connsiteY87" fmla="*/ 2001012 h 2426969"/>
              <a:gd name="connsiteX88" fmla="*/ 65894 w 1062590"/>
              <a:gd name="connsiteY88" fmla="*/ 1999487 h 2426969"/>
              <a:gd name="connsiteX89" fmla="*/ 63608 w 1062590"/>
              <a:gd name="connsiteY89" fmla="*/ 1997201 h 2426969"/>
              <a:gd name="connsiteX90" fmla="*/ 61322 w 1062590"/>
              <a:gd name="connsiteY90" fmla="*/ 1994916 h 2426969"/>
              <a:gd name="connsiteX91" fmla="*/ 59798 w 1062590"/>
              <a:gd name="connsiteY91" fmla="*/ 1991868 h 2426969"/>
              <a:gd name="connsiteX92" fmla="*/ 58274 w 1062590"/>
              <a:gd name="connsiteY92" fmla="*/ 1989581 h 2426969"/>
              <a:gd name="connsiteX93" fmla="*/ 56750 w 1062590"/>
              <a:gd name="connsiteY93" fmla="*/ 1986533 h 2426969"/>
              <a:gd name="connsiteX94" fmla="*/ 56750 w 1062590"/>
              <a:gd name="connsiteY94" fmla="*/ 1985010 h 2426969"/>
              <a:gd name="connsiteX95" fmla="*/ 52178 w 1062590"/>
              <a:gd name="connsiteY95" fmla="*/ 1941575 h 2426969"/>
              <a:gd name="connsiteX96" fmla="*/ 52940 w 1062590"/>
              <a:gd name="connsiteY96" fmla="*/ 1943100 h 2426969"/>
              <a:gd name="connsiteX97" fmla="*/ 50654 w 1062590"/>
              <a:gd name="connsiteY97" fmla="*/ 1940051 h 2426969"/>
              <a:gd name="connsiteX98" fmla="*/ 52178 w 1062590"/>
              <a:gd name="connsiteY98" fmla="*/ 1941575 h 2426969"/>
              <a:gd name="connsiteX99" fmla="*/ 29318 w 1062590"/>
              <a:gd name="connsiteY99" fmla="*/ 1902713 h 2426969"/>
              <a:gd name="connsiteX100" fmla="*/ 3410 w 1062590"/>
              <a:gd name="connsiteY100" fmla="*/ 1841754 h 2426969"/>
              <a:gd name="connsiteX101" fmla="*/ 23222 w 1062590"/>
              <a:gd name="connsiteY101" fmla="*/ 1693925 h 2426969"/>
              <a:gd name="connsiteX102" fmla="*/ 141332 w 1062590"/>
              <a:gd name="connsiteY102" fmla="*/ 1220723 h 2426969"/>
              <a:gd name="connsiteX103" fmla="*/ 162668 w 1062590"/>
              <a:gd name="connsiteY103" fmla="*/ 1126236 h 2426969"/>
              <a:gd name="connsiteX104" fmla="*/ 208388 w 1062590"/>
              <a:gd name="connsiteY104" fmla="*/ 997457 h 2426969"/>
              <a:gd name="connsiteX105" fmla="*/ 209150 w 1062590"/>
              <a:gd name="connsiteY105" fmla="*/ 995172 h 2426969"/>
              <a:gd name="connsiteX106" fmla="*/ 211436 w 1062590"/>
              <a:gd name="connsiteY106" fmla="*/ 989838 h 2426969"/>
              <a:gd name="connsiteX107" fmla="*/ 212960 w 1062590"/>
              <a:gd name="connsiteY107" fmla="*/ 987551 h 2426969"/>
              <a:gd name="connsiteX108" fmla="*/ 216008 w 1062590"/>
              <a:gd name="connsiteY108" fmla="*/ 982979 h 2426969"/>
              <a:gd name="connsiteX109" fmla="*/ 217532 w 1062590"/>
              <a:gd name="connsiteY109" fmla="*/ 980694 h 2426969"/>
              <a:gd name="connsiteX110" fmla="*/ 288398 w 1062590"/>
              <a:gd name="connsiteY110" fmla="*/ 948689 h 2426969"/>
              <a:gd name="connsiteX111" fmla="*/ 503282 w 1062590"/>
              <a:gd name="connsiteY111" fmla="*/ 874776 h 2426969"/>
              <a:gd name="connsiteX112" fmla="*/ 493376 w 1062590"/>
              <a:gd name="connsiteY112" fmla="*/ 894588 h 2426969"/>
              <a:gd name="connsiteX113" fmla="*/ 561194 w 1062590"/>
              <a:gd name="connsiteY113" fmla="*/ 691133 h 2426969"/>
              <a:gd name="connsiteX114" fmla="*/ 628250 w 1062590"/>
              <a:gd name="connsiteY114" fmla="*/ 502920 h 2426969"/>
              <a:gd name="connsiteX115" fmla="*/ 676256 w 1062590"/>
              <a:gd name="connsiteY115" fmla="*/ 310895 h 2426969"/>
              <a:gd name="connsiteX116" fmla="*/ 771506 w 1062590"/>
              <a:gd name="connsiteY116" fmla="*/ 136398 h 2426969"/>
              <a:gd name="connsiteX117" fmla="*/ 882758 w 1062590"/>
              <a:gd name="connsiteY117" fmla="*/ 25146 h 2426969"/>
              <a:gd name="connsiteX118" fmla="*/ 962006 w 1062590"/>
              <a:gd name="connsiteY118" fmla="*/ 19811 h 2426969"/>
              <a:gd name="connsiteX119" fmla="*/ 1046588 w 1062590"/>
              <a:gd name="connsiteY119" fmla="*/ 0 h 2426969"/>
              <a:gd name="connsiteX120" fmla="*/ 1062590 w 1062590"/>
              <a:gd name="connsiteY120" fmla="*/ 12191 h 2426969"/>
              <a:gd name="connsiteX121" fmla="*/ 1050398 w 1062590"/>
              <a:gd name="connsiteY121" fmla="*/ 28194 h 242696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  <a:cxn ang="61">
                <a:pos x="connsiteX61" y="connsiteY61"/>
              </a:cxn>
              <a:cxn ang="62">
                <a:pos x="connsiteX62" y="connsiteY62"/>
              </a:cxn>
              <a:cxn ang="63">
                <a:pos x="connsiteX63" y="connsiteY63"/>
              </a:cxn>
              <a:cxn ang="64">
                <a:pos x="connsiteX64" y="connsiteY64"/>
              </a:cxn>
              <a:cxn ang="65">
                <a:pos x="connsiteX65" y="connsiteY65"/>
              </a:cxn>
              <a:cxn ang="66">
                <a:pos x="connsiteX66" y="connsiteY66"/>
              </a:cxn>
              <a:cxn ang="67">
                <a:pos x="connsiteX67" y="connsiteY67"/>
              </a:cxn>
              <a:cxn ang="68">
                <a:pos x="connsiteX68" y="connsiteY68"/>
              </a:cxn>
              <a:cxn ang="69">
                <a:pos x="connsiteX69" y="connsiteY69"/>
              </a:cxn>
              <a:cxn ang="70">
                <a:pos x="connsiteX70" y="connsiteY70"/>
              </a:cxn>
              <a:cxn ang="71">
                <a:pos x="connsiteX71" y="connsiteY71"/>
              </a:cxn>
              <a:cxn ang="72">
                <a:pos x="connsiteX72" y="connsiteY72"/>
              </a:cxn>
              <a:cxn ang="73">
                <a:pos x="connsiteX73" y="connsiteY73"/>
              </a:cxn>
              <a:cxn ang="74">
                <a:pos x="connsiteX74" y="connsiteY74"/>
              </a:cxn>
              <a:cxn ang="75">
                <a:pos x="connsiteX75" y="connsiteY75"/>
              </a:cxn>
              <a:cxn ang="76">
                <a:pos x="connsiteX76" y="connsiteY76"/>
              </a:cxn>
              <a:cxn ang="77">
                <a:pos x="connsiteX77" y="connsiteY77"/>
              </a:cxn>
              <a:cxn ang="78">
                <a:pos x="connsiteX78" y="connsiteY78"/>
              </a:cxn>
              <a:cxn ang="79">
                <a:pos x="connsiteX79" y="connsiteY79"/>
              </a:cxn>
              <a:cxn ang="80">
                <a:pos x="connsiteX80" y="connsiteY80"/>
              </a:cxn>
              <a:cxn ang="81">
                <a:pos x="connsiteX81" y="connsiteY81"/>
              </a:cxn>
              <a:cxn ang="82">
                <a:pos x="connsiteX82" y="connsiteY82"/>
              </a:cxn>
              <a:cxn ang="83">
                <a:pos x="connsiteX83" y="connsiteY83"/>
              </a:cxn>
              <a:cxn ang="84">
                <a:pos x="connsiteX84" y="connsiteY84"/>
              </a:cxn>
              <a:cxn ang="85">
                <a:pos x="connsiteX85" y="connsiteY85"/>
              </a:cxn>
              <a:cxn ang="86">
                <a:pos x="connsiteX86" y="connsiteY86"/>
              </a:cxn>
              <a:cxn ang="87">
                <a:pos x="connsiteX87" y="connsiteY87"/>
              </a:cxn>
              <a:cxn ang="88">
                <a:pos x="connsiteX88" y="connsiteY88"/>
              </a:cxn>
              <a:cxn ang="89">
                <a:pos x="connsiteX89" y="connsiteY89"/>
              </a:cxn>
              <a:cxn ang="90">
                <a:pos x="connsiteX90" y="connsiteY90"/>
              </a:cxn>
              <a:cxn ang="91">
                <a:pos x="connsiteX91" y="connsiteY91"/>
              </a:cxn>
              <a:cxn ang="92">
                <a:pos x="connsiteX92" y="connsiteY92"/>
              </a:cxn>
              <a:cxn ang="93">
                <a:pos x="connsiteX93" y="connsiteY93"/>
              </a:cxn>
              <a:cxn ang="94">
                <a:pos x="connsiteX94" y="connsiteY94"/>
              </a:cxn>
              <a:cxn ang="95">
                <a:pos x="connsiteX95" y="connsiteY95"/>
              </a:cxn>
              <a:cxn ang="96">
                <a:pos x="connsiteX96" y="connsiteY96"/>
              </a:cxn>
              <a:cxn ang="97">
                <a:pos x="connsiteX97" y="connsiteY97"/>
              </a:cxn>
              <a:cxn ang="98">
                <a:pos x="connsiteX98" y="connsiteY98"/>
              </a:cxn>
              <a:cxn ang="99">
                <a:pos x="connsiteX99" y="connsiteY99"/>
              </a:cxn>
              <a:cxn ang="100">
                <a:pos x="connsiteX100" y="connsiteY100"/>
              </a:cxn>
              <a:cxn ang="101">
                <a:pos x="connsiteX101" y="connsiteY101"/>
              </a:cxn>
              <a:cxn ang="102">
                <a:pos x="connsiteX102" y="connsiteY102"/>
              </a:cxn>
              <a:cxn ang="103">
                <a:pos x="connsiteX103" y="connsiteY103"/>
              </a:cxn>
              <a:cxn ang="104">
                <a:pos x="connsiteX104" y="connsiteY104"/>
              </a:cxn>
              <a:cxn ang="105">
                <a:pos x="connsiteX105" y="connsiteY105"/>
              </a:cxn>
              <a:cxn ang="106">
                <a:pos x="connsiteX106" y="connsiteY106"/>
              </a:cxn>
              <a:cxn ang="107">
                <a:pos x="connsiteX107" y="connsiteY107"/>
              </a:cxn>
              <a:cxn ang="108">
                <a:pos x="connsiteX108" y="connsiteY108"/>
              </a:cxn>
              <a:cxn ang="109">
                <a:pos x="connsiteX109" y="connsiteY109"/>
              </a:cxn>
              <a:cxn ang="110">
                <a:pos x="connsiteX110" y="connsiteY110"/>
              </a:cxn>
              <a:cxn ang="111">
                <a:pos x="connsiteX111" y="connsiteY111"/>
              </a:cxn>
              <a:cxn ang="112">
                <a:pos x="connsiteX112" y="connsiteY112"/>
              </a:cxn>
              <a:cxn ang="113">
                <a:pos x="connsiteX113" y="connsiteY113"/>
              </a:cxn>
              <a:cxn ang="114">
                <a:pos x="connsiteX114" y="connsiteY114"/>
              </a:cxn>
              <a:cxn ang="115">
                <a:pos x="connsiteX115" y="connsiteY115"/>
              </a:cxn>
              <a:cxn ang="116">
                <a:pos x="connsiteX116" y="connsiteY116"/>
              </a:cxn>
              <a:cxn ang="117">
                <a:pos x="connsiteX117" y="connsiteY117"/>
              </a:cxn>
              <a:cxn ang="118">
                <a:pos x="connsiteX118" y="connsiteY118"/>
              </a:cxn>
              <a:cxn ang="119">
                <a:pos x="connsiteX119" y="connsiteY119"/>
              </a:cxn>
              <a:cxn ang="120">
                <a:pos x="connsiteX120" y="connsiteY120"/>
              </a:cxn>
              <a:cxn ang="121">
                <a:pos x="connsiteX121" y="connsiteY121"/>
              </a:cxn>
            </a:cxnLst>
            <a:rect l="l" t="t" r="r" b="b"/>
            <a:pathLst>
              <a:path w="1062590" h="2426969">
                <a:moveTo>
                  <a:pt x="1050398" y="28194"/>
                </a:moveTo>
                <a:cubicBezTo>
                  <a:pt x="1017454" y="30861"/>
                  <a:pt x="1000259" y="41694"/>
                  <a:pt x="971150" y="48005"/>
                </a:cubicBezTo>
                <a:cubicBezTo>
                  <a:pt x="948404" y="50698"/>
                  <a:pt x="911003" y="41973"/>
                  <a:pt x="892664" y="52577"/>
                </a:cubicBezTo>
                <a:cubicBezTo>
                  <a:pt x="828186" y="73571"/>
                  <a:pt x="723614" y="258813"/>
                  <a:pt x="702926" y="320801"/>
                </a:cubicBezTo>
                <a:cubicBezTo>
                  <a:pt x="678923" y="382308"/>
                  <a:pt x="675177" y="434352"/>
                  <a:pt x="659492" y="495300"/>
                </a:cubicBezTo>
                <a:cubicBezTo>
                  <a:pt x="643808" y="556907"/>
                  <a:pt x="613620" y="646518"/>
                  <a:pt x="586340" y="704088"/>
                </a:cubicBezTo>
                <a:cubicBezTo>
                  <a:pt x="569881" y="741972"/>
                  <a:pt x="492817" y="837323"/>
                  <a:pt x="519284" y="883157"/>
                </a:cubicBezTo>
                <a:cubicBezTo>
                  <a:pt x="520808" y="886967"/>
                  <a:pt x="520808" y="891539"/>
                  <a:pt x="519284" y="895350"/>
                </a:cubicBezTo>
                <a:cubicBezTo>
                  <a:pt x="516998" y="899160"/>
                  <a:pt x="513188" y="902207"/>
                  <a:pt x="508616" y="902970"/>
                </a:cubicBezTo>
                <a:cubicBezTo>
                  <a:pt x="437331" y="915606"/>
                  <a:pt x="370504" y="945324"/>
                  <a:pt x="304400" y="973836"/>
                </a:cubicBezTo>
                <a:cubicBezTo>
                  <a:pt x="282937" y="982726"/>
                  <a:pt x="254603" y="982319"/>
                  <a:pt x="238106" y="999744"/>
                </a:cubicBezTo>
                <a:lnTo>
                  <a:pt x="239630" y="998220"/>
                </a:lnTo>
                <a:lnTo>
                  <a:pt x="236582" y="1002792"/>
                </a:lnTo>
                <a:lnTo>
                  <a:pt x="238106" y="1001267"/>
                </a:lnTo>
                <a:lnTo>
                  <a:pt x="235058" y="1006601"/>
                </a:lnTo>
                <a:lnTo>
                  <a:pt x="235820" y="1004316"/>
                </a:lnTo>
                <a:cubicBezTo>
                  <a:pt x="219793" y="1088148"/>
                  <a:pt x="178861" y="1130223"/>
                  <a:pt x="171812" y="1212342"/>
                </a:cubicBezTo>
                <a:cubicBezTo>
                  <a:pt x="164611" y="1254099"/>
                  <a:pt x="144240" y="1294371"/>
                  <a:pt x="132950" y="1335023"/>
                </a:cubicBezTo>
                <a:cubicBezTo>
                  <a:pt x="104400" y="1441488"/>
                  <a:pt x="79585" y="1548993"/>
                  <a:pt x="59036" y="1657350"/>
                </a:cubicBezTo>
                <a:cubicBezTo>
                  <a:pt x="51695" y="1693163"/>
                  <a:pt x="50057" y="1720748"/>
                  <a:pt x="39224" y="1754886"/>
                </a:cubicBezTo>
                <a:cubicBezTo>
                  <a:pt x="33230" y="1781772"/>
                  <a:pt x="23806" y="1803374"/>
                  <a:pt x="30080" y="1831086"/>
                </a:cubicBezTo>
                <a:cubicBezTo>
                  <a:pt x="31464" y="1846097"/>
                  <a:pt x="62503" y="1912137"/>
                  <a:pt x="73514" y="1922525"/>
                </a:cubicBezTo>
                <a:cubicBezTo>
                  <a:pt x="74276" y="1923287"/>
                  <a:pt x="74276" y="1924050"/>
                  <a:pt x="75038" y="1924812"/>
                </a:cubicBezTo>
                <a:lnTo>
                  <a:pt x="77324" y="1927860"/>
                </a:lnTo>
                <a:cubicBezTo>
                  <a:pt x="77324" y="1928622"/>
                  <a:pt x="78086" y="1929383"/>
                  <a:pt x="78086" y="1930145"/>
                </a:cubicBezTo>
                <a:lnTo>
                  <a:pt x="79610" y="1933956"/>
                </a:lnTo>
                <a:lnTo>
                  <a:pt x="81896" y="1939289"/>
                </a:lnTo>
                <a:lnTo>
                  <a:pt x="83420" y="1949957"/>
                </a:lnTo>
                <a:lnTo>
                  <a:pt x="83420" y="1975866"/>
                </a:lnTo>
                <a:lnTo>
                  <a:pt x="84182" y="1977389"/>
                </a:lnTo>
                <a:lnTo>
                  <a:pt x="83420" y="1975866"/>
                </a:lnTo>
                <a:lnTo>
                  <a:pt x="84944" y="1978913"/>
                </a:lnTo>
                <a:lnTo>
                  <a:pt x="83420" y="1975866"/>
                </a:lnTo>
                <a:lnTo>
                  <a:pt x="84944" y="1978913"/>
                </a:lnTo>
                <a:lnTo>
                  <a:pt x="83420" y="1976627"/>
                </a:lnTo>
                <a:lnTo>
                  <a:pt x="85706" y="1978913"/>
                </a:lnTo>
                <a:lnTo>
                  <a:pt x="83420" y="1977389"/>
                </a:lnTo>
                <a:lnTo>
                  <a:pt x="86468" y="1978913"/>
                </a:lnTo>
                <a:lnTo>
                  <a:pt x="83420" y="1977389"/>
                </a:lnTo>
                <a:lnTo>
                  <a:pt x="86468" y="1978913"/>
                </a:lnTo>
                <a:lnTo>
                  <a:pt x="84182" y="1978151"/>
                </a:lnTo>
                <a:lnTo>
                  <a:pt x="87230" y="1978913"/>
                </a:lnTo>
                <a:lnTo>
                  <a:pt x="87992" y="1978913"/>
                </a:lnTo>
                <a:lnTo>
                  <a:pt x="90278" y="1978151"/>
                </a:lnTo>
                <a:lnTo>
                  <a:pt x="103232" y="1978151"/>
                </a:lnTo>
                <a:lnTo>
                  <a:pt x="107804" y="1978913"/>
                </a:lnTo>
                <a:cubicBezTo>
                  <a:pt x="108566" y="1978913"/>
                  <a:pt x="109328" y="1978913"/>
                  <a:pt x="110090" y="1978913"/>
                </a:cubicBezTo>
                <a:lnTo>
                  <a:pt x="113138" y="1979675"/>
                </a:lnTo>
                <a:cubicBezTo>
                  <a:pt x="113900" y="1980437"/>
                  <a:pt x="114662" y="1980437"/>
                  <a:pt x="115424" y="1981200"/>
                </a:cubicBezTo>
                <a:lnTo>
                  <a:pt x="118472" y="1982724"/>
                </a:lnTo>
                <a:cubicBezTo>
                  <a:pt x="119234" y="1982724"/>
                  <a:pt x="119996" y="1983486"/>
                  <a:pt x="120758" y="1984248"/>
                </a:cubicBezTo>
                <a:lnTo>
                  <a:pt x="123806" y="1986533"/>
                </a:lnTo>
                <a:cubicBezTo>
                  <a:pt x="124568" y="1986533"/>
                  <a:pt x="125330" y="1987295"/>
                  <a:pt x="125330" y="1988057"/>
                </a:cubicBezTo>
                <a:lnTo>
                  <a:pt x="128378" y="1991106"/>
                </a:lnTo>
                <a:cubicBezTo>
                  <a:pt x="129140" y="1991868"/>
                  <a:pt x="129140" y="1992630"/>
                  <a:pt x="129902" y="1992630"/>
                </a:cubicBezTo>
                <a:cubicBezTo>
                  <a:pt x="149689" y="2027059"/>
                  <a:pt x="163240" y="2063585"/>
                  <a:pt x="185528" y="2095500"/>
                </a:cubicBezTo>
                <a:cubicBezTo>
                  <a:pt x="199396" y="2120480"/>
                  <a:pt x="217634" y="2127199"/>
                  <a:pt x="233534" y="2154174"/>
                </a:cubicBezTo>
                <a:cubicBezTo>
                  <a:pt x="249790" y="2181186"/>
                  <a:pt x="257791" y="2209177"/>
                  <a:pt x="275444" y="2234183"/>
                </a:cubicBezTo>
                <a:cubicBezTo>
                  <a:pt x="288779" y="2256231"/>
                  <a:pt x="307042" y="2277173"/>
                  <a:pt x="310496" y="2303525"/>
                </a:cubicBezTo>
                <a:cubicBezTo>
                  <a:pt x="310496" y="2304287"/>
                  <a:pt x="310496" y="2305050"/>
                  <a:pt x="310496" y="2305812"/>
                </a:cubicBezTo>
                <a:cubicBezTo>
                  <a:pt x="312503" y="2339238"/>
                  <a:pt x="285490" y="2384374"/>
                  <a:pt x="276968" y="2416301"/>
                </a:cubicBezTo>
                <a:cubicBezTo>
                  <a:pt x="274682" y="2423922"/>
                  <a:pt x="267062" y="2428493"/>
                  <a:pt x="259442" y="2426969"/>
                </a:cubicBezTo>
                <a:cubicBezTo>
                  <a:pt x="251822" y="2424683"/>
                  <a:pt x="247250" y="2417063"/>
                  <a:pt x="249536" y="2409443"/>
                </a:cubicBezTo>
                <a:cubicBezTo>
                  <a:pt x="256661" y="2375611"/>
                  <a:pt x="282531" y="2338577"/>
                  <a:pt x="282302" y="2305812"/>
                </a:cubicBezTo>
                <a:lnTo>
                  <a:pt x="282302" y="2308098"/>
                </a:lnTo>
                <a:cubicBezTo>
                  <a:pt x="279470" y="2290241"/>
                  <a:pt x="267951" y="2275852"/>
                  <a:pt x="258680" y="2260854"/>
                </a:cubicBezTo>
                <a:cubicBezTo>
                  <a:pt x="240240" y="2236863"/>
                  <a:pt x="229216" y="2208631"/>
                  <a:pt x="216008" y="2181606"/>
                </a:cubicBezTo>
                <a:cubicBezTo>
                  <a:pt x="198761" y="2147646"/>
                  <a:pt x="187357" y="2147138"/>
                  <a:pt x="166478" y="2119122"/>
                </a:cubicBezTo>
                <a:cubicBezTo>
                  <a:pt x="142056" y="2084412"/>
                  <a:pt x="126067" y="2045271"/>
                  <a:pt x="105518" y="2007869"/>
                </a:cubicBezTo>
                <a:lnTo>
                  <a:pt x="107042" y="2010156"/>
                </a:lnTo>
                <a:lnTo>
                  <a:pt x="103994" y="2007107"/>
                </a:lnTo>
                <a:lnTo>
                  <a:pt x="106280" y="2008631"/>
                </a:lnTo>
                <a:lnTo>
                  <a:pt x="103232" y="2006345"/>
                </a:lnTo>
                <a:lnTo>
                  <a:pt x="105518" y="2007869"/>
                </a:lnTo>
                <a:lnTo>
                  <a:pt x="102470" y="2006345"/>
                </a:lnTo>
                <a:lnTo>
                  <a:pt x="104756" y="2007107"/>
                </a:lnTo>
                <a:lnTo>
                  <a:pt x="101708" y="2006345"/>
                </a:lnTo>
                <a:lnTo>
                  <a:pt x="103994" y="2007107"/>
                </a:lnTo>
                <a:lnTo>
                  <a:pt x="102470" y="2006345"/>
                </a:lnTo>
                <a:lnTo>
                  <a:pt x="97898" y="2006345"/>
                </a:lnTo>
                <a:lnTo>
                  <a:pt x="91040" y="2007107"/>
                </a:lnTo>
                <a:lnTo>
                  <a:pt x="86468" y="2007107"/>
                </a:lnTo>
                <a:lnTo>
                  <a:pt x="81896" y="2006345"/>
                </a:lnTo>
                <a:lnTo>
                  <a:pt x="78848" y="2006345"/>
                </a:lnTo>
                <a:cubicBezTo>
                  <a:pt x="78086" y="2005583"/>
                  <a:pt x="77324" y="2005583"/>
                  <a:pt x="76562" y="2005583"/>
                </a:cubicBezTo>
                <a:lnTo>
                  <a:pt x="73514" y="2004060"/>
                </a:lnTo>
                <a:cubicBezTo>
                  <a:pt x="72752" y="2004060"/>
                  <a:pt x="71990" y="2003298"/>
                  <a:pt x="71228" y="2003298"/>
                </a:cubicBezTo>
                <a:lnTo>
                  <a:pt x="68180" y="2001012"/>
                </a:lnTo>
                <a:cubicBezTo>
                  <a:pt x="67418" y="2001012"/>
                  <a:pt x="66656" y="2000250"/>
                  <a:pt x="65894" y="1999487"/>
                </a:cubicBezTo>
                <a:lnTo>
                  <a:pt x="63608" y="1997201"/>
                </a:lnTo>
                <a:cubicBezTo>
                  <a:pt x="62846" y="1996439"/>
                  <a:pt x="62084" y="1995677"/>
                  <a:pt x="61322" y="1994916"/>
                </a:cubicBezTo>
                <a:lnTo>
                  <a:pt x="59798" y="1991868"/>
                </a:lnTo>
                <a:cubicBezTo>
                  <a:pt x="59036" y="1991106"/>
                  <a:pt x="59036" y="1990343"/>
                  <a:pt x="58274" y="1989581"/>
                </a:cubicBezTo>
                <a:lnTo>
                  <a:pt x="56750" y="1986533"/>
                </a:lnTo>
                <a:cubicBezTo>
                  <a:pt x="56750" y="1985772"/>
                  <a:pt x="56750" y="1985010"/>
                  <a:pt x="56750" y="1985010"/>
                </a:cubicBezTo>
                <a:cubicBezTo>
                  <a:pt x="51060" y="1972272"/>
                  <a:pt x="57969" y="1951710"/>
                  <a:pt x="52178" y="1941575"/>
                </a:cubicBezTo>
                <a:lnTo>
                  <a:pt x="52940" y="1943100"/>
                </a:lnTo>
                <a:lnTo>
                  <a:pt x="50654" y="1940051"/>
                </a:lnTo>
                <a:lnTo>
                  <a:pt x="52178" y="1941575"/>
                </a:lnTo>
                <a:cubicBezTo>
                  <a:pt x="38018" y="1924723"/>
                  <a:pt x="37878" y="1922576"/>
                  <a:pt x="29318" y="1902713"/>
                </a:cubicBezTo>
                <a:cubicBezTo>
                  <a:pt x="16872" y="1880235"/>
                  <a:pt x="9760" y="1867179"/>
                  <a:pt x="3410" y="1841754"/>
                </a:cubicBezTo>
                <a:cubicBezTo>
                  <a:pt x="-10330" y="1788604"/>
                  <a:pt x="18180" y="1745640"/>
                  <a:pt x="23222" y="1693925"/>
                </a:cubicBezTo>
                <a:cubicBezTo>
                  <a:pt x="54312" y="1534325"/>
                  <a:pt x="84830" y="1373568"/>
                  <a:pt x="141332" y="1220723"/>
                </a:cubicBezTo>
                <a:cubicBezTo>
                  <a:pt x="147822" y="1189101"/>
                  <a:pt x="149460" y="1156055"/>
                  <a:pt x="162668" y="1126236"/>
                </a:cubicBezTo>
                <a:cubicBezTo>
                  <a:pt x="180918" y="1085380"/>
                  <a:pt x="198177" y="1041057"/>
                  <a:pt x="208388" y="997457"/>
                </a:cubicBezTo>
                <a:cubicBezTo>
                  <a:pt x="208388" y="996695"/>
                  <a:pt x="209150" y="995933"/>
                  <a:pt x="209150" y="995172"/>
                </a:cubicBezTo>
                <a:lnTo>
                  <a:pt x="211436" y="989838"/>
                </a:lnTo>
                <a:cubicBezTo>
                  <a:pt x="212198" y="989076"/>
                  <a:pt x="212198" y="988314"/>
                  <a:pt x="212960" y="987551"/>
                </a:cubicBezTo>
                <a:lnTo>
                  <a:pt x="216008" y="982979"/>
                </a:lnTo>
                <a:cubicBezTo>
                  <a:pt x="216008" y="982217"/>
                  <a:pt x="216770" y="981455"/>
                  <a:pt x="217532" y="980694"/>
                </a:cubicBezTo>
                <a:cubicBezTo>
                  <a:pt x="234842" y="959726"/>
                  <a:pt x="264001" y="956259"/>
                  <a:pt x="288398" y="948689"/>
                </a:cubicBezTo>
                <a:cubicBezTo>
                  <a:pt x="362655" y="920089"/>
                  <a:pt x="423590" y="888834"/>
                  <a:pt x="503282" y="874776"/>
                </a:cubicBezTo>
                <a:lnTo>
                  <a:pt x="493376" y="894588"/>
                </a:lnTo>
                <a:cubicBezTo>
                  <a:pt x="461690" y="831938"/>
                  <a:pt x="535032" y="743229"/>
                  <a:pt x="561194" y="691133"/>
                </a:cubicBezTo>
                <a:cubicBezTo>
                  <a:pt x="586061" y="636409"/>
                  <a:pt x="612147" y="560692"/>
                  <a:pt x="628250" y="502920"/>
                </a:cubicBezTo>
                <a:cubicBezTo>
                  <a:pt x="646195" y="436143"/>
                  <a:pt x="649916" y="377228"/>
                  <a:pt x="676256" y="310895"/>
                </a:cubicBezTo>
                <a:cubicBezTo>
                  <a:pt x="698037" y="249834"/>
                  <a:pt x="734194" y="189229"/>
                  <a:pt x="771506" y="136398"/>
                </a:cubicBezTo>
                <a:cubicBezTo>
                  <a:pt x="801529" y="90792"/>
                  <a:pt x="831526" y="48069"/>
                  <a:pt x="882758" y="25146"/>
                </a:cubicBezTo>
                <a:cubicBezTo>
                  <a:pt x="910546" y="15341"/>
                  <a:pt x="933393" y="20040"/>
                  <a:pt x="962006" y="19811"/>
                </a:cubicBezTo>
                <a:cubicBezTo>
                  <a:pt x="985120" y="19011"/>
                  <a:pt x="1012311" y="901"/>
                  <a:pt x="1046588" y="0"/>
                </a:cubicBezTo>
                <a:cubicBezTo>
                  <a:pt x="1054208" y="-761"/>
                  <a:pt x="1061828" y="4572"/>
                  <a:pt x="1062590" y="12191"/>
                </a:cubicBezTo>
                <a:cubicBezTo>
                  <a:pt x="1064114" y="19811"/>
                  <a:pt x="1058018" y="27432"/>
                  <a:pt x="1050398" y="28194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Freeform 3"/>
          <p:cNvSpPr/>
          <p:nvPr/>
        </p:nvSpPr>
        <p:spPr>
          <a:xfrm>
            <a:off x="2231021" y="1595627"/>
            <a:ext cx="736940" cy="2866644"/>
          </a:xfrm>
          <a:custGeom>
            <a:avLst/>
            <a:gdLst>
              <a:gd name="connsiteX0" fmla="*/ 397001 w 736940"/>
              <a:gd name="connsiteY0" fmla="*/ 2851404 h 2866644"/>
              <a:gd name="connsiteX1" fmla="*/ 338327 w 736940"/>
              <a:gd name="connsiteY1" fmla="*/ 2395727 h 2866644"/>
              <a:gd name="connsiteX2" fmla="*/ 337566 w 736940"/>
              <a:gd name="connsiteY2" fmla="*/ 2394204 h 2866644"/>
              <a:gd name="connsiteX3" fmla="*/ 336803 w 736940"/>
              <a:gd name="connsiteY3" fmla="*/ 2390393 h 2866644"/>
              <a:gd name="connsiteX4" fmla="*/ 336041 w 736940"/>
              <a:gd name="connsiteY4" fmla="*/ 2386583 h 2866644"/>
              <a:gd name="connsiteX5" fmla="*/ 336803 w 736940"/>
              <a:gd name="connsiteY5" fmla="*/ 2382774 h 2866644"/>
              <a:gd name="connsiteX6" fmla="*/ 336803 w 736940"/>
              <a:gd name="connsiteY6" fmla="*/ 2379725 h 2866644"/>
              <a:gd name="connsiteX7" fmla="*/ 338327 w 736940"/>
              <a:gd name="connsiteY7" fmla="*/ 2375916 h 2866644"/>
              <a:gd name="connsiteX8" fmla="*/ 339089 w 736940"/>
              <a:gd name="connsiteY8" fmla="*/ 2373630 h 2866644"/>
              <a:gd name="connsiteX9" fmla="*/ 460247 w 736940"/>
              <a:gd name="connsiteY9" fmla="*/ 2266950 h 2866644"/>
              <a:gd name="connsiteX10" fmla="*/ 521969 w 736940"/>
              <a:gd name="connsiteY10" fmla="*/ 2237231 h 2866644"/>
              <a:gd name="connsiteX11" fmla="*/ 566927 w 736940"/>
              <a:gd name="connsiteY11" fmla="*/ 2229612 h 2866644"/>
              <a:gd name="connsiteX12" fmla="*/ 694181 w 736940"/>
              <a:gd name="connsiteY12" fmla="*/ 1913381 h 2866644"/>
              <a:gd name="connsiteX13" fmla="*/ 704087 w 736940"/>
              <a:gd name="connsiteY13" fmla="*/ 1590294 h 2866644"/>
              <a:gd name="connsiteX14" fmla="*/ 649985 w 736940"/>
              <a:gd name="connsiteY14" fmla="*/ 1193292 h 2866644"/>
              <a:gd name="connsiteX15" fmla="*/ 566927 w 736940"/>
              <a:gd name="connsiteY15" fmla="*/ 1048511 h 2866644"/>
              <a:gd name="connsiteX16" fmla="*/ 426719 w 736940"/>
              <a:gd name="connsiteY16" fmla="*/ 986027 h 2866644"/>
              <a:gd name="connsiteX17" fmla="*/ 344423 w 736940"/>
              <a:gd name="connsiteY17" fmla="*/ 946404 h 2866644"/>
              <a:gd name="connsiteX18" fmla="*/ 343661 w 736940"/>
              <a:gd name="connsiteY18" fmla="*/ 944879 h 2866644"/>
              <a:gd name="connsiteX19" fmla="*/ 342137 w 736940"/>
              <a:gd name="connsiteY19" fmla="*/ 941832 h 2866644"/>
              <a:gd name="connsiteX20" fmla="*/ 340613 w 736940"/>
              <a:gd name="connsiteY20" fmla="*/ 940307 h 2866644"/>
              <a:gd name="connsiteX21" fmla="*/ 339851 w 736940"/>
              <a:gd name="connsiteY21" fmla="*/ 937260 h 2866644"/>
              <a:gd name="connsiteX22" fmla="*/ 339089 w 736940"/>
              <a:gd name="connsiteY22" fmla="*/ 934211 h 2866644"/>
              <a:gd name="connsiteX23" fmla="*/ 338327 w 736940"/>
              <a:gd name="connsiteY23" fmla="*/ 931164 h 2866644"/>
              <a:gd name="connsiteX24" fmla="*/ 338327 w 736940"/>
              <a:gd name="connsiteY24" fmla="*/ 928116 h 2866644"/>
              <a:gd name="connsiteX25" fmla="*/ 339089 w 736940"/>
              <a:gd name="connsiteY25" fmla="*/ 925067 h 2866644"/>
              <a:gd name="connsiteX26" fmla="*/ 339089 w 736940"/>
              <a:gd name="connsiteY26" fmla="*/ 922020 h 2866644"/>
              <a:gd name="connsiteX27" fmla="*/ 340613 w 736940"/>
              <a:gd name="connsiteY27" fmla="*/ 918972 h 2866644"/>
              <a:gd name="connsiteX28" fmla="*/ 341375 w 736940"/>
              <a:gd name="connsiteY28" fmla="*/ 915923 h 2866644"/>
              <a:gd name="connsiteX29" fmla="*/ 342900 w 736940"/>
              <a:gd name="connsiteY29" fmla="*/ 912876 h 2866644"/>
              <a:gd name="connsiteX30" fmla="*/ 344423 w 736940"/>
              <a:gd name="connsiteY30" fmla="*/ 910589 h 2866644"/>
              <a:gd name="connsiteX31" fmla="*/ 346709 w 736940"/>
              <a:gd name="connsiteY31" fmla="*/ 907542 h 2866644"/>
              <a:gd name="connsiteX32" fmla="*/ 351281 w 736940"/>
              <a:gd name="connsiteY32" fmla="*/ 902207 h 2866644"/>
              <a:gd name="connsiteX33" fmla="*/ 356616 w 736940"/>
              <a:gd name="connsiteY33" fmla="*/ 897636 h 2866644"/>
              <a:gd name="connsiteX34" fmla="*/ 363473 w 736940"/>
              <a:gd name="connsiteY34" fmla="*/ 893064 h 2866644"/>
              <a:gd name="connsiteX35" fmla="*/ 364235 w 736940"/>
              <a:gd name="connsiteY35" fmla="*/ 891539 h 2866644"/>
              <a:gd name="connsiteX36" fmla="*/ 362711 w 736940"/>
              <a:gd name="connsiteY36" fmla="*/ 893064 h 2866644"/>
              <a:gd name="connsiteX37" fmla="*/ 364997 w 736940"/>
              <a:gd name="connsiteY37" fmla="*/ 891539 h 2866644"/>
              <a:gd name="connsiteX38" fmla="*/ 364997 w 736940"/>
              <a:gd name="connsiteY38" fmla="*/ 890016 h 2866644"/>
              <a:gd name="connsiteX39" fmla="*/ 366522 w 736940"/>
              <a:gd name="connsiteY39" fmla="*/ 888492 h 2866644"/>
              <a:gd name="connsiteX40" fmla="*/ 368045 w 736940"/>
              <a:gd name="connsiteY40" fmla="*/ 884682 h 2866644"/>
              <a:gd name="connsiteX41" fmla="*/ 369569 w 736940"/>
              <a:gd name="connsiteY41" fmla="*/ 879348 h 2866644"/>
              <a:gd name="connsiteX42" fmla="*/ 370331 w 736940"/>
              <a:gd name="connsiteY42" fmla="*/ 873251 h 2866644"/>
              <a:gd name="connsiteX43" fmla="*/ 371094 w 736940"/>
              <a:gd name="connsiteY43" fmla="*/ 866394 h 2866644"/>
              <a:gd name="connsiteX44" fmla="*/ 371855 w 736940"/>
              <a:gd name="connsiteY44" fmla="*/ 858773 h 2866644"/>
              <a:gd name="connsiteX45" fmla="*/ 371855 w 736940"/>
              <a:gd name="connsiteY45" fmla="*/ 850392 h 2866644"/>
              <a:gd name="connsiteX46" fmla="*/ 369569 w 736940"/>
              <a:gd name="connsiteY46" fmla="*/ 775716 h 2866644"/>
              <a:gd name="connsiteX47" fmla="*/ 343661 w 736940"/>
              <a:gd name="connsiteY47" fmla="*/ 542544 h 2866644"/>
              <a:gd name="connsiteX48" fmla="*/ 329183 w 736940"/>
              <a:gd name="connsiteY48" fmla="*/ 355092 h 2866644"/>
              <a:gd name="connsiteX49" fmla="*/ 15239 w 736940"/>
              <a:gd name="connsiteY49" fmla="*/ 28194 h 2866644"/>
              <a:gd name="connsiteX50" fmla="*/ 0 w 736940"/>
              <a:gd name="connsiteY50" fmla="*/ 15239 h 2866644"/>
              <a:gd name="connsiteX51" fmla="*/ 13716 w 736940"/>
              <a:gd name="connsiteY51" fmla="*/ 0 h 2866644"/>
              <a:gd name="connsiteX52" fmla="*/ 357377 w 736940"/>
              <a:gd name="connsiteY52" fmla="*/ 350520 h 2866644"/>
              <a:gd name="connsiteX53" fmla="*/ 372617 w 736940"/>
              <a:gd name="connsiteY53" fmla="*/ 539495 h 2866644"/>
              <a:gd name="connsiteX54" fmla="*/ 398525 w 736940"/>
              <a:gd name="connsiteY54" fmla="*/ 774192 h 2866644"/>
              <a:gd name="connsiteX55" fmla="*/ 384047 w 736940"/>
              <a:gd name="connsiteY55" fmla="*/ 912876 h 2866644"/>
              <a:gd name="connsiteX56" fmla="*/ 382523 w 736940"/>
              <a:gd name="connsiteY56" fmla="*/ 914400 h 2866644"/>
              <a:gd name="connsiteX57" fmla="*/ 367283 w 736940"/>
              <a:gd name="connsiteY57" fmla="*/ 927354 h 2866644"/>
              <a:gd name="connsiteX58" fmla="*/ 368807 w 736940"/>
              <a:gd name="connsiteY58" fmla="*/ 925829 h 2866644"/>
              <a:gd name="connsiteX59" fmla="*/ 366522 w 736940"/>
              <a:gd name="connsiteY59" fmla="*/ 928877 h 2866644"/>
              <a:gd name="connsiteX60" fmla="*/ 368045 w 736940"/>
              <a:gd name="connsiteY60" fmla="*/ 926592 h 2866644"/>
              <a:gd name="connsiteX61" fmla="*/ 366522 w 736940"/>
              <a:gd name="connsiteY61" fmla="*/ 929639 h 2866644"/>
              <a:gd name="connsiteX62" fmla="*/ 367283 w 736940"/>
              <a:gd name="connsiteY62" fmla="*/ 926592 h 2866644"/>
              <a:gd name="connsiteX63" fmla="*/ 367283 w 736940"/>
              <a:gd name="connsiteY63" fmla="*/ 930401 h 2866644"/>
              <a:gd name="connsiteX64" fmla="*/ 367283 w 736940"/>
              <a:gd name="connsiteY64" fmla="*/ 927354 h 2866644"/>
              <a:gd name="connsiteX65" fmla="*/ 367283 w 736940"/>
              <a:gd name="connsiteY65" fmla="*/ 930401 h 2866644"/>
              <a:gd name="connsiteX66" fmla="*/ 366522 w 736940"/>
              <a:gd name="connsiteY66" fmla="*/ 927354 h 2866644"/>
              <a:gd name="connsiteX67" fmla="*/ 368045 w 736940"/>
              <a:gd name="connsiteY67" fmla="*/ 930401 h 2866644"/>
              <a:gd name="connsiteX68" fmla="*/ 366522 w 736940"/>
              <a:gd name="connsiteY68" fmla="*/ 928116 h 2866644"/>
              <a:gd name="connsiteX69" fmla="*/ 368045 w 736940"/>
              <a:gd name="connsiteY69" fmla="*/ 931164 h 2866644"/>
              <a:gd name="connsiteX70" fmla="*/ 367283 w 736940"/>
              <a:gd name="connsiteY70" fmla="*/ 929639 h 2866644"/>
              <a:gd name="connsiteX71" fmla="*/ 406907 w 736940"/>
              <a:gd name="connsiteY71" fmla="*/ 948689 h 2866644"/>
              <a:gd name="connsiteX72" fmla="*/ 569975 w 736940"/>
              <a:gd name="connsiteY72" fmla="*/ 1016507 h 2866644"/>
              <a:gd name="connsiteX73" fmla="*/ 678179 w 736940"/>
              <a:gd name="connsiteY73" fmla="*/ 1187195 h 2866644"/>
              <a:gd name="connsiteX74" fmla="*/ 729233 w 736940"/>
              <a:gd name="connsiteY74" fmla="*/ 1535429 h 2866644"/>
              <a:gd name="connsiteX75" fmla="*/ 733044 w 736940"/>
              <a:gd name="connsiteY75" fmla="*/ 1744980 h 2866644"/>
              <a:gd name="connsiteX76" fmla="*/ 722375 w 736940"/>
              <a:gd name="connsiteY76" fmla="*/ 1912619 h 2866644"/>
              <a:gd name="connsiteX77" fmla="*/ 573785 w 736940"/>
              <a:gd name="connsiteY77" fmla="*/ 2257806 h 2866644"/>
              <a:gd name="connsiteX78" fmla="*/ 535685 w 736940"/>
              <a:gd name="connsiteY78" fmla="*/ 2263139 h 2866644"/>
              <a:gd name="connsiteX79" fmla="*/ 483107 w 736940"/>
              <a:gd name="connsiteY79" fmla="*/ 2286762 h 2866644"/>
              <a:gd name="connsiteX80" fmla="*/ 364997 w 736940"/>
              <a:gd name="connsiteY80" fmla="*/ 2385060 h 2866644"/>
              <a:gd name="connsiteX81" fmla="*/ 365759 w 736940"/>
              <a:gd name="connsiteY81" fmla="*/ 2383536 h 2866644"/>
              <a:gd name="connsiteX82" fmla="*/ 364235 w 736940"/>
              <a:gd name="connsiteY82" fmla="*/ 2387345 h 2866644"/>
              <a:gd name="connsiteX83" fmla="*/ 364997 w 736940"/>
              <a:gd name="connsiteY83" fmla="*/ 2384298 h 2866644"/>
              <a:gd name="connsiteX84" fmla="*/ 364997 w 736940"/>
              <a:gd name="connsiteY84" fmla="*/ 2388107 h 2866644"/>
              <a:gd name="connsiteX85" fmla="*/ 364235 w 736940"/>
              <a:gd name="connsiteY85" fmla="*/ 2384298 h 2866644"/>
              <a:gd name="connsiteX86" fmla="*/ 364997 w 736940"/>
              <a:gd name="connsiteY86" fmla="*/ 2387345 h 2866644"/>
              <a:gd name="connsiteX87" fmla="*/ 364997 w 736940"/>
              <a:gd name="connsiteY87" fmla="*/ 2385822 h 2866644"/>
              <a:gd name="connsiteX88" fmla="*/ 425957 w 736940"/>
              <a:gd name="connsiteY88" fmla="*/ 2853689 h 2866644"/>
              <a:gd name="connsiteX89" fmla="*/ 410717 w 736940"/>
              <a:gd name="connsiteY89" fmla="*/ 2866643 h 2866644"/>
              <a:gd name="connsiteX90" fmla="*/ 397001 w 736940"/>
              <a:gd name="connsiteY90" fmla="*/ 2851404 h 286664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  <a:cxn ang="61">
                <a:pos x="connsiteX61" y="connsiteY61"/>
              </a:cxn>
              <a:cxn ang="62">
                <a:pos x="connsiteX62" y="connsiteY62"/>
              </a:cxn>
              <a:cxn ang="63">
                <a:pos x="connsiteX63" y="connsiteY63"/>
              </a:cxn>
              <a:cxn ang="64">
                <a:pos x="connsiteX64" y="connsiteY64"/>
              </a:cxn>
              <a:cxn ang="65">
                <a:pos x="connsiteX65" y="connsiteY65"/>
              </a:cxn>
              <a:cxn ang="66">
                <a:pos x="connsiteX66" y="connsiteY66"/>
              </a:cxn>
              <a:cxn ang="67">
                <a:pos x="connsiteX67" y="connsiteY67"/>
              </a:cxn>
              <a:cxn ang="68">
                <a:pos x="connsiteX68" y="connsiteY68"/>
              </a:cxn>
              <a:cxn ang="69">
                <a:pos x="connsiteX69" y="connsiteY69"/>
              </a:cxn>
              <a:cxn ang="70">
                <a:pos x="connsiteX70" y="connsiteY70"/>
              </a:cxn>
              <a:cxn ang="71">
                <a:pos x="connsiteX71" y="connsiteY71"/>
              </a:cxn>
              <a:cxn ang="72">
                <a:pos x="connsiteX72" y="connsiteY72"/>
              </a:cxn>
              <a:cxn ang="73">
                <a:pos x="connsiteX73" y="connsiteY73"/>
              </a:cxn>
              <a:cxn ang="74">
                <a:pos x="connsiteX74" y="connsiteY74"/>
              </a:cxn>
              <a:cxn ang="75">
                <a:pos x="connsiteX75" y="connsiteY75"/>
              </a:cxn>
              <a:cxn ang="76">
                <a:pos x="connsiteX76" y="connsiteY76"/>
              </a:cxn>
              <a:cxn ang="77">
                <a:pos x="connsiteX77" y="connsiteY77"/>
              </a:cxn>
              <a:cxn ang="78">
                <a:pos x="connsiteX78" y="connsiteY78"/>
              </a:cxn>
              <a:cxn ang="79">
                <a:pos x="connsiteX79" y="connsiteY79"/>
              </a:cxn>
              <a:cxn ang="80">
                <a:pos x="connsiteX80" y="connsiteY80"/>
              </a:cxn>
              <a:cxn ang="81">
                <a:pos x="connsiteX81" y="connsiteY81"/>
              </a:cxn>
              <a:cxn ang="82">
                <a:pos x="connsiteX82" y="connsiteY82"/>
              </a:cxn>
              <a:cxn ang="83">
                <a:pos x="connsiteX83" y="connsiteY83"/>
              </a:cxn>
              <a:cxn ang="84">
                <a:pos x="connsiteX84" y="connsiteY84"/>
              </a:cxn>
              <a:cxn ang="85">
                <a:pos x="connsiteX85" y="connsiteY85"/>
              </a:cxn>
              <a:cxn ang="86">
                <a:pos x="connsiteX86" y="connsiteY86"/>
              </a:cxn>
              <a:cxn ang="87">
                <a:pos x="connsiteX87" y="connsiteY87"/>
              </a:cxn>
              <a:cxn ang="88">
                <a:pos x="connsiteX88" y="connsiteY88"/>
              </a:cxn>
              <a:cxn ang="89">
                <a:pos x="connsiteX89" y="connsiteY89"/>
              </a:cxn>
              <a:cxn ang="90">
                <a:pos x="connsiteX90" y="connsiteY90"/>
              </a:cxn>
            </a:cxnLst>
            <a:rect l="l" t="t" r="r" b="b"/>
            <a:pathLst>
              <a:path w="736940" h="2866644">
                <a:moveTo>
                  <a:pt x="397001" y="2851404"/>
                </a:moveTo>
                <a:cubicBezTo>
                  <a:pt x="411009" y="2694660"/>
                  <a:pt x="397154" y="2542730"/>
                  <a:pt x="338327" y="2395727"/>
                </a:cubicBezTo>
                <a:cubicBezTo>
                  <a:pt x="337566" y="2394966"/>
                  <a:pt x="337566" y="2394966"/>
                  <a:pt x="337566" y="2394204"/>
                </a:cubicBezTo>
                <a:lnTo>
                  <a:pt x="336803" y="2390393"/>
                </a:lnTo>
                <a:cubicBezTo>
                  <a:pt x="336041" y="2389631"/>
                  <a:pt x="336041" y="2388107"/>
                  <a:pt x="336041" y="2386583"/>
                </a:cubicBezTo>
                <a:lnTo>
                  <a:pt x="336803" y="2382774"/>
                </a:lnTo>
                <a:cubicBezTo>
                  <a:pt x="336803" y="2382012"/>
                  <a:pt x="336803" y="2380487"/>
                  <a:pt x="336803" y="2379725"/>
                </a:cubicBezTo>
                <a:lnTo>
                  <a:pt x="338327" y="2375916"/>
                </a:lnTo>
                <a:cubicBezTo>
                  <a:pt x="338327" y="2375154"/>
                  <a:pt x="338327" y="2374392"/>
                  <a:pt x="339089" y="2373630"/>
                </a:cubicBezTo>
                <a:cubicBezTo>
                  <a:pt x="353555" y="2336012"/>
                  <a:pt x="428701" y="2285136"/>
                  <a:pt x="460247" y="2266950"/>
                </a:cubicBezTo>
                <a:cubicBezTo>
                  <a:pt x="479983" y="2255443"/>
                  <a:pt x="499922" y="2243785"/>
                  <a:pt x="521969" y="2237231"/>
                </a:cubicBezTo>
                <a:cubicBezTo>
                  <a:pt x="543521" y="2229993"/>
                  <a:pt x="547192" y="2237054"/>
                  <a:pt x="566927" y="2229612"/>
                </a:cubicBezTo>
                <a:cubicBezTo>
                  <a:pt x="664273" y="2200884"/>
                  <a:pt x="698258" y="2000440"/>
                  <a:pt x="694181" y="1913381"/>
                </a:cubicBezTo>
                <a:cubicBezTo>
                  <a:pt x="687704" y="1802549"/>
                  <a:pt x="721398" y="1704733"/>
                  <a:pt x="704087" y="1590294"/>
                </a:cubicBezTo>
                <a:cubicBezTo>
                  <a:pt x="694537" y="1444675"/>
                  <a:pt x="689863" y="1332496"/>
                  <a:pt x="649985" y="1193292"/>
                </a:cubicBezTo>
                <a:cubicBezTo>
                  <a:pt x="636663" y="1137666"/>
                  <a:pt x="620344" y="1077874"/>
                  <a:pt x="566927" y="1048511"/>
                </a:cubicBezTo>
                <a:cubicBezTo>
                  <a:pt x="521906" y="1019390"/>
                  <a:pt x="476262" y="1005522"/>
                  <a:pt x="426719" y="986027"/>
                </a:cubicBezTo>
                <a:cubicBezTo>
                  <a:pt x="409079" y="976782"/>
                  <a:pt x="356273" y="967206"/>
                  <a:pt x="344423" y="946404"/>
                </a:cubicBezTo>
                <a:cubicBezTo>
                  <a:pt x="344423" y="946404"/>
                  <a:pt x="343661" y="945642"/>
                  <a:pt x="343661" y="944879"/>
                </a:cubicBezTo>
                <a:lnTo>
                  <a:pt x="342137" y="941832"/>
                </a:lnTo>
                <a:cubicBezTo>
                  <a:pt x="341375" y="941070"/>
                  <a:pt x="341375" y="941070"/>
                  <a:pt x="340613" y="940307"/>
                </a:cubicBezTo>
                <a:lnTo>
                  <a:pt x="339851" y="937260"/>
                </a:lnTo>
                <a:cubicBezTo>
                  <a:pt x="339089" y="935736"/>
                  <a:pt x="339089" y="934973"/>
                  <a:pt x="339089" y="934211"/>
                </a:cubicBezTo>
                <a:lnTo>
                  <a:pt x="338327" y="931164"/>
                </a:lnTo>
                <a:cubicBezTo>
                  <a:pt x="338327" y="930401"/>
                  <a:pt x="338327" y="928877"/>
                  <a:pt x="338327" y="928116"/>
                </a:cubicBezTo>
                <a:lnTo>
                  <a:pt x="339089" y="925067"/>
                </a:lnTo>
                <a:cubicBezTo>
                  <a:pt x="339089" y="923544"/>
                  <a:pt x="339089" y="922782"/>
                  <a:pt x="339089" y="922020"/>
                </a:cubicBezTo>
                <a:lnTo>
                  <a:pt x="340613" y="918972"/>
                </a:lnTo>
                <a:cubicBezTo>
                  <a:pt x="340613" y="918210"/>
                  <a:pt x="340613" y="916686"/>
                  <a:pt x="341375" y="915923"/>
                </a:cubicBezTo>
                <a:lnTo>
                  <a:pt x="342900" y="912876"/>
                </a:lnTo>
                <a:cubicBezTo>
                  <a:pt x="343661" y="912114"/>
                  <a:pt x="343661" y="911351"/>
                  <a:pt x="344423" y="910589"/>
                </a:cubicBezTo>
                <a:lnTo>
                  <a:pt x="346709" y="907542"/>
                </a:lnTo>
                <a:lnTo>
                  <a:pt x="351281" y="902207"/>
                </a:lnTo>
                <a:lnTo>
                  <a:pt x="356616" y="897636"/>
                </a:lnTo>
                <a:lnTo>
                  <a:pt x="363473" y="893064"/>
                </a:lnTo>
                <a:lnTo>
                  <a:pt x="364235" y="891539"/>
                </a:lnTo>
                <a:lnTo>
                  <a:pt x="362711" y="893064"/>
                </a:lnTo>
                <a:lnTo>
                  <a:pt x="364997" y="891539"/>
                </a:lnTo>
                <a:lnTo>
                  <a:pt x="364997" y="890016"/>
                </a:lnTo>
                <a:lnTo>
                  <a:pt x="366522" y="888492"/>
                </a:lnTo>
                <a:lnTo>
                  <a:pt x="368045" y="884682"/>
                </a:lnTo>
                <a:lnTo>
                  <a:pt x="369569" y="879348"/>
                </a:lnTo>
                <a:lnTo>
                  <a:pt x="370331" y="873251"/>
                </a:lnTo>
                <a:lnTo>
                  <a:pt x="371094" y="866394"/>
                </a:lnTo>
                <a:lnTo>
                  <a:pt x="371855" y="858773"/>
                </a:lnTo>
                <a:lnTo>
                  <a:pt x="371855" y="850392"/>
                </a:lnTo>
                <a:cubicBezTo>
                  <a:pt x="372719" y="824814"/>
                  <a:pt x="370496" y="801027"/>
                  <a:pt x="369569" y="775716"/>
                </a:cubicBezTo>
                <a:cubicBezTo>
                  <a:pt x="366839" y="698652"/>
                  <a:pt x="350049" y="619417"/>
                  <a:pt x="343661" y="542544"/>
                </a:cubicBezTo>
                <a:cubicBezTo>
                  <a:pt x="339318" y="481647"/>
                  <a:pt x="340969" y="415048"/>
                  <a:pt x="329183" y="355092"/>
                </a:cubicBezTo>
                <a:cubicBezTo>
                  <a:pt x="305917" y="229184"/>
                  <a:pt x="166116" y="12534"/>
                  <a:pt x="15239" y="28194"/>
                </a:cubicBezTo>
                <a:cubicBezTo>
                  <a:pt x="6857" y="28955"/>
                  <a:pt x="0" y="22860"/>
                  <a:pt x="0" y="15239"/>
                </a:cubicBezTo>
                <a:cubicBezTo>
                  <a:pt x="-762" y="6858"/>
                  <a:pt x="5333" y="0"/>
                  <a:pt x="13716" y="0"/>
                </a:cubicBezTo>
                <a:cubicBezTo>
                  <a:pt x="182130" y="-16814"/>
                  <a:pt x="330009" y="208876"/>
                  <a:pt x="357377" y="350520"/>
                </a:cubicBezTo>
                <a:cubicBezTo>
                  <a:pt x="369887" y="412737"/>
                  <a:pt x="366928" y="476554"/>
                  <a:pt x="372617" y="539495"/>
                </a:cubicBezTo>
                <a:cubicBezTo>
                  <a:pt x="377964" y="617639"/>
                  <a:pt x="395134" y="695020"/>
                  <a:pt x="398525" y="774192"/>
                </a:cubicBezTo>
                <a:cubicBezTo>
                  <a:pt x="398576" y="811199"/>
                  <a:pt x="409549" y="885939"/>
                  <a:pt x="384047" y="912876"/>
                </a:cubicBezTo>
                <a:cubicBezTo>
                  <a:pt x="383285" y="912876"/>
                  <a:pt x="383285" y="913638"/>
                  <a:pt x="382523" y="914400"/>
                </a:cubicBezTo>
                <a:cubicBezTo>
                  <a:pt x="376224" y="917003"/>
                  <a:pt x="371208" y="921918"/>
                  <a:pt x="367283" y="927354"/>
                </a:cubicBezTo>
                <a:lnTo>
                  <a:pt x="368807" y="925829"/>
                </a:lnTo>
                <a:lnTo>
                  <a:pt x="366522" y="928877"/>
                </a:lnTo>
                <a:lnTo>
                  <a:pt x="368045" y="926592"/>
                </a:lnTo>
                <a:lnTo>
                  <a:pt x="366522" y="929639"/>
                </a:lnTo>
                <a:lnTo>
                  <a:pt x="367283" y="926592"/>
                </a:lnTo>
                <a:lnTo>
                  <a:pt x="367283" y="930401"/>
                </a:lnTo>
                <a:lnTo>
                  <a:pt x="367283" y="927354"/>
                </a:lnTo>
                <a:lnTo>
                  <a:pt x="367283" y="930401"/>
                </a:lnTo>
                <a:lnTo>
                  <a:pt x="366522" y="927354"/>
                </a:lnTo>
                <a:lnTo>
                  <a:pt x="368045" y="930401"/>
                </a:lnTo>
                <a:lnTo>
                  <a:pt x="366522" y="928116"/>
                </a:lnTo>
                <a:lnTo>
                  <a:pt x="368045" y="931164"/>
                </a:lnTo>
                <a:lnTo>
                  <a:pt x="367283" y="929639"/>
                </a:lnTo>
                <a:cubicBezTo>
                  <a:pt x="376707" y="940676"/>
                  <a:pt x="394499" y="942860"/>
                  <a:pt x="406907" y="948689"/>
                </a:cubicBezTo>
                <a:cubicBezTo>
                  <a:pt x="463054" y="969683"/>
                  <a:pt x="517715" y="987094"/>
                  <a:pt x="569975" y="1016507"/>
                </a:cubicBezTo>
                <a:cubicBezTo>
                  <a:pt x="642759" y="1056563"/>
                  <a:pt x="657999" y="1110005"/>
                  <a:pt x="678179" y="1187195"/>
                </a:cubicBezTo>
                <a:cubicBezTo>
                  <a:pt x="711276" y="1312748"/>
                  <a:pt x="721741" y="1404048"/>
                  <a:pt x="729233" y="1535429"/>
                </a:cubicBezTo>
                <a:cubicBezTo>
                  <a:pt x="733628" y="1607591"/>
                  <a:pt x="742226" y="1673415"/>
                  <a:pt x="733044" y="1744980"/>
                </a:cubicBezTo>
                <a:cubicBezTo>
                  <a:pt x="727367" y="1800656"/>
                  <a:pt x="719112" y="1856498"/>
                  <a:pt x="722375" y="1912619"/>
                </a:cubicBezTo>
                <a:cubicBezTo>
                  <a:pt x="727697" y="2014867"/>
                  <a:pt x="688314" y="2224481"/>
                  <a:pt x="573785" y="2257806"/>
                </a:cubicBezTo>
                <a:cubicBezTo>
                  <a:pt x="558749" y="2262543"/>
                  <a:pt x="549490" y="2261412"/>
                  <a:pt x="535685" y="2263139"/>
                </a:cubicBezTo>
                <a:cubicBezTo>
                  <a:pt x="521855" y="2265451"/>
                  <a:pt x="495363" y="2279586"/>
                  <a:pt x="483107" y="2286762"/>
                </a:cubicBezTo>
                <a:cubicBezTo>
                  <a:pt x="453199" y="2302967"/>
                  <a:pt x="380961" y="2351214"/>
                  <a:pt x="364997" y="2385060"/>
                </a:cubicBezTo>
                <a:lnTo>
                  <a:pt x="365759" y="2383536"/>
                </a:lnTo>
                <a:lnTo>
                  <a:pt x="364235" y="2387345"/>
                </a:lnTo>
                <a:lnTo>
                  <a:pt x="364997" y="2384298"/>
                </a:lnTo>
                <a:lnTo>
                  <a:pt x="364997" y="2388107"/>
                </a:lnTo>
                <a:lnTo>
                  <a:pt x="364235" y="2384298"/>
                </a:lnTo>
                <a:lnTo>
                  <a:pt x="364997" y="2387345"/>
                </a:lnTo>
                <a:lnTo>
                  <a:pt x="364997" y="2385822"/>
                </a:lnTo>
                <a:cubicBezTo>
                  <a:pt x="425018" y="2535237"/>
                  <a:pt x="439547" y="2694228"/>
                  <a:pt x="425957" y="2853689"/>
                </a:cubicBezTo>
                <a:cubicBezTo>
                  <a:pt x="425195" y="2861310"/>
                  <a:pt x="418337" y="2867406"/>
                  <a:pt x="410717" y="2866643"/>
                </a:cubicBezTo>
                <a:cubicBezTo>
                  <a:pt x="402335" y="2866643"/>
                  <a:pt x="397001" y="2859786"/>
                  <a:pt x="397001" y="2851404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Freeform 3"/>
          <p:cNvSpPr/>
          <p:nvPr/>
        </p:nvSpPr>
        <p:spPr>
          <a:xfrm>
            <a:off x="1469846" y="3240785"/>
            <a:ext cx="132558" cy="358902"/>
          </a:xfrm>
          <a:custGeom>
            <a:avLst/>
            <a:gdLst>
              <a:gd name="connsiteX0" fmla="*/ 113475 w 132558"/>
              <a:gd name="connsiteY0" fmla="*/ 358140 h 358902"/>
              <a:gd name="connsiteX1" fmla="*/ 1461 w 132558"/>
              <a:gd name="connsiteY1" fmla="*/ 94488 h 358902"/>
              <a:gd name="connsiteX2" fmla="*/ 1461 w 132558"/>
              <a:gd name="connsiteY2" fmla="*/ 92964 h 358902"/>
              <a:gd name="connsiteX3" fmla="*/ 2985 w 132558"/>
              <a:gd name="connsiteY3" fmla="*/ 89154 h 358902"/>
              <a:gd name="connsiteX4" fmla="*/ 4509 w 132558"/>
              <a:gd name="connsiteY4" fmla="*/ 86105 h 358902"/>
              <a:gd name="connsiteX5" fmla="*/ 6033 w 132558"/>
              <a:gd name="connsiteY5" fmla="*/ 83820 h 358902"/>
              <a:gd name="connsiteX6" fmla="*/ 6795 w 132558"/>
              <a:gd name="connsiteY6" fmla="*/ 83058 h 358902"/>
              <a:gd name="connsiteX7" fmla="*/ 41847 w 132558"/>
              <a:gd name="connsiteY7" fmla="*/ 61722 h 358902"/>
              <a:gd name="connsiteX8" fmla="*/ 41085 w 132558"/>
              <a:gd name="connsiteY8" fmla="*/ 62484 h 358902"/>
              <a:gd name="connsiteX9" fmla="*/ 44133 w 132558"/>
              <a:gd name="connsiteY9" fmla="*/ 60198 h 358902"/>
              <a:gd name="connsiteX10" fmla="*/ 45657 w 132558"/>
              <a:gd name="connsiteY10" fmla="*/ 57911 h 358902"/>
              <a:gd name="connsiteX11" fmla="*/ 47181 w 132558"/>
              <a:gd name="connsiteY11" fmla="*/ 56388 h 358902"/>
              <a:gd name="connsiteX12" fmla="*/ 45657 w 132558"/>
              <a:gd name="connsiteY12" fmla="*/ 57911 h 358902"/>
              <a:gd name="connsiteX13" fmla="*/ 66993 w 132558"/>
              <a:gd name="connsiteY13" fmla="*/ 6096 h 358902"/>
              <a:gd name="connsiteX14" fmla="*/ 75375 w 132558"/>
              <a:gd name="connsiteY14" fmla="*/ 0 h 358902"/>
              <a:gd name="connsiteX15" fmla="*/ 83757 w 132558"/>
              <a:gd name="connsiteY15" fmla="*/ 6096 h 358902"/>
              <a:gd name="connsiteX16" fmla="*/ 125667 w 132558"/>
              <a:gd name="connsiteY16" fmla="*/ 351282 h 358902"/>
              <a:gd name="connsiteX17" fmla="*/ 115761 w 132558"/>
              <a:gd name="connsiteY17" fmla="*/ 358902 h 358902"/>
              <a:gd name="connsiteX18" fmla="*/ 108903 w 132558"/>
              <a:gd name="connsiteY18" fmla="*/ 348996 h 358902"/>
              <a:gd name="connsiteX19" fmla="*/ 66993 w 132558"/>
              <a:gd name="connsiteY19" fmla="*/ 11429 h 358902"/>
              <a:gd name="connsiteX20" fmla="*/ 83757 w 132558"/>
              <a:gd name="connsiteY20" fmla="*/ 12192 h 358902"/>
              <a:gd name="connsiteX21" fmla="*/ 61659 w 132558"/>
              <a:gd name="connsiteY21" fmla="*/ 64770 h 358902"/>
              <a:gd name="connsiteX22" fmla="*/ 60897 w 132558"/>
              <a:gd name="connsiteY22" fmla="*/ 66294 h 358902"/>
              <a:gd name="connsiteX23" fmla="*/ 18987 w 132558"/>
              <a:gd name="connsiteY23" fmla="*/ 95250 h 358902"/>
              <a:gd name="connsiteX24" fmla="*/ 19749 w 132558"/>
              <a:gd name="connsiteY24" fmla="*/ 94488 h 358902"/>
              <a:gd name="connsiteX25" fmla="*/ 18225 w 132558"/>
              <a:gd name="connsiteY25" fmla="*/ 96773 h 358902"/>
              <a:gd name="connsiteX26" fmla="*/ 19749 w 132558"/>
              <a:gd name="connsiteY26" fmla="*/ 94488 h 358902"/>
              <a:gd name="connsiteX27" fmla="*/ 18225 w 132558"/>
              <a:gd name="connsiteY27" fmla="*/ 98298 h 358902"/>
              <a:gd name="connsiteX28" fmla="*/ 18225 w 132558"/>
              <a:gd name="connsiteY28" fmla="*/ 97535 h 358902"/>
              <a:gd name="connsiteX29" fmla="*/ 121095 w 132558"/>
              <a:gd name="connsiteY29" fmla="*/ 342138 h 358902"/>
              <a:gd name="connsiteX30" fmla="*/ 125667 w 132558"/>
              <a:gd name="connsiteY30" fmla="*/ 353567 h 358902"/>
              <a:gd name="connsiteX31" fmla="*/ 113475 w 132558"/>
              <a:gd name="connsiteY31" fmla="*/ 358140 h 35890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</a:cxnLst>
            <a:rect l="l" t="t" r="r" b="b"/>
            <a:pathLst>
              <a:path w="132558" h="358902">
                <a:moveTo>
                  <a:pt x="113475" y="358140"/>
                </a:moveTo>
                <a:cubicBezTo>
                  <a:pt x="59970" y="340321"/>
                  <a:pt x="-12749" y="152806"/>
                  <a:pt x="1461" y="94488"/>
                </a:cubicBezTo>
                <a:cubicBezTo>
                  <a:pt x="1461" y="93726"/>
                  <a:pt x="1461" y="93726"/>
                  <a:pt x="1461" y="92964"/>
                </a:cubicBezTo>
                <a:lnTo>
                  <a:pt x="2985" y="89154"/>
                </a:lnTo>
                <a:cubicBezTo>
                  <a:pt x="2985" y="87629"/>
                  <a:pt x="3747" y="86867"/>
                  <a:pt x="4509" y="86105"/>
                </a:cubicBezTo>
                <a:lnTo>
                  <a:pt x="6033" y="83820"/>
                </a:lnTo>
                <a:cubicBezTo>
                  <a:pt x="6033" y="83058"/>
                  <a:pt x="6795" y="83058"/>
                  <a:pt x="6795" y="83058"/>
                </a:cubicBezTo>
                <a:cubicBezTo>
                  <a:pt x="16320" y="72123"/>
                  <a:pt x="30824" y="70929"/>
                  <a:pt x="41847" y="61722"/>
                </a:cubicBezTo>
                <a:lnTo>
                  <a:pt x="41085" y="62484"/>
                </a:lnTo>
                <a:lnTo>
                  <a:pt x="44133" y="60198"/>
                </a:lnTo>
                <a:lnTo>
                  <a:pt x="45657" y="57911"/>
                </a:lnTo>
                <a:lnTo>
                  <a:pt x="47181" y="56388"/>
                </a:lnTo>
                <a:lnTo>
                  <a:pt x="45657" y="57911"/>
                </a:lnTo>
                <a:cubicBezTo>
                  <a:pt x="54776" y="41605"/>
                  <a:pt x="60783" y="23736"/>
                  <a:pt x="66993" y="6096"/>
                </a:cubicBezTo>
                <a:cubicBezTo>
                  <a:pt x="68517" y="2286"/>
                  <a:pt x="71565" y="0"/>
                  <a:pt x="75375" y="0"/>
                </a:cubicBezTo>
                <a:cubicBezTo>
                  <a:pt x="79185" y="0"/>
                  <a:pt x="82233" y="3048"/>
                  <a:pt x="83757" y="6096"/>
                </a:cubicBezTo>
                <a:cubicBezTo>
                  <a:pt x="117069" y="110185"/>
                  <a:pt x="146419" y="242620"/>
                  <a:pt x="125667" y="351282"/>
                </a:cubicBezTo>
                <a:cubicBezTo>
                  <a:pt x="124905" y="356616"/>
                  <a:pt x="120333" y="359664"/>
                  <a:pt x="115761" y="358902"/>
                </a:cubicBezTo>
                <a:cubicBezTo>
                  <a:pt x="111189" y="358140"/>
                  <a:pt x="108141" y="353567"/>
                  <a:pt x="108903" y="348996"/>
                </a:cubicBezTo>
                <a:cubicBezTo>
                  <a:pt x="128004" y="241998"/>
                  <a:pt x="99924" y="113677"/>
                  <a:pt x="66993" y="11429"/>
                </a:cubicBezTo>
                <a:lnTo>
                  <a:pt x="83757" y="12192"/>
                </a:lnTo>
                <a:cubicBezTo>
                  <a:pt x="77102" y="30937"/>
                  <a:pt x="71692" y="47561"/>
                  <a:pt x="61659" y="64770"/>
                </a:cubicBezTo>
                <a:cubicBezTo>
                  <a:pt x="61659" y="65532"/>
                  <a:pt x="61659" y="65532"/>
                  <a:pt x="60897" y="66294"/>
                </a:cubicBezTo>
                <a:cubicBezTo>
                  <a:pt x="53176" y="81026"/>
                  <a:pt x="28665" y="86385"/>
                  <a:pt x="18987" y="95250"/>
                </a:cubicBezTo>
                <a:lnTo>
                  <a:pt x="19749" y="94488"/>
                </a:lnTo>
                <a:lnTo>
                  <a:pt x="18225" y="96773"/>
                </a:lnTo>
                <a:lnTo>
                  <a:pt x="19749" y="94488"/>
                </a:lnTo>
                <a:lnTo>
                  <a:pt x="18225" y="98298"/>
                </a:lnTo>
                <a:lnTo>
                  <a:pt x="18225" y="97535"/>
                </a:lnTo>
                <a:cubicBezTo>
                  <a:pt x="6846" y="150241"/>
                  <a:pt x="74461" y="326987"/>
                  <a:pt x="121095" y="342138"/>
                </a:cubicBezTo>
                <a:cubicBezTo>
                  <a:pt x="124905" y="344423"/>
                  <a:pt x="127191" y="348996"/>
                  <a:pt x="125667" y="353567"/>
                </a:cubicBezTo>
                <a:cubicBezTo>
                  <a:pt x="123381" y="358140"/>
                  <a:pt x="118047" y="360426"/>
                  <a:pt x="113475" y="35814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Freeform 3"/>
          <p:cNvSpPr/>
          <p:nvPr/>
        </p:nvSpPr>
        <p:spPr>
          <a:xfrm>
            <a:off x="2511605" y="3384041"/>
            <a:ext cx="92033" cy="297941"/>
          </a:xfrm>
          <a:custGeom>
            <a:avLst/>
            <a:gdLst>
              <a:gd name="connsiteX0" fmla="*/ 59267 w 92033"/>
              <a:gd name="connsiteY0" fmla="*/ 230886 h 297941"/>
              <a:gd name="connsiteX1" fmla="*/ 50123 w 92033"/>
              <a:gd name="connsiteY1" fmla="*/ 274320 h 297941"/>
              <a:gd name="connsiteX2" fmla="*/ 49361 w 92033"/>
              <a:gd name="connsiteY2" fmla="*/ 275844 h 297941"/>
              <a:gd name="connsiteX3" fmla="*/ 47837 w 92033"/>
              <a:gd name="connsiteY3" fmla="*/ 278892 h 297941"/>
              <a:gd name="connsiteX4" fmla="*/ 47075 w 92033"/>
              <a:gd name="connsiteY4" fmla="*/ 280416 h 297941"/>
              <a:gd name="connsiteX5" fmla="*/ 44789 w 92033"/>
              <a:gd name="connsiteY5" fmla="*/ 283464 h 297941"/>
              <a:gd name="connsiteX6" fmla="*/ 44027 w 92033"/>
              <a:gd name="connsiteY6" fmla="*/ 284988 h 297941"/>
              <a:gd name="connsiteX7" fmla="*/ 21167 w 92033"/>
              <a:gd name="connsiteY7" fmla="*/ 297942 h 297941"/>
              <a:gd name="connsiteX8" fmla="*/ 13547 w 92033"/>
              <a:gd name="connsiteY8" fmla="*/ 297179 h 297941"/>
              <a:gd name="connsiteX9" fmla="*/ 9737 w 92033"/>
              <a:gd name="connsiteY9" fmla="*/ 291084 h 297941"/>
              <a:gd name="connsiteX10" fmla="*/ 55457 w 92033"/>
              <a:gd name="connsiteY10" fmla="*/ 3048 h 297941"/>
              <a:gd name="connsiteX11" fmla="*/ 63839 w 92033"/>
              <a:gd name="connsiteY11" fmla="*/ 0 h 297941"/>
              <a:gd name="connsiteX12" fmla="*/ 69935 w 92033"/>
              <a:gd name="connsiteY12" fmla="*/ 5334 h 297941"/>
              <a:gd name="connsiteX13" fmla="*/ 92033 w 92033"/>
              <a:gd name="connsiteY13" fmla="*/ 100584 h 297941"/>
              <a:gd name="connsiteX14" fmla="*/ 85175 w 92033"/>
              <a:gd name="connsiteY14" fmla="*/ 160782 h 297941"/>
              <a:gd name="connsiteX15" fmla="*/ 87461 w 92033"/>
              <a:gd name="connsiteY15" fmla="*/ 206502 h 297941"/>
              <a:gd name="connsiteX16" fmla="*/ 86699 w 92033"/>
              <a:gd name="connsiteY16" fmla="*/ 208026 h 297941"/>
              <a:gd name="connsiteX17" fmla="*/ 85937 w 92033"/>
              <a:gd name="connsiteY17" fmla="*/ 210311 h 297941"/>
              <a:gd name="connsiteX18" fmla="*/ 85175 w 92033"/>
              <a:gd name="connsiteY18" fmla="*/ 212598 h 297941"/>
              <a:gd name="connsiteX19" fmla="*/ 83651 w 92033"/>
              <a:gd name="connsiteY19" fmla="*/ 214122 h 297941"/>
              <a:gd name="connsiteX20" fmla="*/ 82127 w 92033"/>
              <a:gd name="connsiteY20" fmla="*/ 215646 h 297941"/>
              <a:gd name="connsiteX21" fmla="*/ 80603 w 92033"/>
              <a:gd name="connsiteY21" fmla="*/ 216408 h 297941"/>
              <a:gd name="connsiteX22" fmla="*/ 78317 w 92033"/>
              <a:gd name="connsiteY22" fmla="*/ 217170 h 297941"/>
              <a:gd name="connsiteX23" fmla="*/ 58505 w 92033"/>
              <a:gd name="connsiteY23" fmla="*/ 231648 h 297941"/>
              <a:gd name="connsiteX24" fmla="*/ 46313 w 92033"/>
              <a:gd name="connsiteY24" fmla="*/ 234696 h 297941"/>
              <a:gd name="connsiteX25" fmla="*/ 43265 w 92033"/>
              <a:gd name="connsiteY25" fmla="*/ 222504 h 297941"/>
              <a:gd name="connsiteX26" fmla="*/ 71459 w 92033"/>
              <a:gd name="connsiteY26" fmla="*/ 201167 h 297941"/>
              <a:gd name="connsiteX27" fmla="*/ 69935 w 92033"/>
              <a:gd name="connsiteY27" fmla="*/ 202692 h 297941"/>
              <a:gd name="connsiteX28" fmla="*/ 71459 w 92033"/>
              <a:gd name="connsiteY28" fmla="*/ 201167 h 297941"/>
              <a:gd name="connsiteX29" fmla="*/ 69935 w 92033"/>
              <a:gd name="connsiteY29" fmla="*/ 202692 h 297941"/>
              <a:gd name="connsiteX30" fmla="*/ 71459 w 92033"/>
              <a:gd name="connsiteY30" fmla="*/ 201167 h 297941"/>
              <a:gd name="connsiteX31" fmla="*/ 69935 w 92033"/>
              <a:gd name="connsiteY31" fmla="*/ 202692 h 297941"/>
              <a:gd name="connsiteX32" fmla="*/ 71459 w 92033"/>
              <a:gd name="connsiteY32" fmla="*/ 201167 h 297941"/>
              <a:gd name="connsiteX33" fmla="*/ 70697 w 92033"/>
              <a:gd name="connsiteY33" fmla="*/ 202692 h 297941"/>
              <a:gd name="connsiteX34" fmla="*/ 71459 w 92033"/>
              <a:gd name="connsiteY34" fmla="*/ 199644 h 297941"/>
              <a:gd name="connsiteX35" fmla="*/ 70697 w 92033"/>
              <a:gd name="connsiteY35" fmla="*/ 201167 h 297941"/>
              <a:gd name="connsiteX36" fmla="*/ 71459 w 92033"/>
              <a:gd name="connsiteY36" fmla="*/ 198882 h 297941"/>
              <a:gd name="connsiteX37" fmla="*/ 71459 w 92033"/>
              <a:gd name="connsiteY37" fmla="*/ 195072 h 297941"/>
              <a:gd name="connsiteX38" fmla="*/ 68411 w 92033"/>
              <a:gd name="connsiteY38" fmla="*/ 172211 h 297941"/>
              <a:gd name="connsiteX39" fmla="*/ 68411 w 92033"/>
              <a:gd name="connsiteY39" fmla="*/ 150114 h 297941"/>
              <a:gd name="connsiteX40" fmla="*/ 75269 w 92033"/>
              <a:gd name="connsiteY40" fmla="*/ 92202 h 297941"/>
              <a:gd name="connsiteX41" fmla="*/ 53933 w 92033"/>
              <a:gd name="connsiteY41" fmla="*/ 12192 h 297941"/>
              <a:gd name="connsiteX42" fmla="*/ 68411 w 92033"/>
              <a:gd name="connsiteY42" fmla="*/ 14478 h 297941"/>
              <a:gd name="connsiteX43" fmla="*/ 26501 w 92033"/>
              <a:gd name="connsiteY43" fmla="*/ 288036 h 297941"/>
              <a:gd name="connsiteX44" fmla="*/ 15071 w 92033"/>
              <a:gd name="connsiteY44" fmla="*/ 281178 h 297941"/>
              <a:gd name="connsiteX45" fmla="*/ 18119 w 92033"/>
              <a:gd name="connsiteY45" fmla="*/ 280416 h 297941"/>
              <a:gd name="connsiteX46" fmla="*/ 21167 w 92033"/>
              <a:gd name="connsiteY46" fmla="*/ 278892 h 297941"/>
              <a:gd name="connsiteX47" fmla="*/ 23453 w 92033"/>
              <a:gd name="connsiteY47" fmla="*/ 278129 h 297941"/>
              <a:gd name="connsiteX48" fmla="*/ 25739 w 92033"/>
              <a:gd name="connsiteY48" fmla="*/ 276605 h 297941"/>
              <a:gd name="connsiteX49" fmla="*/ 27263 w 92033"/>
              <a:gd name="connsiteY49" fmla="*/ 275844 h 297941"/>
              <a:gd name="connsiteX50" fmla="*/ 28787 w 92033"/>
              <a:gd name="connsiteY50" fmla="*/ 275082 h 297941"/>
              <a:gd name="connsiteX51" fmla="*/ 31835 w 92033"/>
              <a:gd name="connsiteY51" fmla="*/ 272034 h 297941"/>
              <a:gd name="connsiteX52" fmla="*/ 31073 w 92033"/>
              <a:gd name="connsiteY52" fmla="*/ 272796 h 297941"/>
              <a:gd name="connsiteX53" fmla="*/ 33359 w 92033"/>
              <a:gd name="connsiteY53" fmla="*/ 269748 h 297941"/>
              <a:gd name="connsiteX54" fmla="*/ 32597 w 92033"/>
              <a:gd name="connsiteY54" fmla="*/ 271272 h 297941"/>
              <a:gd name="connsiteX55" fmla="*/ 34121 w 92033"/>
              <a:gd name="connsiteY55" fmla="*/ 267461 h 297941"/>
              <a:gd name="connsiteX56" fmla="*/ 33359 w 92033"/>
              <a:gd name="connsiteY56" fmla="*/ 268986 h 297941"/>
              <a:gd name="connsiteX57" fmla="*/ 43265 w 92033"/>
              <a:gd name="connsiteY57" fmla="*/ 223266 h 297941"/>
              <a:gd name="connsiteX58" fmla="*/ 54695 w 92033"/>
              <a:gd name="connsiteY58" fmla="*/ 219455 h 297941"/>
              <a:gd name="connsiteX59" fmla="*/ 59267 w 92033"/>
              <a:gd name="connsiteY59" fmla="*/ 230886 h 29794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</a:cxnLst>
            <a:rect l="l" t="t" r="r" b="b"/>
            <a:pathLst>
              <a:path w="92033" h="297941">
                <a:moveTo>
                  <a:pt x="59267" y="230886"/>
                </a:moveTo>
                <a:cubicBezTo>
                  <a:pt x="50327" y="243738"/>
                  <a:pt x="55622" y="260324"/>
                  <a:pt x="50123" y="274320"/>
                </a:cubicBezTo>
                <a:cubicBezTo>
                  <a:pt x="50123" y="274320"/>
                  <a:pt x="50123" y="275082"/>
                  <a:pt x="49361" y="275844"/>
                </a:cubicBezTo>
                <a:lnTo>
                  <a:pt x="47837" y="278892"/>
                </a:lnTo>
                <a:cubicBezTo>
                  <a:pt x="47837" y="279654"/>
                  <a:pt x="47837" y="279654"/>
                  <a:pt x="47075" y="280416"/>
                </a:cubicBezTo>
                <a:lnTo>
                  <a:pt x="44789" y="283464"/>
                </a:lnTo>
                <a:cubicBezTo>
                  <a:pt x="44789" y="284226"/>
                  <a:pt x="44027" y="284226"/>
                  <a:pt x="44027" y="284988"/>
                </a:cubicBezTo>
                <a:cubicBezTo>
                  <a:pt x="35823" y="291808"/>
                  <a:pt x="31150" y="294233"/>
                  <a:pt x="21167" y="297942"/>
                </a:cubicBezTo>
                <a:cubicBezTo>
                  <a:pt x="18881" y="298704"/>
                  <a:pt x="15833" y="298704"/>
                  <a:pt x="13547" y="297179"/>
                </a:cubicBezTo>
                <a:cubicBezTo>
                  <a:pt x="11261" y="295655"/>
                  <a:pt x="9737" y="293370"/>
                  <a:pt x="9737" y="291084"/>
                </a:cubicBezTo>
                <a:cubicBezTo>
                  <a:pt x="-7216" y="204952"/>
                  <a:pt x="-8080" y="72720"/>
                  <a:pt x="55457" y="3048"/>
                </a:cubicBezTo>
                <a:cubicBezTo>
                  <a:pt x="57743" y="761"/>
                  <a:pt x="60791" y="-761"/>
                  <a:pt x="63839" y="0"/>
                </a:cubicBezTo>
                <a:cubicBezTo>
                  <a:pt x="66887" y="761"/>
                  <a:pt x="69173" y="2286"/>
                  <a:pt x="69935" y="5334"/>
                </a:cubicBezTo>
                <a:cubicBezTo>
                  <a:pt x="84820" y="39433"/>
                  <a:pt x="97952" y="62141"/>
                  <a:pt x="92033" y="100584"/>
                </a:cubicBezTo>
                <a:cubicBezTo>
                  <a:pt x="87449" y="120319"/>
                  <a:pt x="84756" y="140487"/>
                  <a:pt x="85175" y="160782"/>
                </a:cubicBezTo>
                <a:cubicBezTo>
                  <a:pt x="84363" y="174739"/>
                  <a:pt x="91221" y="195783"/>
                  <a:pt x="87461" y="206502"/>
                </a:cubicBezTo>
                <a:cubicBezTo>
                  <a:pt x="87461" y="207264"/>
                  <a:pt x="87461" y="208026"/>
                  <a:pt x="86699" y="208026"/>
                </a:cubicBezTo>
                <a:lnTo>
                  <a:pt x="85937" y="210311"/>
                </a:lnTo>
                <a:cubicBezTo>
                  <a:pt x="85937" y="211073"/>
                  <a:pt x="85175" y="211836"/>
                  <a:pt x="85175" y="212598"/>
                </a:cubicBezTo>
                <a:lnTo>
                  <a:pt x="83651" y="214122"/>
                </a:lnTo>
                <a:cubicBezTo>
                  <a:pt x="82889" y="214122"/>
                  <a:pt x="82889" y="214884"/>
                  <a:pt x="82127" y="215646"/>
                </a:cubicBezTo>
                <a:lnTo>
                  <a:pt x="80603" y="216408"/>
                </a:lnTo>
                <a:cubicBezTo>
                  <a:pt x="79841" y="217170"/>
                  <a:pt x="79079" y="217170"/>
                  <a:pt x="78317" y="217170"/>
                </a:cubicBezTo>
                <a:cubicBezTo>
                  <a:pt x="65948" y="224269"/>
                  <a:pt x="67484" y="217970"/>
                  <a:pt x="58505" y="231648"/>
                </a:cubicBezTo>
                <a:cubicBezTo>
                  <a:pt x="56219" y="235458"/>
                  <a:pt x="50885" y="236982"/>
                  <a:pt x="46313" y="234696"/>
                </a:cubicBezTo>
                <a:cubicBezTo>
                  <a:pt x="42503" y="232410"/>
                  <a:pt x="40979" y="226314"/>
                  <a:pt x="43265" y="222504"/>
                </a:cubicBezTo>
                <a:cubicBezTo>
                  <a:pt x="52384" y="208407"/>
                  <a:pt x="57870" y="207238"/>
                  <a:pt x="71459" y="201167"/>
                </a:cubicBezTo>
                <a:lnTo>
                  <a:pt x="69935" y="202692"/>
                </a:lnTo>
                <a:lnTo>
                  <a:pt x="71459" y="201167"/>
                </a:lnTo>
                <a:lnTo>
                  <a:pt x="69935" y="202692"/>
                </a:lnTo>
                <a:lnTo>
                  <a:pt x="71459" y="201167"/>
                </a:lnTo>
                <a:lnTo>
                  <a:pt x="69935" y="202692"/>
                </a:lnTo>
                <a:lnTo>
                  <a:pt x="71459" y="201167"/>
                </a:lnTo>
                <a:lnTo>
                  <a:pt x="70697" y="202692"/>
                </a:lnTo>
                <a:lnTo>
                  <a:pt x="71459" y="199644"/>
                </a:lnTo>
                <a:lnTo>
                  <a:pt x="70697" y="201167"/>
                </a:lnTo>
                <a:lnTo>
                  <a:pt x="71459" y="198882"/>
                </a:lnTo>
                <a:lnTo>
                  <a:pt x="71459" y="195072"/>
                </a:lnTo>
                <a:lnTo>
                  <a:pt x="68411" y="172211"/>
                </a:lnTo>
                <a:lnTo>
                  <a:pt x="68411" y="150114"/>
                </a:lnTo>
                <a:cubicBezTo>
                  <a:pt x="67218" y="130505"/>
                  <a:pt x="73555" y="111569"/>
                  <a:pt x="75269" y="92202"/>
                </a:cubicBezTo>
                <a:cubicBezTo>
                  <a:pt x="80387" y="66357"/>
                  <a:pt x="63763" y="35877"/>
                  <a:pt x="53933" y="12192"/>
                </a:cubicBezTo>
                <a:lnTo>
                  <a:pt x="68411" y="14478"/>
                </a:lnTo>
                <a:cubicBezTo>
                  <a:pt x="9522" y="79857"/>
                  <a:pt x="10906" y="207746"/>
                  <a:pt x="26501" y="288036"/>
                </a:cubicBezTo>
                <a:lnTo>
                  <a:pt x="15071" y="281178"/>
                </a:lnTo>
                <a:lnTo>
                  <a:pt x="18119" y="280416"/>
                </a:lnTo>
                <a:lnTo>
                  <a:pt x="21167" y="278892"/>
                </a:lnTo>
                <a:lnTo>
                  <a:pt x="23453" y="278129"/>
                </a:lnTo>
                <a:lnTo>
                  <a:pt x="25739" y="276605"/>
                </a:lnTo>
                <a:lnTo>
                  <a:pt x="27263" y="275844"/>
                </a:lnTo>
                <a:lnTo>
                  <a:pt x="28787" y="275082"/>
                </a:lnTo>
                <a:lnTo>
                  <a:pt x="31835" y="272034"/>
                </a:lnTo>
                <a:lnTo>
                  <a:pt x="31073" y="272796"/>
                </a:lnTo>
                <a:lnTo>
                  <a:pt x="33359" y="269748"/>
                </a:lnTo>
                <a:lnTo>
                  <a:pt x="32597" y="271272"/>
                </a:lnTo>
                <a:lnTo>
                  <a:pt x="34121" y="267461"/>
                </a:lnTo>
                <a:lnTo>
                  <a:pt x="33359" y="268986"/>
                </a:lnTo>
                <a:cubicBezTo>
                  <a:pt x="37817" y="252145"/>
                  <a:pt x="33448" y="242442"/>
                  <a:pt x="43265" y="223266"/>
                </a:cubicBezTo>
                <a:cubicBezTo>
                  <a:pt x="45551" y="218694"/>
                  <a:pt x="50123" y="217170"/>
                  <a:pt x="54695" y="219455"/>
                </a:cubicBezTo>
                <a:cubicBezTo>
                  <a:pt x="59267" y="220979"/>
                  <a:pt x="60791" y="226314"/>
                  <a:pt x="59267" y="230886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Freeform 3"/>
          <p:cNvSpPr/>
          <p:nvPr/>
        </p:nvSpPr>
        <p:spPr>
          <a:xfrm>
            <a:off x="2570873" y="6214871"/>
            <a:ext cx="3240024" cy="30480"/>
          </a:xfrm>
          <a:custGeom>
            <a:avLst/>
            <a:gdLst>
              <a:gd name="connsiteX0" fmla="*/ 13716 w 3240024"/>
              <a:gd name="connsiteY0" fmla="*/ 0 h 30480"/>
              <a:gd name="connsiteX1" fmla="*/ 3225546 w 3240024"/>
              <a:gd name="connsiteY1" fmla="*/ 1524 h 30480"/>
              <a:gd name="connsiteX2" fmla="*/ 3240023 w 3240024"/>
              <a:gd name="connsiteY2" fmla="*/ 16002 h 30480"/>
              <a:gd name="connsiteX3" fmla="*/ 3225546 w 3240024"/>
              <a:gd name="connsiteY3" fmla="*/ 30480 h 30480"/>
              <a:gd name="connsiteX4" fmla="*/ 13716 w 3240024"/>
              <a:gd name="connsiteY4" fmla="*/ 28956 h 30480"/>
              <a:gd name="connsiteX5" fmla="*/ 0 w 3240024"/>
              <a:gd name="connsiteY5" fmla="*/ 14478 h 30480"/>
              <a:gd name="connsiteX6" fmla="*/ 13716 w 3240024"/>
              <a:gd name="connsiteY6" fmla="*/ 0 h 3048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3240024" h="30480">
                <a:moveTo>
                  <a:pt x="13716" y="0"/>
                </a:moveTo>
                <a:lnTo>
                  <a:pt x="3225546" y="1524"/>
                </a:lnTo>
                <a:cubicBezTo>
                  <a:pt x="3233165" y="1524"/>
                  <a:pt x="3240023" y="8382"/>
                  <a:pt x="3240023" y="16002"/>
                </a:cubicBezTo>
                <a:cubicBezTo>
                  <a:pt x="3240023" y="24384"/>
                  <a:pt x="3233165" y="30480"/>
                  <a:pt x="3225546" y="30480"/>
                </a:cubicBezTo>
                <a:lnTo>
                  <a:pt x="13716" y="28956"/>
                </a:lnTo>
                <a:cubicBezTo>
                  <a:pt x="6095" y="28956"/>
                  <a:pt x="0" y="22098"/>
                  <a:pt x="0" y="14478"/>
                </a:cubicBezTo>
                <a:cubicBezTo>
                  <a:pt x="0" y="6858"/>
                  <a:pt x="6095" y="0"/>
                  <a:pt x="13716" y="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Freeform 3"/>
          <p:cNvSpPr/>
          <p:nvPr/>
        </p:nvSpPr>
        <p:spPr>
          <a:xfrm>
            <a:off x="6889877" y="5494782"/>
            <a:ext cx="1205496" cy="29717"/>
          </a:xfrm>
          <a:custGeom>
            <a:avLst/>
            <a:gdLst>
              <a:gd name="connsiteX0" fmla="*/ 14490 w 1205496"/>
              <a:gd name="connsiteY0" fmla="*/ 0 h 29717"/>
              <a:gd name="connsiteX1" fmla="*/ 1191018 w 1205496"/>
              <a:gd name="connsiteY1" fmla="*/ 1523 h 29717"/>
              <a:gd name="connsiteX2" fmla="*/ 1205496 w 1205496"/>
              <a:gd name="connsiteY2" fmla="*/ 15239 h 29717"/>
              <a:gd name="connsiteX3" fmla="*/ 1191018 w 1205496"/>
              <a:gd name="connsiteY3" fmla="*/ 29717 h 29717"/>
              <a:gd name="connsiteX4" fmla="*/ 14490 w 1205496"/>
              <a:gd name="connsiteY4" fmla="*/ 28194 h 29717"/>
              <a:gd name="connsiteX5" fmla="*/ 0 w 1205496"/>
              <a:gd name="connsiteY5" fmla="*/ 13715 h 29717"/>
              <a:gd name="connsiteX6" fmla="*/ 14490 w 1205496"/>
              <a:gd name="connsiteY6" fmla="*/ 0 h 2971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1205496" h="29717">
                <a:moveTo>
                  <a:pt x="14490" y="0"/>
                </a:moveTo>
                <a:lnTo>
                  <a:pt x="1191018" y="1523"/>
                </a:lnTo>
                <a:cubicBezTo>
                  <a:pt x="1198638" y="1523"/>
                  <a:pt x="1205496" y="7620"/>
                  <a:pt x="1205496" y="15239"/>
                </a:cubicBezTo>
                <a:cubicBezTo>
                  <a:pt x="1205496" y="23621"/>
                  <a:pt x="1198638" y="29717"/>
                  <a:pt x="1191018" y="29717"/>
                </a:cubicBezTo>
                <a:lnTo>
                  <a:pt x="14490" y="28194"/>
                </a:lnTo>
                <a:cubicBezTo>
                  <a:pt x="6870" y="28194"/>
                  <a:pt x="0" y="22097"/>
                  <a:pt x="0" y="13715"/>
                </a:cubicBezTo>
                <a:cubicBezTo>
                  <a:pt x="0" y="6096"/>
                  <a:pt x="6870" y="0"/>
                  <a:pt x="14490" y="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987800"/>
            <a:ext cx="723900" cy="50800"/>
          </a:xfrm>
          <a:prstGeom prst="rect">
            <a:avLst/>
          </a:prstGeom>
          <a:noFill/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4800" y="508000"/>
            <a:ext cx="6019800" cy="3962400"/>
          </a:xfrm>
          <a:prstGeom prst="rect">
            <a:avLst/>
          </a:prstGeom>
          <a:noFill/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77200" y="4495800"/>
            <a:ext cx="165100" cy="203200"/>
          </a:xfrm>
          <a:prstGeom prst="rect">
            <a:avLst/>
          </a:prstGeom>
          <a:noFill/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334500" y="5486400"/>
            <a:ext cx="596900" cy="508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086100" y="698500"/>
            <a:ext cx="914400" cy="838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00"/>
              </a:lnSpc>
              <a:tabLst/>
            </a:pPr>
            <a:r>
              <a:rPr lang="en-US" altLang="zh-CN" sz="1800" b="1" dirty="0" smtClean="0">
                <a:solidFill>
                  <a:srgbClr val="43B7FF"/>
                </a:solidFill>
                <a:latin typeface="微软雅黑" pitchFamily="18" charset="0"/>
                <a:cs typeface="微软雅黑" pitchFamily="18" charset="0"/>
              </a:rPr>
              <a:t>XXX</a:t>
            </a:r>
          </a:p>
          <a:p>
            <a:pPr>
              <a:lnSpc>
                <a:spcPts val="2100"/>
              </a:lnSpc>
              <a:tabLst/>
            </a:pPr>
            <a:r>
              <a:rPr lang="en-US" altLang="zh-CN" sz="1800" b="1" dirty="0" smtClean="0">
                <a:solidFill>
                  <a:srgbClr val="43B7FF"/>
                </a:solidFill>
                <a:latin typeface="微软雅黑" pitchFamily="18" charset="0"/>
                <a:cs typeface="微软雅黑" pitchFamily="18" charset="0"/>
              </a:rPr>
              <a:t>我爱你</a:t>
            </a:r>
          </a:p>
          <a:p>
            <a:pPr>
              <a:lnSpc>
                <a:spcPts val="2100"/>
              </a:lnSpc>
              <a:tabLst/>
            </a:pPr>
            <a:r>
              <a:rPr lang="en-US" altLang="zh-CN" sz="1800" b="1" dirty="0" smtClean="0">
                <a:solidFill>
                  <a:srgbClr val="43B7FF"/>
                </a:solidFill>
                <a:latin typeface="微软雅黑" pitchFamily="18" charset="0"/>
                <a:cs typeface="微软雅黑" pitchFamily="18" charset="0"/>
              </a:rPr>
              <a:t>你知道么</a:t>
            </a:r>
          </a:p>
        </p:txBody>
      </p:sp>
      <p:sp>
        <p:nvSpPr>
          <p:cNvPr id="26" name="TextBox 1"/>
          <p:cNvSpPr txBox="1"/>
          <p:nvPr/>
        </p:nvSpPr>
        <p:spPr>
          <a:xfrm>
            <a:off x="4368800" y="1181100"/>
            <a:ext cx="2844800" cy="246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00"/>
              </a:lnSpc>
              <a:tabLst>
                <a:tab pos="800100" algn="l"/>
              </a:tabLst>
            </a:pPr>
            <a:r>
              <a:rPr lang="en-US" altLang="zh-CN" dirty="0" smtClean="0"/>
              <a:t>	</a:t>
            </a:r>
            <a:r>
              <a:rPr lang="en-US" altLang="zh-CN" sz="1800" b="1" dirty="0" smtClean="0">
                <a:solidFill>
                  <a:srgbClr val="43B7FF"/>
                </a:solidFill>
                <a:latin typeface="微软雅黑" pitchFamily="18" charset="0"/>
                <a:cs typeface="微软雅黑" pitchFamily="18" charset="0"/>
              </a:rPr>
              <a:t>再见</a:t>
            </a:r>
          </a:p>
          <a:p>
            <a:pPr>
              <a:lnSpc>
                <a:spcPts val="2100"/>
              </a:lnSpc>
              <a:tabLst>
                <a:tab pos="800100" algn="l"/>
              </a:tabLst>
            </a:pPr>
            <a:r>
              <a:rPr lang="en-US" altLang="zh-CN" dirty="0" smtClean="0"/>
              <a:t>	</a:t>
            </a:r>
            <a:r>
              <a:rPr lang="en-US" altLang="zh-CN" sz="1800" b="1" dirty="0" smtClean="0">
                <a:solidFill>
                  <a:srgbClr val="43B7FF"/>
                </a:solidFill>
                <a:latin typeface="微软雅黑" pitchFamily="18" charset="0"/>
                <a:cs typeface="微软雅黑" pitchFamily="18" charset="0"/>
              </a:rPr>
              <a:t>未來的我媳婦</a:t>
            </a:r>
          </a:p>
          <a:p>
            <a:pPr>
              <a:lnSpc>
                <a:spcPts val="2100"/>
              </a:lnSpc>
              <a:tabLst>
                <a:tab pos="800100" algn="l"/>
              </a:tabLst>
            </a:pPr>
            <a:r>
              <a:rPr lang="en-US" altLang="zh-CN" dirty="0" smtClean="0"/>
              <a:t>	</a:t>
            </a:r>
            <a:r>
              <a:rPr lang="en-US" altLang="zh-CN" sz="1800" b="1" dirty="0" smtClean="0">
                <a:solidFill>
                  <a:srgbClr val="43B7FF"/>
                </a:solidFill>
                <a:latin typeface="微软雅黑" pitchFamily="18" charset="0"/>
                <a:cs typeface="微软雅黑" pitchFamily="18" charset="0"/>
              </a:rPr>
              <a:t>媳婦肚子里我的孩子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300"/>
              </a:lnSpc>
              <a:tabLst>
                <a:tab pos="800100" algn="l"/>
              </a:tabLst>
            </a:pPr>
            <a:r>
              <a:rPr lang="en-US" altLang="zh-CN" sz="1800" b="1" dirty="0" smtClean="0">
                <a:solidFill>
                  <a:srgbClr val="43B7FF"/>
                </a:solidFill>
                <a:latin typeface="微软雅黑" pitchFamily="18" charset="0"/>
                <a:cs typeface="微软雅黑" pitchFamily="18" charset="0"/>
              </a:rPr>
              <a:t>我去</a:t>
            </a:r>
          </a:p>
          <a:p>
            <a:pPr>
              <a:lnSpc>
                <a:spcPts val="2100"/>
              </a:lnSpc>
              <a:tabLst>
                <a:tab pos="800100" algn="l"/>
              </a:tabLst>
            </a:pPr>
            <a:r>
              <a:rPr lang="en-US" altLang="zh-CN" sz="1800" b="1" dirty="0" smtClean="0">
                <a:solidFill>
                  <a:srgbClr val="43B7FF"/>
                </a:solidFill>
                <a:latin typeface="微软雅黑" pitchFamily="18" charset="0"/>
                <a:cs typeface="微软雅黑" pitchFamily="18" charset="0"/>
              </a:rPr>
              <a:t>别啊</a:t>
            </a:r>
          </a:p>
          <a:p>
            <a:pPr>
              <a:lnSpc>
                <a:spcPts val="2100"/>
              </a:lnSpc>
              <a:tabLst>
                <a:tab pos="800100" algn="l"/>
              </a:tabLst>
            </a:pPr>
            <a:r>
              <a:rPr lang="en-US" altLang="zh-CN" sz="1800" b="1" dirty="0" smtClean="0">
                <a:solidFill>
                  <a:srgbClr val="43B7FF"/>
                </a:solidFill>
                <a:latin typeface="微软雅黑" pitchFamily="18" charset="0"/>
                <a:cs typeface="微软雅黑" pitchFamily="18" charset="0"/>
              </a:rPr>
              <a:t>我还是个处啊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774839" y="361695"/>
            <a:ext cx="9144000" cy="6845300"/>
          </a:xfrm>
          <a:custGeom>
            <a:avLst/>
            <a:gdLst>
              <a:gd name="connsiteX0" fmla="*/ 0 w 9144000"/>
              <a:gd name="connsiteY0" fmla="*/ 0 h 6845300"/>
              <a:gd name="connsiteX1" fmla="*/ 9143999 w 9144000"/>
              <a:gd name="connsiteY1" fmla="*/ 0 h 6845300"/>
              <a:gd name="connsiteX2" fmla="*/ 9143999 w 9144000"/>
              <a:gd name="connsiteY2" fmla="*/ 6845299 h 6845300"/>
              <a:gd name="connsiteX3" fmla="*/ 0 w 9144000"/>
              <a:gd name="connsiteY3" fmla="*/ 6845299 h 6845300"/>
              <a:gd name="connsiteX4" fmla="*/ 0 w 9144000"/>
              <a:gd name="connsiteY4" fmla="*/ 0 h 68453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45300">
                <a:moveTo>
                  <a:pt x="0" y="0"/>
                </a:moveTo>
                <a:lnTo>
                  <a:pt x="9143999" y="0"/>
                </a:lnTo>
                <a:lnTo>
                  <a:pt x="9143999" y="6845299"/>
                </a:lnTo>
                <a:lnTo>
                  <a:pt x="0" y="6845299"/>
                </a:lnTo>
                <a:lnTo>
                  <a:pt x="0" y="0"/>
                </a:lnTo>
              </a:path>
            </a:pathLst>
          </a:custGeom>
          <a:solidFill>
            <a:srgbClr val="00B0F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1994039" y="1042416"/>
            <a:ext cx="1898142" cy="4486655"/>
          </a:xfrm>
          <a:custGeom>
            <a:avLst/>
            <a:gdLst>
              <a:gd name="connsiteX0" fmla="*/ 1194054 w 1898142"/>
              <a:gd name="connsiteY0" fmla="*/ 19811 h 4486655"/>
              <a:gd name="connsiteX1" fmla="*/ 1101089 w 1898142"/>
              <a:gd name="connsiteY1" fmla="*/ 356616 h 4486655"/>
              <a:gd name="connsiteX2" fmla="*/ 1101089 w 1898142"/>
              <a:gd name="connsiteY2" fmla="*/ 636269 h 4486655"/>
              <a:gd name="connsiteX3" fmla="*/ 1131569 w 1898142"/>
              <a:gd name="connsiteY3" fmla="*/ 806195 h 4486655"/>
              <a:gd name="connsiteX4" fmla="*/ 1162050 w 1898142"/>
              <a:gd name="connsiteY4" fmla="*/ 1039367 h 4486655"/>
              <a:gd name="connsiteX5" fmla="*/ 1207769 w 1898142"/>
              <a:gd name="connsiteY5" fmla="*/ 1171955 h 4486655"/>
              <a:gd name="connsiteX6" fmla="*/ 1225295 w 1898142"/>
              <a:gd name="connsiteY6" fmla="*/ 1206245 h 4486655"/>
              <a:gd name="connsiteX7" fmla="*/ 1229867 w 1898142"/>
              <a:gd name="connsiteY7" fmla="*/ 1213866 h 4486655"/>
              <a:gd name="connsiteX8" fmla="*/ 1233677 w 1898142"/>
              <a:gd name="connsiteY8" fmla="*/ 1221485 h 4486655"/>
              <a:gd name="connsiteX9" fmla="*/ 1234439 w 1898142"/>
              <a:gd name="connsiteY9" fmla="*/ 1222248 h 4486655"/>
              <a:gd name="connsiteX10" fmla="*/ 1234439 w 1898142"/>
              <a:gd name="connsiteY10" fmla="*/ 1223772 h 4486655"/>
              <a:gd name="connsiteX11" fmla="*/ 1235963 w 1898142"/>
              <a:gd name="connsiteY11" fmla="*/ 1229867 h 4486655"/>
              <a:gd name="connsiteX12" fmla="*/ 1235963 w 1898142"/>
              <a:gd name="connsiteY12" fmla="*/ 1229105 h 4486655"/>
              <a:gd name="connsiteX13" fmla="*/ 1236726 w 1898142"/>
              <a:gd name="connsiteY13" fmla="*/ 1230629 h 4486655"/>
              <a:gd name="connsiteX14" fmla="*/ 1236726 w 1898142"/>
              <a:gd name="connsiteY14" fmla="*/ 1237488 h 4486655"/>
              <a:gd name="connsiteX15" fmla="*/ 1237488 w 1898142"/>
              <a:gd name="connsiteY15" fmla="*/ 1241298 h 4486655"/>
              <a:gd name="connsiteX16" fmla="*/ 1238250 w 1898142"/>
              <a:gd name="connsiteY16" fmla="*/ 1247394 h 4486655"/>
              <a:gd name="connsiteX17" fmla="*/ 1238250 w 1898142"/>
              <a:gd name="connsiteY17" fmla="*/ 1253489 h 4486655"/>
              <a:gd name="connsiteX18" fmla="*/ 1243583 w 1898142"/>
              <a:gd name="connsiteY18" fmla="*/ 1312163 h 4486655"/>
              <a:gd name="connsiteX19" fmla="*/ 1258824 w 1898142"/>
              <a:gd name="connsiteY19" fmla="*/ 1451610 h 4486655"/>
              <a:gd name="connsiteX20" fmla="*/ 1298448 w 1898142"/>
              <a:gd name="connsiteY20" fmla="*/ 1538477 h 4486655"/>
              <a:gd name="connsiteX21" fmla="*/ 1361693 w 1898142"/>
              <a:gd name="connsiteY21" fmla="*/ 1620011 h 4486655"/>
              <a:gd name="connsiteX22" fmla="*/ 1360169 w 1898142"/>
              <a:gd name="connsiteY22" fmla="*/ 1619250 h 4486655"/>
              <a:gd name="connsiteX23" fmla="*/ 1363218 w 1898142"/>
              <a:gd name="connsiteY23" fmla="*/ 1620011 h 4486655"/>
              <a:gd name="connsiteX24" fmla="*/ 1360931 w 1898142"/>
              <a:gd name="connsiteY24" fmla="*/ 1620011 h 4486655"/>
              <a:gd name="connsiteX25" fmla="*/ 1365504 w 1898142"/>
              <a:gd name="connsiteY25" fmla="*/ 1620011 h 4486655"/>
              <a:gd name="connsiteX26" fmla="*/ 1367789 w 1898142"/>
              <a:gd name="connsiteY26" fmla="*/ 1620773 h 4486655"/>
              <a:gd name="connsiteX27" fmla="*/ 1369313 w 1898142"/>
              <a:gd name="connsiteY27" fmla="*/ 1621535 h 4486655"/>
              <a:gd name="connsiteX28" fmla="*/ 1371599 w 1898142"/>
              <a:gd name="connsiteY28" fmla="*/ 1622298 h 4486655"/>
              <a:gd name="connsiteX29" fmla="*/ 1373124 w 1898142"/>
              <a:gd name="connsiteY29" fmla="*/ 1623060 h 4486655"/>
              <a:gd name="connsiteX30" fmla="*/ 1375410 w 1898142"/>
              <a:gd name="connsiteY30" fmla="*/ 1624583 h 4486655"/>
              <a:gd name="connsiteX31" fmla="*/ 1425701 w 1898142"/>
              <a:gd name="connsiteY31" fmla="*/ 1735073 h 4486655"/>
              <a:gd name="connsiteX32" fmla="*/ 1502663 w 1898142"/>
              <a:gd name="connsiteY32" fmla="*/ 1933955 h 4486655"/>
              <a:gd name="connsiteX33" fmla="*/ 1693925 w 1898142"/>
              <a:gd name="connsiteY33" fmla="*/ 2118360 h 4486655"/>
              <a:gd name="connsiteX34" fmla="*/ 1756410 w 1898142"/>
              <a:gd name="connsiteY34" fmla="*/ 2153411 h 4486655"/>
              <a:gd name="connsiteX35" fmla="*/ 1761743 w 1898142"/>
              <a:gd name="connsiteY35" fmla="*/ 2155698 h 4486655"/>
              <a:gd name="connsiteX36" fmla="*/ 1766316 w 1898142"/>
              <a:gd name="connsiteY36" fmla="*/ 2157983 h 4486655"/>
              <a:gd name="connsiteX37" fmla="*/ 1770125 w 1898142"/>
              <a:gd name="connsiteY37" fmla="*/ 2159507 h 4486655"/>
              <a:gd name="connsiteX38" fmla="*/ 1773936 w 1898142"/>
              <a:gd name="connsiteY38" fmla="*/ 2160269 h 4486655"/>
              <a:gd name="connsiteX39" fmla="*/ 1776222 w 1898142"/>
              <a:gd name="connsiteY39" fmla="*/ 2161794 h 4486655"/>
              <a:gd name="connsiteX40" fmla="*/ 1778507 w 1898142"/>
              <a:gd name="connsiteY40" fmla="*/ 2161794 h 4486655"/>
              <a:gd name="connsiteX41" fmla="*/ 1780031 w 1898142"/>
              <a:gd name="connsiteY41" fmla="*/ 2162555 h 4486655"/>
              <a:gd name="connsiteX42" fmla="*/ 1780793 w 1898142"/>
              <a:gd name="connsiteY42" fmla="*/ 2162555 h 4486655"/>
              <a:gd name="connsiteX43" fmla="*/ 1790699 w 1898142"/>
              <a:gd name="connsiteY43" fmla="*/ 2171700 h 4486655"/>
              <a:gd name="connsiteX44" fmla="*/ 1860804 w 1898142"/>
              <a:gd name="connsiteY44" fmla="*/ 2364486 h 4486655"/>
              <a:gd name="connsiteX45" fmla="*/ 1888998 w 1898142"/>
              <a:gd name="connsiteY45" fmla="*/ 2442210 h 4486655"/>
              <a:gd name="connsiteX46" fmla="*/ 1895855 w 1898142"/>
              <a:gd name="connsiteY46" fmla="*/ 2460498 h 4486655"/>
              <a:gd name="connsiteX47" fmla="*/ 1898142 w 1898142"/>
              <a:gd name="connsiteY47" fmla="*/ 2468118 h 4486655"/>
              <a:gd name="connsiteX48" fmla="*/ 1898142 w 1898142"/>
              <a:gd name="connsiteY48" fmla="*/ 2466593 h 4486655"/>
              <a:gd name="connsiteX49" fmla="*/ 1894331 w 1898142"/>
              <a:gd name="connsiteY49" fmla="*/ 2481833 h 4486655"/>
              <a:gd name="connsiteX50" fmla="*/ 1896618 w 1898142"/>
              <a:gd name="connsiteY50" fmla="*/ 2478786 h 4486655"/>
              <a:gd name="connsiteX51" fmla="*/ 1896618 w 1898142"/>
              <a:gd name="connsiteY51" fmla="*/ 2479548 h 4486655"/>
              <a:gd name="connsiteX52" fmla="*/ 1889760 w 1898142"/>
              <a:gd name="connsiteY52" fmla="*/ 2484881 h 4486655"/>
              <a:gd name="connsiteX53" fmla="*/ 1888998 w 1898142"/>
              <a:gd name="connsiteY53" fmla="*/ 2485643 h 4486655"/>
              <a:gd name="connsiteX54" fmla="*/ 1884425 w 1898142"/>
              <a:gd name="connsiteY54" fmla="*/ 2487168 h 4486655"/>
              <a:gd name="connsiteX55" fmla="*/ 1881377 w 1898142"/>
              <a:gd name="connsiteY55" fmla="*/ 2488692 h 4486655"/>
              <a:gd name="connsiteX56" fmla="*/ 1856231 w 1898142"/>
              <a:gd name="connsiteY56" fmla="*/ 2498598 h 4486655"/>
              <a:gd name="connsiteX57" fmla="*/ 1767839 w 1898142"/>
              <a:gd name="connsiteY57" fmla="*/ 2534412 h 4486655"/>
              <a:gd name="connsiteX58" fmla="*/ 1294637 w 1898142"/>
              <a:gd name="connsiteY58" fmla="*/ 2744724 h 4486655"/>
              <a:gd name="connsiteX59" fmla="*/ 1047750 w 1898142"/>
              <a:gd name="connsiteY59" fmla="*/ 2917698 h 4486655"/>
              <a:gd name="connsiteX60" fmla="*/ 970026 w 1898142"/>
              <a:gd name="connsiteY60" fmla="*/ 3012948 h 4486655"/>
              <a:gd name="connsiteX61" fmla="*/ 926591 w 1898142"/>
              <a:gd name="connsiteY61" fmla="*/ 3066287 h 4486655"/>
              <a:gd name="connsiteX62" fmla="*/ 924305 w 1898142"/>
              <a:gd name="connsiteY62" fmla="*/ 3067049 h 4486655"/>
              <a:gd name="connsiteX63" fmla="*/ 922019 w 1898142"/>
              <a:gd name="connsiteY63" fmla="*/ 3068574 h 4486655"/>
              <a:gd name="connsiteX64" fmla="*/ 920495 w 1898142"/>
              <a:gd name="connsiteY64" fmla="*/ 3069336 h 4486655"/>
              <a:gd name="connsiteX65" fmla="*/ 774954 w 1898142"/>
              <a:gd name="connsiteY65" fmla="*/ 3117342 h 4486655"/>
              <a:gd name="connsiteX66" fmla="*/ 776477 w 1898142"/>
              <a:gd name="connsiteY66" fmla="*/ 3115818 h 4486655"/>
              <a:gd name="connsiteX67" fmla="*/ 774191 w 1898142"/>
              <a:gd name="connsiteY67" fmla="*/ 3119627 h 4486655"/>
              <a:gd name="connsiteX68" fmla="*/ 774954 w 1898142"/>
              <a:gd name="connsiteY68" fmla="*/ 3117342 h 4486655"/>
              <a:gd name="connsiteX69" fmla="*/ 669035 w 1898142"/>
              <a:gd name="connsiteY69" fmla="*/ 3340607 h 4486655"/>
              <a:gd name="connsiteX70" fmla="*/ 619505 w 1898142"/>
              <a:gd name="connsiteY70" fmla="*/ 3426713 h 4486655"/>
              <a:gd name="connsiteX71" fmla="*/ 553211 w 1898142"/>
              <a:gd name="connsiteY71" fmla="*/ 3481577 h 4486655"/>
              <a:gd name="connsiteX72" fmla="*/ 448055 w 1898142"/>
              <a:gd name="connsiteY72" fmla="*/ 3643122 h 4486655"/>
              <a:gd name="connsiteX73" fmla="*/ 382523 w 1898142"/>
              <a:gd name="connsiteY73" fmla="*/ 3798569 h 4486655"/>
              <a:gd name="connsiteX74" fmla="*/ 366522 w 1898142"/>
              <a:gd name="connsiteY74" fmla="*/ 3835145 h 4486655"/>
              <a:gd name="connsiteX75" fmla="*/ 360426 w 1898142"/>
              <a:gd name="connsiteY75" fmla="*/ 3848862 h 4486655"/>
              <a:gd name="connsiteX76" fmla="*/ 360426 w 1898142"/>
              <a:gd name="connsiteY76" fmla="*/ 3847337 h 4486655"/>
              <a:gd name="connsiteX77" fmla="*/ 359663 w 1898142"/>
              <a:gd name="connsiteY77" fmla="*/ 3849624 h 4486655"/>
              <a:gd name="connsiteX78" fmla="*/ 179832 w 1898142"/>
              <a:gd name="connsiteY78" fmla="*/ 4200143 h 4486655"/>
              <a:gd name="connsiteX79" fmla="*/ 141732 w 1898142"/>
              <a:gd name="connsiteY79" fmla="*/ 4274057 h 4486655"/>
              <a:gd name="connsiteX80" fmla="*/ 126491 w 1898142"/>
              <a:gd name="connsiteY80" fmla="*/ 4303013 h 4486655"/>
              <a:gd name="connsiteX81" fmla="*/ 124967 w 1898142"/>
              <a:gd name="connsiteY81" fmla="*/ 4306062 h 4486655"/>
              <a:gd name="connsiteX82" fmla="*/ 123444 w 1898142"/>
              <a:gd name="connsiteY82" fmla="*/ 4308348 h 4486655"/>
              <a:gd name="connsiteX83" fmla="*/ 121919 w 1898142"/>
              <a:gd name="connsiteY83" fmla="*/ 4311395 h 4486655"/>
              <a:gd name="connsiteX84" fmla="*/ 121919 w 1898142"/>
              <a:gd name="connsiteY84" fmla="*/ 4312157 h 4486655"/>
              <a:gd name="connsiteX85" fmla="*/ 121157 w 1898142"/>
              <a:gd name="connsiteY85" fmla="*/ 4312919 h 4486655"/>
              <a:gd name="connsiteX86" fmla="*/ 118872 w 1898142"/>
              <a:gd name="connsiteY86" fmla="*/ 4316730 h 4486655"/>
              <a:gd name="connsiteX87" fmla="*/ 121157 w 1898142"/>
              <a:gd name="connsiteY87" fmla="*/ 4313681 h 4486655"/>
              <a:gd name="connsiteX88" fmla="*/ 46482 w 1898142"/>
              <a:gd name="connsiteY88" fmla="*/ 4444745 h 4486655"/>
              <a:gd name="connsiteX89" fmla="*/ 26669 w 1898142"/>
              <a:gd name="connsiteY89" fmla="*/ 4480560 h 4486655"/>
              <a:gd name="connsiteX90" fmla="*/ 28955 w 1898142"/>
              <a:gd name="connsiteY90" fmla="*/ 4472939 h 4486655"/>
              <a:gd name="connsiteX91" fmla="*/ 14477 w 1898142"/>
              <a:gd name="connsiteY91" fmla="*/ 4486655 h 4486655"/>
              <a:gd name="connsiteX92" fmla="*/ 0 w 1898142"/>
              <a:gd name="connsiteY92" fmla="*/ 4472939 h 4486655"/>
              <a:gd name="connsiteX93" fmla="*/ 3048 w 1898142"/>
              <a:gd name="connsiteY93" fmla="*/ 4464557 h 4486655"/>
              <a:gd name="connsiteX94" fmla="*/ 2285 w 1898142"/>
              <a:gd name="connsiteY94" fmla="*/ 4465319 h 4486655"/>
              <a:gd name="connsiteX95" fmla="*/ 6857 w 1898142"/>
              <a:gd name="connsiteY95" fmla="*/ 4456937 h 4486655"/>
              <a:gd name="connsiteX96" fmla="*/ 22098 w 1898142"/>
              <a:gd name="connsiteY96" fmla="*/ 4431030 h 4486655"/>
              <a:gd name="connsiteX97" fmla="*/ 96011 w 1898142"/>
              <a:gd name="connsiteY97" fmla="*/ 4299204 h 4486655"/>
              <a:gd name="connsiteX98" fmla="*/ 98298 w 1898142"/>
              <a:gd name="connsiteY98" fmla="*/ 4296155 h 4486655"/>
              <a:gd name="connsiteX99" fmla="*/ 96011 w 1898142"/>
              <a:gd name="connsiteY99" fmla="*/ 4299966 h 4486655"/>
              <a:gd name="connsiteX100" fmla="*/ 96773 w 1898142"/>
              <a:gd name="connsiteY100" fmla="*/ 4299204 h 4486655"/>
              <a:gd name="connsiteX101" fmla="*/ 96773 w 1898142"/>
              <a:gd name="connsiteY101" fmla="*/ 4298442 h 4486655"/>
              <a:gd name="connsiteX102" fmla="*/ 101345 w 1898142"/>
              <a:gd name="connsiteY102" fmla="*/ 4289298 h 4486655"/>
              <a:gd name="connsiteX103" fmla="*/ 115823 w 1898142"/>
              <a:gd name="connsiteY103" fmla="*/ 4261104 h 4486655"/>
              <a:gd name="connsiteX104" fmla="*/ 153923 w 1898142"/>
              <a:gd name="connsiteY104" fmla="*/ 4186427 h 4486655"/>
              <a:gd name="connsiteX105" fmla="*/ 334517 w 1898142"/>
              <a:gd name="connsiteY105" fmla="*/ 3836669 h 4486655"/>
              <a:gd name="connsiteX106" fmla="*/ 333755 w 1898142"/>
              <a:gd name="connsiteY106" fmla="*/ 3838193 h 4486655"/>
              <a:gd name="connsiteX107" fmla="*/ 333755 w 1898142"/>
              <a:gd name="connsiteY107" fmla="*/ 3836669 h 4486655"/>
              <a:gd name="connsiteX108" fmla="*/ 334517 w 1898142"/>
              <a:gd name="connsiteY108" fmla="*/ 3836669 h 4486655"/>
              <a:gd name="connsiteX109" fmla="*/ 421385 w 1898142"/>
              <a:gd name="connsiteY109" fmla="*/ 3632454 h 4486655"/>
              <a:gd name="connsiteX110" fmla="*/ 536448 w 1898142"/>
              <a:gd name="connsiteY110" fmla="*/ 3457955 h 4486655"/>
              <a:gd name="connsiteX111" fmla="*/ 637794 w 1898142"/>
              <a:gd name="connsiteY111" fmla="*/ 3338322 h 4486655"/>
              <a:gd name="connsiteX112" fmla="*/ 748283 w 1898142"/>
              <a:gd name="connsiteY112" fmla="*/ 3108960 h 4486655"/>
              <a:gd name="connsiteX113" fmla="*/ 749045 w 1898142"/>
              <a:gd name="connsiteY113" fmla="*/ 3106674 h 4486655"/>
              <a:gd name="connsiteX114" fmla="*/ 750569 w 1898142"/>
              <a:gd name="connsiteY114" fmla="*/ 3103625 h 4486655"/>
              <a:gd name="connsiteX115" fmla="*/ 751332 w 1898142"/>
              <a:gd name="connsiteY115" fmla="*/ 3101339 h 4486655"/>
              <a:gd name="connsiteX116" fmla="*/ 911351 w 1898142"/>
              <a:gd name="connsiteY116" fmla="*/ 3041904 h 4486655"/>
              <a:gd name="connsiteX117" fmla="*/ 909827 w 1898142"/>
              <a:gd name="connsiteY117" fmla="*/ 3042666 h 4486655"/>
              <a:gd name="connsiteX118" fmla="*/ 912113 w 1898142"/>
              <a:gd name="connsiteY118" fmla="*/ 3041904 h 4486655"/>
              <a:gd name="connsiteX119" fmla="*/ 909827 w 1898142"/>
              <a:gd name="connsiteY119" fmla="*/ 3042666 h 4486655"/>
              <a:gd name="connsiteX120" fmla="*/ 941069 w 1898142"/>
              <a:gd name="connsiteY120" fmla="*/ 3003804 h 4486655"/>
              <a:gd name="connsiteX121" fmla="*/ 1017269 w 1898142"/>
              <a:gd name="connsiteY121" fmla="*/ 2909316 h 4486655"/>
              <a:gd name="connsiteX122" fmla="*/ 1269492 w 1898142"/>
              <a:gd name="connsiteY122" fmla="*/ 2725674 h 4486655"/>
              <a:gd name="connsiteX123" fmla="*/ 1745742 w 1898142"/>
              <a:gd name="connsiteY123" fmla="*/ 2513075 h 4486655"/>
              <a:gd name="connsiteX124" fmla="*/ 1838705 w 1898142"/>
              <a:gd name="connsiteY124" fmla="*/ 2474975 h 4486655"/>
              <a:gd name="connsiteX125" fmla="*/ 1866899 w 1898142"/>
              <a:gd name="connsiteY125" fmla="*/ 2463545 h 4486655"/>
              <a:gd name="connsiteX126" fmla="*/ 1870710 w 1898142"/>
              <a:gd name="connsiteY126" fmla="*/ 2462022 h 4486655"/>
              <a:gd name="connsiteX127" fmla="*/ 1873757 w 1898142"/>
              <a:gd name="connsiteY127" fmla="*/ 2461260 h 4486655"/>
              <a:gd name="connsiteX128" fmla="*/ 1876043 w 1898142"/>
              <a:gd name="connsiteY128" fmla="*/ 2459736 h 4486655"/>
              <a:gd name="connsiteX129" fmla="*/ 1877568 w 1898142"/>
              <a:gd name="connsiteY129" fmla="*/ 2458974 h 4486655"/>
              <a:gd name="connsiteX130" fmla="*/ 1879092 w 1898142"/>
              <a:gd name="connsiteY130" fmla="*/ 2458974 h 4486655"/>
              <a:gd name="connsiteX131" fmla="*/ 1872233 w 1898142"/>
              <a:gd name="connsiteY131" fmla="*/ 2464307 h 4486655"/>
              <a:gd name="connsiteX132" fmla="*/ 1874519 w 1898142"/>
              <a:gd name="connsiteY132" fmla="*/ 2462022 h 4486655"/>
              <a:gd name="connsiteX133" fmla="*/ 1874519 w 1898142"/>
              <a:gd name="connsiteY133" fmla="*/ 2461260 h 4486655"/>
              <a:gd name="connsiteX134" fmla="*/ 1871472 w 1898142"/>
              <a:gd name="connsiteY134" fmla="*/ 2477262 h 4486655"/>
              <a:gd name="connsiteX135" fmla="*/ 1870710 w 1898142"/>
              <a:gd name="connsiteY135" fmla="*/ 2474975 h 4486655"/>
              <a:gd name="connsiteX136" fmla="*/ 1870710 w 1898142"/>
              <a:gd name="connsiteY136" fmla="*/ 2475737 h 4486655"/>
              <a:gd name="connsiteX137" fmla="*/ 1870710 w 1898142"/>
              <a:gd name="connsiteY137" fmla="*/ 2474975 h 4486655"/>
              <a:gd name="connsiteX138" fmla="*/ 1869186 w 1898142"/>
              <a:gd name="connsiteY138" fmla="*/ 2471927 h 4486655"/>
              <a:gd name="connsiteX139" fmla="*/ 1868424 w 1898142"/>
              <a:gd name="connsiteY139" fmla="*/ 2469642 h 4486655"/>
              <a:gd name="connsiteX140" fmla="*/ 1862327 w 1898142"/>
              <a:gd name="connsiteY140" fmla="*/ 2452116 h 4486655"/>
              <a:gd name="connsiteX141" fmla="*/ 1834133 w 1898142"/>
              <a:gd name="connsiteY141" fmla="*/ 2374392 h 4486655"/>
              <a:gd name="connsiteX142" fmla="*/ 1764030 w 1898142"/>
              <a:gd name="connsiteY142" fmla="*/ 2181605 h 4486655"/>
              <a:gd name="connsiteX143" fmla="*/ 1773936 w 1898142"/>
              <a:gd name="connsiteY143" fmla="*/ 2190750 h 4486655"/>
              <a:gd name="connsiteX144" fmla="*/ 1773174 w 1898142"/>
              <a:gd name="connsiteY144" fmla="*/ 2189988 h 4486655"/>
              <a:gd name="connsiteX145" fmla="*/ 1772412 w 1898142"/>
              <a:gd name="connsiteY145" fmla="*/ 2189988 h 4486655"/>
              <a:gd name="connsiteX146" fmla="*/ 1770125 w 1898142"/>
              <a:gd name="connsiteY146" fmla="*/ 2189226 h 4486655"/>
              <a:gd name="connsiteX147" fmla="*/ 1767077 w 1898142"/>
              <a:gd name="connsiteY147" fmla="*/ 2188463 h 4486655"/>
              <a:gd name="connsiteX148" fmla="*/ 1764030 w 1898142"/>
              <a:gd name="connsiteY148" fmla="*/ 2187701 h 4486655"/>
              <a:gd name="connsiteX149" fmla="*/ 1760219 w 1898142"/>
              <a:gd name="connsiteY149" fmla="*/ 2186177 h 4486655"/>
              <a:gd name="connsiteX150" fmla="*/ 1755648 w 1898142"/>
              <a:gd name="connsiteY150" fmla="*/ 2183891 h 4486655"/>
              <a:gd name="connsiteX151" fmla="*/ 1697736 w 1898142"/>
              <a:gd name="connsiteY151" fmla="*/ 2154935 h 4486655"/>
              <a:gd name="connsiteX152" fmla="*/ 1495043 w 1898142"/>
              <a:gd name="connsiteY152" fmla="*/ 1970532 h 4486655"/>
              <a:gd name="connsiteX153" fmla="*/ 1402080 w 1898142"/>
              <a:gd name="connsiteY153" fmla="*/ 1756410 h 4486655"/>
              <a:gd name="connsiteX154" fmla="*/ 1357883 w 1898142"/>
              <a:gd name="connsiteY154" fmla="*/ 1647444 h 4486655"/>
              <a:gd name="connsiteX155" fmla="*/ 1360169 w 1898142"/>
              <a:gd name="connsiteY155" fmla="*/ 1648205 h 4486655"/>
              <a:gd name="connsiteX156" fmla="*/ 1358645 w 1898142"/>
              <a:gd name="connsiteY156" fmla="*/ 1647444 h 4486655"/>
              <a:gd name="connsiteX157" fmla="*/ 1360931 w 1898142"/>
              <a:gd name="connsiteY157" fmla="*/ 1648967 h 4486655"/>
              <a:gd name="connsiteX158" fmla="*/ 1358645 w 1898142"/>
              <a:gd name="connsiteY158" fmla="*/ 1648205 h 4486655"/>
              <a:gd name="connsiteX159" fmla="*/ 1361693 w 1898142"/>
              <a:gd name="connsiteY159" fmla="*/ 1648967 h 4486655"/>
              <a:gd name="connsiteX160" fmla="*/ 1360169 w 1898142"/>
              <a:gd name="connsiteY160" fmla="*/ 1648205 h 4486655"/>
              <a:gd name="connsiteX161" fmla="*/ 1357122 w 1898142"/>
              <a:gd name="connsiteY161" fmla="*/ 1648205 h 4486655"/>
              <a:gd name="connsiteX162" fmla="*/ 1354074 w 1898142"/>
              <a:gd name="connsiteY162" fmla="*/ 1647444 h 4486655"/>
              <a:gd name="connsiteX163" fmla="*/ 1351025 w 1898142"/>
              <a:gd name="connsiteY163" fmla="*/ 1646682 h 4486655"/>
              <a:gd name="connsiteX164" fmla="*/ 1348739 w 1898142"/>
              <a:gd name="connsiteY164" fmla="*/ 1645157 h 4486655"/>
              <a:gd name="connsiteX165" fmla="*/ 1230629 w 1898142"/>
              <a:gd name="connsiteY165" fmla="*/ 1455419 h 4486655"/>
              <a:gd name="connsiteX166" fmla="*/ 1207769 w 1898142"/>
              <a:gd name="connsiteY166" fmla="*/ 1229867 h 4486655"/>
              <a:gd name="connsiteX167" fmla="*/ 1209294 w 1898142"/>
              <a:gd name="connsiteY167" fmla="*/ 1235963 h 4486655"/>
              <a:gd name="connsiteX168" fmla="*/ 1209294 w 1898142"/>
              <a:gd name="connsiteY168" fmla="*/ 1236726 h 4486655"/>
              <a:gd name="connsiteX169" fmla="*/ 1133094 w 1898142"/>
              <a:gd name="connsiteY169" fmla="*/ 1039367 h 4486655"/>
              <a:gd name="connsiteX170" fmla="*/ 1103376 w 1898142"/>
              <a:gd name="connsiteY170" fmla="*/ 811529 h 4486655"/>
              <a:gd name="connsiteX171" fmla="*/ 1075182 w 1898142"/>
              <a:gd name="connsiteY171" fmla="*/ 658367 h 4486655"/>
              <a:gd name="connsiteX172" fmla="*/ 1072133 w 1898142"/>
              <a:gd name="connsiteY172" fmla="*/ 354330 h 4486655"/>
              <a:gd name="connsiteX173" fmla="*/ 1171194 w 1898142"/>
              <a:gd name="connsiteY173" fmla="*/ 3809 h 4486655"/>
              <a:gd name="connsiteX174" fmla="*/ 1191005 w 1898142"/>
              <a:gd name="connsiteY174" fmla="*/ 0 h 4486655"/>
              <a:gd name="connsiteX175" fmla="*/ 1194054 w 1898142"/>
              <a:gd name="connsiteY175" fmla="*/ 19811 h 448665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  <a:cxn ang="61">
                <a:pos x="connsiteX61" y="connsiteY61"/>
              </a:cxn>
              <a:cxn ang="62">
                <a:pos x="connsiteX62" y="connsiteY62"/>
              </a:cxn>
              <a:cxn ang="63">
                <a:pos x="connsiteX63" y="connsiteY63"/>
              </a:cxn>
              <a:cxn ang="64">
                <a:pos x="connsiteX64" y="connsiteY64"/>
              </a:cxn>
              <a:cxn ang="65">
                <a:pos x="connsiteX65" y="connsiteY65"/>
              </a:cxn>
              <a:cxn ang="66">
                <a:pos x="connsiteX66" y="connsiteY66"/>
              </a:cxn>
              <a:cxn ang="67">
                <a:pos x="connsiteX67" y="connsiteY67"/>
              </a:cxn>
              <a:cxn ang="68">
                <a:pos x="connsiteX68" y="connsiteY68"/>
              </a:cxn>
              <a:cxn ang="69">
                <a:pos x="connsiteX69" y="connsiteY69"/>
              </a:cxn>
              <a:cxn ang="70">
                <a:pos x="connsiteX70" y="connsiteY70"/>
              </a:cxn>
              <a:cxn ang="71">
                <a:pos x="connsiteX71" y="connsiteY71"/>
              </a:cxn>
              <a:cxn ang="72">
                <a:pos x="connsiteX72" y="connsiteY72"/>
              </a:cxn>
              <a:cxn ang="73">
                <a:pos x="connsiteX73" y="connsiteY73"/>
              </a:cxn>
              <a:cxn ang="74">
                <a:pos x="connsiteX74" y="connsiteY74"/>
              </a:cxn>
              <a:cxn ang="75">
                <a:pos x="connsiteX75" y="connsiteY75"/>
              </a:cxn>
              <a:cxn ang="76">
                <a:pos x="connsiteX76" y="connsiteY76"/>
              </a:cxn>
              <a:cxn ang="77">
                <a:pos x="connsiteX77" y="connsiteY77"/>
              </a:cxn>
              <a:cxn ang="78">
                <a:pos x="connsiteX78" y="connsiteY78"/>
              </a:cxn>
              <a:cxn ang="79">
                <a:pos x="connsiteX79" y="connsiteY79"/>
              </a:cxn>
              <a:cxn ang="80">
                <a:pos x="connsiteX80" y="connsiteY80"/>
              </a:cxn>
              <a:cxn ang="81">
                <a:pos x="connsiteX81" y="connsiteY81"/>
              </a:cxn>
              <a:cxn ang="82">
                <a:pos x="connsiteX82" y="connsiteY82"/>
              </a:cxn>
              <a:cxn ang="83">
                <a:pos x="connsiteX83" y="connsiteY83"/>
              </a:cxn>
              <a:cxn ang="84">
                <a:pos x="connsiteX84" y="connsiteY84"/>
              </a:cxn>
              <a:cxn ang="85">
                <a:pos x="connsiteX85" y="connsiteY85"/>
              </a:cxn>
              <a:cxn ang="86">
                <a:pos x="connsiteX86" y="connsiteY86"/>
              </a:cxn>
              <a:cxn ang="87">
                <a:pos x="connsiteX87" y="connsiteY87"/>
              </a:cxn>
              <a:cxn ang="88">
                <a:pos x="connsiteX88" y="connsiteY88"/>
              </a:cxn>
              <a:cxn ang="89">
                <a:pos x="connsiteX89" y="connsiteY89"/>
              </a:cxn>
              <a:cxn ang="90">
                <a:pos x="connsiteX90" y="connsiteY90"/>
              </a:cxn>
              <a:cxn ang="91">
                <a:pos x="connsiteX91" y="connsiteY91"/>
              </a:cxn>
              <a:cxn ang="92">
                <a:pos x="connsiteX92" y="connsiteY92"/>
              </a:cxn>
              <a:cxn ang="93">
                <a:pos x="connsiteX93" y="connsiteY93"/>
              </a:cxn>
              <a:cxn ang="94">
                <a:pos x="connsiteX94" y="connsiteY94"/>
              </a:cxn>
              <a:cxn ang="95">
                <a:pos x="connsiteX95" y="connsiteY95"/>
              </a:cxn>
              <a:cxn ang="96">
                <a:pos x="connsiteX96" y="connsiteY96"/>
              </a:cxn>
              <a:cxn ang="97">
                <a:pos x="connsiteX97" y="connsiteY97"/>
              </a:cxn>
              <a:cxn ang="98">
                <a:pos x="connsiteX98" y="connsiteY98"/>
              </a:cxn>
              <a:cxn ang="99">
                <a:pos x="connsiteX99" y="connsiteY99"/>
              </a:cxn>
              <a:cxn ang="100">
                <a:pos x="connsiteX100" y="connsiteY100"/>
              </a:cxn>
              <a:cxn ang="101">
                <a:pos x="connsiteX101" y="connsiteY101"/>
              </a:cxn>
              <a:cxn ang="102">
                <a:pos x="connsiteX102" y="connsiteY102"/>
              </a:cxn>
              <a:cxn ang="103">
                <a:pos x="connsiteX103" y="connsiteY103"/>
              </a:cxn>
              <a:cxn ang="104">
                <a:pos x="connsiteX104" y="connsiteY104"/>
              </a:cxn>
              <a:cxn ang="105">
                <a:pos x="connsiteX105" y="connsiteY105"/>
              </a:cxn>
              <a:cxn ang="106">
                <a:pos x="connsiteX106" y="connsiteY106"/>
              </a:cxn>
              <a:cxn ang="107">
                <a:pos x="connsiteX107" y="connsiteY107"/>
              </a:cxn>
              <a:cxn ang="108">
                <a:pos x="connsiteX108" y="connsiteY108"/>
              </a:cxn>
              <a:cxn ang="109">
                <a:pos x="connsiteX109" y="connsiteY109"/>
              </a:cxn>
              <a:cxn ang="110">
                <a:pos x="connsiteX110" y="connsiteY110"/>
              </a:cxn>
              <a:cxn ang="111">
                <a:pos x="connsiteX111" y="connsiteY111"/>
              </a:cxn>
              <a:cxn ang="112">
                <a:pos x="connsiteX112" y="connsiteY112"/>
              </a:cxn>
              <a:cxn ang="113">
                <a:pos x="connsiteX113" y="connsiteY113"/>
              </a:cxn>
              <a:cxn ang="114">
                <a:pos x="connsiteX114" y="connsiteY114"/>
              </a:cxn>
              <a:cxn ang="115">
                <a:pos x="connsiteX115" y="connsiteY115"/>
              </a:cxn>
              <a:cxn ang="116">
                <a:pos x="connsiteX116" y="connsiteY116"/>
              </a:cxn>
              <a:cxn ang="117">
                <a:pos x="connsiteX117" y="connsiteY117"/>
              </a:cxn>
              <a:cxn ang="118">
                <a:pos x="connsiteX118" y="connsiteY118"/>
              </a:cxn>
              <a:cxn ang="119">
                <a:pos x="connsiteX119" y="connsiteY119"/>
              </a:cxn>
              <a:cxn ang="120">
                <a:pos x="connsiteX120" y="connsiteY120"/>
              </a:cxn>
              <a:cxn ang="121">
                <a:pos x="connsiteX121" y="connsiteY121"/>
              </a:cxn>
              <a:cxn ang="122">
                <a:pos x="connsiteX122" y="connsiteY122"/>
              </a:cxn>
              <a:cxn ang="123">
                <a:pos x="connsiteX123" y="connsiteY123"/>
              </a:cxn>
              <a:cxn ang="124">
                <a:pos x="connsiteX124" y="connsiteY124"/>
              </a:cxn>
              <a:cxn ang="125">
                <a:pos x="connsiteX125" y="connsiteY125"/>
              </a:cxn>
              <a:cxn ang="126">
                <a:pos x="connsiteX126" y="connsiteY126"/>
              </a:cxn>
              <a:cxn ang="127">
                <a:pos x="connsiteX127" y="connsiteY127"/>
              </a:cxn>
              <a:cxn ang="128">
                <a:pos x="connsiteX128" y="connsiteY128"/>
              </a:cxn>
              <a:cxn ang="129">
                <a:pos x="connsiteX129" y="connsiteY129"/>
              </a:cxn>
              <a:cxn ang="130">
                <a:pos x="connsiteX130" y="connsiteY130"/>
              </a:cxn>
              <a:cxn ang="131">
                <a:pos x="connsiteX131" y="connsiteY131"/>
              </a:cxn>
              <a:cxn ang="132">
                <a:pos x="connsiteX132" y="connsiteY132"/>
              </a:cxn>
              <a:cxn ang="133">
                <a:pos x="connsiteX133" y="connsiteY133"/>
              </a:cxn>
              <a:cxn ang="134">
                <a:pos x="connsiteX134" y="connsiteY134"/>
              </a:cxn>
              <a:cxn ang="135">
                <a:pos x="connsiteX135" y="connsiteY135"/>
              </a:cxn>
              <a:cxn ang="136">
                <a:pos x="connsiteX136" y="connsiteY136"/>
              </a:cxn>
              <a:cxn ang="137">
                <a:pos x="connsiteX137" y="connsiteY137"/>
              </a:cxn>
              <a:cxn ang="138">
                <a:pos x="connsiteX138" y="connsiteY138"/>
              </a:cxn>
              <a:cxn ang="139">
                <a:pos x="connsiteX139" y="connsiteY139"/>
              </a:cxn>
              <a:cxn ang="140">
                <a:pos x="connsiteX140" y="connsiteY140"/>
              </a:cxn>
              <a:cxn ang="141">
                <a:pos x="connsiteX141" y="connsiteY141"/>
              </a:cxn>
              <a:cxn ang="142">
                <a:pos x="connsiteX142" y="connsiteY142"/>
              </a:cxn>
              <a:cxn ang="143">
                <a:pos x="connsiteX143" y="connsiteY143"/>
              </a:cxn>
              <a:cxn ang="144">
                <a:pos x="connsiteX144" y="connsiteY144"/>
              </a:cxn>
              <a:cxn ang="145">
                <a:pos x="connsiteX145" y="connsiteY145"/>
              </a:cxn>
              <a:cxn ang="146">
                <a:pos x="connsiteX146" y="connsiteY146"/>
              </a:cxn>
              <a:cxn ang="147">
                <a:pos x="connsiteX147" y="connsiteY147"/>
              </a:cxn>
              <a:cxn ang="148">
                <a:pos x="connsiteX148" y="connsiteY148"/>
              </a:cxn>
              <a:cxn ang="149">
                <a:pos x="connsiteX149" y="connsiteY149"/>
              </a:cxn>
              <a:cxn ang="150">
                <a:pos x="connsiteX150" y="connsiteY150"/>
              </a:cxn>
              <a:cxn ang="151">
                <a:pos x="connsiteX151" y="connsiteY151"/>
              </a:cxn>
              <a:cxn ang="152">
                <a:pos x="connsiteX152" y="connsiteY152"/>
              </a:cxn>
              <a:cxn ang="153">
                <a:pos x="connsiteX153" y="connsiteY153"/>
              </a:cxn>
              <a:cxn ang="154">
                <a:pos x="connsiteX154" y="connsiteY154"/>
              </a:cxn>
              <a:cxn ang="155">
                <a:pos x="connsiteX155" y="connsiteY155"/>
              </a:cxn>
              <a:cxn ang="156">
                <a:pos x="connsiteX156" y="connsiteY156"/>
              </a:cxn>
              <a:cxn ang="157">
                <a:pos x="connsiteX157" y="connsiteY157"/>
              </a:cxn>
              <a:cxn ang="158">
                <a:pos x="connsiteX158" y="connsiteY158"/>
              </a:cxn>
              <a:cxn ang="159">
                <a:pos x="connsiteX159" y="connsiteY159"/>
              </a:cxn>
              <a:cxn ang="160">
                <a:pos x="connsiteX160" y="connsiteY160"/>
              </a:cxn>
              <a:cxn ang="161">
                <a:pos x="connsiteX161" y="connsiteY161"/>
              </a:cxn>
              <a:cxn ang="162">
                <a:pos x="connsiteX162" y="connsiteY162"/>
              </a:cxn>
              <a:cxn ang="163">
                <a:pos x="connsiteX163" y="connsiteY163"/>
              </a:cxn>
              <a:cxn ang="164">
                <a:pos x="connsiteX164" y="connsiteY164"/>
              </a:cxn>
              <a:cxn ang="165">
                <a:pos x="connsiteX165" y="connsiteY165"/>
              </a:cxn>
              <a:cxn ang="166">
                <a:pos x="connsiteX166" y="connsiteY166"/>
              </a:cxn>
              <a:cxn ang="167">
                <a:pos x="connsiteX167" y="connsiteY167"/>
              </a:cxn>
              <a:cxn ang="168">
                <a:pos x="connsiteX168" y="connsiteY168"/>
              </a:cxn>
              <a:cxn ang="169">
                <a:pos x="connsiteX169" y="connsiteY169"/>
              </a:cxn>
              <a:cxn ang="170">
                <a:pos x="connsiteX170" y="connsiteY170"/>
              </a:cxn>
              <a:cxn ang="171">
                <a:pos x="connsiteX171" y="connsiteY171"/>
              </a:cxn>
              <a:cxn ang="172">
                <a:pos x="connsiteX172" y="connsiteY172"/>
              </a:cxn>
              <a:cxn ang="173">
                <a:pos x="connsiteX173" y="connsiteY173"/>
              </a:cxn>
              <a:cxn ang="174">
                <a:pos x="connsiteX174" y="connsiteY174"/>
              </a:cxn>
              <a:cxn ang="175">
                <a:pos x="connsiteX175" y="connsiteY175"/>
              </a:cxn>
            </a:cxnLst>
            <a:rect l="l" t="t" r="r" b="b"/>
            <a:pathLst>
              <a:path w="1898142" h="4486655">
                <a:moveTo>
                  <a:pt x="1194054" y="19811"/>
                </a:moveTo>
                <a:cubicBezTo>
                  <a:pt x="1125524" y="105181"/>
                  <a:pt x="1111326" y="252768"/>
                  <a:pt x="1101089" y="356616"/>
                </a:cubicBezTo>
                <a:cubicBezTo>
                  <a:pt x="1092695" y="449592"/>
                  <a:pt x="1093508" y="543280"/>
                  <a:pt x="1101089" y="636269"/>
                </a:cubicBezTo>
                <a:cubicBezTo>
                  <a:pt x="1106220" y="694321"/>
                  <a:pt x="1121232" y="748868"/>
                  <a:pt x="1131569" y="806195"/>
                </a:cubicBezTo>
                <a:cubicBezTo>
                  <a:pt x="1145362" y="882116"/>
                  <a:pt x="1160322" y="962113"/>
                  <a:pt x="1162050" y="1039367"/>
                </a:cubicBezTo>
                <a:cubicBezTo>
                  <a:pt x="1164310" y="1083068"/>
                  <a:pt x="1190675" y="1132649"/>
                  <a:pt x="1207769" y="1171955"/>
                </a:cubicBezTo>
                <a:cubicBezTo>
                  <a:pt x="1213688" y="1181531"/>
                  <a:pt x="1220025" y="1195793"/>
                  <a:pt x="1225295" y="1206245"/>
                </a:cubicBezTo>
                <a:lnTo>
                  <a:pt x="1229867" y="1213866"/>
                </a:lnTo>
                <a:lnTo>
                  <a:pt x="1233677" y="1221485"/>
                </a:lnTo>
                <a:lnTo>
                  <a:pt x="1234439" y="1222248"/>
                </a:lnTo>
                <a:lnTo>
                  <a:pt x="1234439" y="1223772"/>
                </a:lnTo>
                <a:cubicBezTo>
                  <a:pt x="1235963" y="1225295"/>
                  <a:pt x="1235963" y="1227582"/>
                  <a:pt x="1235963" y="1229867"/>
                </a:cubicBezTo>
                <a:lnTo>
                  <a:pt x="1235963" y="1229105"/>
                </a:lnTo>
                <a:lnTo>
                  <a:pt x="1236726" y="1230629"/>
                </a:lnTo>
                <a:lnTo>
                  <a:pt x="1236726" y="1237488"/>
                </a:lnTo>
                <a:lnTo>
                  <a:pt x="1237488" y="1241298"/>
                </a:lnTo>
                <a:lnTo>
                  <a:pt x="1238250" y="1247394"/>
                </a:lnTo>
                <a:lnTo>
                  <a:pt x="1238250" y="1253489"/>
                </a:lnTo>
                <a:cubicBezTo>
                  <a:pt x="1240535" y="1272971"/>
                  <a:pt x="1242034" y="1292605"/>
                  <a:pt x="1243583" y="1312163"/>
                </a:cubicBezTo>
                <a:cubicBezTo>
                  <a:pt x="1248879" y="1358861"/>
                  <a:pt x="1252461" y="1404975"/>
                  <a:pt x="1258824" y="1451610"/>
                </a:cubicBezTo>
                <a:cubicBezTo>
                  <a:pt x="1263294" y="1477200"/>
                  <a:pt x="1287780" y="1515719"/>
                  <a:pt x="1298448" y="1538477"/>
                </a:cubicBezTo>
                <a:cubicBezTo>
                  <a:pt x="1313446" y="1561591"/>
                  <a:pt x="1336789" y="1604657"/>
                  <a:pt x="1361693" y="1620011"/>
                </a:cubicBezTo>
                <a:lnTo>
                  <a:pt x="1360169" y="1619250"/>
                </a:lnTo>
                <a:lnTo>
                  <a:pt x="1363218" y="1620011"/>
                </a:lnTo>
                <a:lnTo>
                  <a:pt x="1360931" y="1620011"/>
                </a:lnTo>
                <a:lnTo>
                  <a:pt x="1365504" y="1620011"/>
                </a:lnTo>
                <a:cubicBezTo>
                  <a:pt x="1366266" y="1620773"/>
                  <a:pt x="1367027" y="1620773"/>
                  <a:pt x="1367789" y="1620773"/>
                </a:cubicBezTo>
                <a:lnTo>
                  <a:pt x="1369313" y="1621535"/>
                </a:lnTo>
                <a:cubicBezTo>
                  <a:pt x="1370075" y="1621535"/>
                  <a:pt x="1370837" y="1622298"/>
                  <a:pt x="1371599" y="1622298"/>
                </a:cubicBezTo>
                <a:lnTo>
                  <a:pt x="1373124" y="1623060"/>
                </a:lnTo>
                <a:cubicBezTo>
                  <a:pt x="1373886" y="1623822"/>
                  <a:pt x="1374648" y="1623822"/>
                  <a:pt x="1375410" y="1624583"/>
                </a:cubicBezTo>
                <a:cubicBezTo>
                  <a:pt x="1398740" y="1640700"/>
                  <a:pt x="1415326" y="1709661"/>
                  <a:pt x="1425701" y="1735073"/>
                </a:cubicBezTo>
                <a:cubicBezTo>
                  <a:pt x="1444091" y="1789468"/>
                  <a:pt x="1468183" y="1886788"/>
                  <a:pt x="1502663" y="1933955"/>
                </a:cubicBezTo>
                <a:cubicBezTo>
                  <a:pt x="1557997" y="2003272"/>
                  <a:pt x="1620380" y="2068194"/>
                  <a:pt x="1693925" y="2118360"/>
                </a:cubicBezTo>
                <a:cubicBezTo>
                  <a:pt x="1714106" y="2131060"/>
                  <a:pt x="1733981" y="2144852"/>
                  <a:pt x="1756410" y="2153411"/>
                </a:cubicBezTo>
                <a:lnTo>
                  <a:pt x="1761743" y="2155698"/>
                </a:lnTo>
                <a:lnTo>
                  <a:pt x="1766316" y="2157983"/>
                </a:lnTo>
                <a:lnTo>
                  <a:pt x="1770125" y="2159507"/>
                </a:lnTo>
                <a:lnTo>
                  <a:pt x="1773936" y="2160269"/>
                </a:lnTo>
                <a:lnTo>
                  <a:pt x="1776222" y="2161794"/>
                </a:lnTo>
                <a:lnTo>
                  <a:pt x="1778507" y="2161794"/>
                </a:lnTo>
                <a:lnTo>
                  <a:pt x="1780031" y="2162555"/>
                </a:lnTo>
                <a:lnTo>
                  <a:pt x="1780793" y="2162555"/>
                </a:lnTo>
                <a:cubicBezTo>
                  <a:pt x="1785366" y="2164079"/>
                  <a:pt x="1789175" y="2167127"/>
                  <a:pt x="1790699" y="2171700"/>
                </a:cubicBezTo>
                <a:cubicBezTo>
                  <a:pt x="1814309" y="2235873"/>
                  <a:pt x="1837994" y="2300059"/>
                  <a:pt x="1860804" y="2364486"/>
                </a:cubicBezTo>
                <a:cubicBezTo>
                  <a:pt x="1869986" y="2390267"/>
                  <a:pt x="1880400" y="2416213"/>
                  <a:pt x="1888998" y="2442210"/>
                </a:cubicBezTo>
                <a:cubicBezTo>
                  <a:pt x="1892198" y="2448051"/>
                  <a:pt x="1893125" y="2454529"/>
                  <a:pt x="1895855" y="2460498"/>
                </a:cubicBezTo>
                <a:cubicBezTo>
                  <a:pt x="1898738" y="2465831"/>
                  <a:pt x="1896275" y="2463888"/>
                  <a:pt x="1898142" y="2468118"/>
                </a:cubicBezTo>
                <a:lnTo>
                  <a:pt x="1898142" y="2466593"/>
                </a:lnTo>
                <a:cubicBezTo>
                  <a:pt x="1899666" y="2471927"/>
                  <a:pt x="1898904" y="2478024"/>
                  <a:pt x="1894331" y="2481833"/>
                </a:cubicBezTo>
                <a:lnTo>
                  <a:pt x="1896618" y="2478786"/>
                </a:lnTo>
                <a:lnTo>
                  <a:pt x="1896618" y="2479548"/>
                </a:lnTo>
                <a:cubicBezTo>
                  <a:pt x="1895093" y="2481833"/>
                  <a:pt x="1892807" y="2484119"/>
                  <a:pt x="1889760" y="2484881"/>
                </a:cubicBezTo>
                <a:lnTo>
                  <a:pt x="1888998" y="2485643"/>
                </a:lnTo>
                <a:lnTo>
                  <a:pt x="1884425" y="2487168"/>
                </a:lnTo>
                <a:lnTo>
                  <a:pt x="1881377" y="2488692"/>
                </a:lnTo>
                <a:cubicBezTo>
                  <a:pt x="1872361" y="2491777"/>
                  <a:pt x="1865007" y="2495410"/>
                  <a:pt x="1856231" y="2498598"/>
                </a:cubicBezTo>
                <a:cubicBezTo>
                  <a:pt x="1826729" y="2510116"/>
                  <a:pt x="1797392" y="2523362"/>
                  <a:pt x="1767839" y="2534412"/>
                </a:cubicBezTo>
                <a:cubicBezTo>
                  <a:pt x="1608594" y="2600845"/>
                  <a:pt x="1449336" y="2668016"/>
                  <a:pt x="1294637" y="2744724"/>
                </a:cubicBezTo>
                <a:cubicBezTo>
                  <a:pt x="1198765" y="2792361"/>
                  <a:pt x="1123251" y="2839364"/>
                  <a:pt x="1047750" y="2917698"/>
                </a:cubicBezTo>
                <a:cubicBezTo>
                  <a:pt x="1019797" y="2947746"/>
                  <a:pt x="994308" y="2979953"/>
                  <a:pt x="970026" y="3012948"/>
                </a:cubicBezTo>
                <a:cubicBezTo>
                  <a:pt x="957833" y="3028772"/>
                  <a:pt x="942517" y="3054629"/>
                  <a:pt x="926591" y="3066287"/>
                </a:cubicBezTo>
                <a:cubicBezTo>
                  <a:pt x="925829" y="3066287"/>
                  <a:pt x="925067" y="3067049"/>
                  <a:pt x="924305" y="3067049"/>
                </a:cubicBezTo>
                <a:lnTo>
                  <a:pt x="922019" y="3068574"/>
                </a:lnTo>
                <a:cubicBezTo>
                  <a:pt x="921257" y="3068574"/>
                  <a:pt x="920495" y="3069336"/>
                  <a:pt x="920495" y="3069336"/>
                </a:cubicBezTo>
                <a:cubicBezTo>
                  <a:pt x="883627" y="3079940"/>
                  <a:pt x="796302" y="3087852"/>
                  <a:pt x="774954" y="3117342"/>
                </a:cubicBezTo>
                <a:lnTo>
                  <a:pt x="776477" y="3115818"/>
                </a:lnTo>
                <a:lnTo>
                  <a:pt x="774191" y="3119627"/>
                </a:lnTo>
                <a:lnTo>
                  <a:pt x="774954" y="3117342"/>
                </a:lnTo>
                <a:cubicBezTo>
                  <a:pt x="756221" y="3186023"/>
                  <a:pt x="701128" y="3277603"/>
                  <a:pt x="669035" y="3340607"/>
                </a:cubicBezTo>
                <a:cubicBezTo>
                  <a:pt x="653821" y="3368408"/>
                  <a:pt x="636828" y="3400386"/>
                  <a:pt x="619505" y="3426713"/>
                </a:cubicBezTo>
                <a:cubicBezTo>
                  <a:pt x="605129" y="3449700"/>
                  <a:pt x="574446" y="3464763"/>
                  <a:pt x="553211" y="3481577"/>
                </a:cubicBezTo>
                <a:cubicBezTo>
                  <a:pt x="470903" y="3538702"/>
                  <a:pt x="483488" y="3561765"/>
                  <a:pt x="448055" y="3643122"/>
                </a:cubicBezTo>
                <a:cubicBezTo>
                  <a:pt x="427354" y="3695382"/>
                  <a:pt x="404418" y="3746817"/>
                  <a:pt x="382523" y="3798569"/>
                </a:cubicBezTo>
                <a:cubicBezTo>
                  <a:pt x="377825" y="3810444"/>
                  <a:pt x="370979" y="3823106"/>
                  <a:pt x="366522" y="3835145"/>
                </a:cubicBezTo>
                <a:cubicBezTo>
                  <a:pt x="365671" y="3837152"/>
                  <a:pt x="360718" y="3846766"/>
                  <a:pt x="360426" y="3848862"/>
                </a:cubicBezTo>
                <a:lnTo>
                  <a:pt x="360426" y="3847337"/>
                </a:lnTo>
                <a:cubicBezTo>
                  <a:pt x="360426" y="3848099"/>
                  <a:pt x="360426" y="3848862"/>
                  <a:pt x="359663" y="3849624"/>
                </a:cubicBezTo>
                <a:cubicBezTo>
                  <a:pt x="299745" y="3966425"/>
                  <a:pt x="239229" y="4083113"/>
                  <a:pt x="179832" y="4200143"/>
                </a:cubicBezTo>
                <a:cubicBezTo>
                  <a:pt x="167322" y="4224591"/>
                  <a:pt x="153416" y="4249470"/>
                  <a:pt x="141732" y="4274057"/>
                </a:cubicBezTo>
                <a:cubicBezTo>
                  <a:pt x="135559" y="4284078"/>
                  <a:pt x="132397" y="4293311"/>
                  <a:pt x="126491" y="4303013"/>
                </a:cubicBezTo>
                <a:lnTo>
                  <a:pt x="124967" y="4306062"/>
                </a:lnTo>
                <a:lnTo>
                  <a:pt x="123444" y="4308348"/>
                </a:lnTo>
                <a:lnTo>
                  <a:pt x="121919" y="4311395"/>
                </a:lnTo>
                <a:lnTo>
                  <a:pt x="121919" y="4312157"/>
                </a:lnTo>
                <a:lnTo>
                  <a:pt x="121157" y="4312919"/>
                </a:lnTo>
                <a:cubicBezTo>
                  <a:pt x="121157" y="4314443"/>
                  <a:pt x="119633" y="4315205"/>
                  <a:pt x="118872" y="4316730"/>
                </a:cubicBezTo>
                <a:lnTo>
                  <a:pt x="121157" y="4313681"/>
                </a:lnTo>
                <a:cubicBezTo>
                  <a:pt x="95935" y="4357166"/>
                  <a:pt x="71996" y="4401693"/>
                  <a:pt x="46482" y="4444745"/>
                </a:cubicBezTo>
                <a:cubicBezTo>
                  <a:pt x="40538" y="4457534"/>
                  <a:pt x="32143" y="4469104"/>
                  <a:pt x="26669" y="4480560"/>
                </a:cubicBezTo>
                <a:lnTo>
                  <a:pt x="28955" y="4472939"/>
                </a:lnTo>
                <a:cubicBezTo>
                  <a:pt x="28955" y="4480560"/>
                  <a:pt x="22860" y="4486655"/>
                  <a:pt x="14477" y="4486655"/>
                </a:cubicBezTo>
                <a:cubicBezTo>
                  <a:pt x="6857" y="4486655"/>
                  <a:pt x="0" y="4480560"/>
                  <a:pt x="0" y="4472939"/>
                </a:cubicBezTo>
                <a:cubicBezTo>
                  <a:pt x="0" y="4469892"/>
                  <a:pt x="1523" y="4466843"/>
                  <a:pt x="3048" y="4464557"/>
                </a:cubicBezTo>
                <a:lnTo>
                  <a:pt x="2285" y="4465319"/>
                </a:lnTo>
                <a:cubicBezTo>
                  <a:pt x="5067" y="4462094"/>
                  <a:pt x="5232" y="4460506"/>
                  <a:pt x="6857" y="4456937"/>
                </a:cubicBezTo>
                <a:cubicBezTo>
                  <a:pt x="12179" y="4448429"/>
                  <a:pt x="16624" y="4439526"/>
                  <a:pt x="22098" y="4431030"/>
                </a:cubicBezTo>
                <a:cubicBezTo>
                  <a:pt x="46151" y="4386745"/>
                  <a:pt x="72263" y="4343615"/>
                  <a:pt x="96011" y="4299204"/>
                </a:cubicBezTo>
                <a:cubicBezTo>
                  <a:pt x="96773" y="4298442"/>
                  <a:pt x="97535" y="4297680"/>
                  <a:pt x="98298" y="4296155"/>
                </a:cubicBezTo>
                <a:lnTo>
                  <a:pt x="96011" y="4299966"/>
                </a:lnTo>
                <a:lnTo>
                  <a:pt x="96773" y="4299204"/>
                </a:lnTo>
                <a:lnTo>
                  <a:pt x="96773" y="4298442"/>
                </a:lnTo>
                <a:lnTo>
                  <a:pt x="101345" y="4289298"/>
                </a:lnTo>
                <a:cubicBezTo>
                  <a:pt x="106019" y="4280064"/>
                  <a:pt x="110972" y="4270235"/>
                  <a:pt x="115823" y="4261104"/>
                </a:cubicBezTo>
                <a:cubicBezTo>
                  <a:pt x="129057" y="4236504"/>
                  <a:pt x="141541" y="4211497"/>
                  <a:pt x="153923" y="4186427"/>
                </a:cubicBezTo>
                <a:cubicBezTo>
                  <a:pt x="214883" y="4070286"/>
                  <a:pt x="273926" y="3952989"/>
                  <a:pt x="334517" y="3836669"/>
                </a:cubicBezTo>
                <a:lnTo>
                  <a:pt x="333755" y="3838193"/>
                </a:lnTo>
                <a:lnTo>
                  <a:pt x="333755" y="3836669"/>
                </a:lnTo>
                <a:lnTo>
                  <a:pt x="334517" y="3836669"/>
                </a:lnTo>
                <a:cubicBezTo>
                  <a:pt x="363791" y="3769017"/>
                  <a:pt x="394004" y="3701186"/>
                  <a:pt x="421385" y="3632454"/>
                </a:cubicBezTo>
                <a:cubicBezTo>
                  <a:pt x="460031" y="3542563"/>
                  <a:pt x="446023" y="3523830"/>
                  <a:pt x="536448" y="3457955"/>
                </a:cubicBezTo>
                <a:cubicBezTo>
                  <a:pt x="599998" y="3421151"/>
                  <a:pt x="602970" y="3400755"/>
                  <a:pt x="637794" y="3338322"/>
                </a:cubicBezTo>
                <a:cubicBezTo>
                  <a:pt x="673633" y="3270072"/>
                  <a:pt x="724865" y="3182416"/>
                  <a:pt x="748283" y="3108960"/>
                </a:cubicBezTo>
                <a:cubicBezTo>
                  <a:pt x="748283" y="3108198"/>
                  <a:pt x="748283" y="3107436"/>
                  <a:pt x="749045" y="3106674"/>
                </a:cubicBezTo>
                <a:lnTo>
                  <a:pt x="750569" y="3103625"/>
                </a:lnTo>
                <a:cubicBezTo>
                  <a:pt x="750569" y="3102863"/>
                  <a:pt x="751332" y="3102101"/>
                  <a:pt x="751332" y="3101339"/>
                </a:cubicBezTo>
                <a:cubicBezTo>
                  <a:pt x="780224" y="3060102"/>
                  <a:pt x="865174" y="3055251"/>
                  <a:pt x="911351" y="3041904"/>
                </a:cubicBezTo>
                <a:lnTo>
                  <a:pt x="909827" y="3042666"/>
                </a:lnTo>
                <a:lnTo>
                  <a:pt x="912113" y="3041904"/>
                </a:lnTo>
                <a:lnTo>
                  <a:pt x="909827" y="3042666"/>
                </a:lnTo>
                <a:cubicBezTo>
                  <a:pt x="919441" y="3037103"/>
                  <a:pt x="935151" y="3013278"/>
                  <a:pt x="941069" y="3003804"/>
                </a:cubicBezTo>
                <a:cubicBezTo>
                  <a:pt x="965377" y="2970834"/>
                  <a:pt x="988872" y="2939199"/>
                  <a:pt x="1017269" y="2909316"/>
                </a:cubicBezTo>
                <a:cubicBezTo>
                  <a:pt x="1088428" y="2829953"/>
                  <a:pt x="1174635" y="2772702"/>
                  <a:pt x="1269492" y="2725674"/>
                </a:cubicBezTo>
                <a:cubicBezTo>
                  <a:pt x="1423466" y="2648204"/>
                  <a:pt x="1586217" y="2578735"/>
                  <a:pt x="1745742" y="2513075"/>
                </a:cubicBezTo>
                <a:cubicBezTo>
                  <a:pt x="1776552" y="2499931"/>
                  <a:pt x="1807730" y="2487739"/>
                  <a:pt x="1838705" y="2474975"/>
                </a:cubicBezTo>
                <a:cubicBezTo>
                  <a:pt x="1847672" y="2471026"/>
                  <a:pt x="1857692" y="2467203"/>
                  <a:pt x="1866899" y="2463545"/>
                </a:cubicBezTo>
                <a:lnTo>
                  <a:pt x="1870710" y="2462022"/>
                </a:lnTo>
                <a:lnTo>
                  <a:pt x="1873757" y="2461260"/>
                </a:lnTo>
                <a:lnTo>
                  <a:pt x="1876043" y="2459736"/>
                </a:lnTo>
                <a:lnTo>
                  <a:pt x="1877568" y="2458974"/>
                </a:lnTo>
                <a:lnTo>
                  <a:pt x="1879092" y="2458974"/>
                </a:lnTo>
                <a:lnTo>
                  <a:pt x="1872233" y="2464307"/>
                </a:lnTo>
                <a:cubicBezTo>
                  <a:pt x="1872995" y="2463545"/>
                  <a:pt x="1873757" y="2462783"/>
                  <a:pt x="1874519" y="2462022"/>
                </a:cubicBezTo>
                <a:lnTo>
                  <a:pt x="1874519" y="2461260"/>
                </a:lnTo>
                <a:lnTo>
                  <a:pt x="1871472" y="2477262"/>
                </a:lnTo>
                <a:lnTo>
                  <a:pt x="1870710" y="2474975"/>
                </a:lnTo>
                <a:lnTo>
                  <a:pt x="1870710" y="2475737"/>
                </a:lnTo>
                <a:lnTo>
                  <a:pt x="1870710" y="2474975"/>
                </a:lnTo>
                <a:lnTo>
                  <a:pt x="1869186" y="2471927"/>
                </a:lnTo>
                <a:lnTo>
                  <a:pt x="1868424" y="2469642"/>
                </a:lnTo>
                <a:cubicBezTo>
                  <a:pt x="1866328" y="2464066"/>
                  <a:pt x="1864207" y="2457805"/>
                  <a:pt x="1862327" y="2452116"/>
                </a:cubicBezTo>
                <a:cubicBezTo>
                  <a:pt x="1853260" y="2426080"/>
                  <a:pt x="1843087" y="2400477"/>
                  <a:pt x="1834133" y="2374392"/>
                </a:cubicBezTo>
                <a:cubicBezTo>
                  <a:pt x="1810956" y="2310168"/>
                  <a:pt x="1787639" y="2245791"/>
                  <a:pt x="1764030" y="2181605"/>
                </a:cubicBezTo>
                <a:lnTo>
                  <a:pt x="1773936" y="2190750"/>
                </a:lnTo>
                <a:lnTo>
                  <a:pt x="1773174" y="2189988"/>
                </a:lnTo>
                <a:lnTo>
                  <a:pt x="1772412" y="2189988"/>
                </a:lnTo>
                <a:lnTo>
                  <a:pt x="1770125" y="2189226"/>
                </a:lnTo>
                <a:lnTo>
                  <a:pt x="1767077" y="2188463"/>
                </a:lnTo>
                <a:lnTo>
                  <a:pt x="1764030" y="2187701"/>
                </a:lnTo>
                <a:lnTo>
                  <a:pt x="1760219" y="2186177"/>
                </a:lnTo>
                <a:lnTo>
                  <a:pt x="1755648" y="2183891"/>
                </a:lnTo>
                <a:cubicBezTo>
                  <a:pt x="1736610" y="2177237"/>
                  <a:pt x="1715211" y="2165070"/>
                  <a:pt x="1697736" y="2154935"/>
                </a:cubicBezTo>
                <a:cubicBezTo>
                  <a:pt x="1619605" y="2106510"/>
                  <a:pt x="1554149" y="2040331"/>
                  <a:pt x="1495043" y="1970532"/>
                </a:cubicBezTo>
                <a:cubicBezTo>
                  <a:pt x="1447330" y="1921776"/>
                  <a:pt x="1424457" y="1817865"/>
                  <a:pt x="1402080" y="1756410"/>
                </a:cubicBezTo>
                <a:cubicBezTo>
                  <a:pt x="1396606" y="1738680"/>
                  <a:pt x="1372755" y="1657680"/>
                  <a:pt x="1357883" y="1647444"/>
                </a:cubicBezTo>
                <a:lnTo>
                  <a:pt x="1360169" y="1648205"/>
                </a:lnTo>
                <a:lnTo>
                  <a:pt x="1358645" y="1647444"/>
                </a:lnTo>
                <a:lnTo>
                  <a:pt x="1360931" y="1648967"/>
                </a:lnTo>
                <a:lnTo>
                  <a:pt x="1358645" y="1648205"/>
                </a:lnTo>
                <a:lnTo>
                  <a:pt x="1361693" y="1648967"/>
                </a:lnTo>
                <a:lnTo>
                  <a:pt x="1360169" y="1648205"/>
                </a:lnTo>
                <a:lnTo>
                  <a:pt x="1357122" y="1648205"/>
                </a:lnTo>
                <a:cubicBezTo>
                  <a:pt x="1356360" y="1648205"/>
                  <a:pt x="1354836" y="1647444"/>
                  <a:pt x="1354074" y="1647444"/>
                </a:cubicBezTo>
                <a:lnTo>
                  <a:pt x="1351025" y="1646682"/>
                </a:lnTo>
                <a:cubicBezTo>
                  <a:pt x="1350263" y="1645919"/>
                  <a:pt x="1349501" y="1645919"/>
                  <a:pt x="1348739" y="1645157"/>
                </a:cubicBezTo>
                <a:cubicBezTo>
                  <a:pt x="1310195" y="1628228"/>
                  <a:pt x="1237246" y="1497609"/>
                  <a:pt x="1230629" y="1455419"/>
                </a:cubicBezTo>
                <a:cubicBezTo>
                  <a:pt x="1220304" y="1380616"/>
                  <a:pt x="1215110" y="1304861"/>
                  <a:pt x="1207769" y="1229867"/>
                </a:cubicBezTo>
                <a:lnTo>
                  <a:pt x="1209294" y="1235963"/>
                </a:lnTo>
                <a:lnTo>
                  <a:pt x="1209294" y="1236726"/>
                </a:lnTo>
                <a:cubicBezTo>
                  <a:pt x="1180401" y="1180642"/>
                  <a:pt x="1136904" y="1100112"/>
                  <a:pt x="1133094" y="1039367"/>
                </a:cubicBezTo>
                <a:cubicBezTo>
                  <a:pt x="1132116" y="963942"/>
                  <a:pt x="1116838" y="885583"/>
                  <a:pt x="1103376" y="811529"/>
                </a:cubicBezTo>
                <a:cubicBezTo>
                  <a:pt x="1094676" y="759637"/>
                  <a:pt x="1080350" y="710603"/>
                  <a:pt x="1075182" y="658367"/>
                </a:cubicBezTo>
                <a:cubicBezTo>
                  <a:pt x="1063485" y="557453"/>
                  <a:pt x="1065479" y="455536"/>
                  <a:pt x="1072133" y="354330"/>
                </a:cubicBezTo>
                <a:cubicBezTo>
                  <a:pt x="1082840" y="249669"/>
                  <a:pt x="1099502" y="88684"/>
                  <a:pt x="1171194" y="3809"/>
                </a:cubicBezTo>
                <a:cubicBezTo>
                  <a:pt x="1175766" y="-3048"/>
                  <a:pt x="1184910" y="-4572"/>
                  <a:pt x="1191005" y="0"/>
                </a:cubicBezTo>
                <a:cubicBezTo>
                  <a:pt x="1197101" y="4572"/>
                  <a:pt x="1198626" y="13716"/>
                  <a:pt x="1194054" y="19811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3164471" y="529590"/>
            <a:ext cx="1395983" cy="535686"/>
          </a:xfrm>
          <a:custGeom>
            <a:avLst/>
            <a:gdLst>
              <a:gd name="connsiteX0" fmla="*/ 1376933 w 1395983"/>
              <a:gd name="connsiteY0" fmla="*/ 93726 h 535686"/>
              <a:gd name="connsiteX1" fmla="*/ 1227581 w 1395983"/>
              <a:gd name="connsiteY1" fmla="*/ 83819 h 535686"/>
              <a:gd name="connsiteX2" fmla="*/ 1186433 w 1395983"/>
              <a:gd name="connsiteY2" fmla="*/ 89915 h 535686"/>
              <a:gd name="connsiteX3" fmla="*/ 1162811 w 1395983"/>
              <a:gd name="connsiteY3" fmla="*/ 94487 h 535686"/>
              <a:gd name="connsiteX4" fmla="*/ 1146048 w 1395983"/>
              <a:gd name="connsiteY4" fmla="*/ 85343 h 535686"/>
              <a:gd name="connsiteX5" fmla="*/ 1130045 w 1395983"/>
              <a:gd name="connsiteY5" fmla="*/ 44195 h 535686"/>
              <a:gd name="connsiteX6" fmla="*/ 1122425 w 1395983"/>
              <a:gd name="connsiteY6" fmla="*/ 25145 h 535686"/>
              <a:gd name="connsiteX7" fmla="*/ 1119377 w 1395983"/>
              <a:gd name="connsiteY7" fmla="*/ 18287 h 535686"/>
              <a:gd name="connsiteX8" fmla="*/ 1120901 w 1395983"/>
              <a:gd name="connsiteY8" fmla="*/ 21336 h 535686"/>
              <a:gd name="connsiteX9" fmla="*/ 1120139 w 1395983"/>
              <a:gd name="connsiteY9" fmla="*/ 21336 h 535686"/>
              <a:gd name="connsiteX10" fmla="*/ 1133093 w 1395983"/>
              <a:gd name="connsiteY10" fmla="*/ 28955 h 535686"/>
              <a:gd name="connsiteX11" fmla="*/ 968501 w 1395983"/>
              <a:gd name="connsiteY11" fmla="*/ 32765 h 535686"/>
              <a:gd name="connsiteX12" fmla="*/ 629411 w 1395983"/>
              <a:gd name="connsiteY12" fmla="*/ 69341 h 535686"/>
              <a:gd name="connsiteX13" fmla="*/ 22097 w 1395983"/>
              <a:gd name="connsiteY13" fmla="*/ 533399 h 535686"/>
              <a:gd name="connsiteX14" fmla="*/ 2285 w 1395983"/>
              <a:gd name="connsiteY14" fmla="*/ 535685 h 535686"/>
              <a:gd name="connsiteX15" fmla="*/ 0 w 1395983"/>
              <a:gd name="connsiteY15" fmla="*/ 515112 h 535686"/>
              <a:gd name="connsiteX16" fmla="*/ 269748 w 1395983"/>
              <a:gd name="connsiteY16" fmla="*/ 259079 h 535686"/>
              <a:gd name="connsiteX17" fmla="*/ 620267 w 1395983"/>
              <a:gd name="connsiteY17" fmla="*/ 41909 h 535686"/>
              <a:gd name="connsiteX18" fmla="*/ 755142 w 1395983"/>
              <a:gd name="connsiteY18" fmla="*/ 20573 h 535686"/>
              <a:gd name="connsiteX19" fmla="*/ 949451 w 1395983"/>
              <a:gd name="connsiteY19" fmla="*/ 5333 h 535686"/>
              <a:gd name="connsiteX20" fmla="*/ 1133093 w 1395983"/>
              <a:gd name="connsiteY20" fmla="*/ 0 h 535686"/>
              <a:gd name="connsiteX21" fmla="*/ 1146048 w 1395983"/>
              <a:gd name="connsiteY21" fmla="*/ 8381 h 535686"/>
              <a:gd name="connsiteX22" fmla="*/ 1146810 w 1395983"/>
              <a:gd name="connsiteY22" fmla="*/ 10668 h 535686"/>
              <a:gd name="connsiteX23" fmla="*/ 1146810 w 1395983"/>
              <a:gd name="connsiteY23" fmla="*/ 9905 h 535686"/>
              <a:gd name="connsiteX24" fmla="*/ 1172717 w 1395983"/>
              <a:gd name="connsiteY24" fmla="*/ 74676 h 535686"/>
              <a:gd name="connsiteX25" fmla="*/ 1156716 w 1395983"/>
              <a:gd name="connsiteY25" fmla="*/ 66293 h 535686"/>
              <a:gd name="connsiteX26" fmla="*/ 1158239 w 1395983"/>
              <a:gd name="connsiteY26" fmla="*/ 66293 h 535686"/>
              <a:gd name="connsiteX27" fmla="*/ 1160525 w 1395983"/>
              <a:gd name="connsiteY27" fmla="*/ 65531 h 535686"/>
              <a:gd name="connsiteX28" fmla="*/ 1162811 w 1395983"/>
              <a:gd name="connsiteY28" fmla="*/ 64769 h 535686"/>
              <a:gd name="connsiteX29" fmla="*/ 1166622 w 1395983"/>
              <a:gd name="connsiteY29" fmla="*/ 64008 h 535686"/>
              <a:gd name="connsiteX30" fmla="*/ 1171193 w 1395983"/>
              <a:gd name="connsiteY30" fmla="*/ 63245 h 535686"/>
              <a:gd name="connsiteX31" fmla="*/ 1175766 w 1395983"/>
              <a:gd name="connsiteY31" fmla="*/ 62483 h 535686"/>
              <a:gd name="connsiteX32" fmla="*/ 1224533 w 1395983"/>
              <a:gd name="connsiteY32" fmla="*/ 55626 h 535686"/>
              <a:gd name="connsiteX33" fmla="*/ 1387601 w 1395983"/>
              <a:gd name="connsiteY33" fmla="*/ 67055 h 535686"/>
              <a:gd name="connsiteX34" fmla="*/ 1395983 w 1395983"/>
              <a:gd name="connsiteY34" fmla="*/ 85343 h 535686"/>
              <a:gd name="connsiteX35" fmla="*/ 1376933 w 1395983"/>
              <a:gd name="connsiteY35" fmla="*/ 93726 h 53568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</a:cxnLst>
            <a:rect l="l" t="t" r="r" b="b"/>
            <a:pathLst>
              <a:path w="1395983" h="535686">
                <a:moveTo>
                  <a:pt x="1376933" y="93726"/>
                </a:moveTo>
                <a:cubicBezTo>
                  <a:pt x="1334960" y="74764"/>
                  <a:pt x="1272031" y="79400"/>
                  <a:pt x="1227581" y="83819"/>
                </a:cubicBezTo>
                <a:cubicBezTo>
                  <a:pt x="1213827" y="85585"/>
                  <a:pt x="1200073" y="87477"/>
                  <a:pt x="1186433" y="89915"/>
                </a:cubicBezTo>
                <a:cubicBezTo>
                  <a:pt x="1179271" y="90970"/>
                  <a:pt x="1169606" y="92303"/>
                  <a:pt x="1162811" y="94487"/>
                </a:cubicBezTo>
                <a:cubicBezTo>
                  <a:pt x="1155954" y="96011"/>
                  <a:pt x="1149095" y="92201"/>
                  <a:pt x="1146048" y="85343"/>
                </a:cubicBezTo>
                <a:cubicBezTo>
                  <a:pt x="1141196" y="72428"/>
                  <a:pt x="1133843" y="56997"/>
                  <a:pt x="1130045" y="44195"/>
                </a:cubicBezTo>
                <a:cubicBezTo>
                  <a:pt x="1127632" y="39293"/>
                  <a:pt x="1123619" y="30441"/>
                  <a:pt x="1122425" y="25145"/>
                </a:cubicBezTo>
                <a:cubicBezTo>
                  <a:pt x="1120686" y="21183"/>
                  <a:pt x="1120317" y="22504"/>
                  <a:pt x="1119377" y="18287"/>
                </a:cubicBezTo>
                <a:lnTo>
                  <a:pt x="1120901" y="21336"/>
                </a:lnTo>
                <a:lnTo>
                  <a:pt x="1120139" y="21336"/>
                </a:lnTo>
                <a:lnTo>
                  <a:pt x="1133093" y="28955"/>
                </a:lnTo>
                <a:cubicBezTo>
                  <a:pt x="1077950" y="28498"/>
                  <a:pt x="1023594" y="29832"/>
                  <a:pt x="968501" y="32765"/>
                </a:cubicBezTo>
                <a:cubicBezTo>
                  <a:pt x="855776" y="43281"/>
                  <a:pt x="739406" y="40792"/>
                  <a:pt x="629411" y="69341"/>
                </a:cubicBezTo>
                <a:cubicBezTo>
                  <a:pt x="421551" y="150266"/>
                  <a:pt x="168363" y="364629"/>
                  <a:pt x="22097" y="533399"/>
                </a:cubicBezTo>
                <a:cubicBezTo>
                  <a:pt x="16763" y="539495"/>
                  <a:pt x="8381" y="540257"/>
                  <a:pt x="2285" y="535685"/>
                </a:cubicBezTo>
                <a:cubicBezTo>
                  <a:pt x="-3810" y="530351"/>
                  <a:pt x="-5333" y="521207"/>
                  <a:pt x="0" y="515112"/>
                </a:cubicBezTo>
                <a:cubicBezTo>
                  <a:pt x="77558" y="421195"/>
                  <a:pt x="175577" y="335635"/>
                  <a:pt x="269748" y="259079"/>
                </a:cubicBezTo>
                <a:cubicBezTo>
                  <a:pt x="374675" y="176834"/>
                  <a:pt x="494042" y="88531"/>
                  <a:pt x="620267" y="41909"/>
                </a:cubicBezTo>
                <a:cubicBezTo>
                  <a:pt x="663701" y="27457"/>
                  <a:pt x="709878" y="25349"/>
                  <a:pt x="755142" y="20573"/>
                </a:cubicBezTo>
                <a:cubicBezTo>
                  <a:pt x="819657" y="14173"/>
                  <a:pt x="884707" y="9029"/>
                  <a:pt x="949451" y="5333"/>
                </a:cubicBezTo>
                <a:cubicBezTo>
                  <a:pt x="1010653" y="2311"/>
                  <a:pt x="1071803" y="-469"/>
                  <a:pt x="1133093" y="0"/>
                </a:cubicBezTo>
                <a:cubicBezTo>
                  <a:pt x="1138427" y="0"/>
                  <a:pt x="1143761" y="3047"/>
                  <a:pt x="1146048" y="8381"/>
                </a:cubicBezTo>
                <a:cubicBezTo>
                  <a:pt x="1146810" y="9143"/>
                  <a:pt x="1146810" y="9905"/>
                  <a:pt x="1146810" y="10668"/>
                </a:cubicBezTo>
                <a:lnTo>
                  <a:pt x="1146810" y="9905"/>
                </a:lnTo>
                <a:cubicBezTo>
                  <a:pt x="1155458" y="31356"/>
                  <a:pt x="1163815" y="53073"/>
                  <a:pt x="1172717" y="74676"/>
                </a:cubicBezTo>
                <a:lnTo>
                  <a:pt x="1156716" y="66293"/>
                </a:lnTo>
                <a:lnTo>
                  <a:pt x="1158239" y="66293"/>
                </a:lnTo>
                <a:lnTo>
                  <a:pt x="1160525" y="65531"/>
                </a:lnTo>
                <a:lnTo>
                  <a:pt x="1162811" y="64769"/>
                </a:lnTo>
                <a:lnTo>
                  <a:pt x="1166622" y="64008"/>
                </a:lnTo>
                <a:lnTo>
                  <a:pt x="1171193" y="63245"/>
                </a:lnTo>
                <a:lnTo>
                  <a:pt x="1175766" y="62483"/>
                </a:lnTo>
                <a:cubicBezTo>
                  <a:pt x="1192250" y="60705"/>
                  <a:pt x="1207617" y="56387"/>
                  <a:pt x="1224533" y="55626"/>
                </a:cubicBezTo>
                <a:cubicBezTo>
                  <a:pt x="1270647" y="50838"/>
                  <a:pt x="1344180" y="46926"/>
                  <a:pt x="1387601" y="67055"/>
                </a:cubicBezTo>
                <a:cubicBezTo>
                  <a:pt x="1395222" y="70104"/>
                  <a:pt x="1399031" y="78486"/>
                  <a:pt x="1395983" y="85343"/>
                </a:cubicBezTo>
                <a:cubicBezTo>
                  <a:pt x="1392936" y="92963"/>
                  <a:pt x="1384554" y="96773"/>
                  <a:pt x="1376933" y="93726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4533785" y="596645"/>
            <a:ext cx="666500" cy="2766060"/>
          </a:xfrm>
          <a:custGeom>
            <a:avLst/>
            <a:gdLst>
              <a:gd name="connsiteX0" fmla="*/ 518159 w 666500"/>
              <a:gd name="connsiteY0" fmla="*/ 2750819 h 2766060"/>
              <a:gd name="connsiteX1" fmla="*/ 528066 w 666500"/>
              <a:gd name="connsiteY1" fmla="*/ 2596896 h 2766060"/>
              <a:gd name="connsiteX2" fmla="*/ 530352 w 666500"/>
              <a:gd name="connsiteY2" fmla="*/ 2561081 h 2766060"/>
              <a:gd name="connsiteX3" fmla="*/ 530352 w 666500"/>
              <a:gd name="connsiteY3" fmla="*/ 2551937 h 2766060"/>
              <a:gd name="connsiteX4" fmla="*/ 531114 w 666500"/>
              <a:gd name="connsiteY4" fmla="*/ 2550414 h 2766060"/>
              <a:gd name="connsiteX5" fmla="*/ 531114 w 666500"/>
              <a:gd name="connsiteY5" fmla="*/ 2548127 h 2766060"/>
              <a:gd name="connsiteX6" fmla="*/ 534923 w 666500"/>
              <a:gd name="connsiteY6" fmla="*/ 2558033 h 2766060"/>
              <a:gd name="connsiteX7" fmla="*/ 532638 w 666500"/>
              <a:gd name="connsiteY7" fmla="*/ 2542031 h 2766060"/>
              <a:gd name="connsiteX8" fmla="*/ 532638 w 666500"/>
              <a:gd name="connsiteY8" fmla="*/ 2541270 h 2766060"/>
              <a:gd name="connsiteX9" fmla="*/ 531114 w 666500"/>
              <a:gd name="connsiteY9" fmla="*/ 2548127 h 2766060"/>
              <a:gd name="connsiteX10" fmla="*/ 545591 w 666500"/>
              <a:gd name="connsiteY10" fmla="*/ 2402586 h 2766060"/>
              <a:gd name="connsiteX11" fmla="*/ 563879 w 666500"/>
              <a:gd name="connsiteY11" fmla="*/ 2366771 h 2766060"/>
              <a:gd name="connsiteX12" fmla="*/ 576834 w 666500"/>
              <a:gd name="connsiteY12" fmla="*/ 2250948 h 2766060"/>
              <a:gd name="connsiteX13" fmla="*/ 568452 w 666500"/>
              <a:gd name="connsiteY13" fmla="*/ 2033777 h 2766060"/>
              <a:gd name="connsiteX14" fmla="*/ 573785 w 666500"/>
              <a:gd name="connsiteY14" fmla="*/ 1949196 h 2766060"/>
              <a:gd name="connsiteX15" fmla="*/ 579882 w 666500"/>
              <a:gd name="connsiteY15" fmla="*/ 1920239 h 2766060"/>
              <a:gd name="connsiteX16" fmla="*/ 580644 w 666500"/>
              <a:gd name="connsiteY16" fmla="*/ 1918715 h 2766060"/>
              <a:gd name="connsiteX17" fmla="*/ 581405 w 666500"/>
              <a:gd name="connsiteY17" fmla="*/ 1915668 h 2766060"/>
              <a:gd name="connsiteX18" fmla="*/ 581405 w 666500"/>
              <a:gd name="connsiteY18" fmla="*/ 1914143 h 2766060"/>
              <a:gd name="connsiteX19" fmla="*/ 582167 w 666500"/>
              <a:gd name="connsiteY19" fmla="*/ 1912620 h 2766060"/>
              <a:gd name="connsiteX20" fmla="*/ 581405 w 666500"/>
              <a:gd name="connsiteY20" fmla="*/ 1913381 h 2766060"/>
              <a:gd name="connsiteX21" fmla="*/ 581405 w 666500"/>
              <a:gd name="connsiteY21" fmla="*/ 1915668 h 2766060"/>
              <a:gd name="connsiteX22" fmla="*/ 585978 w 666500"/>
              <a:gd name="connsiteY22" fmla="*/ 1732026 h 2766060"/>
              <a:gd name="connsiteX23" fmla="*/ 586740 w 666500"/>
              <a:gd name="connsiteY23" fmla="*/ 1727454 h 2766060"/>
              <a:gd name="connsiteX24" fmla="*/ 585978 w 666500"/>
              <a:gd name="connsiteY24" fmla="*/ 1729739 h 2766060"/>
              <a:gd name="connsiteX25" fmla="*/ 585978 w 666500"/>
              <a:gd name="connsiteY25" fmla="*/ 1728977 h 2766060"/>
              <a:gd name="connsiteX26" fmla="*/ 586740 w 666500"/>
              <a:gd name="connsiteY26" fmla="*/ 1727454 h 2766060"/>
              <a:gd name="connsiteX27" fmla="*/ 586740 w 666500"/>
              <a:gd name="connsiteY27" fmla="*/ 1725168 h 2766060"/>
              <a:gd name="connsiteX28" fmla="*/ 587502 w 666500"/>
              <a:gd name="connsiteY28" fmla="*/ 1723643 h 2766060"/>
              <a:gd name="connsiteX29" fmla="*/ 593597 w 666500"/>
              <a:gd name="connsiteY29" fmla="*/ 1693164 h 2766060"/>
              <a:gd name="connsiteX30" fmla="*/ 615696 w 666500"/>
              <a:gd name="connsiteY30" fmla="*/ 1579626 h 2766060"/>
              <a:gd name="connsiteX31" fmla="*/ 633984 w 666500"/>
              <a:gd name="connsiteY31" fmla="*/ 1223771 h 2766060"/>
              <a:gd name="connsiteX32" fmla="*/ 557022 w 666500"/>
              <a:gd name="connsiteY32" fmla="*/ 1113281 h 2766060"/>
              <a:gd name="connsiteX33" fmla="*/ 502920 w 666500"/>
              <a:gd name="connsiteY33" fmla="*/ 957071 h 2766060"/>
              <a:gd name="connsiteX34" fmla="*/ 503682 w 666500"/>
              <a:gd name="connsiteY34" fmla="*/ 960120 h 2766060"/>
              <a:gd name="connsiteX35" fmla="*/ 502920 w 666500"/>
              <a:gd name="connsiteY35" fmla="*/ 960120 h 2766060"/>
              <a:gd name="connsiteX36" fmla="*/ 502920 w 666500"/>
              <a:gd name="connsiteY36" fmla="*/ 958595 h 2766060"/>
              <a:gd name="connsiteX37" fmla="*/ 502158 w 666500"/>
              <a:gd name="connsiteY37" fmla="*/ 957071 h 2766060"/>
              <a:gd name="connsiteX38" fmla="*/ 502158 w 666500"/>
              <a:gd name="connsiteY38" fmla="*/ 955548 h 2766060"/>
              <a:gd name="connsiteX39" fmla="*/ 501396 w 666500"/>
              <a:gd name="connsiteY39" fmla="*/ 954023 h 2766060"/>
              <a:gd name="connsiteX40" fmla="*/ 500634 w 666500"/>
              <a:gd name="connsiteY40" fmla="*/ 951737 h 2766060"/>
              <a:gd name="connsiteX41" fmla="*/ 500634 w 666500"/>
              <a:gd name="connsiteY41" fmla="*/ 949451 h 2766060"/>
              <a:gd name="connsiteX42" fmla="*/ 499872 w 666500"/>
              <a:gd name="connsiteY42" fmla="*/ 947165 h 2766060"/>
              <a:gd name="connsiteX43" fmla="*/ 498347 w 666500"/>
              <a:gd name="connsiteY43" fmla="*/ 944118 h 2766060"/>
              <a:gd name="connsiteX44" fmla="*/ 472440 w 666500"/>
              <a:gd name="connsiteY44" fmla="*/ 850392 h 2766060"/>
              <a:gd name="connsiteX45" fmla="*/ 381761 w 666500"/>
              <a:gd name="connsiteY45" fmla="*/ 492251 h 2766060"/>
              <a:gd name="connsiteX46" fmla="*/ 6858 w 666500"/>
              <a:gd name="connsiteY46" fmla="*/ 25908 h 2766060"/>
              <a:gd name="connsiteX47" fmla="*/ 0 w 666500"/>
              <a:gd name="connsiteY47" fmla="*/ 6858 h 2766060"/>
              <a:gd name="connsiteX48" fmla="*/ 19050 w 666500"/>
              <a:gd name="connsiteY48" fmla="*/ 0 h 2766060"/>
              <a:gd name="connsiteX49" fmla="*/ 211835 w 666500"/>
              <a:gd name="connsiteY49" fmla="*/ 163068 h 2766060"/>
              <a:gd name="connsiteX50" fmla="*/ 409194 w 666500"/>
              <a:gd name="connsiteY50" fmla="*/ 485393 h 2766060"/>
              <a:gd name="connsiteX51" fmla="*/ 499872 w 666500"/>
              <a:gd name="connsiteY51" fmla="*/ 842771 h 2766060"/>
              <a:gd name="connsiteX52" fmla="*/ 524255 w 666500"/>
              <a:gd name="connsiteY52" fmla="*/ 929640 h 2766060"/>
              <a:gd name="connsiteX53" fmla="*/ 525779 w 666500"/>
              <a:gd name="connsiteY53" fmla="*/ 936498 h 2766060"/>
              <a:gd name="connsiteX54" fmla="*/ 527303 w 666500"/>
              <a:gd name="connsiteY54" fmla="*/ 938784 h 2766060"/>
              <a:gd name="connsiteX55" fmla="*/ 528066 w 666500"/>
              <a:gd name="connsiteY55" fmla="*/ 941831 h 2766060"/>
              <a:gd name="connsiteX56" fmla="*/ 528066 w 666500"/>
              <a:gd name="connsiteY56" fmla="*/ 944118 h 2766060"/>
              <a:gd name="connsiteX57" fmla="*/ 528828 w 666500"/>
              <a:gd name="connsiteY57" fmla="*/ 945642 h 2766060"/>
              <a:gd name="connsiteX58" fmla="*/ 529590 w 666500"/>
              <a:gd name="connsiteY58" fmla="*/ 947928 h 2766060"/>
              <a:gd name="connsiteX59" fmla="*/ 529590 w 666500"/>
              <a:gd name="connsiteY59" fmla="*/ 949451 h 2766060"/>
              <a:gd name="connsiteX60" fmla="*/ 530352 w 666500"/>
              <a:gd name="connsiteY60" fmla="*/ 950214 h 2766060"/>
              <a:gd name="connsiteX61" fmla="*/ 530352 w 666500"/>
              <a:gd name="connsiteY61" fmla="*/ 950976 h 2766060"/>
              <a:gd name="connsiteX62" fmla="*/ 531114 w 666500"/>
              <a:gd name="connsiteY62" fmla="*/ 954023 h 2766060"/>
              <a:gd name="connsiteX63" fmla="*/ 660653 w 666500"/>
              <a:gd name="connsiteY63" fmla="*/ 1210818 h 2766060"/>
              <a:gd name="connsiteX64" fmla="*/ 653034 w 666500"/>
              <a:gd name="connsiteY64" fmla="*/ 1530858 h 2766060"/>
              <a:gd name="connsiteX65" fmla="*/ 625602 w 666500"/>
              <a:gd name="connsiteY65" fmla="*/ 1680209 h 2766060"/>
              <a:gd name="connsiteX66" fmla="*/ 617220 w 666500"/>
              <a:gd name="connsiteY66" fmla="*/ 1720596 h 2766060"/>
              <a:gd name="connsiteX67" fmla="*/ 616458 w 666500"/>
              <a:gd name="connsiteY67" fmla="*/ 1725168 h 2766060"/>
              <a:gd name="connsiteX68" fmla="*/ 614934 w 666500"/>
              <a:gd name="connsiteY68" fmla="*/ 1729739 h 2766060"/>
              <a:gd name="connsiteX69" fmla="*/ 614934 w 666500"/>
              <a:gd name="connsiteY69" fmla="*/ 1732787 h 2766060"/>
              <a:gd name="connsiteX70" fmla="*/ 614172 w 666500"/>
              <a:gd name="connsiteY70" fmla="*/ 1734311 h 2766060"/>
              <a:gd name="connsiteX71" fmla="*/ 613409 w 666500"/>
              <a:gd name="connsiteY71" fmla="*/ 1736598 h 2766060"/>
              <a:gd name="connsiteX72" fmla="*/ 614172 w 666500"/>
              <a:gd name="connsiteY72" fmla="*/ 1732026 h 2766060"/>
              <a:gd name="connsiteX73" fmla="*/ 610361 w 666500"/>
              <a:gd name="connsiteY73" fmla="*/ 1916430 h 2766060"/>
              <a:gd name="connsiteX74" fmla="*/ 609600 w 666500"/>
              <a:gd name="connsiteY74" fmla="*/ 1918715 h 2766060"/>
              <a:gd name="connsiteX75" fmla="*/ 609600 w 666500"/>
              <a:gd name="connsiteY75" fmla="*/ 1920239 h 2766060"/>
              <a:gd name="connsiteX76" fmla="*/ 609600 w 666500"/>
              <a:gd name="connsiteY76" fmla="*/ 1919477 h 2766060"/>
              <a:gd name="connsiteX77" fmla="*/ 608838 w 666500"/>
              <a:gd name="connsiteY77" fmla="*/ 1921002 h 2766060"/>
              <a:gd name="connsiteX78" fmla="*/ 608838 w 666500"/>
              <a:gd name="connsiteY78" fmla="*/ 1923287 h 2766060"/>
              <a:gd name="connsiteX79" fmla="*/ 608076 w 666500"/>
              <a:gd name="connsiteY79" fmla="*/ 1924049 h 2766060"/>
              <a:gd name="connsiteX80" fmla="*/ 608076 w 666500"/>
              <a:gd name="connsiteY80" fmla="*/ 1926336 h 2766060"/>
              <a:gd name="connsiteX81" fmla="*/ 601979 w 666500"/>
              <a:gd name="connsiteY81" fmla="*/ 1953768 h 2766060"/>
              <a:gd name="connsiteX82" fmla="*/ 595884 w 666500"/>
              <a:gd name="connsiteY82" fmla="*/ 1998726 h 2766060"/>
              <a:gd name="connsiteX83" fmla="*/ 596646 w 666500"/>
              <a:gd name="connsiteY83" fmla="*/ 2028443 h 2766060"/>
              <a:gd name="connsiteX84" fmla="*/ 605028 w 666500"/>
              <a:gd name="connsiteY84" fmla="*/ 2251709 h 2766060"/>
              <a:gd name="connsiteX85" fmla="*/ 572261 w 666500"/>
              <a:gd name="connsiteY85" fmla="*/ 2412492 h 2766060"/>
              <a:gd name="connsiteX86" fmla="*/ 559308 w 666500"/>
              <a:gd name="connsiteY86" fmla="*/ 2547365 h 2766060"/>
              <a:gd name="connsiteX87" fmla="*/ 557784 w 666500"/>
              <a:gd name="connsiteY87" fmla="*/ 2554224 h 2766060"/>
              <a:gd name="connsiteX88" fmla="*/ 555497 w 666500"/>
              <a:gd name="connsiteY88" fmla="*/ 2538221 h 2766060"/>
              <a:gd name="connsiteX89" fmla="*/ 559308 w 666500"/>
              <a:gd name="connsiteY89" fmla="*/ 2548127 h 2766060"/>
              <a:gd name="connsiteX90" fmla="*/ 546353 w 666500"/>
              <a:gd name="connsiteY90" fmla="*/ 2752344 h 2766060"/>
              <a:gd name="connsiteX91" fmla="*/ 531114 w 666500"/>
              <a:gd name="connsiteY91" fmla="*/ 2766059 h 2766060"/>
              <a:gd name="connsiteX92" fmla="*/ 518159 w 666500"/>
              <a:gd name="connsiteY92" fmla="*/ 2750819 h 276606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  <a:cxn ang="61">
                <a:pos x="connsiteX61" y="connsiteY61"/>
              </a:cxn>
              <a:cxn ang="62">
                <a:pos x="connsiteX62" y="connsiteY62"/>
              </a:cxn>
              <a:cxn ang="63">
                <a:pos x="connsiteX63" y="connsiteY63"/>
              </a:cxn>
              <a:cxn ang="64">
                <a:pos x="connsiteX64" y="connsiteY64"/>
              </a:cxn>
              <a:cxn ang="65">
                <a:pos x="connsiteX65" y="connsiteY65"/>
              </a:cxn>
              <a:cxn ang="66">
                <a:pos x="connsiteX66" y="connsiteY66"/>
              </a:cxn>
              <a:cxn ang="67">
                <a:pos x="connsiteX67" y="connsiteY67"/>
              </a:cxn>
              <a:cxn ang="68">
                <a:pos x="connsiteX68" y="connsiteY68"/>
              </a:cxn>
              <a:cxn ang="69">
                <a:pos x="connsiteX69" y="connsiteY69"/>
              </a:cxn>
              <a:cxn ang="70">
                <a:pos x="connsiteX70" y="connsiteY70"/>
              </a:cxn>
              <a:cxn ang="71">
                <a:pos x="connsiteX71" y="connsiteY71"/>
              </a:cxn>
              <a:cxn ang="72">
                <a:pos x="connsiteX72" y="connsiteY72"/>
              </a:cxn>
              <a:cxn ang="73">
                <a:pos x="connsiteX73" y="connsiteY73"/>
              </a:cxn>
              <a:cxn ang="74">
                <a:pos x="connsiteX74" y="connsiteY74"/>
              </a:cxn>
              <a:cxn ang="75">
                <a:pos x="connsiteX75" y="connsiteY75"/>
              </a:cxn>
              <a:cxn ang="76">
                <a:pos x="connsiteX76" y="connsiteY76"/>
              </a:cxn>
              <a:cxn ang="77">
                <a:pos x="connsiteX77" y="connsiteY77"/>
              </a:cxn>
              <a:cxn ang="78">
                <a:pos x="connsiteX78" y="connsiteY78"/>
              </a:cxn>
              <a:cxn ang="79">
                <a:pos x="connsiteX79" y="connsiteY79"/>
              </a:cxn>
              <a:cxn ang="80">
                <a:pos x="connsiteX80" y="connsiteY80"/>
              </a:cxn>
              <a:cxn ang="81">
                <a:pos x="connsiteX81" y="connsiteY81"/>
              </a:cxn>
              <a:cxn ang="82">
                <a:pos x="connsiteX82" y="connsiteY82"/>
              </a:cxn>
              <a:cxn ang="83">
                <a:pos x="connsiteX83" y="connsiteY83"/>
              </a:cxn>
              <a:cxn ang="84">
                <a:pos x="connsiteX84" y="connsiteY84"/>
              </a:cxn>
              <a:cxn ang="85">
                <a:pos x="connsiteX85" y="connsiteY85"/>
              </a:cxn>
              <a:cxn ang="86">
                <a:pos x="connsiteX86" y="connsiteY86"/>
              </a:cxn>
              <a:cxn ang="87">
                <a:pos x="connsiteX87" y="connsiteY87"/>
              </a:cxn>
              <a:cxn ang="88">
                <a:pos x="connsiteX88" y="connsiteY88"/>
              </a:cxn>
              <a:cxn ang="89">
                <a:pos x="connsiteX89" y="connsiteY89"/>
              </a:cxn>
              <a:cxn ang="90">
                <a:pos x="connsiteX90" y="connsiteY90"/>
              </a:cxn>
              <a:cxn ang="91">
                <a:pos x="connsiteX91" y="connsiteY91"/>
              </a:cxn>
              <a:cxn ang="92">
                <a:pos x="connsiteX92" y="connsiteY92"/>
              </a:cxn>
            </a:cxnLst>
            <a:rect l="l" t="t" r="r" b="b"/>
            <a:pathLst>
              <a:path w="666500" h="2766060">
                <a:moveTo>
                  <a:pt x="518159" y="2750819"/>
                </a:moveTo>
                <a:cubicBezTo>
                  <a:pt x="520877" y="2699499"/>
                  <a:pt x="524852" y="2648178"/>
                  <a:pt x="528066" y="2596896"/>
                </a:cubicBezTo>
                <a:cubicBezTo>
                  <a:pt x="528053" y="2584907"/>
                  <a:pt x="529564" y="2572969"/>
                  <a:pt x="530352" y="2561081"/>
                </a:cubicBezTo>
                <a:lnTo>
                  <a:pt x="530352" y="2551937"/>
                </a:lnTo>
                <a:lnTo>
                  <a:pt x="531114" y="2550414"/>
                </a:lnTo>
                <a:lnTo>
                  <a:pt x="531114" y="2548127"/>
                </a:lnTo>
                <a:lnTo>
                  <a:pt x="534923" y="2558033"/>
                </a:lnTo>
                <a:cubicBezTo>
                  <a:pt x="531114" y="2553461"/>
                  <a:pt x="529590" y="2547365"/>
                  <a:pt x="532638" y="2542031"/>
                </a:cubicBezTo>
                <a:lnTo>
                  <a:pt x="532638" y="2541270"/>
                </a:lnTo>
                <a:lnTo>
                  <a:pt x="531114" y="2548127"/>
                </a:lnTo>
                <a:cubicBezTo>
                  <a:pt x="528980" y="2503754"/>
                  <a:pt x="529551" y="2442730"/>
                  <a:pt x="545591" y="2402586"/>
                </a:cubicBezTo>
                <a:cubicBezTo>
                  <a:pt x="550126" y="2385974"/>
                  <a:pt x="560781" y="2380627"/>
                  <a:pt x="563879" y="2366771"/>
                </a:cubicBezTo>
                <a:cubicBezTo>
                  <a:pt x="573341" y="2330145"/>
                  <a:pt x="574954" y="2288565"/>
                  <a:pt x="576834" y="2250948"/>
                </a:cubicBezTo>
                <a:cubicBezTo>
                  <a:pt x="576999" y="2183269"/>
                  <a:pt x="578561" y="2101024"/>
                  <a:pt x="568452" y="2033777"/>
                </a:cubicBezTo>
                <a:cubicBezTo>
                  <a:pt x="564527" y="2005533"/>
                  <a:pt x="569531" y="1977097"/>
                  <a:pt x="573785" y="1949196"/>
                </a:cubicBezTo>
                <a:cubicBezTo>
                  <a:pt x="576732" y="1939759"/>
                  <a:pt x="578320" y="1929853"/>
                  <a:pt x="579882" y="1920239"/>
                </a:cubicBezTo>
                <a:lnTo>
                  <a:pt x="580644" y="1918715"/>
                </a:lnTo>
                <a:lnTo>
                  <a:pt x="581405" y="1915668"/>
                </a:lnTo>
                <a:lnTo>
                  <a:pt x="581405" y="1914143"/>
                </a:lnTo>
                <a:lnTo>
                  <a:pt x="582167" y="1912620"/>
                </a:lnTo>
                <a:lnTo>
                  <a:pt x="581405" y="1913381"/>
                </a:lnTo>
                <a:lnTo>
                  <a:pt x="581405" y="1915668"/>
                </a:lnTo>
                <a:cubicBezTo>
                  <a:pt x="583400" y="1854606"/>
                  <a:pt x="583856" y="1792897"/>
                  <a:pt x="585978" y="1732026"/>
                </a:cubicBezTo>
                <a:cubicBezTo>
                  <a:pt x="585978" y="1730502"/>
                  <a:pt x="585978" y="1728977"/>
                  <a:pt x="586740" y="1727454"/>
                </a:cubicBezTo>
                <a:lnTo>
                  <a:pt x="585978" y="1729739"/>
                </a:lnTo>
                <a:lnTo>
                  <a:pt x="585978" y="1728977"/>
                </a:lnTo>
                <a:lnTo>
                  <a:pt x="586740" y="1727454"/>
                </a:lnTo>
                <a:lnTo>
                  <a:pt x="586740" y="1725168"/>
                </a:lnTo>
                <a:lnTo>
                  <a:pt x="587502" y="1723643"/>
                </a:lnTo>
                <a:cubicBezTo>
                  <a:pt x="590169" y="1713598"/>
                  <a:pt x="591108" y="1703285"/>
                  <a:pt x="593597" y="1693164"/>
                </a:cubicBezTo>
                <a:cubicBezTo>
                  <a:pt x="601891" y="1655533"/>
                  <a:pt x="609269" y="1617649"/>
                  <a:pt x="615696" y="1579626"/>
                </a:cubicBezTo>
                <a:cubicBezTo>
                  <a:pt x="639419" y="1465643"/>
                  <a:pt x="641693" y="1339342"/>
                  <a:pt x="633984" y="1223771"/>
                </a:cubicBezTo>
                <a:cubicBezTo>
                  <a:pt x="616496" y="1124635"/>
                  <a:pt x="605942" y="1164666"/>
                  <a:pt x="557022" y="1113281"/>
                </a:cubicBezTo>
                <a:cubicBezTo>
                  <a:pt x="524014" y="1068260"/>
                  <a:pt x="510476" y="1011542"/>
                  <a:pt x="502920" y="957071"/>
                </a:cubicBezTo>
                <a:lnTo>
                  <a:pt x="503682" y="960120"/>
                </a:lnTo>
                <a:lnTo>
                  <a:pt x="502920" y="960120"/>
                </a:lnTo>
                <a:lnTo>
                  <a:pt x="502920" y="958595"/>
                </a:lnTo>
                <a:lnTo>
                  <a:pt x="502158" y="957071"/>
                </a:lnTo>
                <a:lnTo>
                  <a:pt x="502158" y="955548"/>
                </a:lnTo>
                <a:lnTo>
                  <a:pt x="501396" y="954023"/>
                </a:lnTo>
                <a:lnTo>
                  <a:pt x="500634" y="951737"/>
                </a:lnTo>
                <a:lnTo>
                  <a:pt x="500634" y="949451"/>
                </a:lnTo>
                <a:lnTo>
                  <a:pt x="499872" y="947165"/>
                </a:lnTo>
                <a:lnTo>
                  <a:pt x="498347" y="944118"/>
                </a:lnTo>
                <a:cubicBezTo>
                  <a:pt x="489597" y="912939"/>
                  <a:pt x="481038" y="881659"/>
                  <a:pt x="472440" y="850392"/>
                </a:cubicBezTo>
                <a:cubicBezTo>
                  <a:pt x="438797" y="731697"/>
                  <a:pt x="409638" y="612406"/>
                  <a:pt x="381761" y="492251"/>
                </a:cubicBezTo>
                <a:cubicBezTo>
                  <a:pt x="342874" y="335432"/>
                  <a:pt x="147777" y="105752"/>
                  <a:pt x="6858" y="25908"/>
                </a:cubicBezTo>
                <a:cubicBezTo>
                  <a:pt x="0" y="22859"/>
                  <a:pt x="-3047" y="14477"/>
                  <a:pt x="0" y="6858"/>
                </a:cubicBezTo>
                <a:cubicBezTo>
                  <a:pt x="3809" y="0"/>
                  <a:pt x="12191" y="-3047"/>
                  <a:pt x="19050" y="0"/>
                </a:cubicBezTo>
                <a:cubicBezTo>
                  <a:pt x="86753" y="34531"/>
                  <a:pt x="159918" y="108369"/>
                  <a:pt x="211835" y="163068"/>
                </a:cubicBezTo>
                <a:cubicBezTo>
                  <a:pt x="292290" y="250837"/>
                  <a:pt x="378891" y="368947"/>
                  <a:pt x="409194" y="485393"/>
                </a:cubicBezTo>
                <a:cubicBezTo>
                  <a:pt x="438048" y="605637"/>
                  <a:pt x="466420" y="723773"/>
                  <a:pt x="499872" y="842771"/>
                </a:cubicBezTo>
                <a:cubicBezTo>
                  <a:pt x="508228" y="871867"/>
                  <a:pt x="515353" y="900645"/>
                  <a:pt x="524255" y="929640"/>
                </a:cubicBezTo>
                <a:lnTo>
                  <a:pt x="525779" y="936498"/>
                </a:lnTo>
                <a:lnTo>
                  <a:pt x="527303" y="938784"/>
                </a:lnTo>
                <a:lnTo>
                  <a:pt x="528066" y="941831"/>
                </a:lnTo>
                <a:lnTo>
                  <a:pt x="528066" y="944118"/>
                </a:lnTo>
                <a:lnTo>
                  <a:pt x="528828" y="945642"/>
                </a:lnTo>
                <a:lnTo>
                  <a:pt x="529590" y="947928"/>
                </a:lnTo>
                <a:lnTo>
                  <a:pt x="529590" y="949451"/>
                </a:lnTo>
                <a:lnTo>
                  <a:pt x="530352" y="950214"/>
                </a:lnTo>
                <a:lnTo>
                  <a:pt x="530352" y="950976"/>
                </a:lnTo>
                <a:cubicBezTo>
                  <a:pt x="531114" y="952500"/>
                  <a:pt x="531114" y="953262"/>
                  <a:pt x="531114" y="954023"/>
                </a:cubicBezTo>
                <a:cubicBezTo>
                  <a:pt x="569201" y="1188770"/>
                  <a:pt x="633603" y="1054696"/>
                  <a:pt x="660653" y="1210818"/>
                </a:cubicBezTo>
                <a:cubicBezTo>
                  <a:pt x="670026" y="1316977"/>
                  <a:pt x="668731" y="1425257"/>
                  <a:pt x="653034" y="1530858"/>
                </a:cubicBezTo>
                <a:cubicBezTo>
                  <a:pt x="644436" y="1580350"/>
                  <a:pt x="636803" y="1631226"/>
                  <a:pt x="625602" y="1680209"/>
                </a:cubicBezTo>
                <a:cubicBezTo>
                  <a:pt x="623747" y="1692960"/>
                  <a:pt x="619785" y="1707565"/>
                  <a:pt x="617220" y="1720596"/>
                </a:cubicBezTo>
                <a:lnTo>
                  <a:pt x="616458" y="1725168"/>
                </a:lnTo>
                <a:lnTo>
                  <a:pt x="614934" y="1729739"/>
                </a:lnTo>
                <a:lnTo>
                  <a:pt x="614934" y="1732787"/>
                </a:lnTo>
                <a:lnTo>
                  <a:pt x="614172" y="1734311"/>
                </a:lnTo>
                <a:cubicBezTo>
                  <a:pt x="614172" y="1735074"/>
                  <a:pt x="614172" y="1735836"/>
                  <a:pt x="613409" y="1736598"/>
                </a:cubicBezTo>
                <a:lnTo>
                  <a:pt x="614172" y="1732026"/>
                </a:lnTo>
                <a:cubicBezTo>
                  <a:pt x="613524" y="1793354"/>
                  <a:pt x="610844" y="1855000"/>
                  <a:pt x="610361" y="1916430"/>
                </a:cubicBezTo>
                <a:cubicBezTo>
                  <a:pt x="610361" y="1917192"/>
                  <a:pt x="609600" y="1917954"/>
                  <a:pt x="609600" y="1918715"/>
                </a:cubicBezTo>
                <a:lnTo>
                  <a:pt x="609600" y="1920239"/>
                </a:lnTo>
                <a:lnTo>
                  <a:pt x="609600" y="1919477"/>
                </a:lnTo>
                <a:lnTo>
                  <a:pt x="608838" y="1921002"/>
                </a:lnTo>
                <a:lnTo>
                  <a:pt x="608838" y="1923287"/>
                </a:lnTo>
                <a:lnTo>
                  <a:pt x="608076" y="1924049"/>
                </a:lnTo>
                <a:lnTo>
                  <a:pt x="608076" y="1926336"/>
                </a:lnTo>
                <a:cubicBezTo>
                  <a:pt x="605599" y="1935645"/>
                  <a:pt x="603758" y="1944268"/>
                  <a:pt x="601979" y="1953768"/>
                </a:cubicBezTo>
                <a:cubicBezTo>
                  <a:pt x="600100" y="1968766"/>
                  <a:pt x="597446" y="1983689"/>
                  <a:pt x="595884" y="1998726"/>
                </a:cubicBezTo>
                <a:cubicBezTo>
                  <a:pt x="596569" y="2004593"/>
                  <a:pt x="594728" y="2023541"/>
                  <a:pt x="596646" y="2028443"/>
                </a:cubicBezTo>
                <a:cubicBezTo>
                  <a:pt x="606374" y="2097925"/>
                  <a:pt x="606666" y="2182177"/>
                  <a:pt x="605028" y="2251709"/>
                </a:cubicBezTo>
                <a:cubicBezTo>
                  <a:pt x="601345" y="2305939"/>
                  <a:pt x="604926" y="2365971"/>
                  <a:pt x="572261" y="2412492"/>
                </a:cubicBezTo>
                <a:cubicBezTo>
                  <a:pt x="556641" y="2457310"/>
                  <a:pt x="558012" y="2501252"/>
                  <a:pt x="559308" y="2547365"/>
                </a:cubicBezTo>
                <a:cubicBezTo>
                  <a:pt x="560070" y="2549652"/>
                  <a:pt x="559308" y="2551937"/>
                  <a:pt x="557784" y="2554224"/>
                </a:cubicBezTo>
                <a:lnTo>
                  <a:pt x="555497" y="2538221"/>
                </a:lnTo>
                <a:cubicBezTo>
                  <a:pt x="557784" y="2540508"/>
                  <a:pt x="559308" y="2544318"/>
                  <a:pt x="559308" y="2548127"/>
                </a:cubicBezTo>
                <a:cubicBezTo>
                  <a:pt x="555955" y="2615692"/>
                  <a:pt x="550583" y="2684513"/>
                  <a:pt x="546353" y="2752344"/>
                </a:cubicBezTo>
                <a:cubicBezTo>
                  <a:pt x="545591" y="2759963"/>
                  <a:pt x="539496" y="2766059"/>
                  <a:pt x="531114" y="2766059"/>
                </a:cubicBezTo>
                <a:cubicBezTo>
                  <a:pt x="523494" y="2765298"/>
                  <a:pt x="517397" y="2758439"/>
                  <a:pt x="518159" y="2750819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5050421" y="3333750"/>
            <a:ext cx="655320" cy="69341"/>
          </a:xfrm>
          <a:custGeom>
            <a:avLst/>
            <a:gdLst>
              <a:gd name="connsiteX0" fmla="*/ 637794 w 655320"/>
              <a:gd name="connsiteY0" fmla="*/ 69341 h 69341"/>
              <a:gd name="connsiteX1" fmla="*/ 544067 w 655320"/>
              <a:gd name="connsiteY1" fmla="*/ 50291 h 69341"/>
              <a:gd name="connsiteX2" fmla="*/ 407670 w 655320"/>
              <a:gd name="connsiteY2" fmla="*/ 51053 h 69341"/>
              <a:gd name="connsiteX3" fmla="*/ 14478 w 655320"/>
              <a:gd name="connsiteY3" fmla="*/ 52578 h 69341"/>
              <a:gd name="connsiteX4" fmla="*/ 3810 w 655320"/>
              <a:gd name="connsiteY4" fmla="*/ 47244 h 69341"/>
              <a:gd name="connsiteX5" fmla="*/ 0 w 655320"/>
              <a:gd name="connsiteY5" fmla="*/ 36576 h 69341"/>
              <a:gd name="connsiteX6" fmla="*/ 761 w 655320"/>
              <a:gd name="connsiteY6" fmla="*/ 32765 h 69341"/>
              <a:gd name="connsiteX7" fmla="*/ 761 w 655320"/>
              <a:gd name="connsiteY7" fmla="*/ 25908 h 69341"/>
              <a:gd name="connsiteX8" fmla="*/ 1523 w 655320"/>
              <a:gd name="connsiteY8" fmla="*/ 22859 h 69341"/>
              <a:gd name="connsiteX9" fmla="*/ 1523 w 655320"/>
              <a:gd name="connsiteY9" fmla="*/ 21335 h 69341"/>
              <a:gd name="connsiteX10" fmla="*/ 2286 w 655320"/>
              <a:gd name="connsiteY10" fmla="*/ 12191 h 69341"/>
              <a:gd name="connsiteX11" fmla="*/ 2286 w 655320"/>
              <a:gd name="connsiteY11" fmla="*/ 14478 h 69341"/>
              <a:gd name="connsiteX12" fmla="*/ 16764 w 655320"/>
              <a:gd name="connsiteY12" fmla="*/ 0 h 69341"/>
              <a:gd name="connsiteX13" fmla="*/ 30480 w 655320"/>
              <a:gd name="connsiteY13" fmla="*/ 14478 h 69341"/>
              <a:gd name="connsiteX14" fmla="*/ 30480 w 655320"/>
              <a:gd name="connsiteY14" fmla="*/ 16764 h 69341"/>
              <a:gd name="connsiteX15" fmla="*/ 30480 w 655320"/>
              <a:gd name="connsiteY15" fmla="*/ 15240 h 69341"/>
              <a:gd name="connsiteX16" fmla="*/ 29717 w 655320"/>
              <a:gd name="connsiteY16" fmla="*/ 23621 h 69341"/>
              <a:gd name="connsiteX17" fmla="*/ 28194 w 655320"/>
              <a:gd name="connsiteY17" fmla="*/ 39623 h 69341"/>
              <a:gd name="connsiteX18" fmla="*/ 14478 w 655320"/>
              <a:gd name="connsiteY18" fmla="*/ 23621 h 69341"/>
              <a:gd name="connsiteX19" fmla="*/ 407670 w 655320"/>
              <a:gd name="connsiteY19" fmla="*/ 22097 h 69341"/>
              <a:gd name="connsiteX20" fmla="*/ 539496 w 655320"/>
              <a:gd name="connsiteY20" fmla="*/ 22097 h 69341"/>
              <a:gd name="connsiteX21" fmla="*/ 645414 w 655320"/>
              <a:gd name="connsiteY21" fmla="*/ 41909 h 69341"/>
              <a:gd name="connsiteX22" fmla="*/ 655320 w 655320"/>
              <a:gd name="connsiteY22" fmla="*/ 59435 h 69341"/>
              <a:gd name="connsiteX23" fmla="*/ 637794 w 655320"/>
              <a:gd name="connsiteY23" fmla="*/ 69341 h 6934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</a:cxnLst>
            <a:rect l="l" t="t" r="r" b="b"/>
            <a:pathLst>
              <a:path w="655320" h="69341">
                <a:moveTo>
                  <a:pt x="637794" y="69341"/>
                </a:moveTo>
                <a:cubicBezTo>
                  <a:pt x="611060" y="63271"/>
                  <a:pt x="572223" y="49263"/>
                  <a:pt x="544067" y="50291"/>
                </a:cubicBezTo>
                <a:cubicBezTo>
                  <a:pt x="498348" y="49745"/>
                  <a:pt x="453339" y="51523"/>
                  <a:pt x="407670" y="51053"/>
                </a:cubicBezTo>
                <a:cubicBezTo>
                  <a:pt x="276580" y="51320"/>
                  <a:pt x="145516" y="51917"/>
                  <a:pt x="14478" y="52578"/>
                </a:cubicBezTo>
                <a:cubicBezTo>
                  <a:pt x="9905" y="52578"/>
                  <a:pt x="6096" y="50291"/>
                  <a:pt x="3810" y="47244"/>
                </a:cubicBezTo>
                <a:cubicBezTo>
                  <a:pt x="761" y="44196"/>
                  <a:pt x="-761" y="40385"/>
                  <a:pt x="0" y="36576"/>
                </a:cubicBezTo>
                <a:lnTo>
                  <a:pt x="761" y="32765"/>
                </a:lnTo>
                <a:lnTo>
                  <a:pt x="761" y="25908"/>
                </a:lnTo>
                <a:lnTo>
                  <a:pt x="1523" y="22859"/>
                </a:lnTo>
                <a:lnTo>
                  <a:pt x="1523" y="21335"/>
                </a:lnTo>
                <a:cubicBezTo>
                  <a:pt x="977" y="14744"/>
                  <a:pt x="2514" y="16141"/>
                  <a:pt x="2286" y="12191"/>
                </a:cubicBezTo>
                <a:lnTo>
                  <a:pt x="2286" y="14478"/>
                </a:lnTo>
                <a:cubicBezTo>
                  <a:pt x="2286" y="6858"/>
                  <a:pt x="8382" y="0"/>
                  <a:pt x="16764" y="0"/>
                </a:cubicBezTo>
                <a:cubicBezTo>
                  <a:pt x="24384" y="0"/>
                  <a:pt x="30480" y="6858"/>
                  <a:pt x="30480" y="14478"/>
                </a:cubicBezTo>
                <a:cubicBezTo>
                  <a:pt x="30480" y="15240"/>
                  <a:pt x="30480" y="16002"/>
                  <a:pt x="30480" y="16764"/>
                </a:cubicBezTo>
                <a:lnTo>
                  <a:pt x="30480" y="15240"/>
                </a:lnTo>
                <a:cubicBezTo>
                  <a:pt x="30975" y="20942"/>
                  <a:pt x="29426" y="19837"/>
                  <a:pt x="29717" y="23621"/>
                </a:cubicBezTo>
                <a:cubicBezTo>
                  <a:pt x="29857" y="27495"/>
                  <a:pt x="28867" y="35852"/>
                  <a:pt x="28194" y="39623"/>
                </a:cubicBezTo>
                <a:lnTo>
                  <a:pt x="14478" y="23621"/>
                </a:lnTo>
                <a:cubicBezTo>
                  <a:pt x="145491" y="23723"/>
                  <a:pt x="276682" y="23012"/>
                  <a:pt x="407670" y="22097"/>
                </a:cubicBezTo>
                <a:cubicBezTo>
                  <a:pt x="451611" y="22097"/>
                  <a:pt x="495554" y="22097"/>
                  <a:pt x="539496" y="22097"/>
                </a:cubicBezTo>
                <a:cubicBezTo>
                  <a:pt x="575919" y="19659"/>
                  <a:pt x="610451" y="33909"/>
                  <a:pt x="645414" y="41909"/>
                </a:cubicBezTo>
                <a:cubicBezTo>
                  <a:pt x="653034" y="44196"/>
                  <a:pt x="656844" y="51815"/>
                  <a:pt x="655320" y="59435"/>
                </a:cubicBezTo>
                <a:cubicBezTo>
                  <a:pt x="653034" y="67055"/>
                  <a:pt x="645414" y="71628"/>
                  <a:pt x="637794" y="69341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9175877" y="3751326"/>
            <a:ext cx="484779" cy="3446526"/>
          </a:xfrm>
          <a:custGeom>
            <a:avLst/>
            <a:gdLst>
              <a:gd name="connsiteX0" fmla="*/ 297192 w 484779"/>
              <a:gd name="connsiteY0" fmla="*/ 0 h 3446526"/>
              <a:gd name="connsiteX1" fmla="*/ 307098 w 484779"/>
              <a:gd name="connsiteY1" fmla="*/ 4571 h 3446526"/>
              <a:gd name="connsiteX2" fmla="*/ 306323 w 484779"/>
              <a:gd name="connsiteY2" fmla="*/ 3809 h 3446526"/>
              <a:gd name="connsiteX3" fmla="*/ 483869 w 484779"/>
              <a:gd name="connsiteY3" fmla="*/ 259841 h 3446526"/>
              <a:gd name="connsiteX4" fmla="*/ 351294 w 484779"/>
              <a:gd name="connsiteY4" fmla="*/ 498347 h 3446526"/>
              <a:gd name="connsiteX5" fmla="*/ 352043 w 484779"/>
              <a:gd name="connsiteY5" fmla="*/ 497585 h 3446526"/>
              <a:gd name="connsiteX6" fmla="*/ 349770 w 484779"/>
              <a:gd name="connsiteY6" fmla="*/ 499109 h 3446526"/>
              <a:gd name="connsiteX7" fmla="*/ 352043 w 484779"/>
              <a:gd name="connsiteY7" fmla="*/ 497585 h 3446526"/>
              <a:gd name="connsiteX8" fmla="*/ 349770 w 484779"/>
              <a:gd name="connsiteY8" fmla="*/ 499871 h 3446526"/>
              <a:gd name="connsiteX9" fmla="*/ 351294 w 484779"/>
              <a:gd name="connsiteY9" fmla="*/ 497585 h 3446526"/>
              <a:gd name="connsiteX10" fmla="*/ 348995 w 484779"/>
              <a:gd name="connsiteY10" fmla="*/ 500633 h 3446526"/>
              <a:gd name="connsiteX11" fmla="*/ 349770 w 484779"/>
              <a:gd name="connsiteY11" fmla="*/ 499871 h 3446526"/>
              <a:gd name="connsiteX12" fmla="*/ 346722 w 484779"/>
              <a:gd name="connsiteY12" fmla="*/ 503682 h 3446526"/>
              <a:gd name="connsiteX13" fmla="*/ 347471 w 484779"/>
              <a:gd name="connsiteY13" fmla="*/ 502158 h 3446526"/>
              <a:gd name="connsiteX14" fmla="*/ 345198 w 484779"/>
              <a:gd name="connsiteY14" fmla="*/ 506729 h 3446526"/>
              <a:gd name="connsiteX15" fmla="*/ 345198 w 484779"/>
              <a:gd name="connsiteY15" fmla="*/ 505967 h 3446526"/>
              <a:gd name="connsiteX16" fmla="*/ 342900 w 484779"/>
              <a:gd name="connsiteY16" fmla="*/ 511302 h 3446526"/>
              <a:gd name="connsiteX17" fmla="*/ 342900 w 484779"/>
              <a:gd name="connsiteY17" fmla="*/ 510539 h 3446526"/>
              <a:gd name="connsiteX18" fmla="*/ 339864 w 484779"/>
              <a:gd name="connsiteY18" fmla="*/ 516635 h 3446526"/>
              <a:gd name="connsiteX19" fmla="*/ 340626 w 484779"/>
              <a:gd name="connsiteY19" fmla="*/ 515873 h 3446526"/>
              <a:gd name="connsiteX20" fmla="*/ 337578 w 484779"/>
              <a:gd name="connsiteY20" fmla="*/ 522732 h 3446526"/>
              <a:gd name="connsiteX21" fmla="*/ 337578 w 484779"/>
              <a:gd name="connsiteY21" fmla="*/ 521970 h 3446526"/>
              <a:gd name="connsiteX22" fmla="*/ 334530 w 484779"/>
              <a:gd name="connsiteY22" fmla="*/ 528827 h 3446526"/>
              <a:gd name="connsiteX23" fmla="*/ 331469 w 484779"/>
              <a:gd name="connsiteY23" fmla="*/ 536447 h 3446526"/>
              <a:gd name="connsiteX24" fmla="*/ 332244 w 484779"/>
              <a:gd name="connsiteY24" fmla="*/ 535685 h 3446526"/>
              <a:gd name="connsiteX25" fmla="*/ 316242 w 484779"/>
              <a:gd name="connsiteY25" fmla="*/ 579882 h 3446526"/>
              <a:gd name="connsiteX26" fmla="*/ 317004 w 484779"/>
              <a:gd name="connsiteY26" fmla="*/ 579882 h 3446526"/>
              <a:gd name="connsiteX27" fmla="*/ 253745 w 484779"/>
              <a:gd name="connsiteY27" fmla="*/ 769620 h 3446526"/>
              <a:gd name="connsiteX28" fmla="*/ 254520 w 484779"/>
              <a:gd name="connsiteY28" fmla="*/ 769620 h 3446526"/>
              <a:gd name="connsiteX29" fmla="*/ 250697 w 484779"/>
              <a:gd name="connsiteY29" fmla="*/ 781050 h 3446526"/>
              <a:gd name="connsiteX30" fmla="*/ 250697 w 484779"/>
              <a:gd name="connsiteY30" fmla="*/ 779526 h 3446526"/>
              <a:gd name="connsiteX31" fmla="*/ 247650 w 484779"/>
              <a:gd name="connsiteY31" fmla="*/ 791717 h 3446526"/>
              <a:gd name="connsiteX32" fmla="*/ 247650 w 484779"/>
              <a:gd name="connsiteY32" fmla="*/ 790955 h 3446526"/>
              <a:gd name="connsiteX33" fmla="*/ 244614 w 484779"/>
              <a:gd name="connsiteY33" fmla="*/ 803909 h 3446526"/>
              <a:gd name="connsiteX34" fmla="*/ 245376 w 484779"/>
              <a:gd name="connsiteY34" fmla="*/ 803909 h 3446526"/>
              <a:gd name="connsiteX35" fmla="*/ 243090 w 484779"/>
              <a:gd name="connsiteY35" fmla="*/ 817626 h 3446526"/>
              <a:gd name="connsiteX36" fmla="*/ 243090 w 484779"/>
              <a:gd name="connsiteY36" fmla="*/ 816864 h 3446526"/>
              <a:gd name="connsiteX37" fmla="*/ 241566 w 484779"/>
              <a:gd name="connsiteY37" fmla="*/ 954023 h 3446526"/>
              <a:gd name="connsiteX38" fmla="*/ 241566 w 484779"/>
              <a:gd name="connsiteY38" fmla="*/ 953261 h 3446526"/>
              <a:gd name="connsiteX39" fmla="*/ 268998 w 484779"/>
              <a:gd name="connsiteY39" fmla="*/ 1175765 h 3446526"/>
              <a:gd name="connsiteX40" fmla="*/ 268998 w 484779"/>
              <a:gd name="connsiteY40" fmla="*/ 1175003 h 3446526"/>
              <a:gd name="connsiteX41" fmla="*/ 359676 w 484779"/>
              <a:gd name="connsiteY41" fmla="*/ 1748789 h 3446526"/>
              <a:gd name="connsiteX42" fmla="*/ 377202 w 484779"/>
              <a:gd name="connsiteY42" fmla="*/ 2100071 h 3446526"/>
              <a:gd name="connsiteX43" fmla="*/ 334530 w 484779"/>
              <a:gd name="connsiteY43" fmla="*/ 2481071 h 3446526"/>
              <a:gd name="connsiteX44" fmla="*/ 153161 w 484779"/>
              <a:gd name="connsiteY44" fmla="*/ 3102864 h 3446526"/>
              <a:gd name="connsiteX45" fmla="*/ 26669 w 484779"/>
              <a:gd name="connsiteY45" fmla="*/ 3446526 h 3446526"/>
              <a:gd name="connsiteX46" fmla="*/ 0 w 484779"/>
              <a:gd name="connsiteY46" fmla="*/ 3436619 h 3446526"/>
              <a:gd name="connsiteX47" fmla="*/ 0 w 484779"/>
              <a:gd name="connsiteY47" fmla="*/ 3435857 h 3446526"/>
              <a:gd name="connsiteX48" fmla="*/ 761 w 484779"/>
              <a:gd name="connsiteY48" fmla="*/ 3433571 h 3446526"/>
              <a:gd name="connsiteX49" fmla="*/ 2298 w 484779"/>
              <a:gd name="connsiteY49" fmla="*/ 3430523 h 3446526"/>
              <a:gd name="connsiteX50" fmla="*/ 3822 w 484779"/>
              <a:gd name="connsiteY50" fmla="*/ 3426714 h 3446526"/>
              <a:gd name="connsiteX51" fmla="*/ 6095 w 484779"/>
              <a:gd name="connsiteY51" fmla="*/ 3421380 h 3446526"/>
              <a:gd name="connsiteX52" fmla="*/ 8394 w 484779"/>
              <a:gd name="connsiteY52" fmla="*/ 3414521 h 3446526"/>
              <a:gd name="connsiteX53" fmla="*/ 32016 w 484779"/>
              <a:gd name="connsiteY53" fmla="*/ 3353561 h 3446526"/>
              <a:gd name="connsiteX54" fmla="*/ 174497 w 484779"/>
              <a:gd name="connsiteY54" fmla="*/ 2948178 h 3446526"/>
              <a:gd name="connsiteX55" fmla="*/ 174497 w 484779"/>
              <a:gd name="connsiteY55" fmla="*/ 2948940 h 3446526"/>
              <a:gd name="connsiteX56" fmla="*/ 191261 w 484779"/>
              <a:gd name="connsiteY56" fmla="*/ 2897123 h 3446526"/>
              <a:gd name="connsiteX57" fmla="*/ 191261 w 484779"/>
              <a:gd name="connsiteY57" fmla="*/ 2897885 h 3446526"/>
              <a:gd name="connsiteX58" fmla="*/ 317004 w 484779"/>
              <a:gd name="connsiteY58" fmla="*/ 2423921 h 3446526"/>
              <a:gd name="connsiteX59" fmla="*/ 317004 w 484779"/>
              <a:gd name="connsiteY59" fmla="*/ 2424683 h 3446526"/>
              <a:gd name="connsiteX60" fmla="*/ 326148 w 484779"/>
              <a:gd name="connsiteY60" fmla="*/ 2375153 h 3446526"/>
              <a:gd name="connsiteX61" fmla="*/ 333768 w 484779"/>
              <a:gd name="connsiteY61" fmla="*/ 2327147 h 3446526"/>
              <a:gd name="connsiteX62" fmla="*/ 340626 w 484779"/>
              <a:gd name="connsiteY62" fmla="*/ 2280665 h 3446526"/>
              <a:gd name="connsiteX63" fmla="*/ 340626 w 484779"/>
              <a:gd name="connsiteY63" fmla="*/ 2281427 h 3446526"/>
              <a:gd name="connsiteX64" fmla="*/ 345198 w 484779"/>
              <a:gd name="connsiteY64" fmla="*/ 2236470 h 3446526"/>
              <a:gd name="connsiteX65" fmla="*/ 345198 w 484779"/>
              <a:gd name="connsiteY65" fmla="*/ 2237232 h 3446526"/>
              <a:gd name="connsiteX66" fmla="*/ 348246 w 484779"/>
              <a:gd name="connsiteY66" fmla="*/ 2194559 h 3446526"/>
              <a:gd name="connsiteX67" fmla="*/ 348246 w 484779"/>
              <a:gd name="connsiteY67" fmla="*/ 2195321 h 3446526"/>
              <a:gd name="connsiteX68" fmla="*/ 318528 w 484779"/>
              <a:gd name="connsiteY68" fmla="*/ 1660397 h 3446526"/>
              <a:gd name="connsiteX69" fmla="*/ 318528 w 484779"/>
              <a:gd name="connsiteY69" fmla="*/ 1661159 h 3446526"/>
              <a:gd name="connsiteX70" fmla="*/ 224040 w 484779"/>
              <a:gd name="connsiteY70" fmla="*/ 1062989 h 3446526"/>
              <a:gd name="connsiteX71" fmla="*/ 211073 w 484779"/>
              <a:gd name="connsiteY71" fmla="*/ 861821 h 3446526"/>
              <a:gd name="connsiteX72" fmla="*/ 258330 w 484779"/>
              <a:gd name="connsiteY72" fmla="*/ 669797 h 3446526"/>
              <a:gd name="connsiteX73" fmla="*/ 258330 w 484779"/>
              <a:gd name="connsiteY73" fmla="*/ 670559 h 3446526"/>
              <a:gd name="connsiteX74" fmla="*/ 305574 w 484779"/>
              <a:gd name="connsiteY74" fmla="*/ 525779 h 3446526"/>
              <a:gd name="connsiteX75" fmla="*/ 320052 w 484779"/>
              <a:gd name="connsiteY75" fmla="*/ 492252 h 3446526"/>
              <a:gd name="connsiteX76" fmla="*/ 342900 w 484779"/>
              <a:gd name="connsiteY76" fmla="*/ 470915 h 3446526"/>
              <a:gd name="connsiteX77" fmla="*/ 341388 w 484779"/>
              <a:gd name="connsiteY77" fmla="*/ 471677 h 3446526"/>
              <a:gd name="connsiteX78" fmla="*/ 344423 w 484779"/>
              <a:gd name="connsiteY78" fmla="*/ 470153 h 3446526"/>
              <a:gd name="connsiteX79" fmla="*/ 343674 w 484779"/>
              <a:gd name="connsiteY79" fmla="*/ 470153 h 3446526"/>
              <a:gd name="connsiteX80" fmla="*/ 346722 w 484779"/>
              <a:gd name="connsiteY80" fmla="*/ 468629 h 3446526"/>
              <a:gd name="connsiteX81" fmla="*/ 345947 w 484779"/>
              <a:gd name="connsiteY81" fmla="*/ 468629 h 3446526"/>
              <a:gd name="connsiteX82" fmla="*/ 348995 w 484779"/>
              <a:gd name="connsiteY82" fmla="*/ 466344 h 3446526"/>
              <a:gd name="connsiteX83" fmla="*/ 348995 w 484779"/>
              <a:gd name="connsiteY83" fmla="*/ 467105 h 3446526"/>
              <a:gd name="connsiteX84" fmla="*/ 352043 w 484779"/>
              <a:gd name="connsiteY84" fmla="*/ 464058 h 3446526"/>
              <a:gd name="connsiteX85" fmla="*/ 352043 w 484779"/>
              <a:gd name="connsiteY85" fmla="*/ 464820 h 3446526"/>
              <a:gd name="connsiteX86" fmla="*/ 355866 w 484779"/>
              <a:gd name="connsiteY86" fmla="*/ 461771 h 3446526"/>
              <a:gd name="connsiteX87" fmla="*/ 355104 w 484779"/>
              <a:gd name="connsiteY87" fmla="*/ 461771 h 3446526"/>
              <a:gd name="connsiteX88" fmla="*/ 358914 w 484779"/>
              <a:gd name="connsiteY88" fmla="*/ 458723 h 3446526"/>
              <a:gd name="connsiteX89" fmla="*/ 362724 w 484779"/>
              <a:gd name="connsiteY89" fmla="*/ 454914 h 3446526"/>
              <a:gd name="connsiteX90" fmla="*/ 361950 w 484779"/>
              <a:gd name="connsiteY90" fmla="*/ 454914 h 3446526"/>
              <a:gd name="connsiteX91" fmla="*/ 366521 w 484779"/>
              <a:gd name="connsiteY91" fmla="*/ 451103 h 3446526"/>
              <a:gd name="connsiteX92" fmla="*/ 370344 w 484779"/>
              <a:gd name="connsiteY92" fmla="*/ 446532 h 3446526"/>
              <a:gd name="connsiteX93" fmla="*/ 374916 w 484779"/>
              <a:gd name="connsiteY93" fmla="*/ 441959 h 3446526"/>
              <a:gd name="connsiteX94" fmla="*/ 374154 w 484779"/>
              <a:gd name="connsiteY94" fmla="*/ 441959 h 3446526"/>
              <a:gd name="connsiteX95" fmla="*/ 378726 w 484779"/>
              <a:gd name="connsiteY95" fmla="*/ 436626 h 3446526"/>
              <a:gd name="connsiteX96" fmla="*/ 378726 w 484779"/>
              <a:gd name="connsiteY96" fmla="*/ 437388 h 3446526"/>
              <a:gd name="connsiteX97" fmla="*/ 383298 w 484779"/>
              <a:gd name="connsiteY97" fmla="*/ 432053 h 3446526"/>
              <a:gd name="connsiteX98" fmla="*/ 387870 w 484779"/>
              <a:gd name="connsiteY98" fmla="*/ 425958 h 3446526"/>
              <a:gd name="connsiteX99" fmla="*/ 387095 w 484779"/>
              <a:gd name="connsiteY99" fmla="*/ 426720 h 3446526"/>
              <a:gd name="connsiteX100" fmla="*/ 396252 w 484779"/>
              <a:gd name="connsiteY100" fmla="*/ 414527 h 3446526"/>
              <a:gd name="connsiteX101" fmla="*/ 405396 w 484779"/>
              <a:gd name="connsiteY101" fmla="*/ 401573 h 3446526"/>
              <a:gd name="connsiteX102" fmla="*/ 404621 w 484779"/>
              <a:gd name="connsiteY102" fmla="*/ 401573 h 3446526"/>
              <a:gd name="connsiteX103" fmla="*/ 413778 w 484779"/>
              <a:gd name="connsiteY103" fmla="*/ 387858 h 3446526"/>
              <a:gd name="connsiteX104" fmla="*/ 413778 w 484779"/>
              <a:gd name="connsiteY104" fmla="*/ 388620 h 3446526"/>
              <a:gd name="connsiteX105" fmla="*/ 422147 w 484779"/>
              <a:gd name="connsiteY105" fmla="*/ 374141 h 3446526"/>
              <a:gd name="connsiteX106" fmla="*/ 429780 w 484779"/>
              <a:gd name="connsiteY106" fmla="*/ 358902 h 3446526"/>
              <a:gd name="connsiteX107" fmla="*/ 429780 w 484779"/>
              <a:gd name="connsiteY107" fmla="*/ 359664 h 3446526"/>
              <a:gd name="connsiteX108" fmla="*/ 437400 w 484779"/>
              <a:gd name="connsiteY108" fmla="*/ 343661 h 3446526"/>
              <a:gd name="connsiteX109" fmla="*/ 437400 w 484779"/>
              <a:gd name="connsiteY109" fmla="*/ 344423 h 3446526"/>
              <a:gd name="connsiteX110" fmla="*/ 444245 w 484779"/>
              <a:gd name="connsiteY110" fmla="*/ 328421 h 3446526"/>
              <a:gd name="connsiteX111" fmla="*/ 443496 w 484779"/>
              <a:gd name="connsiteY111" fmla="*/ 329183 h 3446526"/>
              <a:gd name="connsiteX112" fmla="*/ 449592 w 484779"/>
              <a:gd name="connsiteY112" fmla="*/ 313182 h 3446526"/>
              <a:gd name="connsiteX113" fmla="*/ 449592 w 484779"/>
              <a:gd name="connsiteY113" fmla="*/ 313944 h 3446526"/>
              <a:gd name="connsiteX114" fmla="*/ 454926 w 484779"/>
              <a:gd name="connsiteY114" fmla="*/ 297179 h 3446526"/>
              <a:gd name="connsiteX115" fmla="*/ 454164 w 484779"/>
              <a:gd name="connsiteY115" fmla="*/ 298703 h 3446526"/>
              <a:gd name="connsiteX116" fmla="*/ 455688 w 484779"/>
              <a:gd name="connsiteY116" fmla="*/ 293370 h 3446526"/>
              <a:gd name="connsiteX117" fmla="*/ 454926 w 484779"/>
              <a:gd name="connsiteY117" fmla="*/ 294132 h 3446526"/>
              <a:gd name="connsiteX118" fmla="*/ 455688 w 484779"/>
              <a:gd name="connsiteY118" fmla="*/ 288797 h 3446526"/>
              <a:gd name="connsiteX119" fmla="*/ 455688 w 484779"/>
              <a:gd name="connsiteY119" fmla="*/ 289559 h 3446526"/>
              <a:gd name="connsiteX120" fmla="*/ 456450 w 484779"/>
              <a:gd name="connsiteY120" fmla="*/ 282702 h 3446526"/>
              <a:gd name="connsiteX121" fmla="*/ 456450 w 484779"/>
              <a:gd name="connsiteY121" fmla="*/ 283464 h 3446526"/>
              <a:gd name="connsiteX122" fmla="*/ 456450 w 484779"/>
              <a:gd name="connsiteY122" fmla="*/ 268985 h 3446526"/>
              <a:gd name="connsiteX123" fmla="*/ 456450 w 484779"/>
              <a:gd name="connsiteY123" fmla="*/ 269747 h 3446526"/>
              <a:gd name="connsiteX124" fmla="*/ 455688 w 484779"/>
              <a:gd name="connsiteY124" fmla="*/ 261365 h 3446526"/>
              <a:gd name="connsiteX125" fmla="*/ 455688 w 484779"/>
              <a:gd name="connsiteY125" fmla="*/ 262127 h 3446526"/>
              <a:gd name="connsiteX126" fmla="*/ 448068 w 484779"/>
              <a:gd name="connsiteY126" fmla="*/ 217170 h 3446526"/>
              <a:gd name="connsiteX127" fmla="*/ 448068 w 484779"/>
              <a:gd name="connsiteY127" fmla="*/ 217932 h 3446526"/>
              <a:gd name="connsiteX128" fmla="*/ 445769 w 484779"/>
              <a:gd name="connsiteY128" fmla="*/ 207264 h 3446526"/>
              <a:gd name="connsiteX129" fmla="*/ 445769 w 484779"/>
              <a:gd name="connsiteY129" fmla="*/ 208026 h 3446526"/>
              <a:gd name="connsiteX130" fmla="*/ 442721 w 484779"/>
              <a:gd name="connsiteY130" fmla="*/ 198120 h 3446526"/>
              <a:gd name="connsiteX131" fmla="*/ 439673 w 484779"/>
              <a:gd name="connsiteY131" fmla="*/ 187452 h 3446526"/>
              <a:gd name="connsiteX132" fmla="*/ 439673 w 484779"/>
              <a:gd name="connsiteY132" fmla="*/ 188214 h 3446526"/>
              <a:gd name="connsiteX133" fmla="*/ 435876 w 484779"/>
              <a:gd name="connsiteY133" fmla="*/ 177545 h 3446526"/>
              <a:gd name="connsiteX134" fmla="*/ 436638 w 484779"/>
              <a:gd name="connsiteY134" fmla="*/ 178308 h 3446526"/>
              <a:gd name="connsiteX135" fmla="*/ 432828 w 484779"/>
              <a:gd name="connsiteY135" fmla="*/ 167639 h 3446526"/>
              <a:gd name="connsiteX136" fmla="*/ 423671 w 484779"/>
              <a:gd name="connsiteY136" fmla="*/ 147827 h 3446526"/>
              <a:gd name="connsiteX137" fmla="*/ 424446 w 484779"/>
              <a:gd name="connsiteY137" fmla="*/ 147827 h 3446526"/>
              <a:gd name="connsiteX138" fmla="*/ 413778 w 484779"/>
              <a:gd name="connsiteY138" fmla="*/ 128015 h 3446526"/>
              <a:gd name="connsiteX139" fmla="*/ 414540 w 484779"/>
              <a:gd name="connsiteY139" fmla="*/ 128777 h 3446526"/>
              <a:gd name="connsiteX140" fmla="*/ 408444 w 484779"/>
              <a:gd name="connsiteY140" fmla="*/ 118871 h 3446526"/>
              <a:gd name="connsiteX141" fmla="*/ 403097 w 484779"/>
              <a:gd name="connsiteY141" fmla="*/ 109727 h 3446526"/>
              <a:gd name="connsiteX142" fmla="*/ 397014 w 484779"/>
              <a:gd name="connsiteY142" fmla="*/ 100583 h 3446526"/>
              <a:gd name="connsiteX143" fmla="*/ 397014 w 484779"/>
              <a:gd name="connsiteY143" fmla="*/ 101345 h 3446526"/>
              <a:gd name="connsiteX144" fmla="*/ 390143 w 484779"/>
              <a:gd name="connsiteY144" fmla="*/ 92202 h 3446526"/>
              <a:gd name="connsiteX145" fmla="*/ 390918 w 484779"/>
              <a:gd name="connsiteY145" fmla="*/ 92964 h 3446526"/>
              <a:gd name="connsiteX146" fmla="*/ 384047 w 484779"/>
              <a:gd name="connsiteY146" fmla="*/ 84582 h 3446526"/>
              <a:gd name="connsiteX147" fmla="*/ 376440 w 484779"/>
              <a:gd name="connsiteY147" fmla="*/ 76961 h 3446526"/>
              <a:gd name="connsiteX148" fmla="*/ 377202 w 484779"/>
              <a:gd name="connsiteY148" fmla="*/ 76961 h 3446526"/>
              <a:gd name="connsiteX149" fmla="*/ 369569 w 484779"/>
              <a:gd name="connsiteY149" fmla="*/ 69341 h 3446526"/>
              <a:gd name="connsiteX150" fmla="*/ 370344 w 484779"/>
              <a:gd name="connsiteY150" fmla="*/ 70103 h 3446526"/>
              <a:gd name="connsiteX151" fmla="*/ 361950 w 484779"/>
              <a:gd name="connsiteY151" fmla="*/ 63245 h 3446526"/>
              <a:gd name="connsiteX152" fmla="*/ 362724 w 484779"/>
              <a:gd name="connsiteY152" fmla="*/ 64008 h 3446526"/>
              <a:gd name="connsiteX153" fmla="*/ 354342 w 484779"/>
              <a:gd name="connsiteY153" fmla="*/ 57150 h 3446526"/>
              <a:gd name="connsiteX154" fmla="*/ 355104 w 484779"/>
              <a:gd name="connsiteY154" fmla="*/ 57911 h 3446526"/>
              <a:gd name="connsiteX155" fmla="*/ 345947 w 484779"/>
              <a:gd name="connsiteY155" fmla="*/ 51815 h 3446526"/>
              <a:gd name="connsiteX156" fmla="*/ 346722 w 484779"/>
              <a:gd name="connsiteY156" fmla="*/ 52577 h 3446526"/>
              <a:gd name="connsiteX157" fmla="*/ 337578 w 484779"/>
              <a:gd name="connsiteY157" fmla="*/ 47244 h 3446526"/>
              <a:gd name="connsiteX158" fmla="*/ 338340 w 484779"/>
              <a:gd name="connsiteY158" fmla="*/ 48005 h 3446526"/>
              <a:gd name="connsiteX159" fmla="*/ 328421 w 484779"/>
              <a:gd name="connsiteY159" fmla="*/ 43433 h 3446526"/>
              <a:gd name="connsiteX160" fmla="*/ 329196 w 484779"/>
              <a:gd name="connsiteY160" fmla="*/ 43433 h 3446526"/>
              <a:gd name="connsiteX161" fmla="*/ 317766 w 484779"/>
              <a:gd name="connsiteY161" fmla="*/ 38861 h 3446526"/>
              <a:gd name="connsiteX162" fmla="*/ 318528 w 484779"/>
              <a:gd name="connsiteY162" fmla="*/ 38861 h 3446526"/>
              <a:gd name="connsiteX163" fmla="*/ 307098 w 484779"/>
              <a:gd name="connsiteY163" fmla="*/ 35052 h 3446526"/>
              <a:gd name="connsiteX164" fmla="*/ 295668 w 484779"/>
              <a:gd name="connsiteY164" fmla="*/ 30479 h 3446526"/>
              <a:gd name="connsiteX165" fmla="*/ 285000 w 484779"/>
              <a:gd name="connsiteY165" fmla="*/ 25908 h 3446526"/>
              <a:gd name="connsiteX166" fmla="*/ 297192 w 484779"/>
              <a:gd name="connsiteY166" fmla="*/ 0 h 344652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  <a:cxn ang="61">
                <a:pos x="connsiteX61" y="connsiteY61"/>
              </a:cxn>
              <a:cxn ang="62">
                <a:pos x="connsiteX62" y="connsiteY62"/>
              </a:cxn>
              <a:cxn ang="63">
                <a:pos x="connsiteX63" y="connsiteY63"/>
              </a:cxn>
              <a:cxn ang="64">
                <a:pos x="connsiteX64" y="connsiteY64"/>
              </a:cxn>
              <a:cxn ang="65">
                <a:pos x="connsiteX65" y="connsiteY65"/>
              </a:cxn>
              <a:cxn ang="66">
                <a:pos x="connsiteX66" y="connsiteY66"/>
              </a:cxn>
              <a:cxn ang="67">
                <a:pos x="connsiteX67" y="connsiteY67"/>
              </a:cxn>
              <a:cxn ang="68">
                <a:pos x="connsiteX68" y="connsiteY68"/>
              </a:cxn>
              <a:cxn ang="69">
                <a:pos x="connsiteX69" y="connsiteY69"/>
              </a:cxn>
              <a:cxn ang="70">
                <a:pos x="connsiteX70" y="connsiteY70"/>
              </a:cxn>
              <a:cxn ang="71">
                <a:pos x="connsiteX71" y="connsiteY71"/>
              </a:cxn>
              <a:cxn ang="72">
                <a:pos x="connsiteX72" y="connsiteY72"/>
              </a:cxn>
              <a:cxn ang="73">
                <a:pos x="connsiteX73" y="connsiteY73"/>
              </a:cxn>
              <a:cxn ang="74">
                <a:pos x="connsiteX74" y="connsiteY74"/>
              </a:cxn>
              <a:cxn ang="75">
                <a:pos x="connsiteX75" y="connsiteY75"/>
              </a:cxn>
              <a:cxn ang="76">
                <a:pos x="connsiteX76" y="connsiteY76"/>
              </a:cxn>
              <a:cxn ang="77">
                <a:pos x="connsiteX77" y="connsiteY77"/>
              </a:cxn>
              <a:cxn ang="78">
                <a:pos x="connsiteX78" y="connsiteY78"/>
              </a:cxn>
              <a:cxn ang="79">
                <a:pos x="connsiteX79" y="connsiteY79"/>
              </a:cxn>
              <a:cxn ang="80">
                <a:pos x="connsiteX80" y="connsiteY80"/>
              </a:cxn>
              <a:cxn ang="81">
                <a:pos x="connsiteX81" y="connsiteY81"/>
              </a:cxn>
              <a:cxn ang="82">
                <a:pos x="connsiteX82" y="connsiteY82"/>
              </a:cxn>
              <a:cxn ang="83">
                <a:pos x="connsiteX83" y="connsiteY83"/>
              </a:cxn>
              <a:cxn ang="84">
                <a:pos x="connsiteX84" y="connsiteY84"/>
              </a:cxn>
              <a:cxn ang="85">
                <a:pos x="connsiteX85" y="connsiteY85"/>
              </a:cxn>
              <a:cxn ang="86">
                <a:pos x="connsiteX86" y="connsiteY86"/>
              </a:cxn>
              <a:cxn ang="87">
                <a:pos x="connsiteX87" y="connsiteY87"/>
              </a:cxn>
              <a:cxn ang="88">
                <a:pos x="connsiteX88" y="connsiteY88"/>
              </a:cxn>
              <a:cxn ang="89">
                <a:pos x="connsiteX89" y="connsiteY89"/>
              </a:cxn>
              <a:cxn ang="90">
                <a:pos x="connsiteX90" y="connsiteY90"/>
              </a:cxn>
              <a:cxn ang="91">
                <a:pos x="connsiteX91" y="connsiteY91"/>
              </a:cxn>
              <a:cxn ang="92">
                <a:pos x="connsiteX92" y="connsiteY92"/>
              </a:cxn>
              <a:cxn ang="93">
                <a:pos x="connsiteX93" y="connsiteY93"/>
              </a:cxn>
              <a:cxn ang="94">
                <a:pos x="connsiteX94" y="connsiteY94"/>
              </a:cxn>
              <a:cxn ang="95">
                <a:pos x="connsiteX95" y="connsiteY95"/>
              </a:cxn>
              <a:cxn ang="96">
                <a:pos x="connsiteX96" y="connsiteY96"/>
              </a:cxn>
              <a:cxn ang="97">
                <a:pos x="connsiteX97" y="connsiteY97"/>
              </a:cxn>
              <a:cxn ang="98">
                <a:pos x="connsiteX98" y="connsiteY98"/>
              </a:cxn>
              <a:cxn ang="99">
                <a:pos x="connsiteX99" y="connsiteY99"/>
              </a:cxn>
              <a:cxn ang="100">
                <a:pos x="connsiteX100" y="connsiteY100"/>
              </a:cxn>
              <a:cxn ang="101">
                <a:pos x="connsiteX101" y="connsiteY101"/>
              </a:cxn>
              <a:cxn ang="102">
                <a:pos x="connsiteX102" y="connsiteY102"/>
              </a:cxn>
              <a:cxn ang="103">
                <a:pos x="connsiteX103" y="connsiteY103"/>
              </a:cxn>
              <a:cxn ang="104">
                <a:pos x="connsiteX104" y="connsiteY104"/>
              </a:cxn>
              <a:cxn ang="105">
                <a:pos x="connsiteX105" y="connsiteY105"/>
              </a:cxn>
              <a:cxn ang="106">
                <a:pos x="connsiteX106" y="connsiteY106"/>
              </a:cxn>
              <a:cxn ang="107">
                <a:pos x="connsiteX107" y="connsiteY107"/>
              </a:cxn>
              <a:cxn ang="108">
                <a:pos x="connsiteX108" y="connsiteY108"/>
              </a:cxn>
              <a:cxn ang="109">
                <a:pos x="connsiteX109" y="connsiteY109"/>
              </a:cxn>
              <a:cxn ang="110">
                <a:pos x="connsiteX110" y="connsiteY110"/>
              </a:cxn>
              <a:cxn ang="111">
                <a:pos x="connsiteX111" y="connsiteY111"/>
              </a:cxn>
              <a:cxn ang="112">
                <a:pos x="connsiteX112" y="connsiteY112"/>
              </a:cxn>
              <a:cxn ang="113">
                <a:pos x="connsiteX113" y="connsiteY113"/>
              </a:cxn>
              <a:cxn ang="114">
                <a:pos x="connsiteX114" y="connsiteY114"/>
              </a:cxn>
              <a:cxn ang="115">
                <a:pos x="connsiteX115" y="connsiteY115"/>
              </a:cxn>
              <a:cxn ang="116">
                <a:pos x="connsiteX116" y="connsiteY116"/>
              </a:cxn>
              <a:cxn ang="117">
                <a:pos x="connsiteX117" y="connsiteY117"/>
              </a:cxn>
              <a:cxn ang="118">
                <a:pos x="connsiteX118" y="connsiteY118"/>
              </a:cxn>
              <a:cxn ang="119">
                <a:pos x="connsiteX119" y="connsiteY119"/>
              </a:cxn>
              <a:cxn ang="120">
                <a:pos x="connsiteX120" y="connsiteY120"/>
              </a:cxn>
              <a:cxn ang="121">
                <a:pos x="connsiteX121" y="connsiteY121"/>
              </a:cxn>
              <a:cxn ang="122">
                <a:pos x="connsiteX122" y="connsiteY122"/>
              </a:cxn>
              <a:cxn ang="123">
                <a:pos x="connsiteX123" y="connsiteY123"/>
              </a:cxn>
              <a:cxn ang="124">
                <a:pos x="connsiteX124" y="connsiteY124"/>
              </a:cxn>
              <a:cxn ang="125">
                <a:pos x="connsiteX125" y="connsiteY125"/>
              </a:cxn>
              <a:cxn ang="126">
                <a:pos x="connsiteX126" y="connsiteY126"/>
              </a:cxn>
              <a:cxn ang="127">
                <a:pos x="connsiteX127" y="connsiteY127"/>
              </a:cxn>
              <a:cxn ang="128">
                <a:pos x="connsiteX128" y="connsiteY128"/>
              </a:cxn>
              <a:cxn ang="129">
                <a:pos x="connsiteX129" y="connsiteY129"/>
              </a:cxn>
              <a:cxn ang="130">
                <a:pos x="connsiteX130" y="connsiteY130"/>
              </a:cxn>
              <a:cxn ang="131">
                <a:pos x="connsiteX131" y="connsiteY131"/>
              </a:cxn>
              <a:cxn ang="132">
                <a:pos x="connsiteX132" y="connsiteY132"/>
              </a:cxn>
              <a:cxn ang="133">
                <a:pos x="connsiteX133" y="connsiteY133"/>
              </a:cxn>
              <a:cxn ang="134">
                <a:pos x="connsiteX134" y="connsiteY134"/>
              </a:cxn>
              <a:cxn ang="135">
                <a:pos x="connsiteX135" y="connsiteY135"/>
              </a:cxn>
              <a:cxn ang="136">
                <a:pos x="connsiteX136" y="connsiteY136"/>
              </a:cxn>
              <a:cxn ang="137">
                <a:pos x="connsiteX137" y="connsiteY137"/>
              </a:cxn>
              <a:cxn ang="138">
                <a:pos x="connsiteX138" y="connsiteY138"/>
              </a:cxn>
              <a:cxn ang="139">
                <a:pos x="connsiteX139" y="connsiteY139"/>
              </a:cxn>
              <a:cxn ang="140">
                <a:pos x="connsiteX140" y="connsiteY140"/>
              </a:cxn>
              <a:cxn ang="141">
                <a:pos x="connsiteX141" y="connsiteY141"/>
              </a:cxn>
              <a:cxn ang="142">
                <a:pos x="connsiteX142" y="connsiteY142"/>
              </a:cxn>
              <a:cxn ang="143">
                <a:pos x="connsiteX143" y="connsiteY143"/>
              </a:cxn>
              <a:cxn ang="144">
                <a:pos x="connsiteX144" y="connsiteY144"/>
              </a:cxn>
              <a:cxn ang="145">
                <a:pos x="connsiteX145" y="connsiteY145"/>
              </a:cxn>
              <a:cxn ang="146">
                <a:pos x="connsiteX146" y="connsiteY146"/>
              </a:cxn>
              <a:cxn ang="147">
                <a:pos x="connsiteX147" y="connsiteY147"/>
              </a:cxn>
              <a:cxn ang="148">
                <a:pos x="connsiteX148" y="connsiteY148"/>
              </a:cxn>
              <a:cxn ang="149">
                <a:pos x="connsiteX149" y="connsiteY149"/>
              </a:cxn>
              <a:cxn ang="150">
                <a:pos x="connsiteX150" y="connsiteY150"/>
              </a:cxn>
              <a:cxn ang="151">
                <a:pos x="connsiteX151" y="connsiteY151"/>
              </a:cxn>
              <a:cxn ang="152">
                <a:pos x="connsiteX152" y="connsiteY152"/>
              </a:cxn>
              <a:cxn ang="153">
                <a:pos x="connsiteX153" y="connsiteY153"/>
              </a:cxn>
              <a:cxn ang="154">
                <a:pos x="connsiteX154" y="connsiteY154"/>
              </a:cxn>
              <a:cxn ang="155">
                <a:pos x="connsiteX155" y="connsiteY155"/>
              </a:cxn>
              <a:cxn ang="156">
                <a:pos x="connsiteX156" y="connsiteY156"/>
              </a:cxn>
              <a:cxn ang="157">
                <a:pos x="connsiteX157" y="connsiteY157"/>
              </a:cxn>
              <a:cxn ang="158">
                <a:pos x="connsiteX158" y="connsiteY158"/>
              </a:cxn>
              <a:cxn ang="159">
                <a:pos x="connsiteX159" y="connsiteY159"/>
              </a:cxn>
              <a:cxn ang="160">
                <a:pos x="connsiteX160" y="connsiteY160"/>
              </a:cxn>
              <a:cxn ang="161">
                <a:pos x="connsiteX161" y="connsiteY161"/>
              </a:cxn>
              <a:cxn ang="162">
                <a:pos x="connsiteX162" y="connsiteY162"/>
              </a:cxn>
              <a:cxn ang="163">
                <a:pos x="connsiteX163" y="connsiteY163"/>
              </a:cxn>
              <a:cxn ang="164">
                <a:pos x="connsiteX164" y="connsiteY164"/>
              </a:cxn>
              <a:cxn ang="165">
                <a:pos x="connsiteX165" y="connsiteY165"/>
              </a:cxn>
              <a:cxn ang="166">
                <a:pos x="connsiteX166" y="connsiteY166"/>
              </a:cxn>
            </a:cxnLst>
            <a:rect l="l" t="t" r="r" b="b"/>
            <a:pathLst>
              <a:path w="484779" h="3446526">
                <a:moveTo>
                  <a:pt x="297192" y="0"/>
                </a:moveTo>
                <a:lnTo>
                  <a:pt x="307098" y="4571"/>
                </a:lnTo>
                <a:lnTo>
                  <a:pt x="306323" y="3809"/>
                </a:lnTo>
                <a:cubicBezTo>
                  <a:pt x="418312" y="33096"/>
                  <a:pt x="472528" y="154038"/>
                  <a:pt x="483869" y="259841"/>
                </a:cubicBezTo>
                <a:cubicBezTo>
                  <a:pt x="498399" y="321322"/>
                  <a:pt x="410654" y="469658"/>
                  <a:pt x="351294" y="498347"/>
                </a:cubicBezTo>
                <a:lnTo>
                  <a:pt x="352043" y="497585"/>
                </a:lnTo>
                <a:lnTo>
                  <a:pt x="349770" y="499109"/>
                </a:lnTo>
                <a:lnTo>
                  <a:pt x="352043" y="497585"/>
                </a:lnTo>
                <a:lnTo>
                  <a:pt x="349770" y="499871"/>
                </a:lnTo>
                <a:lnTo>
                  <a:pt x="351294" y="497585"/>
                </a:lnTo>
                <a:lnTo>
                  <a:pt x="348995" y="500633"/>
                </a:lnTo>
                <a:lnTo>
                  <a:pt x="349770" y="499871"/>
                </a:lnTo>
                <a:lnTo>
                  <a:pt x="346722" y="503682"/>
                </a:lnTo>
                <a:lnTo>
                  <a:pt x="347471" y="502158"/>
                </a:lnTo>
                <a:lnTo>
                  <a:pt x="345198" y="506729"/>
                </a:lnTo>
                <a:lnTo>
                  <a:pt x="345198" y="505967"/>
                </a:lnTo>
                <a:lnTo>
                  <a:pt x="342900" y="511302"/>
                </a:lnTo>
                <a:lnTo>
                  <a:pt x="342900" y="510539"/>
                </a:lnTo>
                <a:lnTo>
                  <a:pt x="339864" y="516635"/>
                </a:lnTo>
                <a:lnTo>
                  <a:pt x="340626" y="515873"/>
                </a:lnTo>
                <a:lnTo>
                  <a:pt x="337578" y="522732"/>
                </a:lnTo>
                <a:lnTo>
                  <a:pt x="337578" y="521970"/>
                </a:lnTo>
                <a:lnTo>
                  <a:pt x="334530" y="528827"/>
                </a:lnTo>
                <a:lnTo>
                  <a:pt x="331469" y="536447"/>
                </a:lnTo>
                <a:lnTo>
                  <a:pt x="332244" y="535685"/>
                </a:lnTo>
                <a:cubicBezTo>
                  <a:pt x="326428" y="550074"/>
                  <a:pt x="322147" y="566064"/>
                  <a:pt x="316242" y="579882"/>
                </a:cubicBezTo>
                <a:lnTo>
                  <a:pt x="317004" y="579882"/>
                </a:lnTo>
                <a:cubicBezTo>
                  <a:pt x="295199" y="642835"/>
                  <a:pt x="279374" y="707948"/>
                  <a:pt x="253745" y="769620"/>
                </a:cubicBezTo>
                <a:lnTo>
                  <a:pt x="254520" y="769620"/>
                </a:lnTo>
                <a:lnTo>
                  <a:pt x="250697" y="781050"/>
                </a:lnTo>
                <a:lnTo>
                  <a:pt x="250697" y="779526"/>
                </a:lnTo>
                <a:lnTo>
                  <a:pt x="247650" y="791717"/>
                </a:lnTo>
                <a:lnTo>
                  <a:pt x="247650" y="790955"/>
                </a:lnTo>
                <a:lnTo>
                  <a:pt x="244614" y="803909"/>
                </a:lnTo>
                <a:lnTo>
                  <a:pt x="245376" y="803909"/>
                </a:lnTo>
                <a:lnTo>
                  <a:pt x="243090" y="817626"/>
                </a:lnTo>
                <a:lnTo>
                  <a:pt x="243090" y="816864"/>
                </a:lnTo>
                <a:cubicBezTo>
                  <a:pt x="236499" y="863600"/>
                  <a:pt x="239826" y="907198"/>
                  <a:pt x="241566" y="954023"/>
                </a:cubicBezTo>
                <a:lnTo>
                  <a:pt x="241566" y="953261"/>
                </a:lnTo>
                <a:cubicBezTo>
                  <a:pt x="248259" y="1028344"/>
                  <a:pt x="257187" y="1101254"/>
                  <a:pt x="268998" y="1175765"/>
                </a:cubicBezTo>
                <a:lnTo>
                  <a:pt x="268998" y="1175003"/>
                </a:lnTo>
                <a:cubicBezTo>
                  <a:pt x="296278" y="1366850"/>
                  <a:pt x="332841" y="1557439"/>
                  <a:pt x="359676" y="1748789"/>
                </a:cubicBezTo>
                <a:cubicBezTo>
                  <a:pt x="372161" y="1865439"/>
                  <a:pt x="376923" y="1982825"/>
                  <a:pt x="377202" y="2100071"/>
                </a:cubicBezTo>
                <a:cubicBezTo>
                  <a:pt x="380924" y="2233167"/>
                  <a:pt x="362318" y="2351100"/>
                  <a:pt x="334530" y="2481071"/>
                </a:cubicBezTo>
                <a:cubicBezTo>
                  <a:pt x="286892" y="2691815"/>
                  <a:pt x="223405" y="2898647"/>
                  <a:pt x="153161" y="3102864"/>
                </a:cubicBezTo>
                <a:cubicBezTo>
                  <a:pt x="112432" y="3217938"/>
                  <a:pt x="71678" y="3333101"/>
                  <a:pt x="26669" y="3446526"/>
                </a:cubicBezTo>
                <a:lnTo>
                  <a:pt x="0" y="3436619"/>
                </a:lnTo>
                <a:lnTo>
                  <a:pt x="0" y="3435857"/>
                </a:lnTo>
                <a:lnTo>
                  <a:pt x="761" y="3433571"/>
                </a:lnTo>
                <a:lnTo>
                  <a:pt x="2298" y="3430523"/>
                </a:lnTo>
                <a:lnTo>
                  <a:pt x="3822" y="3426714"/>
                </a:lnTo>
                <a:lnTo>
                  <a:pt x="6095" y="3421380"/>
                </a:lnTo>
                <a:lnTo>
                  <a:pt x="8394" y="3414521"/>
                </a:lnTo>
                <a:cubicBezTo>
                  <a:pt x="15964" y="3394075"/>
                  <a:pt x="24638" y="3374085"/>
                  <a:pt x="32016" y="3353561"/>
                </a:cubicBezTo>
                <a:cubicBezTo>
                  <a:pt x="82371" y="3219487"/>
                  <a:pt x="130784" y="3084588"/>
                  <a:pt x="174497" y="2948178"/>
                </a:cubicBezTo>
                <a:lnTo>
                  <a:pt x="174497" y="2948940"/>
                </a:lnTo>
                <a:lnTo>
                  <a:pt x="191261" y="2897123"/>
                </a:lnTo>
                <a:lnTo>
                  <a:pt x="191261" y="2897885"/>
                </a:lnTo>
                <a:cubicBezTo>
                  <a:pt x="239014" y="2741421"/>
                  <a:pt x="285432" y="2584577"/>
                  <a:pt x="317004" y="2423921"/>
                </a:cubicBezTo>
                <a:lnTo>
                  <a:pt x="317004" y="2424683"/>
                </a:lnTo>
                <a:lnTo>
                  <a:pt x="326148" y="2375153"/>
                </a:lnTo>
                <a:lnTo>
                  <a:pt x="333768" y="2327147"/>
                </a:lnTo>
                <a:lnTo>
                  <a:pt x="340626" y="2280665"/>
                </a:lnTo>
                <a:lnTo>
                  <a:pt x="340626" y="2281427"/>
                </a:lnTo>
                <a:lnTo>
                  <a:pt x="345198" y="2236470"/>
                </a:lnTo>
                <a:lnTo>
                  <a:pt x="345198" y="2237232"/>
                </a:lnTo>
                <a:lnTo>
                  <a:pt x="348246" y="2194559"/>
                </a:lnTo>
                <a:lnTo>
                  <a:pt x="348246" y="2195321"/>
                </a:lnTo>
                <a:cubicBezTo>
                  <a:pt x="350062" y="2016886"/>
                  <a:pt x="346722" y="1836940"/>
                  <a:pt x="318528" y="1660397"/>
                </a:cubicBezTo>
                <a:lnTo>
                  <a:pt x="318528" y="1661159"/>
                </a:lnTo>
                <a:cubicBezTo>
                  <a:pt x="284695" y="1462201"/>
                  <a:pt x="252361" y="1262849"/>
                  <a:pt x="224040" y="1062989"/>
                </a:cubicBezTo>
                <a:cubicBezTo>
                  <a:pt x="217068" y="995324"/>
                  <a:pt x="208318" y="930135"/>
                  <a:pt x="211073" y="861821"/>
                </a:cubicBezTo>
                <a:cubicBezTo>
                  <a:pt x="211010" y="780008"/>
                  <a:pt x="235673" y="746175"/>
                  <a:pt x="258330" y="669797"/>
                </a:cubicBezTo>
                <a:lnTo>
                  <a:pt x="258330" y="670559"/>
                </a:lnTo>
                <a:cubicBezTo>
                  <a:pt x="273583" y="624484"/>
                  <a:pt x="287781" y="570661"/>
                  <a:pt x="305574" y="525779"/>
                </a:cubicBezTo>
                <a:cubicBezTo>
                  <a:pt x="310248" y="513600"/>
                  <a:pt x="313016" y="503821"/>
                  <a:pt x="320052" y="492252"/>
                </a:cubicBezTo>
                <a:cubicBezTo>
                  <a:pt x="329234" y="480288"/>
                  <a:pt x="328053" y="476237"/>
                  <a:pt x="342900" y="470915"/>
                </a:cubicBezTo>
                <a:lnTo>
                  <a:pt x="341388" y="471677"/>
                </a:lnTo>
                <a:lnTo>
                  <a:pt x="344423" y="470153"/>
                </a:lnTo>
                <a:lnTo>
                  <a:pt x="343674" y="470153"/>
                </a:lnTo>
                <a:lnTo>
                  <a:pt x="346722" y="468629"/>
                </a:lnTo>
                <a:lnTo>
                  <a:pt x="345947" y="468629"/>
                </a:lnTo>
                <a:lnTo>
                  <a:pt x="348995" y="466344"/>
                </a:lnTo>
                <a:lnTo>
                  <a:pt x="348995" y="467105"/>
                </a:lnTo>
                <a:lnTo>
                  <a:pt x="352043" y="464058"/>
                </a:lnTo>
                <a:lnTo>
                  <a:pt x="352043" y="464820"/>
                </a:lnTo>
                <a:lnTo>
                  <a:pt x="355866" y="461771"/>
                </a:lnTo>
                <a:lnTo>
                  <a:pt x="355104" y="461771"/>
                </a:lnTo>
                <a:lnTo>
                  <a:pt x="358914" y="458723"/>
                </a:lnTo>
                <a:lnTo>
                  <a:pt x="362724" y="454914"/>
                </a:lnTo>
                <a:lnTo>
                  <a:pt x="361950" y="454914"/>
                </a:lnTo>
                <a:lnTo>
                  <a:pt x="366521" y="451103"/>
                </a:lnTo>
                <a:lnTo>
                  <a:pt x="370344" y="446532"/>
                </a:lnTo>
                <a:lnTo>
                  <a:pt x="374916" y="441959"/>
                </a:lnTo>
                <a:lnTo>
                  <a:pt x="374154" y="441959"/>
                </a:lnTo>
                <a:lnTo>
                  <a:pt x="378726" y="436626"/>
                </a:lnTo>
                <a:lnTo>
                  <a:pt x="378726" y="437388"/>
                </a:lnTo>
                <a:lnTo>
                  <a:pt x="383298" y="432053"/>
                </a:lnTo>
                <a:lnTo>
                  <a:pt x="387870" y="425958"/>
                </a:lnTo>
                <a:lnTo>
                  <a:pt x="387095" y="426720"/>
                </a:lnTo>
                <a:lnTo>
                  <a:pt x="396252" y="414527"/>
                </a:lnTo>
                <a:lnTo>
                  <a:pt x="405396" y="401573"/>
                </a:lnTo>
                <a:lnTo>
                  <a:pt x="404621" y="401573"/>
                </a:lnTo>
                <a:lnTo>
                  <a:pt x="413778" y="387858"/>
                </a:lnTo>
                <a:lnTo>
                  <a:pt x="413778" y="388620"/>
                </a:lnTo>
                <a:lnTo>
                  <a:pt x="422147" y="374141"/>
                </a:lnTo>
                <a:lnTo>
                  <a:pt x="429780" y="358902"/>
                </a:lnTo>
                <a:lnTo>
                  <a:pt x="429780" y="359664"/>
                </a:lnTo>
                <a:lnTo>
                  <a:pt x="437400" y="343661"/>
                </a:lnTo>
                <a:lnTo>
                  <a:pt x="437400" y="344423"/>
                </a:lnTo>
                <a:lnTo>
                  <a:pt x="444245" y="328421"/>
                </a:lnTo>
                <a:lnTo>
                  <a:pt x="443496" y="329183"/>
                </a:lnTo>
                <a:lnTo>
                  <a:pt x="449592" y="313182"/>
                </a:lnTo>
                <a:lnTo>
                  <a:pt x="449592" y="313944"/>
                </a:lnTo>
                <a:lnTo>
                  <a:pt x="454926" y="297179"/>
                </a:lnTo>
                <a:lnTo>
                  <a:pt x="454164" y="298703"/>
                </a:lnTo>
                <a:lnTo>
                  <a:pt x="455688" y="293370"/>
                </a:lnTo>
                <a:lnTo>
                  <a:pt x="454926" y="294132"/>
                </a:lnTo>
                <a:lnTo>
                  <a:pt x="455688" y="288797"/>
                </a:lnTo>
                <a:lnTo>
                  <a:pt x="455688" y="289559"/>
                </a:lnTo>
                <a:lnTo>
                  <a:pt x="456450" y="282702"/>
                </a:lnTo>
                <a:lnTo>
                  <a:pt x="456450" y="283464"/>
                </a:lnTo>
                <a:lnTo>
                  <a:pt x="456450" y="268985"/>
                </a:lnTo>
                <a:lnTo>
                  <a:pt x="456450" y="269747"/>
                </a:lnTo>
                <a:lnTo>
                  <a:pt x="455688" y="261365"/>
                </a:lnTo>
                <a:lnTo>
                  <a:pt x="455688" y="262127"/>
                </a:lnTo>
                <a:cubicBezTo>
                  <a:pt x="454431" y="248462"/>
                  <a:pt x="451142" y="230555"/>
                  <a:pt x="448068" y="217170"/>
                </a:cubicBezTo>
                <a:lnTo>
                  <a:pt x="448068" y="217932"/>
                </a:lnTo>
                <a:lnTo>
                  <a:pt x="445769" y="207264"/>
                </a:lnTo>
                <a:lnTo>
                  <a:pt x="445769" y="208026"/>
                </a:lnTo>
                <a:lnTo>
                  <a:pt x="442721" y="198120"/>
                </a:lnTo>
                <a:lnTo>
                  <a:pt x="439673" y="187452"/>
                </a:lnTo>
                <a:lnTo>
                  <a:pt x="439673" y="188214"/>
                </a:lnTo>
                <a:lnTo>
                  <a:pt x="435876" y="177545"/>
                </a:lnTo>
                <a:lnTo>
                  <a:pt x="436638" y="178308"/>
                </a:lnTo>
                <a:lnTo>
                  <a:pt x="432828" y="167639"/>
                </a:lnTo>
                <a:lnTo>
                  <a:pt x="423671" y="147827"/>
                </a:lnTo>
                <a:lnTo>
                  <a:pt x="424446" y="147827"/>
                </a:lnTo>
                <a:lnTo>
                  <a:pt x="413778" y="128015"/>
                </a:lnTo>
                <a:lnTo>
                  <a:pt x="414540" y="128777"/>
                </a:lnTo>
                <a:lnTo>
                  <a:pt x="408444" y="118871"/>
                </a:lnTo>
                <a:lnTo>
                  <a:pt x="403097" y="109727"/>
                </a:lnTo>
                <a:lnTo>
                  <a:pt x="397014" y="100583"/>
                </a:lnTo>
                <a:lnTo>
                  <a:pt x="397014" y="101345"/>
                </a:lnTo>
                <a:lnTo>
                  <a:pt x="390143" y="92202"/>
                </a:lnTo>
                <a:lnTo>
                  <a:pt x="390918" y="92964"/>
                </a:lnTo>
                <a:lnTo>
                  <a:pt x="384047" y="84582"/>
                </a:lnTo>
                <a:lnTo>
                  <a:pt x="376440" y="76961"/>
                </a:lnTo>
                <a:lnTo>
                  <a:pt x="377202" y="76961"/>
                </a:lnTo>
                <a:lnTo>
                  <a:pt x="369569" y="69341"/>
                </a:lnTo>
                <a:lnTo>
                  <a:pt x="370344" y="70103"/>
                </a:lnTo>
                <a:lnTo>
                  <a:pt x="361950" y="63245"/>
                </a:lnTo>
                <a:lnTo>
                  <a:pt x="362724" y="64008"/>
                </a:lnTo>
                <a:lnTo>
                  <a:pt x="354342" y="57150"/>
                </a:lnTo>
                <a:lnTo>
                  <a:pt x="355104" y="57911"/>
                </a:lnTo>
                <a:lnTo>
                  <a:pt x="345947" y="51815"/>
                </a:lnTo>
                <a:lnTo>
                  <a:pt x="346722" y="52577"/>
                </a:lnTo>
                <a:lnTo>
                  <a:pt x="337578" y="47244"/>
                </a:lnTo>
                <a:lnTo>
                  <a:pt x="338340" y="48005"/>
                </a:lnTo>
                <a:lnTo>
                  <a:pt x="328421" y="43433"/>
                </a:lnTo>
                <a:lnTo>
                  <a:pt x="329196" y="43433"/>
                </a:lnTo>
                <a:lnTo>
                  <a:pt x="317766" y="38861"/>
                </a:lnTo>
                <a:lnTo>
                  <a:pt x="318528" y="38861"/>
                </a:lnTo>
                <a:lnTo>
                  <a:pt x="307098" y="35052"/>
                </a:lnTo>
                <a:lnTo>
                  <a:pt x="295668" y="30479"/>
                </a:lnTo>
                <a:lnTo>
                  <a:pt x="285000" y="25908"/>
                </a:lnTo>
                <a:lnTo>
                  <a:pt x="297192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9011298" y="3723684"/>
            <a:ext cx="459473" cy="174707"/>
          </a:xfrm>
          <a:custGeom>
            <a:avLst/>
            <a:gdLst>
              <a:gd name="connsiteX0" fmla="*/ 37324 w 459473"/>
              <a:gd name="connsiteY0" fmla="*/ 111461 h 174707"/>
              <a:gd name="connsiteX1" fmla="*/ 36576 w 459473"/>
              <a:gd name="connsiteY1" fmla="*/ 119081 h 174707"/>
              <a:gd name="connsiteX2" fmla="*/ 35051 w 459473"/>
              <a:gd name="connsiteY2" fmla="*/ 131273 h 174707"/>
              <a:gd name="connsiteX3" fmla="*/ 34276 w 459473"/>
              <a:gd name="connsiteY3" fmla="*/ 135845 h 174707"/>
              <a:gd name="connsiteX4" fmla="*/ 33527 w 459473"/>
              <a:gd name="connsiteY4" fmla="*/ 139655 h 174707"/>
              <a:gd name="connsiteX5" fmla="*/ 33527 w 459473"/>
              <a:gd name="connsiteY5" fmla="*/ 144227 h 174707"/>
              <a:gd name="connsiteX6" fmla="*/ 32753 w 459473"/>
              <a:gd name="connsiteY6" fmla="*/ 144989 h 174707"/>
              <a:gd name="connsiteX7" fmla="*/ 33527 w 459473"/>
              <a:gd name="connsiteY7" fmla="*/ 144227 h 174707"/>
              <a:gd name="connsiteX8" fmla="*/ 32753 w 459473"/>
              <a:gd name="connsiteY8" fmla="*/ 145751 h 174707"/>
              <a:gd name="connsiteX9" fmla="*/ 32753 w 459473"/>
              <a:gd name="connsiteY9" fmla="*/ 147275 h 174707"/>
              <a:gd name="connsiteX10" fmla="*/ 22097 w 459473"/>
              <a:gd name="connsiteY10" fmla="*/ 128987 h 174707"/>
              <a:gd name="connsiteX11" fmla="*/ 27431 w 459473"/>
              <a:gd name="connsiteY11" fmla="*/ 130511 h 174707"/>
              <a:gd name="connsiteX12" fmla="*/ 33527 w 459473"/>
              <a:gd name="connsiteY12" fmla="*/ 131273 h 174707"/>
              <a:gd name="connsiteX13" fmla="*/ 38848 w 459473"/>
              <a:gd name="connsiteY13" fmla="*/ 132797 h 174707"/>
              <a:gd name="connsiteX14" fmla="*/ 38100 w 459473"/>
              <a:gd name="connsiteY14" fmla="*/ 132797 h 174707"/>
              <a:gd name="connsiteX15" fmla="*/ 43433 w 459473"/>
              <a:gd name="connsiteY15" fmla="*/ 133559 h 174707"/>
              <a:gd name="connsiteX16" fmla="*/ 48005 w 459473"/>
              <a:gd name="connsiteY16" fmla="*/ 134321 h 174707"/>
              <a:gd name="connsiteX17" fmla="*/ 51803 w 459473"/>
              <a:gd name="connsiteY17" fmla="*/ 135083 h 174707"/>
              <a:gd name="connsiteX18" fmla="*/ 56374 w 459473"/>
              <a:gd name="connsiteY18" fmla="*/ 135845 h 174707"/>
              <a:gd name="connsiteX19" fmla="*/ 55626 w 459473"/>
              <a:gd name="connsiteY19" fmla="*/ 135845 h 174707"/>
              <a:gd name="connsiteX20" fmla="*/ 59422 w 459473"/>
              <a:gd name="connsiteY20" fmla="*/ 136607 h 174707"/>
              <a:gd name="connsiteX21" fmla="*/ 63245 w 459473"/>
              <a:gd name="connsiteY21" fmla="*/ 137369 h 174707"/>
              <a:gd name="connsiteX22" fmla="*/ 66293 w 459473"/>
              <a:gd name="connsiteY22" fmla="*/ 138131 h 174707"/>
              <a:gd name="connsiteX23" fmla="*/ 65531 w 459473"/>
              <a:gd name="connsiteY23" fmla="*/ 138131 h 174707"/>
              <a:gd name="connsiteX24" fmla="*/ 86867 w 459473"/>
              <a:gd name="connsiteY24" fmla="*/ 141941 h 174707"/>
              <a:gd name="connsiteX25" fmla="*/ 85343 w 459473"/>
              <a:gd name="connsiteY25" fmla="*/ 141941 h 174707"/>
              <a:gd name="connsiteX26" fmla="*/ 86105 w 459473"/>
              <a:gd name="connsiteY26" fmla="*/ 141941 h 174707"/>
              <a:gd name="connsiteX27" fmla="*/ 87629 w 459473"/>
              <a:gd name="connsiteY27" fmla="*/ 142703 h 174707"/>
              <a:gd name="connsiteX28" fmla="*/ 89141 w 459473"/>
              <a:gd name="connsiteY28" fmla="*/ 142703 h 174707"/>
              <a:gd name="connsiteX29" fmla="*/ 70091 w 459473"/>
              <a:gd name="connsiteY29" fmla="*/ 153371 h 174707"/>
              <a:gd name="connsiteX30" fmla="*/ 72376 w 459473"/>
              <a:gd name="connsiteY30" fmla="*/ 144227 h 174707"/>
              <a:gd name="connsiteX31" fmla="*/ 80009 w 459473"/>
              <a:gd name="connsiteY31" fmla="*/ 122891 h 174707"/>
              <a:gd name="connsiteX32" fmla="*/ 137159 w 459473"/>
              <a:gd name="connsiteY32" fmla="*/ 47453 h 174707"/>
              <a:gd name="connsiteX33" fmla="*/ 459472 w 459473"/>
              <a:gd name="connsiteY33" fmla="*/ 26117 h 174707"/>
              <a:gd name="connsiteX34" fmla="*/ 451103 w 459473"/>
              <a:gd name="connsiteY34" fmla="*/ 53549 h 174707"/>
              <a:gd name="connsiteX35" fmla="*/ 433577 w 459473"/>
              <a:gd name="connsiteY35" fmla="*/ 48215 h 174707"/>
              <a:gd name="connsiteX36" fmla="*/ 434326 w 459473"/>
              <a:gd name="connsiteY36" fmla="*/ 48215 h 174707"/>
              <a:gd name="connsiteX37" fmla="*/ 416051 w 459473"/>
              <a:gd name="connsiteY37" fmla="*/ 42881 h 174707"/>
              <a:gd name="connsiteX38" fmla="*/ 416800 w 459473"/>
              <a:gd name="connsiteY38" fmla="*/ 42881 h 174707"/>
              <a:gd name="connsiteX39" fmla="*/ 398526 w 459473"/>
              <a:gd name="connsiteY39" fmla="*/ 39071 h 174707"/>
              <a:gd name="connsiteX40" fmla="*/ 399274 w 459473"/>
              <a:gd name="connsiteY40" fmla="*/ 39071 h 174707"/>
              <a:gd name="connsiteX41" fmla="*/ 381748 w 459473"/>
              <a:gd name="connsiteY41" fmla="*/ 35261 h 174707"/>
              <a:gd name="connsiteX42" fmla="*/ 364222 w 459473"/>
              <a:gd name="connsiteY42" fmla="*/ 32975 h 174707"/>
              <a:gd name="connsiteX43" fmla="*/ 346709 w 459473"/>
              <a:gd name="connsiteY43" fmla="*/ 30689 h 174707"/>
              <a:gd name="connsiteX44" fmla="*/ 347471 w 459473"/>
              <a:gd name="connsiteY44" fmla="*/ 30689 h 174707"/>
              <a:gd name="connsiteX45" fmla="*/ 329183 w 459473"/>
              <a:gd name="connsiteY45" fmla="*/ 29165 h 174707"/>
              <a:gd name="connsiteX46" fmla="*/ 329945 w 459473"/>
              <a:gd name="connsiteY46" fmla="*/ 29165 h 174707"/>
              <a:gd name="connsiteX47" fmla="*/ 312419 w 459473"/>
              <a:gd name="connsiteY47" fmla="*/ 28403 h 174707"/>
              <a:gd name="connsiteX48" fmla="*/ 313181 w 459473"/>
              <a:gd name="connsiteY48" fmla="*/ 28403 h 174707"/>
              <a:gd name="connsiteX49" fmla="*/ 294893 w 459473"/>
              <a:gd name="connsiteY49" fmla="*/ 28403 h 174707"/>
              <a:gd name="connsiteX50" fmla="*/ 295655 w 459473"/>
              <a:gd name="connsiteY50" fmla="*/ 28403 h 174707"/>
              <a:gd name="connsiteX51" fmla="*/ 278129 w 459473"/>
              <a:gd name="connsiteY51" fmla="*/ 29165 h 174707"/>
              <a:gd name="connsiteX52" fmla="*/ 278879 w 459473"/>
              <a:gd name="connsiteY52" fmla="*/ 29165 h 174707"/>
              <a:gd name="connsiteX53" fmla="*/ 262127 w 459473"/>
              <a:gd name="connsiteY53" fmla="*/ 31451 h 174707"/>
              <a:gd name="connsiteX54" fmla="*/ 262876 w 459473"/>
              <a:gd name="connsiteY54" fmla="*/ 30689 h 174707"/>
              <a:gd name="connsiteX55" fmla="*/ 245350 w 459473"/>
              <a:gd name="connsiteY55" fmla="*/ 33737 h 174707"/>
              <a:gd name="connsiteX56" fmla="*/ 246126 w 459473"/>
              <a:gd name="connsiteY56" fmla="*/ 33737 h 174707"/>
              <a:gd name="connsiteX57" fmla="*/ 229348 w 459473"/>
              <a:gd name="connsiteY57" fmla="*/ 36785 h 174707"/>
              <a:gd name="connsiteX58" fmla="*/ 230123 w 459473"/>
              <a:gd name="connsiteY58" fmla="*/ 36785 h 174707"/>
              <a:gd name="connsiteX59" fmla="*/ 214121 w 459473"/>
              <a:gd name="connsiteY59" fmla="*/ 41357 h 174707"/>
              <a:gd name="connsiteX60" fmla="*/ 214883 w 459473"/>
              <a:gd name="connsiteY60" fmla="*/ 41357 h 174707"/>
              <a:gd name="connsiteX61" fmla="*/ 198881 w 459473"/>
              <a:gd name="connsiteY61" fmla="*/ 46691 h 174707"/>
              <a:gd name="connsiteX62" fmla="*/ 199643 w 459473"/>
              <a:gd name="connsiteY62" fmla="*/ 46691 h 174707"/>
              <a:gd name="connsiteX63" fmla="*/ 183629 w 459473"/>
              <a:gd name="connsiteY63" fmla="*/ 52787 h 174707"/>
              <a:gd name="connsiteX64" fmla="*/ 184391 w 459473"/>
              <a:gd name="connsiteY64" fmla="*/ 52787 h 174707"/>
              <a:gd name="connsiteX65" fmla="*/ 177545 w 459473"/>
              <a:gd name="connsiteY65" fmla="*/ 55835 h 174707"/>
              <a:gd name="connsiteX66" fmla="*/ 170674 w 459473"/>
              <a:gd name="connsiteY66" fmla="*/ 59645 h 174707"/>
              <a:gd name="connsiteX67" fmla="*/ 171450 w 459473"/>
              <a:gd name="connsiteY67" fmla="*/ 58883 h 174707"/>
              <a:gd name="connsiteX68" fmla="*/ 165341 w 459473"/>
              <a:gd name="connsiteY68" fmla="*/ 62693 h 174707"/>
              <a:gd name="connsiteX69" fmla="*/ 166103 w 459473"/>
              <a:gd name="connsiteY69" fmla="*/ 62693 h 174707"/>
              <a:gd name="connsiteX70" fmla="*/ 160019 w 459473"/>
              <a:gd name="connsiteY70" fmla="*/ 66503 h 174707"/>
              <a:gd name="connsiteX71" fmla="*/ 154672 w 459473"/>
              <a:gd name="connsiteY71" fmla="*/ 70313 h 174707"/>
              <a:gd name="connsiteX72" fmla="*/ 149351 w 459473"/>
              <a:gd name="connsiteY72" fmla="*/ 74885 h 174707"/>
              <a:gd name="connsiteX73" fmla="*/ 150100 w 459473"/>
              <a:gd name="connsiteY73" fmla="*/ 74123 h 174707"/>
              <a:gd name="connsiteX74" fmla="*/ 144779 w 459473"/>
              <a:gd name="connsiteY74" fmla="*/ 78695 h 174707"/>
              <a:gd name="connsiteX75" fmla="*/ 145529 w 459473"/>
              <a:gd name="connsiteY75" fmla="*/ 78695 h 174707"/>
              <a:gd name="connsiteX76" fmla="*/ 140207 w 459473"/>
              <a:gd name="connsiteY76" fmla="*/ 83267 h 174707"/>
              <a:gd name="connsiteX77" fmla="*/ 140969 w 459473"/>
              <a:gd name="connsiteY77" fmla="*/ 82505 h 174707"/>
              <a:gd name="connsiteX78" fmla="*/ 136397 w 459473"/>
              <a:gd name="connsiteY78" fmla="*/ 87077 h 174707"/>
              <a:gd name="connsiteX79" fmla="*/ 132574 w 459473"/>
              <a:gd name="connsiteY79" fmla="*/ 91649 h 174707"/>
              <a:gd name="connsiteX80" fmla="*/ 132574 w 459473"/>
              <a:gd name="connsiteY80" fmla="*/ 90887 h 174707"/>
              <a:gd name="connsiteX81" fmla="*/ 124967 w 459473"/>
              <a:gd name="connsiteY81" fmla="*/ 100793 h 174707"/>
              <a:gd name="connsiteX82" fmla="*/ 125729 w 459473"/>
              <a:gd name="connsiteY82" fmla="*/ 100031 h 174707"/>
              <a:gd name="connsiteX83" fmla="*/ 119633 w 459473"/>
              <a:gd name="connsiteY83" fmla="*/ 109937 h 174707"/>
              <a:gd name="connsiteX84" fmla="*/ 119633 w 459473"/>
              <a:gd name="connsiteY84" fmla="*/ 109175 h 174707"/>
              <a:gd name="connsiteX85" fmla="*/ 114300 w 459473"/>
              <a:gd name="connsiteY85" fmla="*/ 118319 h 174707"/>
              <a:gd name="connsiteX86" fmla="*/ 114300 w 459473"/>
              <a:gd name="connsiteY86" fmla="*/ 117557 h 174707"/>
              <a:gd name="connsiteX87" fmla="*/ 109727 w 459473"/>
              <a:gd name="connsiteY87" fmla="*/ 126701 h 174707"/>
              <a:gd name="connsiteX88" fmla="*/ 110476 w 459473"/>
              <a:gd name="connsiteY88" fmla="*/ 125939 h 174707"/>
              <a:gd name="connsiteX89" fmla="*/ 106679 w 459473"/>
              <a:gd name="connsiteY89" fmla="*/ 134321 h 174707"/>
              <a:gd name="connsiteX90" fmla="*/ 103631 w 459473"/>
              <a:gd name="connsiteY90" fmla="*/ 141941 h 174707"/>
              <a:gd name="connsiteX91" fmla="*/ 103631 w 459473"/>
              <a:gd name="connsiteY91" fmla="*/ 141179 h 174707"/>
              <a:gd name="connsiteX92" fmla="*/ 102869 w 459473"/>
              <a:gd name="connsiteY92" fmla="*/ 144989 h 174707"/>
              <a:gd name="connsiteX93" fmla="*/ 102869 w 459473"/>
              <a:gd name="connsiteY93" fmla="*/ 144227 h 174707"/>
              <a:gd name="connsiteX94" fmla="*/ 101345 w 459473"/>
              <a:gd name="connsiteY94" fmla="*/ 147275 h 174707"/>
              <a:gd name="connsiteX95" fmla="*/ 100583 w 459473"/>
              <a:gd name="connsiteY95" fmla="*/ 150323 h 174707"/>
              <a:gd name="connsiteX96" fmla="*/ 99821 w 459473"/>
              <a:gd name="connsiteY96" fmla="*/ 152609 h 174707"/>
              <a:gd name="connsiteX97" fmla="*/ 99821 w 459473"/>
              <a:gd name="connsiteY97" fmla="*/ 154895 h 174707"/>
              <a:gd name="connsiteX98" fmla="*/ 99821 w 459473"/>
              <a:gd name="connsiteY98" fmla="*/ 154133 h 174707"/>
              <a:gd name="connsiteX99" fmla="*/ 99059 w 459473"/>
              <a:gd name="connsiteY99" fmla="*/ 156419 h 174707"/>
              <a:gd name="connsiteX100" fmla="*/ 99059 w 459473"/>
              <a:gd name="connsiteY100" fmla="*/ 157943 h 174707"/>
              <a:gd name="connsiteX101" fmla="*/ 99059 w 459473"/>
              <a:gd name="connsiteY101" fmla="*/ 157181 h 174707"/>
              <a:gd name="connsiteX102" fmla="*/ 98297 w 459473"/>
              <a:gd name="connsiteY102" fmla="*/ 158705 h 174707"/>
              <a:gd name="connsiteX103" fmla="*/ 95250 w 459473"/>
              <a:gd name="connsiteY103" fmla="*/ 174707 h 174707"/>
              <a:gd name="connsiteX104" fmla="*/ 80009 w 459473"/>
              <a:gd name="connsiteY104" fmla="*/ 170135 h 174707"/>
              <a:gd name="connsiteX105" fmla="*/ 82295 w 459473"/>
              <a:gd name="connsiteY105" fmla="*/ 170135 h 174707"/>
              <a:gd name="connsiteX106" fmla="*/ 80771 w 459473"/>
              <a:gd name="connsiteY106" fmla="*/ 170135 h 174707"/>
              <a:gd name="connsiteX107" fmla="*/ 79247 w 459473"/>
              <a:gd name="connsiteY107" fmla="*/ 169373 h 174707"/>
              <a:gd name="connsiteX108" fmla="*/ 80009 w 459473"/>
              <a:gd name="connsiteY108" fmla="*/ 170135 h 174707"/>
              <a:gd name="connsiteX109" fmla="*/ 78472 w 459473"/>
              <a:gd name="connsiteY109" fmla="*/ 169373 h 174707"/>
              <a:gd name="connsiteX110" fmla="*/ 76200 w 459473"/>
              <a:gd name="connsiteY110" fmla="*/ 169373 h 174707"/>
              <a:gd name="connsiteX111" fmla="*/ 73151 w 459473"/>
              <a:gd name="connsiteY111" fmla="*/ 168611 h 174707"/>
              <a:gd name="connsiteX112" fmla="*/ 70091 w 459473"/>
              <a:gd name="connsiteY112" fmla="*/ 167849 h 174707"/>
              <a:gd name="connsiteX113" fmla="*/ 65531 w 459473"/>
              <a:gd name="connsiteY113" fmla="*/ 167087 h 174707"/>
              <a:gd name="connsiteX114" fmla="*/ 60197 w 459473"/>
              <a:gd name="connsiteY114" fmla="*/ 166325 h 174707"/>
              <a:gd name="connsiteX115" fmla="*/ 37324 w 459473"/>
              <a:gd name="connsiteY115" fmla="*/ 161753 h 174707"/>
              <a:gd name="connsiteX116" fmla="*/ 38100 w 459473"/>
              <a:gd name="connsiteY116" fmla="*/ 161753 h 174707"/>
              <a:gd name="connsiteX117" fmla="*/ 32753 w 459473"/>
              <a:gd name="connsiteY117" fmla="*/ 160229 h 174707"/>
              <a:gd name="connsiteX118" fmla="*/ 27431 w 459473"/>
              <a:gd name="connsiteY118" fmla="*/ 159467 h 174707"/>
              <a:gd name="connsiteX119" fmla="*/ 22097 w 459473"/>
              <a:gd name="connsiteY119" fmla="*/ 157943 h 174707"/>
              <a:gd name="connsiteX120" fmla="*/ 0 w 459473"/>
              <a:gd name="connsiteY120" fmla="*/ 154133 h 174707"/>
              <a:gd name="connsiteX121" fmla="*/ 5333 w 459473"/>
              <a:gd name="connsiteY121" fmla="*/ 138131 h 174707"/>
              <a:gd name="connsiteX122" fmla="*/ 4571 w 459473"/>
              <a:gd name="connsiteY122" fmla="*/ 141179 h 174707"/>
              <a:gd name="connsiteX123" fmla="*/ 4571 w 459473"/>
              <a:gd name="connsiteY123" fmla="*/ 140417 h 174707"/>
              <a:gd name="connsiteX124" fmla="*/ 5333 w 459473"/>
              <a:gd name="connsiteY124" fmla="*/ 138893 h 174707"/>
              <a:gd name="connsiteX125" fmla="*/ 5333 w 459473"/>
              <a:gd name="connsiteY125" fmla="*/ 139655 h 174707"/>
              <a:gd name="connsiteX126" fmla="*/ 7619 w 459473"/>
              <a:gd name="connsiteY126" fmla="*/ 121367 h 174707"/>
              <a:gd name="connsiteX127" fmla="*/ 7619 w 459473"/>
              <a:gd name="connsiteY127" fmla="*/ 122129 h 174707"/>
              <a:gd name="connsiteX128" fmla="*/ 9143 w 459473"/>
              <a:gd name="connsiteY128" fmla="*/ 108413 h 174707"/>
              <a:gd name="connsiteX129" fmla="*/ 37324 w 459473"/>
              <a:gd name="connsiteY129" fmla="*/ 111461 h 17470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  <a:cxn ang="61">
                <a:pos x="connsiteX61" y="connsiteY61"/>
              </a:cxn>
              <a:cxn ang="62">
                <a:pos x="connsiteX62" y="connsiteY62"/>
              </a:cxn>
              <a:cxn ang="63">
                <a:pos x="connsiteX63" y="connsiteY63"/>
              </a:cxn>
              <a:cxn ang="64">
                <a:pos x="connsiteX64" y="connsiteY64"/>
              </a:cxn>
              <a:cxn ang="65">
                <a:pos x="connsiteX65" y="connsiteY65"/>
              </a:cxn>
              <a:cxn ang="66">
                <a:pos x="connsiteX66" y="connsiteY66"/>
              </a:cxn>
              <a:cxn ang="67">
                <a:pos x="connsiteX67" y="connsiteY67"/>
              </a:cxn>
              <a:cxn ang="68">
                <a:pos x="connsiteX68" y="connsiteY68"/>
              </a:cxn>
              <a:cxn ang="69">
                <a:pos x="connsiteX69" y="connsiteY69"/>
              </a:cxn>
              <a:cxn ang="70">
                <a:pos x="connsiteX70" y="connsiteY70"/>
              </a:cxn>
              <a:cxn ang="71">
                <a:pos x="connsiteX71" y="connsiteY71"/>
              </a:cxn>
              <a:cxn ang="72">
                <a:pos x="connsiteX72" y="connsiteY72"/>
              </a:cxn>
              <a:cxn ang="73">
                <a:pos x="connsiteX73" y="connsiteY73"/>
              </a:cxn>
              <a:cxn ang="74">
                <a:pos x="connsiteX74" y="connsiteY74"/>
              </a:cxn>
              <a:cxn ang="75">
                <a:pos x="connsiteX75" y="connsiteY75"/>
              </a:cxn>
              <a:cxn ang="76">
                <a:pos x="connsiteX76" y="connsiteY76"/>
              </a:cxn>
              <a:cxn ang="77">
                <a:pos x="connsiteX77" y="connsiteY77"/>
              </a:cxn>
              <a:cxn ang="78">
                <a:pos x="connsiteX78" y="connsiteY78"/>
              </a:cxn>
              <a:cxn ang="79">
                <a:pos x="connsiteX79" y="connsiteY79"/>
              </a:cxn>
              <a:cxn ang="80">
                <a:pos x="connsiteX80" y="connsiteY80"/>
              </a:cxn>
              <a:cxn ang="81">
                <a:pos x="connsiteX81" y="connsiteY81"/>
              </a:cxn>
              <a:cxn ang="82">
                <a:pos x="connsiteX82" y="connsiteY82"/>
              </a:cxn>
              <a:cxn ang="83">
                <a:pos x="connsiteX83" y="connsiteY83"/>
              </a:cxn>
              <a:cxn ang="84">
                <a:pos x="connsiteX84" y="connsiteY84"/>
              </a:cxn>
              <a:cxn ang="85">
                <a:pos x="connsiteX85" y="connsiteY85"/>
              </a:cxn>
              <a:cxn ang="86">
                <a:pos x="connsiteX86" y="connsiteY86"/>
              </a:cxn>
              <a:cxn ang="87">
                <a:pos x="connsiteX87" y="connsiteY87"/>
              </a:cxn>
              <a:cxn ang="88">
                <a:pos x="connsiteX88" y="connsiteY88"/>
              </a:cxn>
              <a:cxn ang="89">
                <a:pos x="connsiteX89" y="connsiteY89"/>
              </a:cxn>
              <a:cxn ang="90">
                <a:pos x="connsiteX90" y="connsiteY90"/>
              </a:cxn>
              <a:cxn ang="91">
                <a:pos x="connsiteX91" y="connsiteY91"/>
              </a:cxn>
              <a:cxn ang="92">
                <a:pos x="connsiteX92" y="connsiteY92"/>
              </a:cxn>
              <a:cxn ang="93">
                <a:pos x="connsiteX93" y="connsiteY93"/>
              </a:cxn>
              <a:cxn ang="94">
                <a:pos x="connsiteX94" y="connsiteY94"/>
              </a:cxn>
              <a:cxn ang="95">
                <a:pos x="connsiteX95" y="connsiteY95"/>
              </a:cxn>
              <a:cxn ang="96">
                <a:pos x="connsiteX96" y="connsiteY96"/>
              </a:cxn>
              <a:cxn ang="97">
                <a:pos x="connsiteX97" y="connsiteY97"/>
              </a:cxn>
              <a:cxn ang="98">
                <a:pos x="connsiteX98" y="connsiteY98"/>
              </a:cxn>
              <a:cxn ang="99">
                <a:pos x="connsiteX99" y="connsiteY99"/>
              </a:cxn>
              <a:cxn ang="100">
                <a:pos x="connsiteX100" y="connsiteY100"/>
              </a:cxn>
              <a:cxn ang="101">
                <a:pos x="connsiteX101" y="connsiteY101"/>
              </a:cxn>
              <a:cxn ang="102">
                <a:pos x="connsiteX102" y="connsiteY102"/>
              </a:cxn>
              <a:cxn ang="103">
                <a:pos x="connsiteX103" y="connsiteY103"/>
              </a:cxn>
              <a:cxn ang="104">
                <a:pos x="connsiteX104" y="connsiteY104"/>
              </a:cxn>
              <a:cxn ang="105">
                <a:pos x="connsiteX105" y="connsiteY105"/>
              </a:cxn>
              <a:cxn ang="106">
                <a:pos x="connsiteX106" y="connsiteY106"/>
              </a:cxn>
              <a:cxn ang="107">
                <a:pos x="connsiteX107" y="connsiteY107"/>
              </a:cxn>
              <a:cxn ang="108">
                <a:pos x="connsiteX108" y="connsiteY108"/>
              </a:cxn>
              <a:cxn ang="109">
                <a:pos x="connsiteX109" y="connsiteY109"/>
              </a:cxn>
              <a:cxn ang="110">
                <a:pos x="connsiteX110" y="connsiteY110"/>
              </a:cxn>
              <a:cxn ang="111">
                <a:pos x="connsiteX111" y="connsiteY111"/>
              </a:cxn>
              <a:cxn ang="112">
                <a:pos x="connsiteX112" y="connsiteY112"/>
              </a:cxn>
              <a:cxn ang="113">
                <a:pos x="connsiteX113" y="connsiteY113"/>
              </a:cxn>
              <a:cxn ang="114">
                <a:pos x="connsiteX114" y="connsiteY114"/>
              </a:cxn>
              <a:cxn ang="115">
                <a:pos x="connsiteX115" y="connsiteY115"/>
              </a:cxn>
              <a:cxn ang="116">
                <a:pos x="connsiteX116" y="connsiteY116"/>
              </a:cxn>
              <a:cxn ang="117">
                <a:pos x="connsiteX117" y="connsiteY117"/>
              </a:cxn>
              <a:cxn ang="118">
                <a:pos x="connsiteX118" y="connsiteY118"/>
              </a:cxn>
              <a:cxn ang="119">
                <a:pos x="connsiteX119" y="connsiteY119"/>
              </a:cxn>
              <a:cxn ang="120">
                <a:pos x="connsiteX120" y="connsiteY120"/>
              </a:cxn>
              <a:cxn ang="121">
                <a:pos x="connsiteX121" y="connsiteY121"/>
              </a:cxn>
              <a:cxn ang="122">
                <a:pos x="connsiteX122" y="connsiteY122"/>
              </a:cxn>
              <a:cxn ang="123">
                <a:pos x="connsiteX123" y="connsiteY123"/>
              </a:cxn>
              <a:cxn ang="124">
                <a:pos x="connsiteX124" y="connsiteY124"/>
              </a:cxn>
              <a:cxn ang="125">
                <a:pos x="connsiteX125" y="connsiteY125"/>
              </a:cxn>
              <a:cxn ang="126">
                <a:pos x="connsiteX126" y="connsiteY126"/>
              </a:cxn>
              <a:cxn ang="127">
                <a:pos x="connsiteX127" y="connsiteY127"/>
              </a:cxn>
              <a:cxn ang="128">
                <a:pos x="connsiteX128" y="connsiteY128"/>
              </a:cxn>
              <a:cxn ang="129">
                <a:pos x="connsiteX129" y="connsiteY129"/>
              </a:cxn>
            </a:cxnLst>
            <a:rect l="l" t="t" r="r" b="b"/>
            <a:pathLst>
              <a:path w="459473" h="174707">
                <a:moveTo>
                  <a:pt x="37324" y="111461"/>
                </a:moveTo>
                <a:lnTo>
                  <a:pt x="36576" y="119081"/>
                </a:lnTo>
                <a:lnTo>
                  <a:pt x="35051" y="131273"/>
                </a:lnTo>
                <a:lnTo>
                  <a:pt x="34276" y="135845"/>
                </a:lnTo>
                <a:lnTo>
                  <a:pt x="33527" y="139655"/>
                </a:lnTo>
                <a:lnTo>
                  <a:pt x="33527" y="144227"/>
                </a:lnTo>
                <a:lnTo>
                  <a:pt x="32753" y="144989"/>
                </a:lnTo>
                <a:lnTo>
                  <a:pt x="33527" y="144227"/>
                </a:lnTo>
                <a:lnTo>
                  <a:pt x="32753" y="145751"/>
                </a:lnTo>
                <a:lnTo>
                  <a:pt x="32753" y="147275"/>
                </a:lnTo>
                <a:lnTo>
                  <a:pt x="22097" y="128987"/>
                </a:lnTo>
                <a:lnTo>
                  <a:pt x="27431" y="130511"/>
                </a:lnTo>
                <a:lnTo>
                  <a:pt x="33527" y="131273"/>
                </a:lnTo>
                <a:lnTo>
                  <a:pt x="38848" y="132797"/>
                </a:lnTo>
                <a:lnTo>
                  <a:pt x="38100" y="132797"/>
                </a:lnTo>
                <a:lnTo>
                  <a:pt x="43433" y="133559"/>
                </a:lnTo>
                <a:lnTo>
                  <a:pt x="48005" y="134321"/>
                </a:lnTo>
                <a:lnTo>
                  <a:pt x="51803" y="135083"/>
                </a:lnTo>
                <a:lnTo>
                  <a:pt x="56374" y="135845"/>
                </a:lnTo>
                <a:lnTo>
                  <a:pt x="55626" y="135845"/>
                </a:lnTo>
                <a:lnTo>
                  <a:pt x="59422" y="136607"/>
                </a:lnTo>
                <a:lnTo>
                  <a:pt x="63245" y="137369"/>
                </a:lnTo>
                <a:lnTo>
                  <a:pt x="66293" y="138131"/>
                </a:lnTo>
                <a:lnTo>
                  <a:pt x="65531" y="138131"/>
                </a:lnTo>
                <a:cubicBezTo>
                  <a:pt x="72796" y="138538"/>
                  <a:pt x="79882" y="141014"/>
                  <a:pt x="86867" y="141941"/>
                </a:cubicBezTo>
                <a:lnTo>
                  <a:pt x="85343" y="141941"/>
                </a:lnTo>
                <a:lnTo>
                  <a:pt x="86105" y="141941"/>
                </a:lnTo>
                <a:lnTo>
                  <a:pt x="87629" y="142703"/>
                </a:lnTo>
                <a:lnTo>
                  <a:pt x="89141" y="142703"/>
                </a:lnTo>
                <a:lnTo>
                  <a:pt x="70091" y="153371"/>
                </a:lnTo>
                <a:cubicBezTo>
                  <a:pt x="72034" y="150945"/>
                  <a:pt x="71132" y="147148"/>
                  <a:pt x="72376" y="144227"/>
                </a:cubicBezTo>
                <a:cubicBezTo>
                  <a:pt x="75374" y="137267"/>
                  <a:pt x="76860" y="129889"/>
                  <a:pt x="80009" y="122891"/>
                </a:cubicBezTo>
                <a:cubicBezTo>
                  <a:pt x="94449" y="91319"/>
                  <a:pt x="110476" y="69272"/>
                  <a:pt x="137159" y="47453"/>
                </a:cubicBezTo>
                <a:cubicBezTo>
                  <a:pt x="225183" y="-16173"/>
                  <a:pt x="361377" y="-8350"/>
                  <a:pt x="459472" y="26117"/>
                </a:cubicBezTo>
                <a:lnTo>
                  <a:pt x="451103" y="53549"/>
                </a:lnTo>
                <a:lnTo>
                  <a:pt x="433577" y="48215"/>
                </a:lnTo>
                <a:lnTo>
                  <a:pt x="434326" y="48215"/>
                </a:lnTo>
                <a:lnTo>
                  <a:pt x="416051" y="42881"/>
                </a:lnTo>
                <a:lnTo>
                  <a:pt x="416800" y="42881"/>
                </a:lnTo>
                <a:lnTo>
                  <a:pt x="398526" y="39071"/>
                </a:lnTo>
                <a:lnTo>
                  <a:pt x="399274" y="39071"/>
                </a:lnTo>
                <a:lnTo>
                  <a:pt x="381748" y="35261"/>
                </a:lnTo>
                <a:lnTo>
                  <a:pt x="364222" y="32975"/>
                </a:lnTo>
                <a:lnTo>
                  <a:pt x="346709" y="30689"/>
                </a:lnTo>
                <a:lnTo>
                  <a:pt x="347471" y="30689"/>
                </a:lnTo>
                <a:lnTo>
                  <a:pt x="329183" y="29165"/>
                </a:lnTo>
                <a:lnTo>
                  <a:pt x="329945" y="29165"/>
                </a:lnTo>
                <a:lnTo>
                  <a:pt x="312419" y="28403"/>
                </a:lnTo>
                <a:lnTo>
                  <a:pt x="313181" y="28403"/>
                </a:lnTo>
                <a:lnTo>
                  <a:pt x="294893" y="28403"/>
                </a:lnTo>
                <a:lnTo>
                  <a:pt x="295655" y="28403"/>
                </a:lnTo>
                <a:lnTo>
                  <a:pt x="278129" y="29165"/>
                </a:lnTo>
                <a:lnTo>
                  <a:pt x="278879" y="29165"/>
                </a:lnTo>
                <a:lnTo>
                  <a:pt x="262127" y="31451"/>
                </a:lnTo>
                <a:lnTo>
                  <a:pt x="262876" y="30689"/>
                </a:lnTo>
                <a:lnTo>
                  <a:pt x="245350" y="33737"/>
                </a:lnTo>
                <a:lnTo>
                  <a:pt x="246126" y="33737"/>
                </a:lnTo>
                <a:lnTo>
                  <a:pt x="229348" y="36785"/>
                </a:lnTo>
                <a:lnTo>
                  <a:pt x="230123" y="36785"/>
                </a:lnTo>
                <a:lnTo>
                  <a:pt x="214121" y="41357"/>
                </a:lnTo>
                <a:lnTo>
                  <a:pt x="214883" y="41357"/>
                </a:lnTo>
                <a:lnTo>
                  <a:pt x="198881" y="46691"/>
                </a:lnTo>
                <a:lnTo>
                  <a:pt x="199643" y="46691"/>
                </a:lnTo>
                <a:lnTo>
                  <a:pt x="183629" y="52787"/>
                </a:lnTo>
                <a:lnTo>
                  <a:pt x="184391" y="52787"/>
                </a:lnTo>
                <a:lnTo>
                  <a:pt x="177545" y="55835"/>
                </a:lnTo>
                <a:lnTo>
                  <a:pt x="170674" y="59645"/>
                </a:lnTo>
                <a:lnTo>
                  <a:pt x="171450" y="58883"/>
                </a:lnTo>
                <a:lnTo>
                  <a:pt x="165341" y="62693"/>
                </a:lnTo>
                <a:lnTo>
                  <a:pt x="166103" y="62693"/>
                </a:lnTo>
                <a:lnTo>
                  <a:pt x="160019" y="66503"/>
                </a:lnTo>
                <a:lnTo>
                  <a:pt x="154672" y="70313"/>
                </a:lnTo>
                <a:lnTo>
                  <a:pt x="149351" y="74885"/>
                </a:lnTo>
                <a:lnTo>
                  <a:pt x="150100" y="74123"/>
                </a:lnTo>
                <a:lnTo>
                  <a:pt x="144779" y="78695"/>
                </a:lnTo>
                <a:lnTo>
                  <a:pt x="145529" y="78695"/>
                </a:lnTo>
                <a:lnTo>
                  <a:pt x="140207" y="83267"/>
                </a:lnTo>
                <a:lnTo>
                  <a:pt x="140969" y="82505"/>
                </a:lnTo>
                <a:lnTo>
                  <a:pt x="136397" y="87077"/>
                </a:lnTo>
                <a:lnTo>
                  <a:pt x="132574" y="91649"/>
                </a:lnTo>
                <a:lnTo>
                  <a:pt x="132574" y="90887"/>
                </a:lnTo>
                <a:lnTo>
                  <a:pt x="124967" y="100793"/>
                </a:lnTo>
                <a:lnTo>
                  <a:pt x="125729" y="100031"/>
                </a:lnTo>
                <a:lnTo>
                  <a:pt x="119633" y="109937"/>
                </a:lnTo>
                <a:lnTo>
                  <a:pt x="119633" y="109175"/>
                </a:lnTo>
                <a:lnTo>
                  <a:pt x="114300" y="118319"/>
                </a:lnTo>
                <a:lnTo>
                  <a:pt x="114300" y="117557"/>
                </a:lnTo>
                <a:lnTo>
                  <a:pt x="109727" y="126701"/>
                </a:lnTo>
                <a:lnTo>
                  <a:pt x="110476" y="125939"/>
                </a:lnTo>
                <a:lnTo>
                  <a:pt x="106679" y="134321"/>
                </a:lnTo>
                <a:lnTo>
                  <a:pt x="103631" y="141941"/>
                </a:lnTo>
                <a:lnTo>
                  <a:pt x="103631" y="141179"/>
                </a:lnTo>
                <a:lnTo>
                  <a:pt x="102869" y="144989"/>
                </a:lnTo>
                <a:lnTo>
                  <a:pt x="102869" y="144227"/>
                </a:lnTo>
                <a:lnTo>
                  <a:pt x="101345" y="147275"/>
                </a:lnTo>
                <a:lnTo>
                  <a:pt x="100583" y="150323"/>
                </a:lnTo>
                <a:lnTo>
                  <a:pt x="99821" y="152609"/>
                </a:lnTo>
                <a:lnTo>
                  <a:pt x="99821" y="154895"/>
                </a:lnTo>
                <a:lnTo>
                  <a:pt x="99821" y="154133"/>
                </a:lnTo>
                <a:lnTo>
                  <a:pt x="99059" y="156419"/>
                </a:lnTo>
                <a:lnTo>
                  <a:pt x="99059" y="157943"/>
                </a:lnTo>
                <a:lnTo>
                  <a:pt x="99059" y="157181"/>
                </a:lnTo>
                <a:lnTo>
                  <a:pt x="98297" y="158705"/>
                </a:lnTo>
                <a:lnTo>
                  <a:pt x="95250" y="174707"/>
                </a:lnTo>
                <a:lnTo>
                  <a:pt x="80009" y="170135"/>
                </a:lnTo>
                <a:lnTo>
                  <a:pt x="82295" y="170135"/>
                </a:lnTo>
                <a:lnTo>
                  <a:pt x="80771" y="170135"/>
                </a:lnTo>
                <a:lnTo>
                  <a:pt x="79247" y="169373"/>
                </a:lnTo>
                <a:lnTo>
                  <a:pt x="80009" y="170135"/>
                </a:lnTo>
                <a:lnTo>
                  <a:pt x="78472" y="169373"/>
                </a:lnTo>
                <a:lnTo>
                  <a:pt x="76200" y="169373"/>
                </a:lnTo>
                <a:lnTo>
                  <a:pt x="73151" y="168611"/>
                </a:lnTo>
                <a:lnTo>
                  <a:pt x="70091" y="167849"/>
                </a:lnTo>
                <a:lnTo>
                  <a:pt x="65531" y="167087"/>
                </a:lnTo>
                <a:lnTo>
                  <a:pt x="60197" y="166325"/>
                </a:lnTo>
                <a:cubicBezTo>
                  <a:pt x="52602" y="164268"/>
                  <a:pt x="45084" y="162998"/>
                  <a:pt x="37324" y="161753"/>
                </a:cubicBezTo>
                <a:lnTo>
                  <a:pt x="38100" y="161753"/>
                </a:lnTo>
                <a:lnTo>
                  <a:pt x="32753" y="160229"/>
                </a:lnTo>
                <a:lnTo>
                  <a:pt x="27431" y="159467"/>
                </a:lnTo>
                <a:lnTo>
                  <a:pt x="22097" y="157943"/>
                </a:lnTo>
                <a:lnTo>
                  <a:pt x="0" y="154133"/>
                </a:lnTo>
                <a:lnTo>
                  <a:pt x="5333" y="138131"/>
                </a:lnTo>
                <a:lnTo>
                  <a:pt x="4571" y="141179"/>
                </a:lnTo>
                <a:lnTo>
                  <a:pt x="4571" y="140417"/>
                </a:lnTo>
                <a:lnTo>
                  <a:pt x="5333" y="138893"/>
                </a:lnTo>
                <a:lnTo>
                  <a:pt x="5333" y="139655"/>
                </a:lnTo>
                <a:cubicBezTo>
                  <a:pt x="4838" y="134182"/>
                  <a:pt x="7568" y="127146"/>
                  <a:pt x="7619" y="121367"/>
                </a:cubicBezTo>
                <a:lnTo>
                  <a:pt x="7619" y="122129"/>
                </a:lnTo>
                <a:lnTo>
                  <a:pt x="9143" y="108413"/>
                </a:lnTo>
                <a:lnTo>
                  <a:pt x="37324" y="111461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8747645" y="3300984"/>
            <a:ext cx="309182" cy="534923"/>
          </a:xfrm>
          <a:custGeom>
            <a:avLst/>
            <a:gdLst>
              <a:gd name="connsiteX0" fmla="*/ 9131 w 309182"/>
              <a:gd name="connsiteY0" fmla="*/ 0 h 534923"/>
              <a:gd name="connsiteX1" fmla="*/ 300976 w 309182"/>
              <a:gd name="connsiteY1" fmla="*/ 534923 h 534923"/>
              <a:gd name="connsiteX2" fmla="*/ 272795 w 309182"/>
              <a:gd name="connsiteY2" fmla="*/ 530351 h 534923"/>
              <a:gd name="connsiteX3" fmla="*/ 274319 w 309182"/>
              <a:gd name="connsiteY3" fmla="*/ 522731 h 534923"/>
              <a:gd name="connsiteX4" fmla="*/ 274319 w 309182"/>
              <a:gd name="connsiteY4" fmla="*/ 523494 h 534923"/>
              <a:gd name="connsiteX5" fmla="*/ 275081 w 309182"/>
              <a:gd name="connsiteY5" fmla="*/ 514350 h 534923"/>
              <a:gd name="connsiteX6" fmla="*/ 275081 w 309182"/>
              <a:gd name="connsiteY6" fmla="*/ 515111 h 534923"/>
              <a:gd name="connsiteX7" fmla="*/ 276593 w 309182"/>
              <a:gd name="connsiteY7" fmla="*/ 505967 h 534923"/>
              <a:gd name="connsiteX8" fmla="*/ 278129 w 309182"/>
              <a:gd name="connsiteY8" fmla="*/ 486155 h 534923"/>
              <a:gd name="connsiteX9" fmla="*/ 279653 w 309182"/>
              <a:gd name="connsiteY9" fmla="*/ 474725 h 534923"/>
              <a:gd name="connsiteX10" fmla="*/ 279653 w 309182"/>
              <a:gd name="connsiteY10" fmla="*/ 475487 h 534923"/>
              <a:gd name="connsiteX11" fmla="*/ 280403 w 309182"/>
              <a:gd name="connsiteY11" fmla="*/ 464057 h 534923"/>
              <a:gd name="connsiteX12" fmla="*/ 280403 w 309182"/>
              <a:gd name="connsiteY12" fmla="*/ 451865 h 534923"/>
              <a:gd name="connsiteX13" fmla="*/ 280403 w 309182"/>
              <a:gd name="connsiteY13" fmla="*/ 452627 h 534923"/>
              <a:gd name="connsiteX14" fmla="*/ 281178 w 309182"/>
              <a:gd name="connsiteY14" fmla="*/ 439673 h 534923"/>
              <a:gd name="connsiteX15" fmla="*/ 281178 w 309182"/>
              <a:gd name="connsiteY15" fmla="*/ 440435 h 534923"/>
              <a:gd name="connsiteX16" fmla="*/ 281178 w 309182"/>
              <a:gd name="connsiteY16" fmla="*/ 414527 h 534923"/>
              <a:gd name="connsiteX17" fmla="*/ 280403 w 309182"/>
              <a:gd name="connsiteY17" fmla="*/ 400811 h 534923"/>
              <a:gd name="connsiteX18" fmla="*/ 280403 w 309182"/>
              <a:gd name="connsiteY18" fmla="*/ 401573 h 534923"/>
              <a:gd name="connsiteX19" fmla="*/ 279653 w 309182"/>
              <a:gd name="connsiteY19" fmla="*/ 387095 h 534923"/>
              <a:gd name="connsiteX20" fmla="*/ 279653 w 309182"/>
              <a:gd name="connsiteY20" fmla="*/ 387857 h 534923"/>
              <a:gd name="connsiteX21" fmla="*/ 278129 w 309182"/>
              <a:gd name="connsiteY21" fmla="*/ 373379 h 534923"/>
              <a:gd name="connsiteX22" fmla="*/ 278129 w 309182"/>
              <a:gd name="connsiteY22" fmla="*/ 374141 h 534923"/>
              <a:gd name="connsiteX23" fmla="*/ 276593 w 309182"/>
              <a:gd name="connsiteY23" fmla="*/ 359663 h 534923"/>
              <a:gd name="connsiteX24" fmla="*/ 274319 w 309182"/>
              <a:gd name="connsiteY24" fmla="*/ 345185 h 534923"/>
              <a:gd name="connsiteX25" fmla="*/ 274319 w 309182"/>
              <a:gd name="connsiteY25" fmla="*/ 345947 h 534923"/>
              <a:gd name="connsiteX26" fmla="*/ 272033 w 309182"/>
              <a:gd name="connsiteY26" fmla="*/ 330707 h 534923"/>
              <a:gd name="connsiteX27" fmla="*/ 272033 w 309182"/>
              <a:gd name="connsiteY27" fmla="*/ 331469 h 534923"/>
              <a:gd name="connsiteX28" fmla="*/ 268985 w 309182"/>
              <a:gd name="connsiteY28" fmla="*/ 316229 h 534923"/>
              <a:gd name="connsiteX29" fmla="*/ 268985 w 309182"/>
              <a:gd name="connsiteY29" fmla="*/ 316991 h 534923"/>
              <a:gd name="connsiteX30" fmla="*/ 265924 w 309182"/>
              <a:gd name="connsiteY30" fmla="*/ 301751 h 534923"/>
              <a:gd name="connsiteX31" fmla="*/ 265924 w 309182"/>
              <a:gd name="connsiteY31" fmla="*/ 302513 h 534923"/>
              <a:gd name="connsiteX32" fmla="*/ 261353 w 309182"/>
              <a:gd name="connsiteY32" fmla="*/ 287273 h 534923"/>
              <a:gd name="connsiteX33" fmla="*/ 262128 w 309182"/>
              <a:gd name="connsiteY33" fmla="*/ 287273 h 534923"/>
              <a:gd name="connsiteX34" fmla="*/ 256781 w 309182"/>
              <a:gd name="connsiteY34" fmla="*/ 272795 h 534923"/>
              <a:gd name="connsiteX35" fmla="*/ 257543 w 309182"/>
              <a:gd name="connsiteY35" fmla="*/ 272795 h 534923"/>
              <a:gd name="connsiteX36" fmla="*/ 252221 w 309182"/>
              <a:gd name="connsiteY36" fmla="*/ 258317 h 534923"/>
              <a:gd name="connsiteX37" fmla="*/ 240029 w 309182"/>
              <a:gd name="connsiteY37" fmla="*/ 229361 h 534923"/>
              <a:gd name="connsiteX38" fmla="*/ 240029 w 309182"/>
              <a:gd name="connsiteY38" fmla="*/ 230123 h 534923"/>
              <a:gd name="connsiteX39" fmla="*/ 232409 w 309182"/>
              <a:gd name="connsiteY39" fmla="*/ 214883 h 534923"/>
              <a:gd name="connsiteX40" fmla="*/ 233171 w 309182"/>
              <a:gd name="connsiteY40" fmla="*/ 215645 h 534923"/>
              <a:gd name="connsiteX41" fmla="*/ 224776 w 309182"/>
              <a:gd name="connsiteY41" fmla="*/ 201167 h 534923"/>
              <a:gd name="connsiteX42" fmla="*/ 224776 w 309182"/>
              <a:gd name="connsiteY42" fmla="*/ 201929 h 534923"/>
              <a:gd name="connsiteX43" fmla="*/ 216407 w 309182"/>
              <a:gd name="connsiteY43" fmla="*/ 187451 h 534923"/>
              <a:gd name="connsiteX44" fmla="*/ 216407 w 309182"/>
              <a:gd name="connsiteY44" fmla="*/ 188213 h 534923"/>
              <a:gd name="connsiteX45" fmla="*/ 206502 w 309182"/>
              <a:gd name="connsiteY45" fmla="*/ 173735 h 534923"/>
              <a:gd name="connsiteX46" fmla="*/ 207250 w 309182"/>
              <a:gd name="connsiteY46" fmla="*/ 174497 h 534923"/>
              <a:gd name="connsiteX47" fmla="*/ 196595 w 309182"/>
              <a:gd name="connsiteY47" fmla="*/ 160781 h 534923"/>
              <a:gd name="connsiteX48" fmla="*/ 197357 w 309182"/>
              <a:gd name="connsiteY48" fmla="*/ 160781 h 534923"/>
              <a:gd name="connsiteX49" fmla="*/ 185928 w 309182"/>
              <a:gd name="connsiteY49" fmla="*/ 147827 h 534923"/>
              <a:gd name="connsiteX50" fmla="*/ 173735 w 309182"/>
              <a:gd name="connsiteY50" fmla="*/ 134873 h 534923"/>
              <a:gd name="connsiteX51" fmla="*/ 174497 w 309182"/>
              <a:gd name="connsiteY51" fmla="*/ 135635 h 534923"/>
              <a:gd name="connsiteX52" fmla="*/ 160781 w 309182"/>
              <a:gd name="connsiteY52" fmla="*/ 122681 h 534923"/>
              <a:gd name="connsiteX53" fmla="*/ 161531 w 309182"/>
              <a:gd name="connsiteY53" fmla="*/ 123444 h 534923"/>
              <a:gd name="connsiteX54" fmla="*/ 140207 w 309182"/>
              <a:gd name="connsiteY54" fmla="*/ 105155 h 534923"/>
              <a:gd name="connsiteX55" fmla="*/ 140969 w 309182"/>
              <a:gd name="connsiteY55" fmla="*/ 105917 h 534923"/>
              <a:gd name="connsiteX56" fmla="*/ 130302 w 309182"/>
              <a:gd name="connsiteY56" fmla="*/ 97535 h 534923"/>
              <a:gd name="connsiteX57" fmla="*/ 119633 w 309182"/>
              <a:gd name="connsiteY57" fmla="*/ 89915 h 534923"/>
              <a:gd name="connsiteX58" fmla="*/ 120395 w 309182"/>
              <a:gd name="connsiteY58" fmla="*/ 89915 h 534923"/>
              <a:gd name="connsiteX59" fmla="*/ 109728 w 309182"/>
              <a:gd name="connsiteY59" fmla="*/ 82295 h 534923"/>
              <a:gd name="connsiteX60" fmla="*/ 99059 w 309182"/>
              <a:gd name="connsiteY60" fmla="*/ 75437 h 534923"/>
              <a:gd name="connsiteX61" fmla="*/ 99821 w 309182"/>
              <a:gd name="connsiteY61" fmla="*/ 75437 h 534923"/>
              <a:gd name="connsiteX62" fmla="*/ 89153 w 309182"/>
              <a:gd name="connsiteY62" fmla="*/ 69341 h 534923"/>
              <a:gd name="connsiteX63" fmla="*/ 79247 w 309182"/>
              <a:gd name="connsiteY63" fmla="*/ 63245 h 534923"/>
              <a:gd name="connsiteX64" fmla="*/ 68579 w 309182"/>
              <a:gd name="connsiteY64" fmla="*/ 57150 h 534923"/>
              <a:gd name="connsiteX65" fmla="*/ 69329 w 309182"/>
              <a:gd name="connsiteY65" fmla="*/ 57911 h 534923"/>
              <a:gd name="connsiteX66" fmla="*/ 58673 w 309182"/>
              <a:gd name="connsiteY66" fmla="*/ 51815 h 534923"/>
              <a:gd name="connsiteX67" fmla="*/ 58673 w 309182"/>
              <a:gd name="connsiteY67" fmla="*/ 52577 h 534923"/>
              <a:gd name="connsiteX68" fmla="*/ 48755 w 309182"/>
              <a:gd name="connsiteY68" fmla="*/ 47244 h 534923"/>
              <a:gd name="connsiteX69" fmla="*/ 28943 w 309182"/>
              <a:gd name="connsiteY69" fmla="*/ 38100 h 534923"/>
              <a:gd name="connsiteX70" fmla="*/ 19050 w 309182"/>
              <a:gd name="connsiteY70" fmla="*/ 34289 h 534923"/>
              <a:gd name="connsiteX71" fmla="*/ 19798 w 309182"/>
              <a:gd name="connsiteY71" fmla="*/ 34289 h 534923"/>
              <a:gd name="connsiteX72" fmla="*/ 9893 w 309182"/>
              <a:gd name="connsiteY72" fmla="*/ 30479 h 534923"/>
              <a:gd name="connsiteX73" fmla="*/ 0 w 309182"/>
              <a:gd name="connsiteY73" fmla="*/ 27431 h 534923"/>
              <a:gd name="connsiteX74" fmla="*/ 9131 w 309182"/>
              <a:gd name="connsiteY74" fmla="*/ 0 h 53492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  <a:cxn ang="61">
                <a:pos x="connsiteX61" y="connsiteY61"/>
              </a:cxn>
              <a:cxn ang="62">
                <a:pos x="connsiteX62" y="connsiteY62"/>
              </a:cxn>
              <a:cxn ang="63">
                <a:pos x="connsiteX63" y="connsiteY63"/>
              </a:cxn>
              <a:cxn ang="64">
                <a:pos x="connsiteX64" y="connsiteY64"/>
              </a:cxn>
              <a:cxn ang="65">
                <a:pos x="connsiteX65" y="connsiteY65"/>
              </a:cxn>
              <a:cxn ang="66">
                <a:pos x="connsiteX66" y="connsiteY66"/>
              </a:cxn>
              <a:cxn ang="67">
                <a:pos x="connsiteX67" y="connsiteY67"/>
              </a:cxn>
              <a:cxn ang="68">
                <a:pos x="connsiteX68" y="connsiteY68"/>
              </a:cxn>
              <a:cxn ang="69">
                <a:pos x="connsiteX69" y="connsiteY69"/>
              </a:cxn>
              <a:cxn ang="70">
                <a:pos x="connsiteX70" y="connsiteY70"/>
              </a:cxn>
              <a:cxn ang="71">
                <a:pos x="connsiteX71" y="connsiteY71"/>
              </a:cxn>
              <a:cxn ang="72">
                <a:pos x="connsiteX72" y="connsiteY72"/>
              </a:cxn>
              <a:cxn ang="73">
                <a:pos x="connsiteX73" y="connsiteY73"/>
              </a:cxn>
              <a:cxn ang="74">
                <a:pos x="connsiteX74" y="connsiteY74"/>
              </a:cxn>
            </a:cxnLst>
            <a:rect l="l" t="t" r="r" b="b"/>
            <a:pathLst>
              <a:path w="309182" h="534923">
                <a:moveTo>
                  <a:pt x="9131" y="0"/>
                </a:moveTo>
                <a:cubicBezTo>
                  <a:pt x="254368" y="89788"/>
                  <a:pt x="338201" y="286499"/>
                  <a:pt x="300976" y="534923"/>
                </a:cubicBezTo>
                <a:lnTo>
                  <a:pt x="272795" y="530351"/>
                </a:lnTo>
                <a:lnTo>
                  <a:pt x="274319" y="522731"/>
                </a:lnTo>
                <a:lnTo>
                  <a:pt x="274319" y="523494"/>
                </a:lnTo>
                <a:lnTo>
                  <a:pt x="275081" y="514350"/>
                </a:lnTo>
                <a:lnTo>
                  <a:pt x="275081" y="515111"/>
                </a:lnTo>
                <a:lnTo>
                  <a:pt x="276593" y="505967"/>
                </a:lnTo>
                <a:lnTo>
                  <a:pt x="278129" y="486155"/>
                </a:lnTo>
                <a:lnTo>
                  <a:pt x="279653" y="474725"/>
                </a:lnTo>
                <a:lnTo>
                  <a:pt x="279653" y="475487"/>
                </a:lnTo>
                <a:lnTo>
                  <a:pt x="280403" y="464057"/>
                </a:lnTo>
                <a:lnTo>
                  <a:pt x="280403" y="451865"/>
                </a:lnTo>
                <a:lnTo>
                  <a:pt x="280403" y="452627"/>
                </a:lnTo>
                <a:lnTo>
                  <a:pt x="281178" y="439673"/>
                </a:lnTo>
                <a:lnTo>
                  <a:pt x="281178" y="440435"/>
                </a:lnTo>
                <a:lnTo>
                  <a:pt x="281178" y="414527"/>
                </a:lnTo>
                <a:lnTo>
                  <a:pt x="280403" y="400811"/>
                </a:lnTo>
                <a:lnTo>
                  <a:pt x="280403" y="401573"/>
                </a:lnTo>
                <a:lnTo>
                  <a:pt x="279653" y="387095"/>
                </a:lnTo>
                <a:lnTo>
                  <a:pt x="279653" y="387857"/>
                </a:lnTo>
                <a:lnTo>
                  <a:pt x="278129" y="373379"/>
                </a:lnTo>
                <a:lnTo>
                  <a:pt x="278129" y="374141"/>
                </a:lnTo>
                <a:lnTo>
                  <a:pt x="276593" y="359663"/>
                </a:lnTo>
                <a:lnTo>
                  <a:pt x="274319" y="345185"/>
                </a:lnTo>
                <a:lnTo>
                  <a:pt x="274319" y="345947"/>
                </a:lnTo>
                <a:lnTo>
                  <a:pt x="272033" y="330707"/>
                </a:lnTo>
                <a:lnTo>
                  <a:pt x="272033" y="331469"/>
                </a:lnTo>
                <a:lnTo>
                  <a:pt x="268985" y="316229"/>
                </a:lnTo>
                <a:lnTo>
                  <a:pt x="268985" y="316991"/>
                </a:lnTo>
                <a:lnTo>
                  <a:pt x="265924" y="301751"/>
                </a:lnTo>
                <a:lnTo>
                  <a:pt x="265924" y="302513"/>
                </a:lnTo>
                <a:lnTo>
                  <a:pt x="261353" y="287273"/>
                </a:lnTo>
                <a:lnTo>
                  <a:pt x="262128" y="287273"/>
                </a:lnTo>
                <a:lnTo>
                  <a:pt x="256781" y="272795"/>
                </a:lnTo>
                <a:lnTo>
                  <a:pt x="257543" y="272795"/>
                </a:lnTo>
                <a:lnTo>
                  <a:pt x="252221" y="258317"/>
                </a:lnTo>
                <a:lnTo>
                  <a:pt x="240029" y="229361"/>
                </a:lnTo>
                <a:lnTo>
                  <a:pt x="240029" y="230123"/>
                </a:lnTo>
                <a:lnTo>
                  <a:pt x="232409" y="214883"/>
                </a:lnTo>
                <a:lnTo>
                  <a:pt x="233171" y="215645"/>
                </a:lnTo>
                <a:lnTo>
                  <a:pt x="224776" y="201167"/>
                </a:lnTo>
                <a:lnTo>
                  <a:pt x="224776" y="201929"/>
                </a:lnTo>
                <a:lnTo>
                  <a:pt x="216407" y="187451"/>
                </a:lnTo>
                <a:lnTo>
                  <a:pt x="216407" y="188213"/>
                </a:lnTo>
                <a:lnTo>
                  <a:pt x="206502" y="173735"/>
                </a:lnTo>
                <a:lnTo>
                  <a:pt x="207250" y="174497"/>
                </a:lnTo>
                <a:lnTo>
                  <a:pt x="196595" y="160781"/>
                </a:lnTo>
                <a:lnTo>
                  <a:pt x="197357" y="160781"/>
                </a:lnTo>
                <a:lnTo>
                  <a:pt x="185928" y="147827"/>
                </a:lnTo>
                <a:lnTo>
                  <a:pt x="173735" y="134873"/>
                </a:lnTo>
                <a:lnTo>
                  <a:pt x="174497" y="135635"/>
                </a:lnTo>
                <a:lnTo>
                  <a:pt x="160781" y="122681"/>
                </a:lnTo>
                <a:lnTo>
                  <a:pt x="161531" y="123444"/>
                </a:lnTo>
                <a:lnTo>
                  <a:pt x="140207" y="105155"/>
                </a:lnTo>
                <a:lnTo>
                  <a:pt x="140969" y="105917"/>
                </a:lnTo>
                <a:lnTo>
                  <a:pt x="130302" y="97535"/>
                </a:lnTo>
                <a:lnTo>
                  <a:pt x="119633" y="89915"/>
                </a:lnTo>
                <a:lnTo>
                  <a:pt x="120395" y="89915"/>
                </a:lnTo>
                <a:lnTo>
                  <a:pt x="109728" y="82295"/>
                </a:lnTo>
                <a:lnTo>
                  <a:pt x="99059" y="75437"/>
                </a:lnTo>
                <a:lnTo>
                  <a:pt x="99821" y="75437"/>
                </a:lnTo>
                <a:lnTo>
                  <a:pt x="89153" y="69341"/>
                </a:lnTo>
                <a:lnTo>
                  <a:pt x="79247" y="63245"/>
                </a:lnTo>
                <a:lnTo>
                  <a:pt x="68579" y="57150"/>
                </a:lnTo>
                <a:lnTo>
                  <a:pt x="69329" y="57911"/>
                </a:lnTo>
                <a:lnTo>
                  <a:pt x="58673" y="51815"/>
                </a:lnTo>
                <a:lnTo>
                  <a:pt x="58673" y="52577"/>
                </a:lnTo>
                <a:lnTo>
                  <a:pt x="48755" y="47244"/>
                </a:lnTo>
                <a:lnTo>
                  <a:pt x="28943" y="38100"/>
                </a:lnTo>
                <a:lnTo>
                  <a:pt x="19050" y="34289"/>
                </a:lnTo>
                <a:lnTo>
                  <a:pt x="19798" y="34289"/>
                </a:lnTo>
                <a:lnTo>
                  <a:pt x="9893" y="30479"/>
                </a:lnTo>
                <a:lnTo>
                  <a:pt x="0" y="27431"/>
                </a:lnTo>
                <a:lnTo>
                  <a:pt x="9131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8225663" y="3283115"/>
            <a:ext cx="531114" cy="390486"/>
          </a:xfrm>
          <a:custGeom>
            <a:avLst/>
            <a:gdLst>
              <a:gd name="connsiteX0" fmla="*/ 0 w 531114"/>
              <a:gd name="connsiteY0" fmla="*/ 377531 h 390486"/>
              <a:gd name="connsiteX1" fmla="*/ 254520 w 531114"/>
              <a:gd name="connsiteY1" fmla="*/ 38442 h 390486"/>
              <a:gd name="connsiteX2" fmla="*/ 531114 w 531114"/>
              <a:gd name="connsiteY2" fmla="*/ 19392 h 390486"/>
              <a:gd name="connsiteX3" fmla="*/ 522731 w 531114"/>
              <a:gd name="connsiteY3" fmla="*/ 46824 h 390486"/>
              <a:gd name="connsiteX4" fmla="*/ 511314 w 531114"/>
              <a:gd name="connsiteY4" fmla="*/ 43014 h 390486"/>
              <a:gd name="connsiteX5" fmla="*/ 512064 w 531114"/>
              <a:gd name="connsiteY5" fmla="*/ 43014 h 390486"/>
              <a:gd name="connsiteX6" fmla="*/ 500633 w 531114"/>
              <a:gd name="connsiteY6" fmla="*/ 39966 h 390486"/>
              <a:gd name="connsiteX7" fmla="*/ 501408 w 531114"/>
              <a:gd name="connsiteY7" fmla="*/ 39966 h 390486"/>
              <a:gd name="connsiteX8" fmla="*/ 480059 w 531114"/>
              <a:gd name="connsiteY8" fmla="*/ 35393 h 390486"/>
              <a:gd name="connsiteX9" fmla="*/ 480834 w 531114"/>
              <a:gd name="connsiteY9" fmla="*/ 35393 h 390486"/>
              <a:gd name="connsiteX10" fmla="*/ 470166 w 531114"/>
              <a:gd name="connsiteY10" fmla="*/ 33108 h 390486"/>
              <a:gd name="connsiteX11" fmla="*/ 460261 w 531114"/>
              <a:gd name="connsiteY11" fmla="*/ 31584 h 390486"/>
              <a:gd name="connsiteX12" fmla="*/ 450354 w 531114"/>
              <a:gd name="connsiteY12" fmla="*/ 30060 h 390486"/>
              <a:gd name="connsiteX13" fmla="*/ 451116 w 531114"/>
              <a:gd name="connsiteY13" fmla="*/ 30822 h 390486"/>
              <a:gd name="connsiteX14" fmla="*/ 440435 w 531114"/>
              <a:gd name="connsiteY14" fmla="*/ 29298 h 390486"/>
              <a:gd name="connsiteX15" fmla="*/ 441211 w 531114"/>
              <a:gd name="connsiteY15" fmla="*/ 29298 h 390486"/>
              <a:gd name="connsiteX16" fmla="*/ 431304 w 531114"/>
              <a:gd name="connsiteY16" fmla="*/ 28536 h 390486"/>
              <a:gd name="connsiteX17" fmla="*/ 403859 w 531114"/>
              <a:gd name="connsiteY17" fmla="*/ 28536 h 390486"/>
              <a:gd name="connsiteX18" fmla="*/ 404634 w 531114"/>
              <a:gd name="connsiteY18" fmla="*/ 28536 h 390486"/>
              <a:gd name="connsiteX19" fmla="*/ 386333 w 531114"/>
              <a:gd name="connsiteY19" fmla="*/ 29298 h 390486"/>
              <a:gd name="connsiteX20" fmla="*/ 387108 w 531114"/>
              <a:gd name="connsiteY20" fmla="*/ 28536 h 390486"/>
              <a:gd name="connsiteX21" fmla="*/ 369582 w 531114"/>
              <a:gd name="connsiteY21" fmla="*/ 30822 h 390486"/>
              <a:gd name="connsiteX22" fmla="*/ 370344 w 531114"/>
              <a:gd name="connsiteY22" fmla="*/ 30060 h 390486"/>
              <a:gd name="connsiteX23" fmla="*/ 354342 w 531114"/>
              <a:gd name="connsiteY23" fmla="*/ 32346 h 390486"/>
              <a:gd name="connsiteX24" fmla="*/ 355104 w 531114"/>
              <a:gd name="connsiteY24" fmla="*/ 32346 h 390486"/>
              <a:gd name="connsiteX25" fmla="*/ 339864 w 531114"/>
              <a:gd name="connsiteY25" fmla="*/ 35393 h 390486"/>
              <a:gd name="connsiteX26" fmla="*/ 340614 w 531114"/>
              <a:gd name="connsiteY26" fmla="*/ 35393 h 390486"/>
              <a:gd name="connsiteX27" fmla="*/ 333006 w 531114"/>
              <a:gd name="connsiteY27" fmla="*/ 36918 h 390486"/>
              <a:gd name="connsiteX28" fmla="*/ 333768 w 531114"/>
              <a:gd name="connsiteY28" fmla="*/ 36918 h 390486"/>
              <a:gd name="connsiteX29" fmla="*/ 298716 w 531114"/>
              <a:gd name="connsiteY29" fmla="*/ 47586 h 390486"/>
              <a:gd name="connsiteX30" fmla="*/ 299478 w 531114"/>
              <a:gd name="connsiteY30" fmla="*/ 47586 h 390486"/>
              <a:gd name="connsiteX31" fmla="*/ 294144 w 531114"/>
              <a:gd name="connsiteY31" fmla="*/ 49110 h 390486"/>
              <a:gd name="connsiteX32" fmla="*/ 294906 w 531114"/>
              <a:gd name="connsiteY32" fmla="*/ 49110 h 390486"/>
              <a:gd name="connsiteX33" fmla="*/ 289559 w 531114"/>
              <a:gd name="connsiteY33" fmla="*/ 51396 h 390486"/>
              <a:gd name="connsiteX34" fmla="*/ 290334 w 531114"/>
              <a:gd name="connsiteY34" fmla="*/ 50634 h 390486"/>
              <a:gd name="connsiteX35" fmla="*/ 286511 w 531114"/>
              <a:gd name="connsiteY35" fmla="*/ 52920 h 390486"/>
              <a:gd name="connsiteX36" fmla="*/ 282714 w 531114"/>
              <a:gd name="connsiteY36" fmla="*/ 54443 h 390486"/>
              <a:gd name="connsiteX37" fmla="*/ 279666 w 531114"/>
              <a:gd name="connsiteY37" fmla="*/ 56730 h 390486"/>
              <a:gd name="connsiteX38" fmla="*/ 280428 w 531114"/>
              <a:gd name="connsiteY38" fmla="*/ 55968 h 390486"/>
              <a:gd name="connsiteX39" fmla="*/ 269761 w 531114"/>
              <a:gd name="connsiteY39" fmla="*/ 62826 h 390486"/>
              <a:gd name="connsiteX40" fmla="*/ 270509 w 531114"/>
              <a:gd name="connsiteY40" fmla="*/ 62064 h 390486"/>
              <a:gd name="connsiteX41" fmla="*/ 259854 w 531114"/>
              <a:gd name="connsiteY41" fmla="*/ 69684 h 390486"/>
              <a:gd name="connsiteX42" fmla="*/ 260616 w 531114"/>
              <a:gd name="connsiteY42" fmla="*/ 69684 h 390486"/>
              <a:gd name="connsiteX43" fmla="*/ 249935 w 531114"/>
              <a:gd name="connsiteY43" fmla="*/ 77304 h 390486"/>
              <a:gd name="connsiteX44" fmla="*/ 239280 w 531114"/>
              <a:gd name="connsiteY44" fmla="*/ 86448 h 390486"/>
              <a:gd name="connsiteX45" fmla="*/ 240042 w 531114"/>
              <a:gd name="connsiteY45" fmla="*/ 85686 h 390486"/>
              <a:gd name="connsiteX46" fmla="*/ 229361 w 531114"/>
              <a:gd name="connsiteY46" fmla="*/ 95592 h 390486"/>
              <a:gd name="connsiteX47" fmla="*/ 229361 w 531114"/>
              <a:gd name="connsiteY47" fmla="*/ 94830 h 390486"/>
              <a:gd name="connsiteX48" fmla="*/ 219468 w 531114"/>
              <a:gd name="connsiteY48" fmla="*/ 105498 h 390486"/>
              <a:gd name="connsiteX49" fmla="*/ 219468 w 531114"/>
              <a:gd name="connsiteY49" fmla="*/ 104736 h 390486"/>
              <a:gd name="connsiteX50" fmla="*/ 208788 w 531114"/>
              <a:gd name="connsiteY50" fmla="*/ 115404 h 390486"/>
              <a:gd name="connsiteX51" fmla="*/ 209550 w 531114"/>
              <a:gd name="connsiteY51" fmla="*/ 115404 h 390486"/>
              <a:gd name="connsiteX52" fmla="*/ 198894 w 531114"/>
              <a:gd name="connsiteY52" fmla="*/ 126834 h 390486"/>
              <a:gd name="connsiteX53" fmla="*/ 198894 w 531114"/>
              <a:gd name="connsiteY53" fmla="*/ 126072 h 390486"/>
              <a:gd name="connsiteX54" fmla="*/ 188976 w 531114"/>
              <a:gd name="connsiteY54" fmla="*/ 138264 h 390486"/>
              <a:gd name="connsiteX55" fmla="*/ 188976 w 531114"/>
              <a:gd name="connsiteY55" fmla="*/ 137502 h 390486"/>
              <a:gd name="connsiteX56" fmla="*/ 169164 w 531114"/>
              <a:gd name="connsiteY56" fmla="*/ 161886 h 390486"/>
              <a:gd name="connsiteX57" fmla="*/ 169164 w 531114"/>
              <a:gd name="connsiteY57" fmla="*/ 161124 h 390486"/>
              <a:gd name="connsiteX58" fmla="*/ 160032 w 531114"/>
              <a:gd name="connsiteY58" fmla="*/ 174078 h 390486"/>
              <a:gd name="connsiteX59" fmla="*/ 160032 w 531114"/>
              <a:gd name="connsiteY59" fmla="*/ 173316 h 390486"/>
              <a:gd name="connsiteX60" fmla="*/ 140982 w 531114"/>
              <a:gd name="connsiteY60" fmla="*/ 199224 h 390486"/>
              <a:gd name="connsiteX61" fmla="*/ 140982 w 531114"/>
              <a:gd name="connsiteY61" fmla="*/ 198462 h 390486"/>
              <a:gd name="connsiteX62" fmla="*/ 105930 w 531114"/>
              <a:gd name="connsiteY62" fmla="*/ 250278 h 390486"/>
              <a:gd name="connsiteX63" fmla="*/ 106692 w 531114"/>
              <a:gd name="connsiteY63" fmla="*/ 249516 h 390486"/>
              <a:gd name="connsiteX64" fmla="*/ 98311 w 531114"/>
              <a:gd name="connsiteY64" fmla="*/ 262470 h 390486"/>
              <a:gd name="connsiteX65" fmla="*/ 90690 w 531114"/>
              <a:gd name="connsiteY65" fmla="*/ 275424 h 390486"/>
              <a:gd name="connsiteX66" fmla="*/ 90690 w 531114"/>
              <a:gd name="connsiteY66" fmla="*/ 274662 h 390486"/>
              <a:gd name="connsiteX67" fmla="*/ 25158 w 531114"/>
              <a:gd name="connsiteY67" fmla="*/ 390486 h 390486"/>
              <a:gd name="connsiteX68" fmla="*/ 0 w 531114"/>
              <a:gd name="connsiteY68" fmla="*/ 377531 h 39048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  <a:cxn ang="61">
                <a:pos x="connsiteX61" y="connsiteY61"/>
              </a:cxn>
              <a:cxn ang="62">
                <a:pos x="connsiteX62" y="connsiteY62"/>
              </a:cxn>
              <a:cxn ang="63">
                <a:pos x="connsiteX63" y="connsiteY63"/>
              </a:cxn>
              <a:cxn ang="64">
                <a:pos x="connsiteX64" y="connsiteY64"/>
              </a:cxn>
              <a:cxn ang="65">
                <a:pos x="connsiteX65" y="connsiteY65"/>
              </a:cxn>
              <a:cxn ang="66">
                <a:pos x="connsiteX66" y="connsiteY66"/>
              </a:cxn>
              <a:cxn ang="67">
                <a:pos x="connsiteX67" y="connsiteY67"/>
              </a:cxn>
              <a:cxn ang="68">
                <a:pos x="connsiteX68" y="connsiteY68"/>
              </a:cxn>
            </a:cxnLst>
            <a:rect l="l" t="t" r="r" b="b"/>
            <a:pathLst>
              <a:path w="531114" h="390486">
                <a:moveTo>
                  <a:pt x="0" y="377531"/>
                </a:moveTo>
                <a:cubicBezTo>
                  <a:pt x="56895" y="266191"/>
                  <a:pt x="152336" y="108571"/>
                  <a:pt x="254520" y="38442"/>
                </a:cubicBezTo>
                <a:cubicBezTo>
                  <a:pt x="328193" y="-9322"/>
                  <a:pt x="450646" y="-9792"/>
                  <a:pt x="531114" y="19392"/>
                </a:cubicBezTo>
                <a:lnTo>
                  <a:pt x="522731" y="46824"/>
                </a:lnTo>
                <a:lnTo>
                  <a:pt x="511314" y="43014"/>
                </a:lnTo>
                <a:lnTo>
                  <a:pt x="512064" y="43014"/>
                </a:lnTo>
                <a:lnTo>
                  <a:pt x="500633" y="39966"/>
                </a:lnTo>
                <a:lnTo>
                  <a:pt x="501408" y="39966"/>
                </a:lnTo>
                <a:lnTo>
                  <a:pt x="480059" y="35393"/>
                </a:lnTo>
                <a:lnTo>
                  <a:pt x="480834" y="35393"/>
                </a:lnTo>
                <a:lnTo>
                  <a:pt x="470166" y="33108"/>
                </a:lnTo>
                <a:lnTo>
                  <a:pt x="460261" y="31584"/>
                </a:lnTo>
                <a:lnTo>
                  <a:pt x="450354" y="30060"/>
                </a:lnTo>
                <a:lnTo>
                  <a:pt x="451116" y="30822"/>
                </a:lnTo>
                <a:lnTo>
                  <a:pt x="440435" y="29298"/>
                </a:lnTo>
                <a:lnTo>
                  <a:pt x="441211" y="29298"/>
                </a:lnTo>
                <a:lnTo>
                  <a:pt x="431304" y="28536"/>
                </a:lnTo>
                <a:lnTo>
                  <a:pt x="403859" y="28536"/>
                </a:lnTo>
                <a:lnTo>
                  <a:pt x="404634" y="28536"/>
                </a:lnTo>
                <a:lnTo>
                  <a:pt x="386333" y="29298"/>
                </a:lnTo>
                <a:lnTo>
                  <a:pt x="387108" y="28536"/>
                </a:lnTo>
                <a:lnTo>
                  <a:pt x="369582" y="30822"/>
                </a:lnTo>
                <a:lnTo>
                  <a:pt x="370344" y="30060"/>
                </a:lnTo>
                <a:lnTo>
                  <a:pt x="354342" y="32346"/>
                </a:lnTo>
                <a:lnTo>
                  <a:pt x="355104" y="32346"/>
                </a:lnTo>
                <a:lnTo>
                  <a:pt x="339864" y="35393"/>
                </a:lnTo>
                <a:lnTo>
                  <a:pt x="340614" y="35393"/>
                </a:lnTo>
                <a:lnTo>
                  <a:pt x="333006" y="36918"/>
                </a:lnTo>
                <a:lnTo>
                  <a:pt x="333768" y="36918"/>
                </a:lnTo>
                <a:cubicBezTo>
                  <a:pt x="323494" y="38937"/>
                  <a:pt x="308546" y="43687"/>
                  <a:pt x="298716" y="47586"/>
                </a:cubicBezTo>
                <a:lnTo>
                  <a:pt x="299478" y="47586"/>
                </a:lnTo>
                <a:lnTo>
                  <a:pt x="294144" y="49110"/>
                </a:lnTo>
                <a:lnTo>
                  <a:pt x="294906" y="49110"/>
                </a:lnTo>
                <a:lnTo>
                  <a:pt x="289559" y="51396"/>
                </a:lnTo>
                <a:lnTo>
                  <a:pt x="290334" y="50634"/>
                </a:lnTo>
                <a:lnTo>
                  <a:pt x="286511" y="52920"/>
                </a:lnTo>
                <a:lnTo>
                  <a:pt x="282714" y="54443"/>
                </a:lnTo>
                <a:lnTo>
                  <a:pt x="279666" y="56730"/>
                </a:lnTo>
                <a:lnTo>
                  <a:pt x="280428" y="55968"/>
                </a:lnTo>
                <a:lnTo>
                  <a:pt x="269761" y="62826"/>
                </a:lnTo>
                <a:lnTo>
                  <a:pt x="270509" y="62064"/>
                </a:lnTo>
                <a:lnTo>
                  <a:pt x="259854" y="69684"/>
                </a:lnTo>
                <a:lnTo>
                  <a:pt x="260616" y="69684"/>
                </a:lnTo>
                <a:lnTo>
                  <a:pt x="249935" y="77304"/>
                </a:lnTo>
                <a:lnTo>
                  <a:pt x="239280" y="86448"/>
                </a:lnTo>
                <a:lnTo>
                  <a:pt x="240042" y="85686"/>
                </a:lnTo>
                <a:lnTo>
                  <a:pt x="229361" y="95592"/>
                </a:lnTo>
                <a:lnTo>
                  <a:pt x="229361" y="94830"/>
                </a:lnTo>
                <a:lnTo>
                  <a:pt x="219468" y="105498"/>
                </a:lnTo>
                <a:lnTo>
                  <a:pt x="219468" y="104736"/>
                </a:lnTo>
                <a:lnTo>
                  <a:pt x="208788" y="115404"/>
                </a:lnTo>
                <a:lnTo>
                  <a:pt x="209550" y="115404"/>
                </a:lnTo>
                <a:lnTo>
                  <a:pt x="198894" y="126834"/>
                </a:lnTo>
                <a:lnTo>
                  <a:pt x="198894" y="126072"/>
                </a:lnTo>
                <a:lnTo>
                  <a:pt x="188976" y="138264"/>
                </a:lnTo>
                <a:lnTo>
                  <a:pt x="188976" y="137502"/>
                </a:lnTo>
                <a:lnTo>
                  <a:pt x="169164" y="161886"/>
                </a:lnTo>
                <a:lnTo>
                  <a:pt x="169164" y="161124"/>
                </a:lnTo>
                <a:lnTo>
                  <a:pt x="160032" y="174078"/>
                </a:lnTo>
                <a:lnTo>
                  <a:pt x="160032" y="173316"/>
                </a:lnTo>
                <a:lnTo>
                  <a:pt x="140982" y="199224"/>
                </a:lnTo>
                <a:lnTo>
                  <a:pt x="140982" y="198462"/>
                </a:lnTo>
                <a:lnTo>
                  <a:pt x="105930" y="250278"/>
                </a:lnTo>
                <a:lnTo>
                  <a:pt x="106692" y="249516"/>
                </a:lnTo>
                <a:lnTo>
                  <a:pt x="98311" y="262470"/>
                </a:lnTo>
                <a:lnTo>
                  <a:pt x="90690" y="275424"/>
                </a:lnTo>
                <a:lnTo>
                  <a:pt x="90690" y="274662"/>
                </a:lnTo>
                <a:cubicBezTo>
                  <a:pt x="66802" y="312089"/>
                  <a:pt x="45377" y="350989"/>
                  <a:pt x="25158" y="390486"/>
                </a:cubicBezTo>
                <a:lnTo>
                  <a:pt x="0" y="377531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8039748" y="3117342"/>
            <a:ext cx="211073" cy="579881"/>
          </a:xfrm>
          <a:custGeom>
            <a:avLst/>
            <a:gdLst>
              <a:gd name="connsiteX0" fmla="*/ 15988 w 211073"/>
              <a:gd name="connsiteY0" fmla="*/ 0 h 579881"/>
              <a:gd name="connsiteX1" fmla="*/ 183629 w 211073"/>
              <a:gd name="connsiteY1" fmla="*/ 563879 h 579881"/>
              <a:gd name="connsiteX2" fmla="*/ 172973 w 211073"/>
              <a:gd name="connsiteY2" fmla="*/ 547116 h 579881"/>
              <a:gd name="connsiteX3" fmla="*/ 176783 w 211073"/>
              <a:gd name="connsiteY3" fmla="*/ 548639 h 579881"/>
              <a:gd name="connsiteX4" fmla="*/ 176783 w 211073"/>
              <a:gd name="connsiteY4" fmla="*/ 547877 h 579881"/>
              <a:gd name="connsiteX5" fmla="*/ 189724 w 211073"/>
              <a:gd name="connsiteY5" fmla="*/ 550925 h 579881"/>
              <a:gd name="connsiteX6" fmla="*/ 188976 w 211073"/>
              <a:gd name="connsiteY6" fmla="*/ 550925 h 579881"/>
              <a:gd name="connsiteX7" fmla="*/ 192023 w 211073"/>
              <a:gd name="connsiteY7" fmla="*/ 550925 h 579881"/>
              <a:gd name="connsiteX8" fmla="*/ 191248 w 211073"/>
              <a:gd name="connsiteY8" fmla="*/ 550925 h 579881"/>
              <a:gd name="connsiteX9" fmla="*/ 193547 w 211073"/>
              <a:gd name="connsiteY9" fmla="*/ 551687 h 579881"/>
              <a:gd name="connsiteX10" fmla="*/ 195071 w 211073"/>
              <a:gd name="connsiteY10" fmla="*/ 551687 h 579881"/>
              <a:gd name="connsiteX11" fmla="*/ 193547 w 211073"/>
              <a:gd name="connsiteY11" fmla="*/ 551687 h 579881"/>
              <a:gd name="connsiteX12" fmla="*/ 194309 w 211073"/>
              <a:gd name="connsiteY12" fmla="*/ 551687 h 579881"/>
              <a:gd name="connsiteX13" fmla="*/ 192023 w 211073"/>
              <a:gd name="connsiteY13" fmla="*/ 551687 h 579881"/>
              <a:gd name="connsiteX14" fmla="*/ 178307 w 211073"/>
              <a:gd name="connsiteY14" fmla="*/ 561593 h 579881"/>
              <a:gd name="connsiteX15" fmla="*/ 178307 w 211073"/>
              <a:gd name="connsiteY15" fmla="*/ 560831 h 579881"/>
              <a:gd name="connsiteX16" fmla="*/ 179069 w 211073"/>
              <a:gd name="connsiteY16" fmla="*/ 559307 h 579881"/>
              <a:gd name="connsiteX17" fmla="*/ 178307 w 211073"/>
              <a:gd name="connsiteY17" fmla="*/ 560069 h 579881"/>
              <a:gd name="connsiteX18" fmla="*/ 185153 w 211073"/>
              <a:gd name="connsiteY18" fmla="*/ 544067 h 579881"/>
              <a:gd name="connsiteX19" fmla="*/ 211073 w 211073"/>
              <a:gd name="connsiteY19" fmla="*/ 556260 h 579881"/>
              <a:gd name="connsiteX20" fmla="*/ 209550 w 211073"/>
              <a:gd name="connsiteY20" fmla="*/ 560069 h 579881"/>
              <a:gd name="connsiteX21" fmla="*/ 209550 w 211073"/>
              <a:gd name="connsiteY21" fmla="*/ 559307 h 579881"/>
              <a:gd name="connsiteX22" fmla="*/ 208774 w 211073"/>
              <a:gd name="connsiteY22" fmla="*/ 562355 h 579881"/>
              <a:gd name="connsiteX23" fmla="*/ 207250 w 211073"/>
              <a:gd name="connsiteY23" fmla="*/ 564642 h 579881"/>
              <a:gd name="connsiteX24" fmla="*/ 206488 w 211073"/>
              <a:gd name="connsiteY24" fmla="*/ 566927 h 579881"/>
              <a:gd name="connsiteX25" fmla="*/ 205726 w 211073"/>
              <a:gd name="connsiteY25" fmla="*/ 568451 h 579881"/>
              <a:gd name="connsiteX26" fmla="*/ 206488 w 211073"/>
              <a:gd name="connsiteY26" fmla="*/ 567689 h 579881"/>
              <a:gd name="connsiteX27" fmla="*/ 204965 w 211073"/>
              <a:gd name="connsiteY27" fmla="*/ 570737 h 579881"/>
              <a:gd name="connsiteX28" fmla="*/ 205726 w 211073"/>
              <a:gd name="connsiteY28" fmla="*/ 569975 h 579881"/>
              <a:gd name="connsiteX29" fmla="*/ 201929 w 211073"/>
              <a:gd name="connsiteY29" fmla="*/ 579881 h 579881"/>
              <a:gd name="connsiteX30" fmla="*/ 188976 w 211073"/>
              <a:gd name="connsiteY30" fmla="*/ 579881 h 579881"/>
              <a:gd name="connsiteX31" fmla="*/ 187438 w 211073"/>
              <a:gd name="connsiteY31" fmla="*/ 579119 h 579881"/>
              <a:gd name="connsiteX32" fmla="*/ 188200 w 211073"/>
              <a:gd name="connsiteY32" fmla="*/ 579881 h 579881"/>
              <a:gd name="connsiteX33" fmla="*/ 186676 w 211073"/>
              <a:gd name="connsiteY33" fmla="*/ 579119 h 579881"/>
              <a:gd name="connsiteX34" fmla="*/ 185153 w 211073"/>
              <a:gd name="connsiteY34" fmla="*/ 579119 h 579881"/>
              <a:gd name="connsiteX35" fmla="*/ 183629 w 211073"/>
              <a:gd name="connsiteY35" fmla="*/ 578357 h 579881"/>
              <a:gd name="connsiteX36" fmla="*/ 181355 w 211073"/>
              <a:gd name="connsiteY36" fmla="*/ 578357 h 579881"/>
              <a:gd name="connsiteX37" fmla="*/ 182117 w 211073"/>
              <a:gd name="connsiteY37" fmla="*/ 578357 h 579881"/>
              <a:gd name="connsiteX38" fmla="*/ 179831 w 211073"/>
              <a:gd name="connsiteY38" fmla="*/ 578357 h 579881"/>
              <a:gd name="connsiteX39" fmla="*/ 176783 w 211073"/>
              <a:gd name="connsiteY39" fmla="*/ 577595 h 579881"/>
              <a:gd name="connsiteX40" fmla="*/ 177545 w 211073"/>
              <a:gd name="connsiteY40" fmla="*/ 577595 h 579881"/>
              <a:gd name="connsiteX41" fmla="*/ 174497 w 211073"/>
              <a:gd name="connsiteY41" fmla="*/ 576833 h 579881"/>
              <a:gd name="connsiteX42" fmla="*/ 170674 w 211073"/>
              <a:gd name="connsiteY42" fmla="*/ 576072 h 579881"/>
              <a:gd name="connsiteX43" fmla="*/ 153148 w 211073"/>
              <a:gd name="connsiteY43" fmla="*/ 572261 h 579881"/>
              <a:gd name="connsiteX44" fmla="*/ 156209 w 211073"/>
              <a:gd name="connsiteY44" fmla="*/ 553973 h 579881"/>
              <a:gd name="connsiteX45" fmla="*/ 156209 w 211073"/>
              <a:gd name="connsiteY45" fmla="*/ 554736 h 579881"/>
              <a:gd name="connsiteX46" fmla="*/ 156971 w 211073"/>
              <a:gd name="connsiteY46" fmla="*/ 549401 h 579881"/>
              <a:gd name="connsiteX47" fmla="*/ 156971 w 211073"/>
              <a:gd name="connsiteY47" fmla="*/ 550163 h 579881"/>
              <a:gd name="connsiteX48" fmla="*/ 158495 w 211073"/>
              <a:gd name="connsiteY48" fmla="*/ 539495 h 579881"/>
              <a:gd name="connsiteX49" fmla="*/ 158495 w 211073"/>
              <a:gd name="connsiteY49" fmla="*/ 540257 h 579881"/>
              <a:gd name="connsiteX50" fmla="*/ 159257 w 211073"/>
              <a:gd name="connsiteY50" fmla="*/ 534923 h 579881"/>
              <a:gd name="connsiteX51" fmla="*/ 159257 w 211073"/>
              <a:gd name="connsiteY51" fmla="*/ 528827 h 579881"/>
              <a:gd name="connsiteX52" fmla="*/ 160019 w 211073"/>
              <a:gd name="connsiteY52" fmla="*/ 516636 h 579881"/>
              <a:gd name="connsiteX53" fmla="*/ 160781 w 211073"/>
              <a:gd name="connsiteY53" fmla="*/ 502919 h 579881"/>
              <a:gd name="connsiteX54" fmla="*/ 160781 w 211073"/>
              <a:gd name="connsiteY54" fmla="*/ 503681 h 579881"/>
              <a:gd name="connsiteX55" fmla="*/ 160781 w 211073"/>
              <a:gd name="connsiteY55" fmla="*/ 489204 h 579881"/>
              <a:gd name="connsiteX56" fmla="*/ 160019 w 211073"/>
              <a:gd name="connsiteY56" fmla="*/ 473963 h 579881"/>
              <a:gd name="connsiteX57" fmla="*/ 159257 w 211073"/>
              <a:gd name="connsiteY57" fmla="*/ 457961 h 579881"/>
              <a:gd name="connsiteX58" fmla="*/ 160019 w 211073"/>
              <a:gd name="connsiteY58" fmla="*/ 457961 h 579881"/>
              <a:gd name="connsiteX59" fmla="*/ 156971 w 211073"/>
              <a:gd name="connsiteY59" fmla="*/ 424433 h 579881"/>
              <a:gd name="connsiteX60" fmla="*/ 155447 w 211073"/>
              <a:gd name="connsiteY60" fmla="*/ 406145 h 579881"/>
              <a:gd name="connsiteX61" fmla="*/ 155447 w 211073"/>
              <a:gd name="connsiteY61" fmla="*/ 406907 h 579881"/>
              <a:gd name="connsiteX62" fmla="*/ 153923 w 211073"/>
              <a:gd name="connsiteY62" fmla="*/ 387857 h 579881"/>
              <a:gd name="connsiteX63" fmla="*/ 153923 w 211073"/>
              <a:gd name="connsiteY63" fmla="*/ 388619 h 579881"/>
              <a:gd name="connsiteX64" fmla="*/ 151624 w 211073"/>
              <a:gd name="connsiteY64" fmla="*/ 369569 h 579881"/>
              <a:gd name="connsiteX65" fmla="*/ 148576 w 211073"/>
              <a:gd name="connsiteY65" fmla="*/ 350519 h 579881"/>
              <a:gd name="connsiteX66" fmla="*/ 148576 w 211073"/>
              <a:gd name="connsiteY66" fmla="*/ 351281 h 579881"/>
              <a:gd name="connsiteX67" fmla="*/ 142493 w 211073"/>
              <a:gd name="connsiteY67" fmla="*/ 313181 h 579881"/>
              <a:gd name="connsiteX68" fmla="*/ 138683 w 211073"/>
              <a:gd name="connsiteY68" fmla="*/ 293369 h 579881"/>
              <a:gd name="connsiteX69" fmla="*/ 138683 w 211073"/>
              <a:gd name="connsiteY69" fmla="*/ 294131 h 579881"/>
              <a:gd name="connsiteX70" fmla="*/ 134873 w 211073"/>
              <a:gd name="connsiteY70" fmla="*/ 274319 h 579881"/>
              <a:gd name="connsiteX71" fmla="*/ 134873 w 211073"/>
              <a:gd name="connsiteY71" fmla="*/ 275081 h 579881"/>
              <a:gd name="connsiteX72" fmla="*/ 125729 w 211073"/>
              <a:gd name="connsiteY72" fmla="*/ 236981 h 579881"/>
              <a:gd name="connsiteX73" fmla="*/ 115048 w 211073"/>
              <a:gd name="connsiteY73" fmla="*/ 200405 h 579881"/>
              <a:gd name="connsiteX74" fmla="*/ 115048 w 211073"/>
              <a:gd name="connsiteY74" fmla="*/ 201167 h 579881"/>
              <a:gd name="connsiteX75" fmla="*/ 109715 w 211073"/>
              <a:gd name="connsiteY75" fmla="*/ 182879 h 579881"/>
              <a:gd name="connsiteX76" fmla="*/ 109715 w 211073"/>
              <a:gd name="connsiteY76" fmla="*/ 183642 h 579881"/>
              <a:gd name="connsiteX77" fmla="*/ 103631 w 211073"/>
              <a:gd name="connsiteY77" fmla="*/ 166116 h 579881"/>
              <a:gd name="connsiteX78" fmla="*/ 103631 w 211073"/>
              <a:gd name="connsiteY78" fmla="*/ 166877 h 579881"/>
              <a:gd name="connsiteX79" fmla="*/ 97522 w 211073"/>
              <a:gd name="connsiteY79" fmla="*/ 150113 h 579881"/>
              <a:gd name="connsiteX80" fmla="*/ 90665 w 211073"/>
              <a:gd name="connsiteY80" fmla="*/ 134111 h 579881"/>
              <a:gd name="connsiteX81" fmla="*/ 90665 w 211073"/>
              <a:gd name="connsiteY81" fmla="*/ 134873 h 579881"/>
              <a:gd name="connsiteX82" fmla="*/ 83819 w 211073"/>
              <a:gd name="connsiteY82" fmla="*/ 119633 h 579881"/>
              <a:gd name="connsiteX83" fmla="*/ 76948 w 211073"/>
              <a:gd name="connsiteY83" fmla="*/ 105155 h 579881"/>
              <a:gd name="connsiteX84" fmla="*/ 76948 w 211073"/>
              <a:gd name="connsiteY84" fmla="*/ 105917 h 579881"/>
              <a:gd name="connsiteX85" fmla="*/ 69329 w 211073"/>
              <a:gd name="connsiteY85" fmla="*/ 92201 h 579881"/>
              <a:gd name="connsiteX86" fmla="*/ 69329 w 211073"/>
              <a:gd name="connsiteY86" fmla="*/ 92963 h 579881"/>
              <a:gd name="connsiteX87" fmla="*/ 61721 w 211073"/>
              <a:gd name="connsiteY87" fmla="*/ 80772 h 579881"/>
              <a:gd name="connsiteX88" fmla="*/ 61721 w 211073"/>
              <a:gd name="connsiteY88" fmla="*/ 81533 h 579881"/>
              <a:gd name="connsiteX89" fmla="*/ 57898 w 211073"/>
              <a:gd name="connsiteY89" fmla="*/ 75437 h 579881"/>
              <a:gd name="connsiteX90" fmla="*/ 53326 w 211073"/>
              <a:gd name="connsiteY90" fmla="*/ 70103 h 579881"/>
              <a:gd name="connsiteX91" fmla="*/ 54088 w 211073"/>
              <a:gd name="connsiteY91" fmla="*/ 70865 h 579881"/>
              <a:gd name="connsiteX92" fmla="*/ 49529 w 211073"/>
              <a:gd name="connsiteY92" fmla="*/ 65531 h 579881"/>
              <a:gd name="connsiteX93" fmla="*/ 44957 w 211073"/>
              <a:gd name="connsiteY93" fmla="*/ 60959 h 579881"/>
              <a:gd name="connsiteX94" fmla="*/ 45719 w 211073"/>
              <a:gd name="connsiteY94" fmla="*/ 61722 h 579881"/>
              <a:gd name="connsiteX95" fmla="*/ 34276 w 211073"/>
              <a:gd name="connsiteY95" fmla="*/ 50291 h 579881"/>
              <a:gd name="connsiteX96" fmla="*/ 35038 w 211073"/>
              <a:gd name="connsiteY96" fmla="*/ 51053 h 579881"/>
              <a:gd name="connsiteX97" fmla="*/ 23621 w 211073"/>
              <a:gd name="connsiteY97" fmla="*/ 40385 h 579881"/>
              <a:gd name="connsiteX98" fmla="*/ 23621 w 211073"/>
              <a:gd name="connsiteY98" fmla="*/ 41147 h 579881"/>
              <a:gd name="connsiteX99" fmla="*/ 11429 w 211073"/>
              <a:gd name="connsiteY99" fmla="*/ 31241 h 579881"/>
              <a:gd name="connsiteX100" fmla="*/ 12179 w 211073"/>
              <a:gd name="connsiteY100" fmla="*/ 32003 h 579881"/>
              <a:gd name="connsiteX101" fmla="*/ 0 w 211073"/>
              <a:gd name="connsiteY101" fmla="*/ 23622 h 579881"/>
              <a:gd name="connsiteX102" fmla="*/ 15988 w 211073"/>
              <a:gd name="connsiteY102" fmla="*/ 0 h 57988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  <a:cxn ang="61">
                <a:pos x="connsiteX61" y="connsiteY61"/>
              </a:cxn>
              <a:cxn ang="62">
                <a:pos x="connsiteX62" y="connsiteY62"/>
              </a:cxn>
              <a:cxn ang="63">
                <a:pos x="connsiteX63" y="connsiteY63"/>
              </a:cxn>
              <a:cxn ang="64">
                <a:pos x="connsiteX64" y="connsiteY64"/>
              </a:cxn>
              <a:cxn ang="65">
                <a:pos x="connsiteX65" y="connsiteY65"/>
              </a:cxn>
              <a:cxn ang="66">
                <a:pos x="connsiteX66" y="connsiteY66"/>
              </a:cxn>
              <a:cxn ang="67">
                <a:pos x="connsiteX67" y="connsiteY67"/>
              </a:cxn>
              <a:cxn ang="68">
                <a:pos x="connsiteX68" y="connsiteY68"/>
              </a:cxn>
              <a:cxn ang="69">
                <a:pos x="connsiteX69" y="connsiteY69"/>
              </a:cxn>
              <a:cxn ang="70">
                <a:pos x="connsiteX70" y="connsiteY70"/>
              </a:cxn>
              <a:cxn ang="71">
                <a:pos x="connsiteX71" y="connsiteY71"/>
              </a:cxn>
              <a:cxn ang="72">
                <a:pos x="connsiteX72" y="connsiteY72"/>
              </a:cxn>
              <a:cxn ang="73">
                <a:pos x="connsiteX73" y="connsiteY73"/>
              </a:cxn>
              <a:cxn ang="74">
                <a:pos x="connsiteX74" y="connsiteY74"/>
              </a:cxn>
              <a:cxn ang="75">
                <a:pos x="connsiteX75" y="connsiteY75"/>
              </a:cxn>
              <a:cxn ang="76">
                <a:pos x="connsiteX76" y="connsiteY76"/>
              </a:cxn>
              <a:cxn ang="77">
                <a:pos x="connsiteX77" y="connsiteY77"/>
              </a:cxn>
              <a:cxn ang="78">
                <a:pos x="connsiteX78" y="connsiteY78"/>
              </a:cxn>
              <a:cxn ang="79">
                <a:pos x="connsiteX79" y="connsiteY79"/>
              </a:cxn>
              <a:cxn ang="80">
                <a:pos x="connsiteX80" y="connsiteY80"/>
              </a:cxn>
              <a:cxn ang="81">
                <a:pos x="connsiteX81" y="connsiteY81"/>
              </a:cxn>
              <a:cxn ang="82">
                <a:pos x="connsiteX82" y="connsiteY82"/>
              </a:cxn>
              <a:cxn ang="83">
                <a:pos x="connsiteX83" y="connsiteY83"/>
              </a:cxn>
              <a:cxn ang="84">
                <a:pos x="connsiteX84" y="connsiteY84"/>
              </a:cxn>
              <a:cxn ang="85">
                <a:pos x="connsiteX85" y="connsiteY85"/>
              </a:cxn>
              <a:cxn ang="86">
                <a:pos x="connsiteX86" y="connsiteY86"/>
              </a:cxn>
              <a:cxn ang="87">
                <a:pos x="connsiteX87" y="connsiteY87"/>
              </a:cxn>
              <a:cxn ang="88">
                <a:pos x="connsiteX88" y="connsiteY88"/>
              </a:cxn>
              <a:cxn ang="89">
                <a:pos x="connsiteX89" y="connsiteY89"/>
              </a:cxn>
              <a:cxn ang="90">
                <a:pos x="connsiteX90" y="connsiteY90"/>
              </a:cxn>
              <a:cxn ang="91">
                <a:pos x="connsiteX91" y="connsiteY91"/>
              </a:cxn>
              <a:cxn ang="92">
                <a:pos x="connsiteX92" y="connsiteY92"/>
              </a:cxn>
              <a:cxn ang="93">
                <a:pos x="connsiteX93" y="connsiteY93"/>
              </a:cxn>
              <a:cxn ang="94">
                <a:pos x="connsiteX94" y="connsiteY94"/>
              </a:cxn>
              <a:cxn ang="95">
                <a:pos x="connsiteX95" y="connsiteY95"/>
              </a:cxn>
              <a:cxn ang="96">
                <a:pos x="connsiteX96" y="connsiteY96"/>
              </a:cxn>
              <a:cxn ang="97">
                <a:pos x="connsiteX97" y="connsiteY97"/>
              </a:cxn>
              <a:cxn ang="98">
                <a:pos x="connsiteX98" y="connsiteY98"/>
              </a:cxn>
              <a:cxn ang="99">
                <a:pos x="connsiteX99" y="connsiteY99"/>
              </a:cxn>
              <a:cxn ang="100">
                <a:pos x="connsiteX100" y="connsiteY100"/>
              </a:cxn>
              <a:cxn ang="101">
                <a:pos x="connsiteX101" y="connsiteY101"/>
              </a:cxn>
              <a:cxn ang="102">
                <a:pos x="connsiteX102" y="connsiteY102"/>
              </a:cxn>
            </a:cxnLst>
            <a:rect l="l" t="t" r="r" b="b"/>
            <a:pathLst>
              <a:path w="211073" h="579881">
                <a:moveTo>
                  <a:pt x="15988" y="0"/>
                </a:moveTo>
                <a:cubicBezTo>
                  <a:pt x="157936" y="73863"/>
                  <a:pt x="204101" y="421690"/>
                  <a:pt x="183629" y="563879"/>
                </a:cubicBezTo>
                <a:lnTo>
                  <a:pt x="172973" y="547116"/>
                </a:lnTo>
                <a:lnTo>
                  <a:pt x="176783" y="548639"/>
                </a:lnTo>
                <a:lnTo>
                  <a:pt x="176783" y="547877"/>
                </a:lnTo>
                <a:cubicBezTo>
                  <a:pt x="181482" y="549262"/>
                  <a:pt x="185305" y="549897"/>
                  <a:pt x="189724" y="550925"/>
                </a:cubicBezTo>
                <a:lnTo>
                  <a:pt x="188976" y="550925"/>
                </a:lnTo>
                <a:lnTo>
                  <a:pt x="192023" y="550925"/>
                </a:lnTo>
                <a:lnTo>
                  <a:pt x="191248" y="550925"/>
                </a:lnTo>
                <a:lnTo>
                  <a:pt x="193547" y="551687"/>
                </a:lnTo>
                <a:lnTo>
                  <a:pt x="195071" y="551687"/>
                </a:lnTo>
                <a:lnTo>
                  <a:pt x="193547" y="551687"/>
                </a:lnTo>
                <a:lnTo>
                  <a:pt x="194309" y="551687"/>
                </a:lnTo>
                <a:lnTo>
                  <a:pt x="192023" y="551687"/>
                </a:lnTo>
                <a:lnTo>
                  <a:pt x="178307" y="561593"/>
                </a:lnTo>
                <a:lnTo>
                  <a:pt x="178307" y="560831"/>
                </a:lnTo>
                <a:lnTo>
                  <a:pt x="179069" y="559307"/>
                </a:lnTo>
                <a:lnTo>
                  <a:pt x="178307" y="560069"/>
                </a:lnTo>
                <a:cubicBezTo>
                  <a:pt x="180822" y="554786"/>
                  <a:pt x="182867" y="549503"/>
                  <a:pt x="185153" y="544067"/>
                </a:cubicBezTo>
                <a:lnTo>
                  <a:pt x="211073" y="556260"/>
                </a:lnTo>
                <a:lnTo>
                  <a:pt x="209550" y="560069"/>
                </a:lnTo>
                <a:lnTo>
                  <a:pt x="209550" y="559307"/>
                </a:lnTo>
                <a:lnTo>
                  <a:pt x="208774" y="562355"/>
                </a:lnTo>
                <a:lnTo>
                  <a:pt x="207250" y="564642"/>
                </a:lnTo>
                <a:lnTo>
                  <a:pt x="206488" y="566927"/>
                </a:lnTo>
                <a:lnTo>
                  <a:pt x="205726" y="568451"/>
                </a:lnTo>
                <a:lnTo>
                  <a:pt x="206488" y="567689"/>
                </a:lnTo>
                <a:lnTo>
                  <a:pt x="204965" y="570737"/>
                </a:lnTo>
                <a:lnTo>
                  <a:pt x="205726" y="569975"/>
                </a:lnTo>
                <a:lnTo>
                  <a:pt x="201929" y="579881"/>
                </a:lnTo>
                <a:lnTo>
                  <a:pt x="188976" y="579881"/>
                </a:lnTo>
                <a:lnTo>
                  <a:pt x="187438" y="579119"/>
                </a:lnTo>
                <a:lnTo>
                  <a:pt x="188200" y="579881"/>
                </a:lnTo>
                <a:lnTo>
                  <a:pt x="186676" y="579119"/>
                </a:lnTo>
                <a:lnTo>
                  <a:pt x="185153" y="579119"/>
                </a:lnTo>
                <a:lnTo>
                  <a:pt x="183629" y="578357"/>
                </a:lnTo>
                <a:lnTo>
                  <a:pt x="181355" y="578357"/>
                </a:lnTo>
                <a:lnTo>
                  <a:pt x="182117" y="578357"/>
                </a:lnTo>
                <a:lnTo>
                  <a:pt x="179831" y="578357"/>
                </a:lnTo>
                <a:lnTo>
                  <a:pt x="176783" y="577595"/>
                </a:lnTo>
                <a:lnTo>
                  <a:pt x="177545" y="577595"/>
                </a:lnTo>
                <a:lnTo>
                  <a:pt x="174497" y="576833"/>
                </a:lnTo>
                <a:lnTo>
                  <a:pt x="170674" y="576072"/>
                </a:lnTo>
                <a:lnTo>
                  <a:pt x="153148" y="572261"/>
                </a:lnTo>
                <a:lnTo>
                  <a:pt x="156209" y="553973"/>
                </a:lnTo>
                <a:lnTo>
                  <a:pt x="156209" y="554736"/>
                </a:lnTo>
                <a:lnTo>
                  <a:pt x="156971" y="549401"/>
                </a:lnTo>
                <a:lnTo>
                  <a:pt x="156971" y="550163"/>
                </a:lnTo>
                <a:lnTo>
                  <a:pt x="158495" y="539495"/>
                </a:lnTo>
                <a:lnTo>
                  <a:pt x="158495" y="540257"/>
                </a:lnTo>
                <a:lnTo>
                  <a:pt x="159257" y="534923"/>
                </a:lnTo>
                <a:lnTo>
                  <a:pt x="159257" y="528827"/>
                </a:lnTo>
                <a:lnTo>
                  <a:pt x="160019" y="516636"/>
                </a:lnTo>
                <a:lnTo>
                  <a:pt x="160781" y="502919"/>
                </a:lnTo>
                <a:lnTo>
                  <a:pt x="160781" y="503681"/>
                </a:lnTo>
                <a:lnTo>
                  <a:pt x="160781" y="489204"/>
                </a:lnTo>
                <a:lnTo>
                  <a:pt x="160019" y="473963"/>
                </a:lnTo>
                <a:lnTo>
                  <a:pt x="159257" y="457961"/>
                </a:lnTo>
                <a:lnTo>
                  <a:pt x="160019" y="457961"/>
                </a:lnTo>
                <a:lnTo>
                  <a:pt x="156971" y="424433"/>
                </a:lnTo>
                <a:lnTo>
                  <a:pt x="155447" y="406145"/>
                </a:lnTo>
                <a:lnTo>
                  <a:pt x="155447" y="406907"/>
                </a:lnTo>
                <a:lnTo>
                  <a:pt x="153923" y="387857"/>
                </a:lnTo>
                <a:lnTo>
                  <a:pt x="153923" y="388619"/>
                </a:lnTo>
                <a:lnTo>
                  <a:pt x="151624" y="369569"/>
                </a:lnTo>
                <a:lnTo>
                  <a:pt x="148576" y="350519"/>
                </a:lnTo>
                <a:lnTo>
                  <a:pt x="148576" y="351281"/>
                </a:lnTo>
                <a:lnTo>
                  <a:pt x="142493" y="313181"/>
                </a:lnTo>
                <a:lnTo>
                  <a:pt x="138683" y="293369"/>
                </a:lnTo>
                <a:lnTo>
                  <a:pt x="138683" y="294131"/>
                </a:lnTo>
                <a:lnTo>
                  <a:pt x="134873" y="274319"/>
                </a:lnTo>
                <a:lnTo>
                  <a:pt x="134873" y="275081"/>
                </a:lnTo>
                <a:lnTo>
                  <a:pt x="125729" y="236981"/>
                </a:lnTo>
                <a:lnTo>
                  <a:pt x="115048" y="200405"/>
                </a:lnTo>
                <a:lnTo>
                  <a:pt x="115048" y="201167"/>
                </a:lnTo>
                <a:lnTo>
                  <a:pt x="109715" y="182879"/>
                </a:lnTo>
                <a:lnTo>
                  <a:pt x="109715" y="183642"/>
                </a:lnTo>
                <a:lnTo>
                  <a:pt x="103631" y="166116"/>
                </a:lnTo>
                <a:lnTo>
                  <a:pt x="103631" y="166877"/>
                </a:lnTo>
                <a:lnTo>
                  <a:pt x="97522" y="150113"/>
                </a:lnTo>
                <a:lnTo>
                  <a:pt x="90665" y="134111"/>
                </a:lnTo>
                <a:lnTo>
                  <a:pt x="90665" y="134873"/>
                </a:lnTo>
                <a:lnTo>
                  <a:pt x="83819" y="119633"/>
                </a:lnTo>
                <a:lnTo>
                  <a:pt x="76948" y="105155"/>
                </a:lnTo>
                <a:lnTo>
                  <a:pt x="76948" y="105917"/>
                </a:lnTo>
                <a:lnTo>
                  <a:pt x="69329" y="92201"/>
                </a:lnTo>
                <a:lnTo>
                  <a:pt x="69329" y="92963"/>
                </a:lnTo>
                <a:lnTo>
                  <a:pt x="61721" y="80772"/>
                </a:lnTo>
                <a:lnTo>
                  <a:pt x="61721" y="81533"/>
                </a:lnTo>
                <a:lnTo>
                  <a:pt x="57898" y="75437"/>
                </a:lnTo>
                <a:lnTo>
                  <a:pt x="53326" y="70103"/>
                </a:lnTo>
                <a:lnTo>
                  <a:pt x="54088" y="70865"/>
                </a:lnTo>
                <a:lnTo>
                  <a:pt x="49529" y="65531"/>
                </a:lnTo>
                <a:lnTo>
                  <a:pt x="44957" y="60959"/>
                </a:lnTo>
                <a:lnTo>
                  <a:pt x="45719" y="61722"/>
                </a:lnTo>
                <a:lnTo>
                  <a:pt x="34276" y="50291"/>
                </a:lnTo>
                <a:lnTo>
                  <a:pt x="35038" y="51053"/>
                </a:lnTo>
                <a:lnTo>
                  <a:pt x="23621" y="40385"/>
                </a:lnTo>
                <a:lnTo>
                  <a:pt x="23621" y="41147"/>
                </a:lnTo>
                <a:lnTo>
                  <a:pt x="11429" y="31241"/>
                </a:lnTo>
                <a:lnTo>
                  <a:pt x="12179" y="32003"/>
                </a:lnTo>
                <a:lnTo>
                  <a:pt x="0" y="23622"/>
                </a:lnTo>
                <a:lnTo>
                  <a:pt x="15988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7375270" y="3068207"/>
            <a:ext cx="679704" cy="446898"/>
          </a:xfrm>
          <a:custGeom>
            <a:avLst/>
            <a:gdLst>
              <a:gd name="connsiteX0" fmla="*/ 4584 w 679704"/>
              <a:gd name="connsiteY0" fmla="*/ 414132 h 446898"/>
              <a:gd name="connsiteX1" fmla="*/ 22111 w 679704"/>
              <a:gd name="connsiteY1" fmla="*/ 417180 h 446898"/>
              <a:gd name="connsiteX2" fmla="*/ 31242 w 679704"/>
              <a:gd name="connsiteY2" fmla="*/ 417942 h 446898"/>
              <a:gd name="connsiteX3" fmla="*/ 29718 w 679704"/>
              <a:gd name="connsiteY3" fmla="*/ 417942 h 446898"/>
              <a:gd name="connsiteX4" fmla="*/ 30480 w 679704"/>
              <a:gd name="connsiteY4" fmla="*/ 417942 h 446898"/>
              <a:gd name="connsiteX5" fmla="*/ 28206 w 679704"/>
              <a:gd name="connsiteY5" fmla="*/ 417942 h 446898"/>
              <a:gd name="connsiteX6" fmla="*/ 28956 w 679704"/>
              <a:gd name="connsiteY6" fmla="*/ 417942 h 446898"/>
              <a:gd name="connsiteX7" fmla="*/ 16777 w 679704"/>
              <a:gd name="connsiteY7" fmla="*/ 424800 h 446898"/>
              <a:gd name="connsiteX8" fmla="*/ 16777 w 679704"/>
              <a:gd name="connsiteY8" fmla="*/ 424038 h 446898"/>
              <a:gd name="connsiteX9" fmla="*/ 16777 w 679704"/>
              <a:gd name="connsiteY9" fmla="*/ 424800 h 446898"/>
              <a:gd name="connsiteX10" fmla="*/ 16777 w 679704"/>
              <a:gd name="connsiteY10" fmla="*/ 424038 h 446898"/>
              <a:gd name="connsiteX11" fmla="*/ 17526 w 679704"/>
              <a:gd name="connsiteY11" fmla="*/ 422514 h 446898"/>
              <a:gd name="connsiteX12" fmla="*/ 20587 w 679704"/>
              <a:gd name="connsiteY12" fmla="*/ 417942 h 446898"/>
              <a:gd name="connsiteX13" fmla="*/ 22111 w 679704"/>
              <a:gd name="connsiteY13" fmla="*/ 414894 h 446898"/>
              <a:gd name="connsiteX14" fmla="*/ 34303 w 679704"/>
              <a:gd name="connsiteY14" fmla="*/ 393558 h 446898"/>
              <a:gd name="connsiteX15" fmla="*/ 98311 w 679704"/>
              <a:gd name="connsiteY15" fmla="*/ 273162 h 446898"/>
              <a:gd name="connsiteX16" fmla="*/ 97549 w 679704"/>
              <a:gd name="connsiteY16" fmla="*/ 273162 h 446898"/>
              <a:gd name="connsiteX17" fmla="*/ 334518 w 679704"/>
              <a:gd name="connsiteY17" fmla="*/ 14844 h 446898"/>
              <a:gd name="connsiteX18" fmla="*/ 679704 w 679704"/>
              <a:gd name="connsiteY18" fmla="*/ 49896 h 446898"/>
              <a:gd name="connsiteX19" fmla="*/ 664477 w 679704"/>
              <a:gd name="connsiteY19" fmla="*/ 74280 h 446898"/>
              <a:gd name="connsiteX20" fmla="*/ 654570 w 679704"/>
              <a:gd name="connsiteY20" fmla="*/ 68184 h 446898"/>
              <a:gd name="connsiteX21" fmla="*/ 655332 w 679704"/>
              <a:gd name="connsiteY21" fmla="*/ 68184 h 446898"/>
              <a:gd name="connsiteX22" fmla="*/ 635520 w 679704"/>
              <a:gd name="connsiteY22" fmla="*/ 57516 h 446898"/>
              <a:gd name="connsiteX23" fmla="*/ 636282 w 679704"/>
              <a:gd name="connsiteY23" fmla="*/ 58278 h 446898"/>
              <a:gd name="connsiteX24" fmla="*/ 614946 w 679704"/>
              <a:gd name="connsiteY24" fmla="*/ 49134 h 446898"/>
              <a:gd name="connsiteX25" fmla="*/ 615708 w 679704"/>
              <a:gd name="connsiteY25" fmla="*/ 49896 h 446898"/>
              <a:gd name="connsiteX26" fmla="*/ 594373 w 679704"/>
              <a:gd name="connsiteY26" fmla="*/ 42276 h 446898"/>
              <a:gd name="connsiteX27" fmla="*/ 595134 w 679704"/>
              <a:gd name="connsiteY27" fmla="*/ 43038 h 446898"/>
              <a:gd name="connsiteX28" fmla="*/ 583692 w 679704"/>
              <a:gd name="connsiteY28" fmla="*/ 39990 h 446898"/>
              <a:gd name="connsiteX29" fmla="*/ 573037 w 679704"/>
              <a:gd name="connsiteY29" fmla="*/ 36942 h 446898"/>
              <a:gd name="connsiteX30" fmla="*/ 573037 w 679704"/>
              <a:gd name="connsiteY30" fmla="*/ 37704 h 446898"/>
              <a:gd name="connsiteX31" fmla="*/ 562356 w 679704"/>
              <a:gd name="connsiteY31" fmla="*/ 35418 h 446898"/>
              <a:gd name="connsiteX32" fmla="*/ 550926 w 679704"/>
              <a:gd name="connsiteY32" fmla="*/ 33132 h 446898"/>
              <a:gd name="connsiteX33" fmla="*/ 551701 w 679704"/>
              <a:gd name="connsiteY33" fmla="*/ 33132 h 446898"/>
              <a:gd name="connsiteX34" fmla="*/ 540270 w 679704"/>
              <a:gd name="connsiteY34" fmla="*/ 31608 h 446898"/>
              <a:gd name="connsiteX35" fmla="*/ 528828 w 679704"/>
              <a:gd name="connsiteY35" fmla="*/ 30846 h 446898"/>
              <a:gd name="connsiteX36" fmla="*/ 529603 w 679704"/>
              <a:gd name="connsiteY36" fmla="*/ 30846 h 446898"/>
              <a:gd name="connsiteX37" fmla="*/ 518173 w 679704"/>
              <a:gd name="connsiteY37" fmla="*/ 30084 h 446898"/>
              <a:gd name="connsiteX38" fmla="*/ 518934 w 679704"/>
              <a:gd name="connsiteY38" fmla="*/ 30084 h 446898"/>
              <a:gd name="connsiteX39" fmla="*/ 496075 w 679704"/>
              <a:gd name="connsiteY39" fmla="*/ 28560 h 446898"/>
              <a:gd name="connsiteX40" fmla="*/ 496837 w 679704"/>
              <a:gd name="connsiteY40" fmla="*/ 28560 h 446898"/>
              <a:gd name="connsiteX41" fmla="*/ 473977 w 679704"/>
              <a:gd name="connsiteY41" fmla="*/ 28560 h 446898"/>
              <a:gd name="connsiteX42" fmla="*/ 474726 w 679704"/>
              <a:gd name="connsiteY42" fmla="*/ 28560 h 446898"/>
              <a:gd name="connsiteX43" fmla="*/ 452628 w 679704"/>
              <a:gd name="connsiteY43" fmla="*/ 29322 h 446898"/>
              <a:gd name="connsiteX44" fmla="*/ 453403 w 679704"/>
              <a:gd name="connsiteY44" fmla="*/ 29322 h 446898"/>
              <a:gd name="connsiteX45" fmla="*/ 431292 w 679704"/>
              <a:gd name="connsiteY45" fmla="*/ 30846 h 446898"/>
              <a:gd name="connsiteX46" fmla="*/ 432054 w 679704"/>
              <a:gd name="connsiteY46" fmla="*/ 30846 h 446898"/>
              <a:gd name="connsiteX47" fmla="*/ 411480 w 679704"/>
              <a:gd name="connsiteY47" fmla="*/ 32370 h 446898"/>
              <a:gd name="connsiteX48" fmla="*/ 391668 w 679704"/>
              <a:gd name="connsiteY48" fmla="*/ 34656 h 446898"/>
              <a:gd name="connsiteX49" fmla="*/ 392430 w 679704"/>
              <a:gd name="connsiteY49" fmla="*/ 34656 h 446898"/>
              <a:gd name="connsiteX50" fmla="*/ 382537 w 679704"/>
              <a:gd name="connsiteY50" fmla="*/ 36180 h 446898"/>
              <a:gd name="connsiteX51" fmla="*/ 373380 w 679704"/>
              <a:gd name="connsiteY51" fmla="*/ 37704 h 446898"/>
              <a:gd name="connsiteX52" fmla="*/ 364249 w 679704"/>
              <a:gd name="connsiteY52" fmla="*/ 38466 h 446898"/>
              <a:gd name="connsiteX53" fmla="*/ 365011 w 679704"/>
              <a:gd name="connsiteY53" fmla="*/ 38466 h 446898"/>
              <a:gd name="connsiteX54" fmla="*/ 355854 w 679704"/>
              <a:gd name="connsiteY54" fmla="*/ 39990 h 446898"/>
              <a:gd name="connsiteX55" fmla="*/ 347484 w 679704"/>
              <a:gd name="connsiteY55" fmla="*/ 41514 h 446898"/>
              <a:gd name="connsiteX56" fmla="*/ 339852 w 679704"/>
              <a:gd name="connsiteY56" fmla="*/ 43038 h 446898"/>
              <a:gd name="connsiteX57" fmla="*/ 340627 w 679704"/>
              <a:gd name="connsiteY57" fmla="*/ 43038 h 446898"/>
              <a:gd name="connsiteX58" fmla="*/ 331482 w 679704"/>
              <a:gd name="connsiteY58" fmla="*/ 45324 h 446898"/>
              <a:gd name="connsiteX59" fmla="*/ 332244 w 679704"/>
              <a:gd name="connsiteY59" fmla="*/ 44562 h 446898"/>
              <a:gd name="connsiteX60" fmla="*/ 323101 w 679704"/>
              <a:gd name="connsiteY60" fmla="*/ 47610 h 446898"/>
              <a:gd name="connsiteX61" fmla="*/ 324625 w 679704"/>
              <a:gd name="connsiteY61" fmla="*/ 46848 h 446898"/>
              <a:gd name="connsiteX62" fmla="*/ 315468 w 679704"/>
              <a:gd name="connsiteY62" fmla="*/ 49896 h 446898"/>
              <a:gd name="connsiteX63" fmla="*/ 316230 w 679704"/>
              <a:gd name="connsiteY63" fmla="*/ 49896 h 446898"/>
              <a:gd name="connsiteX64" fmla="*/ 307861 w 679704"/>
              <a:gd name="connsiteY64" fmla="*/ 53706 h 446898"/>
              <a:gd name="connsiteX65" fmla="*/ 308623 w 679704"/>
              <a:gd name="connsiteY65" fmla="*/ 52944 h 446898"/>
              <a:gd name="connsiteX66" fmla="*/ 299466 w 679704"/>
              <a:gd name="connsiteY66" fmla="*/ 57516 h 446898"/>
              <a:gd name="connsiteX67" fmla="*/ 300228 w 679704"/>
              <a:gd name="connsiteY67" fmla="*/ 56754 h 446898"/>
              <a:gd name="connsiteX68" fmla="*/ 291858 w 679704"/>
              <a:gd name="connsiteY68" fmla="*/ 61326 h 446898"/>
              <a:gd name="connsiteX69" fmla="*/ 292620 w 679704"/>
              <a:gd name="connsiteY69" fmla="*/ 61326 h 446898"/>
              <a:gd name="connsiteX70" fmla="*/ 284226 w 679704"/>
              <a:gd name="connsiteY70" fmla="*/ 66660 h 446898"/>
              <a:gd name="connsiteX71" fmla="*/ 285001 w 679704"/>
              <a:gd name="connsiteY71" fmla="*/ 65898 h 446898"/>
              <a:gd name="connsiteX72" fmla="*/ 276606 w 679704"/>
              <a:gd name="connsiteY72" fmla="*/ 71994 h 446898"/>
              <a:gd name="connsiteX73" fmla="*/ 276606 w 679704"/>
              <a:gd name="connsiteY73" fmla="*/ 71232 h 446898"/>
              <a:gd name="connsiteX74" fmla="*/ 268999 w 679704"/>
              <a:gd name="connsiteY74" fmla="*/ 77328 h 446898"/>
              <a:gd name="connsiteX75" fmla="*/ 268999 w 679704"/>
              <a:gd name="connsiteY75" fmla="*/ 76566 h 446898"/>
              <a:gd name="connsiteX76" fmla="*/ 261366 w 679704"/>
              <a:gd name="connsiteY76" fmla="*/ 83424 h 446898"/>
              <a:gd name="connsiteX77" fmla="*/ 261366 w 679704"/>
              <a:gd name="connsiteY77" fmla="*/ 82662 h 446898"/>
              <a:gd name="connsiteX78" fmla="*/ 253758 w 679704"/>
              <a:gd name="connsiteY78" fmla="*/ 89520 h 446898"/>
              <a:gd name="connsiteX79" fmla="*/ 254520 w 679704"/>
              <a:gd name="connsiteY79" fmla="*/ 89520 h 446898"/>
              <a:gd name="connsiteX80" fmla="*/ 246901 w 679704"/>
              <a:gd name="connsiteY80" fmla="*/ 96378 h 446898"/>
              <a:gd name="connsiteX81" fmla="*/ 246901 w 679704"/>
              <a:gd name="connsiteY81" fmla="*/ 95616 h 446898"/>
              <a:gd name="connsiteX82" fmla="*/ 239268 w 679704"/>
              <a:gd name="connsiteY82" fmla="*/ 103236 h 446898"/>
              <a:gd name="connsiteX83" fmla="*/ 240030 w 679704"/>
              <a:gd name="connsiteY83" fmla="*/ 103236 h 446898"/>
              <a:gd name="connsiteX84" fmla="*/ 232423 w 679704"/>
              <a:gd name="connsiteY84" fmla="*/ 110856 h 446898"/>
              <a:gd name="connsiteX85" fmla="*/ 233184 w 679704"/>
              <a:gd name="connsiteY85" fmla="*/ 110094 h 446898"/>
              <a:gd name="connsiteX86" fmla="*/ 218706 w 679704"/>
              <a:gd name="connsiteY86" fmla="*/ 126096 h 446898"/>
              <a:gd name="connsiteX87" fmla="*/ 219456 w 679704"/>
              <a:gd name="connsiteY87" fmla="*/ 125334 h 446898"/>
              <a:gd name="connsiteX88" fmla="*/ 205753 w 679704"/>
              <a:gd name="connsiteY88" fmla="*/ 142098 h 446898"/>
              <a:gd name="connsiteX89" fmla="*/ 206502 w 679704"/>
              <a:gd name="connsiteY89" fmla="*/ 141336 h 446898"/>
              <a:gd name="connsiteX90" fmla="*/ 152400 w 679704"/>
              <a:gd name="connsiteY90" fmla="*/ 225156 h 446898"/>
              <a:gd name="connsiteX91" fmla="*/ 153175 w 679704"/>
              <a:gd name="connsiteY91" fmla="*/ 224394 h 446898"/>
              <a:gd name="connsiteX92" fmla="*/ 144780 w 679704"/>
              <a:gd name="connsiteY92" fmla="*/ 240396 h 446898"/>
              <a:gd name="connsiteX93" fmla="*/ 137934 w 679704"/>
              <a:gd name="connsiteY93" fmla="*/ 255636 h 446898"/>
              <a:gd name="connsiteX94" fmla="*/ 137934 w 679704"/>
              <a:gd name="connsiteY94" fmla="*/ 254874 h 446898"/>
              <a:gd name="connsiteX95" fmla="*/ 65544 w 679704"/>
              <a:gd name="connsiteY95" fmla="*/ 396606 h 446898"/>
              <a:gd name="connsiteX96" fmla="*/ 42684 w 679704"/>
              <a:gd name="connsiteY96" fmla="*/ 436992 h 446898"/>
              <a:gd name="connsiteX97" fmla="*/ 42684 w 679704"/>
              <a:gd name="connsiteY97" fmla="*/ 436230 h 446898"/>
              <a:gd name="connsiteX98" fmla="*/ 41923 w 679704"/>
              <a:gd name="connsiteY98" fmla="*/ 438516 h 446898"/>
              <a:gd name="connsiteX99" fmla="*/ 41161 w 679704"/>
              <a:gd name="connsiteY99" fmla="*/ 439278 h 446898"/>
              <a:gd name="connsiteX100" fmla="*/ 36576 w 679704"/>
              <a:gd name="connsiteY100" fmla="*/ 446898 h 446898"/>
              <a:gd name="connsiteX101" fmla="*/ 27444 w 679704"/>
              <a:gd name="connsiteY101" fmla="*/ 446898 h 446898"/>
              <a:gd name="connsiteX102" fmla="*/ 25920 w 679704"/>
              <a:gd name="connsiteY102" fmla="*/ 446136 h 446898"/>
              <a:gd name="connsiteX103" fmla="*/ 23634 w 679704"/>
              <a:gd name="connsiteY103" fmla="*/ 446136 h 446898"/>
              <a:gd name="connsiteX104" fmla="*/ 24396 w 679704"/>
              <a:gd name="connsiteY104" fmla="*/ 446136 h 446898"/>
              <a:gd name="connsiteX105" fmla="*/ 22873 w 679704"/>
              <a:gd name="connsiteY105" fmla="*/ 446136 h 446898"/>
              <a:gd name="connsiteX106" fmla="*/ 21349 w 679704"/>
              <a:gd name="connsiteY106" fmla="*/ 445374 h 446898"/>
              <a:gd name="connsiteX107" fmla="*/ 19825 w 679704"/>
              <a:gd name="connsiteY107" fmla="*/ 445374 h 446898"/>
              <a:gd name="connsiteX108" fmla="*/ 17526 w 679704"/>
              <a:gd name="connsiteY108" fmla="*/ 444612 h 446898"/>
              <a:gd name="connsiteX109" fmla="*/ 18301 w 679704"/>
              <a:gd name="connsiteY109" fmla="*/ 445374 h 446898"/>
              <a:gd name="connsiteX110" fmla="*/ 0 w 679704"/>
              <a:gd name="connsiteY110" fmla="*/ 442326 h 446898"/>
              <a:gd name="connsiteX111" fmla="*/ 4584 w 679704"/>
              <a:gd name="connsiteY111" fmla="*/ 414132 h 44689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  <a:cxn ang="61">
                <a:pos x="connsiteX61" y="connsiteY61"/>
              </a:cxn>
              <a:cxn ang="62">
                <a:pos x="connsiteX62" y="connsiteY62"/>
              </a:cxn>
              <a:cxn ang="63">
                <a:pos x="connsiteX63" y="connsiteY63"/>
              </a:cxn>
              <a:cxn ang="64">
                <a:pos x="connsiteX64" y="connsiteY64"/>
              </a:cxn>
              <a:cxn ang="65">
                <a:pos x="connsiteX65" y="connsiteY65"/>
              </a:cxn>
              <a:cxn ang="66">
                <a:pos x="connsiteX66" y="connsiteY66"/>
              </a:cxn>
              <a:cxn ang="67">
                <a:pos x="connsiteX67" y="connsiteY67"/>
              </a:cxn>
              <a:cxn ang="68">
                <a:pos x="connsiteX68" y="connsiteY68"/>
              </a:cxn>
              <a:cxn ang="69">
                <a:pos x="connsiteX69" y="connsiteY69"/>
              </a:cxn>
              <a:cxn ang="70">
                <a:pos x="connsiteX70" y="connsiteY70"/>
              </a:cxn>
              <a:cxn ang="71">
                <a:pos x="connsiteX71" y="connsiteY71"/>
              </a:cxn>
              <a:cxn ang="72">
                <a:pos x="connsiteX72" y="connsiteY72"/>
              </a:cxn>
              <a:cxn ang="73">
                <a:pos x="connsiteX73" y="connsiteY73"/>
              </a:cxn>
              <a:cxn ang="74">
                <a:pos x="connsiteX74" y="connsiteY74"/>
              </a:cxn>
              <a:cxn ang="75">
                <a:pos x="connsiteX75" y="connsiteY75"/>
              </a:cxn>
              <a:cxn ang="76">
                <a:pos x="connsiteX76" y="connsiteY76"/>
              </a:cxn>
              <a:cxn ang="77">
                <a:pos x="connsiteX77" y="connsiteY77"/>
              </a:cxn>
              <a:cxn ang="78">
                <a:pos x="connsiteX78" y="connsiteY78"/>
              </a:cxn>
              <a:cxn ang="79">
                <a:pos x="connsiteX79" y="connsiteY79"/>
              </a:cxn>
              <a:cxn ang="80">
                <a:pos x="connsiteX80" y="connsiteY80"/>
              </a:cxn>
              <a:cxn ang="81">
                <a:pos x="connsiteX81" y="connsiteY81"/>
              </a:cxn>
              <a:cxn ang="82">
                <a:pos x="connsiteX82" y="connsiteY82"/>
              </a:cxn>
              <a:cxn ang="83">
                <a:pos x="connsiteX83" y="connsiteY83"/>
              </a:cxn>
              <a:cxn ang="84">
                <a:pos x="connsiteX84" y="connsiteY84"/>
              </a:cxn>
              <a:cxn ang="85">
                <a:pos x="connsiteX85" y="connsiteY85"/>
              </a:cxn>
              <a:cxn ang="86">
                <a:pos x="connsiteX86" y="connsiteY86"/>
              </a:cxn>
              <a:cxn ang="87">
                <a:pos x="connsiteX87" y="connsiteY87"/>
              </a:cxn>
              <a:cxn ang="88">
                <a:pos x="connsiteX88" y="connsiteY88"/>
              </a:cxn>
              <a:cxn ang="89">
                <a:pos x="connsiteX89" y="connsiteY89"/>
              </a:cxn>
              <a:cxn ang="90">
                <a:pos x="connsiteX90" y="connsiteY90"/>
              </a:cxn>
              <a:cxn ang="91">
                <a:pos x="connsiteX91" y="connsiteY91"/>
              </a:cxn>
              <a:cxn ang="92">
                <a:pos x="connsiteX92" y="connsiteY92"/>
              </a:cxn>
              <a:cxn ang="93">
                <a:pos x="connsiteX93" y="connsiteY93"/>
              </a:cxn>
              <a:cxn ang="94">
                <a:pos x="connsiteX94" y="connsiteY94"/>
              </a:cxn>
              <a:cxn ang="95">
                <a:pos x="connsiteX95" y="connsiteY95"/>
              </a:cxn>
              <a:cxn ang="96">
                <a:pos x="connsiteX96" y="connsiteY96"/>
              </a:cxn>
              <a:cxn ang="97">
                <a:pos x="connsiteX97" y="connsiteY97"/>
              </a:cxn>
              <a:cxn ang="98">
                <a:pos x="connsiteX98" y="connsiteY98"/>
              </a:cxn>
              <a:cxn ang="99">
                <a:pos x="connsiteX99" y="connsiteY99"/>
              </a:cxn>
              <a:cxn ang="100">
                <a:pos x="connsiteX100" y="connsiteY100"/>
              </a:cxn>
              <a:cxn ang="101">
                <a:pos x="connsiteX101" y="connsiteY101"/>
              </a:cxn>
              <a:cxn ang="102">
                <a:pos x="connsiteX102" y="connsiteY102"/>
              </a:cxn>
              <a:cxn ang="103">
                <a:pos x="connsiteX103" y="connsiteY103"/>
              </a:cxn>
              <a:cxn ang="104">
                <a:pos x="connsiteX104" y="connsiteY104"/>
              </a:cxn>
              <a:cxn ang="105">
                <a:pos x="connsiteX105" y="connsiteY105"/>
              </a:cxn>
              <a:cxn ang="106">
                <a:pos x="connsiteX106" y="connsiteY106"/>
              </a:cxn>
              <a:cxn ang="107">
                <a:pos x="connsiteX107" y="connsiteY107"/>
              </a:cxn>
              <a:cxn ang="108">
                <a:pos x="connsiteX108" y="connsiteY108"/>
              </a:cxn>
              <a:cxn ang="109">
                <a:pos x="connsiteX109" y="connsiteY109"/>
              </a:cxn>
              <a:cxn ang="110">
                <a:pos x="connsiteX110" y="connsiteY110"/>
              </a:cxn>
              <a:cxn ang="111">
                <a:pos x="connsiteX111" y="connsiteY111"/>
              </a:cxn>
            </a:cxnLst>
            <a:rect l="l" t="t" r="r" b="b"/>
            <a:pathLst>
              <a:path w="679704" h="446898">
                <a:moveTo>
                  <a:pt x="4584" y="414132"/>
                </a:moveTo>
                <a:cubicBezTo>
                  <a:pt x="10363" y="415770"/>
                  <a:pt x="16523" y="414907"/>
                  <a:pt x="22111" y="417180"/>
                </a:cubicBezTo>
                <a:cubicBezTo>
                  <a:pt x="29197" y="416786"/>
                  <a:pt x="24269" y="418349"/>
                  <a:pt x="31242" y="417942"/>
                </a:cubicBezTo>
                <a:lnTo>
                  <a:pt x="29718" y="417942"/>
                </a:lnTo>
                <a:lnTo>
                  <a:pt x="30480" y="417942"/>
                </a:lnTo>
                <a:lnTo>
                  <a:pt x="28206" y="417942"/>
                </a:lnTo>
                <a:lnTo>
                  <a:pt x="28956" y="417942"/>
                </a:lnTo>
                <a:lnTo>
                  <a:pt x="16777" y="424800"/>
                </a:lnTo>
                <a:lnTo>
                  <a:pt x="16777" y="424038"/>
                </a:lnTo>
                <a:lnTo>
                  <a:pt x="16777" y="424800"/>
                </a:lnTo>
                <a:lnTo>
                  <a:pt x="16777" y="424038"/>
                </a:lnTo>
                <a:lnTo>
                  <a:pt x="17526" y="422514"/>
                </a:lnTo>
                <a:lnTo>
                  <a:pt x="20587" y="417942"/>
                </a:lnTo>
                <a:lnTo>
                  <a:pt x="22111" y="414894"/>
                </a:lnTo>
                <a:cubicBezTo>
                  <a:pt x="27458" y="408608"/>
                  <a:pt x="29756" y="400429"/>
                  <a:pt x="34303" y="393558"/>
                </a:cubicBezTo>
                <a:cubicBezTo>
                  <a:pt x="56705" y="353642"/>
                  <a:pt x="77673" y="314081"/>
                  <a:pt x="98311" y="273162"/>
                </a:cubicBezTo>
                <a:lnTo>
                  <a:pt x="97549" y="273162"/>
                </a:lnTo>
                <a:cubicBezTo>
                  <a:pt x="141478" y="174737"/>
                  <a:pt x="219062" y="39800"/>
                  <a:pt x="334518" y="14844"/>
                </a:cubicBezTo>
                <a:cubicBezTo>
                  <a:pt x="447929" y="-5272"/>
                  <a:pt x="578180" y="-14937"/>
                  <a:pt x="679704" y="49896"/>
                </a:cubicBezTo>
                <a:lnTo>
                  <a:pt x="664477" y="74280"/>
                </a:lnTo>
                <a:lnTo>
                  <a:pt x="654570" y="68184"/>
                </a:lnTo>
                <a:lnTo>
                  <a:pt x="655332" y="68184"/>
                </a:lnTo>
                <a:lnTo>
                  <a:pt x="635520" y="57516"/>
                </a:lnTo>
                <a:lnTo>
                  <a:pt x="636282" y="58278"/>
                </a:lnTo>
                <a:lnTo>
                  <a:pt x="614946" y="49134"/>
                </a:lnTo>
                <a:lnTo>
                  <a:pt x="615708" y="49896"/>
                </a:lnTo>
                <a:lnTo>
                  <a:pt x="594373" y="42276"/>
                </a:lnTo>
                <a:lnTo>
                  <a:pt x="595134" y="43038"/>
                </a:lnTo>
                <a:lnTo>
                  <a:pt x="583692" y="39990"/>
                </a:lnTo>
                <a:lnTo>
                  <a:pt x="573037" y="36942"/>
                </a:lnTo>
                <a:lnTo>
                  <a:pt x="573037" y="37704"/>
                </a:lnTo>
                <a:lnTo>
                  <a:pt x="562356" y="35418"/>
                </a:lnTo>
                <a:lnTo>
                  <a:pt x="550926" y="33132"/>
                </a:lnTo>
                <a:lnTo>
                  <a:pt x="551701" y="33132"/>
                </a:lnTo>
                <a:lnTo>
                  <a:pt x="540270" y="31608"/>
                </a:lnTo>
                <a:lnTo>
                  <a:pt x="528828" y="30846"/>
                </a:lnTo>
                <a:lnTo>
                  <a:pt x="529603" y="30846"/>
                </a:lnTo>
                <a:lnTo>
                  <a:pt x="518173" y="30084"/>
                </a:lnTo>
                <a:lnTo>
                  <a:pt x="518934" y="30084"/>
                </a:lnTo>
                <a:lnTo>
                  <a:pt x="496075" y="28560"/>
                </a:lnTo>
                <a:lnTo>
                  <a:pt x="496837" y="28560"/>
                </a:lnTo>
                <a:lnTo>
                  <a:pt x="473977" y="28560"/>
                </a:lnTo>
                <a:lnTo>
                  <a:pt x="474726" y="28560"/>
                </a:lnTo>
                <a:lnTo>
                  <a:pt x="452628" y="29322"/>
                </a:lnTo>
                <a:lnTo>
                  <a:pt x="453403" y="29322"/>
                </a:lnTo>
                <a:lnTo>
                  <a:pt x="431292" y="30846"/>
                </a:lnTo>
                <a:lnTo>
                  <a:pt x="432054" y="30846"/>
                </a:lnTo>
                <a:lnTo>
                  <a:pt x="411480" y="32370"/>
                </a:lnTo>
                <a:lnTo>
                  <a:pt x="391668" y="34656"/>
                </a:lnTo>
                <a:lnTo>
                  <a:pt x="392430" y="34656"/>
                </a:lnTo>
                <a:lnTo>
                  <a:pt x="382537" y="36180"/>
                </a:lnTo>
                <a:lnTo>
                  <a:pt x="373380" y="37704"/>
                </a:lnTo>
                <a:lnTo>
                  <a:pt x="364249" y="38466"/>
                </a:lnTo>
                <a:lnTo>
                  <a:pt x="365011" y="38466"/>
                </a:lnTo>
                <a:lnTo>
                  <a:pt x="355854" y="39990"/>
                </a:lnTo>
                <a:lnTo>
                  <a:pt x="347484" y="41514"/>
                </a:lnTo>
                <a:lnTo>
                  <a:pt x="339852" y="43038"/>
                </a:lnTo>
                <a:lnTo>
                  <a:pt x="340627" y="43038"/>
                </a:lnTo>
                <a:lnTo>
                  <a:pt x="331482" y="45324"/>
                </a:lnTo>
                <a:lnTo>
                  <a:pt x="332244" y="44562"/>
                </a:lnTo>
                <a:lnTo>
                  <a:pt x="323101" y="47610"/>
                </a:lnTo>
                <a:lnTo>
                  <a:pt x="324625" y="46848"/>
                </a:lnTo>
                <a:lnTo>
                  <a:pt x="315468" y="49896"/>
                </a:lnTo>
                <a:lnTo>
                  <a:pt x="316230" y="49896"/>
                </a:lnTo>
                <a:lnTo>
                  <a:pt x="307861" y="53706"/>
                </a:lnTo>
                <a:lnTo>
                  <a:pt x="308623" y="52944"/>
                </a:lnTo>
                <a:lnTo>
                  <a:pt x="299466" y="57516"/>
                </a:lnTo>
                <a:lnTo>
                  <a:pt x="300228" y="56754"/>
                </a:lnTo>
                <a:lnTo>
                  <a:pt x="291858" y="61326"/>
                </a:lnTo>
                <a:lnTo>
                  <a:pt x="292620" y="61326"/>
                </a:lnTo>
                <a:lnTo>
                  <a:pt x="284226" y="66660"/>
                </a:lnTo>
                <a:lnTo>
                  <a:pt x="285001" y="65898"/>
                </a:lnTo>
                <a:lnTo>
                  <a:pt x="276606" y="71994"/>
                </a:lnTo>
                <a:lnTo>
                  <a:pt x="276606" y="71232"/>
                </a:lnTo>
                <a:lnTo>
                  <a:pt x="268999" y="77328"/>
                </a:lnTo>
                <a:lnTo>
                  <a:pt x="268999" y="76566"/>
                </a:lnTo>
                <a:lnTo>
                  <a:pt x="261366" y="83424"/>
                </a:lnTo>
                <a:lnTo>
                  <a:pt x="261366" y="82662"/>
                </a:lnTo>
                <a:lnTo>
                  <a:pt x="253758" y="89520"/>
                </a:lnTo>
                <a:lnTo>
                  <a:pt x="254520" y="89520"/>
                </a:lnTo>
                <a:lnTo>
                  <a:pt x="246901" y="96378"/>
                </a:lnTo>
                <a:lnTo>
                  <a:pt x="246901" y="95616"/>
                </a:lnTo>
                <a:lnTo>
                  <a:pt x="239268" y="103236"/>
                </a:lnTo>
                <a:lnTo>
                  <a:pt x="240030" y="103236"/>
                </a:lnTo>
                <a:lnTo>
                  <a:pt x="232423" y="110856"/>
                </a:lnTo>
                <a:lnTo>
                  <a:pt x="233184" y="110094"/>
                </a:lnTo>
                <a:lnTo>
                  <a:pt x="218706" y="126096"/>
                </a:lnTo>
                <a:lnTo>
                  <a:pt x="219456" y="125334"/>
                </a:lnTo>
                <a:lnTo>
                  <a:pt x="205753" y="142098"/>
                </a:lnTo>
                <a:lnTo>
                  <a:pt x="206502" y="141336"/>
                </a:lnTo>
                <a:cubicBezTo>
                  <a:pt x="185991" y="166482"/>
                  <a:pt x="167640" y="196492"/>
                  <a:pt x="152400" y="225156"/>
                </a:cubicBezTo>
                <a:lnTo>
                  <a:pt x="153175" y="224394"/>
                </a:lnTo>
                <a:lnTo>
                  <a:pt x="144780" y="240396"/>
                </a:lnTo>
                <a:lnTo>
                  <a:pt x="137934" y="255636"/>
                </a:lnTo>
                <a:lnTo>
                  <a:pt x="137934" y="254874"/>
                </a:lnTo>
                <a:cubicBezTo>
                  <a:pt x="116294" y="304061"/>
                  <a:pt x="91123" y="349565"/>
                  <a:pt x="65544" y="396606"/>
                </a:cubicBezTo>
                <a:cubicBezTo>
                  <a:pt x="57887" y="410081"/>
                  <a:pt x="49733" y="423390"/>
                  <a:pt x="42684" y="436992"/>
                </a:cubicBezTo>
                <a:lnTo>
                  <a:pt x="42684" y="436230"/>
                </a:lnTo>
                <a:lnTo>
                  <a:pt x="41923" y="438516"/>
                </a:lnTo>
                <a:lnTo>
                  <a:pt x="41161" y="439278"/>
                </a:lnTo>
                <a:lnTo>
                  <a:pt x="36576" y="446898"/>
                </a:lnTo>
                <a:lnTo>
                  <a:pt x="27444" y="446898"/>
                </a:lnTo>
                <a:lnTo>
                  <a:pt x="25920" y="446136"/>
                </a:lnTo>
                <a:lnTo>
                  <a:pt x="23634" y="446136"/>
                </a:lnTo>
                <a:lnTo>
                  <a:pt x="24396" y="446136"/>
                </a:lnTo>
                <a:lnTo>
                  <a:pt x="22873" y="446136"/>
                </a:lnTo>
                <a:lnTo>
                  <a:pt x="21349" y="445374"/>
                </a:lnTo>
                <a:lnTo>
                  <a:pt x="19825" y="445374"/>
                </a:lnTo>
                <a:lnTo>
                  <a:pt x="17526" y="444612"/>
                </a:lnTo>
                <a:lnTo>
                  <a:pt x="18301" y="445374"/>
                </a:lnTo>
                <a:cubicBezTo>
                  <a:pt x="11455" y="443151"/>
                  <a:pt x="7582" y="444231"/>
                  <a:pt x="0" y="442326"/>
                </a:cubicBezTo>
                <a:lnTo>
                  <a:pt x="4584" y="414132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6930263" y="3005327"/>
            <a:ext cx="451116" cy="505968"/>
          </a:xfrm>
          <a:custGeom>
            <a:avLst/>
            <a:gdLst>
              <a:gd name="connsiteX0" fmla="*/ 3047 w 451116"/>
              <a:gd name="connsiteY0" fmla="*/ 0 h 505968"/>
              <a:gd name="connsiteX1" fmla="*/ 207264 w 451116"/>
              <a:gd name="connsiteY1" fmla="*/ 151638 h 505968"/>
              <a:gd name="connsiteX2" fmla="*/ 271284 w 451116"/>
              <a:gd name="connsiteY2" fmla="*/ 451104 h 505968"/>
              <a:gd name="connsiteX3" fmla="*/ 259854 w 451116"/>
              <a:gd name="connsiteY3" fmla="*/ 438912 h 505968"/>
              <a:gd name="connsiteX4" fmla="*/ 445007 w 451116"/>
              <a:gd name="connsiteY4" fmla="*/ 477012 h 505968"/>
              <a:gd name="connsiteX5" fmla="*/ 444258 w 451116"/>
              <a:gd name="connsiteY5" fmla="*/ 477012 h 505968"/>
              <a:gd name="connsiteX6" fmla="*/ 445782 w 451116"/>
              <a:gd name="connsiteY6" fmla="*/ 477012 h 505968"/>
              <a:gd name="connsiteX7" fmla="*/ 447306 w 451116"/>
              <a:gd name="connsiteY7" fmla="*/ 477774 h 505968"/>
              <a:gd name="connsiteX8" fmla="*/ 448830 w 451116"/>
              <a:gd name="connsiteY8" fmla="*/ 477774 h 505968"/>
              <a:gd name="connsiteX9" fmla="*/ 448068 w 451116"/>
              <a:gd name="connsiteY9" fmla="*/ 477774 h 505968"/>
              <a:gd name="connsiteX10" fmla="*/ 450354 w 451116"/>
              <a:gd name="connsiteY10" fmla="*/ 477774 h 505968"/>
              <a:gd name="connsiteX11" fmla="*/ 451116 w 451116"/>
              <a:gd name="connsiteY11" fmla="*/ 478536 h 505968"/>
              <a:gd name="connsiteX12" fmla="*/ 447306 w 451116"/>
              <a:gd name="connsiteY12" fmla="*/ 477774 h 505968"/>
              <a:gd name="connsiteX13" fmla="*/ 447306 w 451116"/>
              <a:gd name="connsiteY13" fmla="*/ 505968 h 505968"/>
              <a:gd name="connsiteX14" fmla="*/ 442734 w 451116"/>
              <a:gd name="connsiteY14" fmla="*/ 505968 h 505968"/>
              <a:gd name="connsiteX15" fmla="*/ 445007 w 451116"/>
              <a:gd name="connsiteY15" fmla="*/ 505968 h 505968"/>
              <a:gd name="connsiteX16" fmla="*/ 443483 w 451116"/>
              <a:gd name="connsiteY16" fmla="*/ 505968 h 505968"/>
              <a:gd name="connsiteX17" fmla="*/ 441211 w 451116"/>
              <a:gd name="connsiteY17" fmla="*/ 505206 h 505968"/>
              <a:gd name="connsiteX18" fmla="*/ 441959 w 451116"/>
              <a:gd name="connsiteY18" fmla="*/ 505206 h 505968"/>
              <a:gd name="connsiteX19" fmla="*/ 440435 w 451116"/>
              <a:gd name="connsiteY19" fmla="*/ 505206 h 505968"/>
              <a:gd name="connsiteX20" fmla="*/ 438150 w 451116"/>
              <a:gd name="connsiteY20" fmla="*/ 504443 h 505968"/>
              <a:gd name="connsiteX21" fmla="*/ 436626 w 451116"/>
              <a:gd name="connsiteY21" fmla="*/ 504443 h 505968"/>
              <a:gd name="connsiteX22" fmla="*/ 434352 w 451116"/>
              <a:gd name="connsiteY22" fmla="*/ 503681 h 505968"/>
              <a:gd name="connsiteX23" fmla="*/ 431304 w 451116"/>
              <a:gd name="connsiteY23" fmla="*/ 503681 h 505968"/>
              <a:gd name="connsiteX24" fmla="*/ 432066 w 451116"/>
              <a:gd name="connsiteY24" fmla="*/ 503681 h 505968"/>
              <a:gd name="connsiteX25" fmla="*/ 243852 w 451116"/>
              <a:gd name="connsiteY25" fmla="*/ 464819 h 505968"/>
              <a:gd name="connsiteX26" fmla="*/ 243090 w 451116"/>
              <a:gd name="connsiteY26" fmla="*/ 453389 h 505968"/>
              <a:gd name="connsiteX27" fmla="*/ 243090 w 451116"/>
              <a:gd name="connsiteY27" fmla="*/ 454151 h 505968"/>
              <a:gd name="connsiteX28" fmla="*/ 242328 w 451116"/>
              <a:gd name="connsiteY28" fmla="*/ 452627 h 505968"/>
              <a:gd name="connsiteX29" fmla="*/ 243090 w 451116"/>
              <a:gd name="connsiteY29" fmla="*/ 452627 h 505968"/>
              <a:gd name="connsiteX30" fmla="*/ 241566 w 451116"/>
              <a:gd name="connsiteY30" fmla="*/ 446531 h 505968"/>
              <a:gd name="connsiteX31" fmla="*/ 242328 w 451116"/>
              <a:gd name="connsiteY31" fmla="*/ 446531 h 505968"/>
              <a:gd name="connsiteX32" fmla="*/ 228600 w 451116"/>
              <a:gd name="connsiteY32" fmla="*/ 361187 h 505968"/>
              <a:gd name="connsiteX33" fmla="*/ 228600 w 451116"/>
              <a:gd name="connsiteY33" fmla="*/ 361950 h 505968"/>
              <a:gd name="connsiteX34" fmla="*/ 227076 w 451116"/>
              <a:gd name="connsiteY34" fmla="*/ 350519 h 505968"/>
              <a:gd name="connsiteX35" fmla="*/ 224802 w 451116"/>
              <a:gd name="connsiteY35" fmla="*/ 339851 h 505968"/>
              <a:gd name="connsiteX36" fmla="*/ 222516 w 451116"/>
              <a:gd name="connsiteY36" fmla="*/ 327660 h 505968"/>
              <a:gd name="connsiteX37" fmla="*/ 222516 w 451116"/>
              <a:gd name="connsiteY37" fmla="*/ 328422 h 505968"/>
              <a:gd name="connsiteX38" fmla="*/ 194309 w 451116"/>
              <a:gd name="connsiteY38" fmla="*/ 206501 h 505968"/>
              <a:gd name="connsiteX39" fmla="*/ 195084 w 451116"/>
              <a:gd name="connsiteY39" fmla="*/ 206501 h 505968"/>
              <a:gd name="connsiteX40" fmla="*/ 183654 w 451116"/>
              <a:gd name="connsiteY40" fmla="*/ 172211 h 505968"/>
              <a:gd name="connsiteX41" fmla="*/ 184416 w 451116"/>
              <a:gd name="connsiteY41" fmla="*/ 172211 h 505968"/>
              <a:gd name="connsiteX42" fmla="*/ 180606 w 451116"/>
              <a:gd name="connsiteY42" fmla="*/ 161544 h 505968"/>
              <a:gd name="connsiteX43" fmla="*/ 177558 w 451116"/>
              <a:gd name="connsiteY43" fmla="*/ 153923 h 505968"/>
              <a:gd name="connsiteX44" fmla="*/ 177558 w 451116"/>
              <a:gd name="connsiteY44" fmla="*/ 154686 h 505968"/>
              <a:gd name="connsiteX45" fmla="*/ 174497 w 451116"/>
              <a:gd name="connsiteY45" fmla="*/ 147827 h 505968"/>
              <a:gd name="connsiteX46" fmla="*/ 175259 w 451116"/>
              <a:gd name="connsiteY46" fmla="*/ 147827 h 505968"/>
              <a:gd name="connsiteX47" fmla="*/ 172211 w 451116"/>
              <a:gd name="connsiteY47" fmla="*/ 140970 h 505968"/>
              <a:gd name="connsiteX48" fmla="*/ 172211 w 451116"/>
              <a:gd name="connsiteY48" fmla="*/ 141732 h 505968"/>
              <a:gd name="connsiteX49" fmla="*/ 169164 w 451116"/>
              <a:gd name="connsiteY49" fmla="*/ 134873 h 505968"/>
              <a:gd name="connsiteX50" fmla="*/ 169164 w 451116"/>
              <a:gd name="connsiteY50" fmla="*/ 135636 h 505968"/>
              <a:gd name="connsiteX51" fmla="*/ 166128 w 451116"/>
              <a:gd name="connsiteY51" fmla="*/ 129539 h 505968"/>
              <a:gd name="connsiteX52" fmla="*/ 163080 w 451116"/>
              <a:gd name="connsiteY52" fmla="*/ 124205 h 505968"/>
              <a:gd name="connsiteX53" fmla="*/ 156209 w 451116"/>
              <a:gd name="connsiteY53" fmla="*/ 113538 h 505968"/>
              <a:gd name="connsiteX54" fmla="*/ 156984 w 451116"/>
              <a:gd name="connsiteY54" fmla="*/ 114300 h 505968"/>
              <a:gd name="connsiteX55" fmla="*/ 149364 w 451116"/>
              <a:gd name="connsiteY55" fmla="*/ 104394 h 505968"/>
              <a:gd name="connsiteX56" fmla="*/ 150114 w 451116"/>
              <a:gd name="connsiteY56" fmla="*/ 105155 h 505968"/>
              <a:gd name="connsiteX57" fmla="*/ 141744 w 451116"/>
              <a:gd name="connsiteY57" fmla="*/ 96011 h 505968"/>
              <a:gd name="connsiteX58" fmla="*/ 142506 w 451116"/>
              <a:gd name="connsiteY58" fmla="*/ 96773 h 505968"/>
              <a:gd name="connsiteX59" fmla="*/ 134111 w 451116"/>
              <a:gd name="connsiteY59" fmla="*/ 88392 h 505968"/>
              <a:gd name="connsiteX60" fmla="*/ 134873 w 451116"/>
              <a:gd name="connsiteY60" fmla="*/ 89154 h 505968"/>
              <a:gd name="connsiteX61" fmla="*/ 125742 w 451116"/>
              <a:gd name="connsiteY61" fmla="*/ 81533 h 505968"/>
              <a:gd name="connsiteX62" fmla="*/ 126504 w 451116"/>
              <a:gd name="connsiteY62" fmla="*/ 81533 h 505968"/>
              <a:gd name="connsiteX63" fmla="*/ 117347 w 451116"/>
              <a:gd name="connsiteY63" fmla="*/ 74676 h 505968"/>
              <a:gd name="connsiteX64" fmla="*/ 118109 w 451116"/>
              <a:gd name="connsiteY64" fmla="*/ 75438 h 505968"/>
              <a:gd name="connsiteX65" fmla="*/ 108216 w 451116"/>
              <a:gd name="connsiteY65" fmla="*/ 68579 h 505968"/>
              <a:gd name="connsiteX66" fmla="*/ 108978 w 451116"/>
              <a:gd name="connsiteY66" fmla="*/ 69342 h 505968"/>
              <a:gd name="connsiteX67" fmla="*/ 99059 w 451116"/>
              <a:gd name="connsiteY67" fmla="*/ 63245 h 505968"/>
              <a:gd name="connsiteX68" fmla="*/ 99834 w 451116"/>
              <a:gd name="connsiteY68" fmla="*/ 63245 h 505968"/>
              <a:gd name="connsiteX69" fmla="*/ 80009 w 451116"/>
              <a:gd name="connsiteY69" fmla="*/ 52577 h 505968"/>
              <a:gd name="connsiteX70" fmla="*/ 80009 w 451116"/>
              <a:gd name="connsiteY70" fmla="*/ 53339 h 505968"/>
              <a:gd name="connsiteX71" fmla="*/ 69354 w 451116"/>
              <a:gd name="connsiteY71" fmla="*/ 48005 h 505968"/>
              <a:gd name="connsiteX72" fmla="*/ 48018 w 451116"/>
              <a:gd name="connsiteY72" fmla="*/ 38100 h 505968"/>
              <a:gd name="connsiteX73" fmla="*/ 49542 w 451116"/>
              <a:gd name="connsiteY73" fmla="*/ 38861 h 505968"/>
              <a:gd name="connsiteX74" fmla="*/ 44208 w 451116"/>
              <a:gd name="connsiteY74" fmla="*/ 37338 h 505968"/>
              <a:gd name="connsiteX75" fmla="*/ 44957 w 451116"/>
              <a:gd name="connsiteY75" fmla="*/ 37338 h 505968"/>
              <a:gd name="connsiteX76" fmla="*/ 38861 w 451116"/>
              <a:gd name="connsiteY76" fmla="*/ 35814 h 505968"/>
              <a:gd name="connsiteX77" fmla="*/ 39623 w 451116"/>
              <a:gd name="connsiteY77" fmla="*/ 35814 h 505968"/>
              <a:gd name="connsiteX78" fmla="*/ 33540 w 451116"/>
              <a:gd name="connsiteY78" fmla="*/ 34289 h 505968"/>
              <a:gd name="connsiteX79" fmla="*/ 27444 w 451116"/>
              <a:gd name="connsiteY79" fmla="*/ 32766 h 505968"/>
              <a:gd name="connsiteX80" fmla="*/ 28206 w 451116"/>
              <a:gd name="connsiteY80" fmla="*/ 32766 h 505968"/>
              <a:gd name="connsiteX81" fmla="*/ 21335 w 451116"/>
              <a:gd name="connsiteY81" fmla="*/ 31242 h 505968"/>
              <a:gd name="connsiteX82" fmla="*/ 14490 w 451116"/>
              <a:gd name="connsiteY82" fmla="*/ 30479 h 505968"/>
              <a:gd name="connsiteX83" fmla="*/ 6857 w 451116"/>
              <a:gd name="connsiteY83" fmla="*/ 28955 h 505968"/>
              <a:gd name="connsiteX84" fmla="*/ 7632 w 451116"/>
              <a:gd name="connsiteY84" fmla="*/ 28955 h 505968"/>
              <a:gd name="connsiteX85" fmla="*/ 0 w 451116"/>
              <a:gd name="connsiteY85" fmla="*/ 28194 h 505968"/>
              <a:gd name="connsiteX86" fmla="*/ 3047 w 451116"/>
              <a:gd name="connsiteY86" fmla="*/ 0 h 50596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  <a:cxn ang="61">
                <a:pos x="connsiteX61" y="connsiteY61"/>
              </a:cxn>
              <a:cxn ang="62">
                <a:pos x="connsiteX62" y="connsiteY62"/>
              </a:cxn>
              <a:cxn ang="63">
                <a:pos x="connsiteX63" y="connsiteY63"/>
              </a:cxn>
              <a:cxn ang="64">
                <a:pos x="connsiteX64" y="connsiteY64"/>
              </a:cxn>
              <a:cxn ang="65">
                <a:pos x="connsiteX65" y="connsiteY65"/>
              </a:cxn>
              <a:cxn ang="66">
                <a:pos x="connsiteX66" y="connsiteY66"/>
              </a:cxn>
              <a:cxn ang="67">
                <a:pos x="connsiteX67" y="connsiteY67"/>
              </a:cxn>
              <a:cxn ang="68">
                <a:pos x="connsiteX68" y="connsiteY68"/>
              </a:cxn>
              <a:cxn ang="69">
                <a:pos x="connsiteX69" y="connsiteY69"/>
              </a:cxn>
              <a:cxn ang="70">
                <a:pos x="connsiteX70" y="connsiteY70"/>
              </a:cxn>
              <a:cxn ang="71">
                <a:pos x="connsiteX71" y="connsiteY71"/>
              </a:cxn>
              <a:cxn ang="72">
                <a:pos x="connsiteX72" y="connsiteY72"/>
              </a:cxn>
              <a:cxn ang="73">
                <a:pos x="connsiteX73" y="connsiteY73"/>
              </a:cxn>
              <a:cxn ang="74">
                <a:pos x="connsiteX74" y="connsiteY74"/>
              </a:cxn>
              <a:cxn ang="75">
                <a:pos x="connsiteX75" y="connsiteY75"/>
              </a:cxn>
              <a:cxn ang="76">
                <a:pos x="connsiteX76" y="connsiteY76"/>
              </a:cxn>
              <a:cxn ang="77">
                <a:pos x="connsiteX77" y="connsiteY77"/>
              </a:cxn>
              <a:cxn ang="78">
                <a:pos x="connsiteX78" y="connsiteY78"/>
              </a:cxn>
              <a:cxn ang="79">
                <a:pos x="connsiteX79" y="connsiteY79"/>
              </a:cxn>
              <a:cxn ang="80">
                <a:pos x="connsiteX80" y="connsiteY80"/>
              </a:cxn>
              <a:cxn ang="81">
                <a:pos x="connsiteX81" y="connsiteY81"/>
              </a:cxn>
              <a:cxn ang="82">
                <a:pos x="connsiteX82" y="connsiteY82"/>
              </a:cxn>
              <a:cxn ang="83">
                <a:pos x="connsiteX83" y="connsiteY83"/>
              </a:cxn>
              <a:cxn ang="84">
                <a:pos x="connsiteX84" y="connsiteY84"/>
              </a:cxn>
              <a:cxn ang="85">
                <a:pos x="connsiteX85" y="connsiteY85"/>
              </a:cxn>
              <a:cxn ang="86">
                <a:pos x="connsiteX86" y="connsiteY86"/>
              </a:cxn>
            </a:cxnLst>
            <a:rect l="l" t="t" r="r" b="b"/>
            <a:pathLst>
              <a:path w="451116" h="505968">
                <a:moveTo>
                  <a:pt x="3047" y="0"/>
                </a:moveTo>
                <a:cubicBezTo>
                  <a:pt x="87617" y="8813"/>
                  <a:pt x="181000" y="65836"/>
                  <a:pt x="207264" y="151638"/>
                </a:cubicBezTo>
                <a:cubicBezTo>
                  <a:pt x="238823" y="246951"/>
                  <a:pt x="258495" y="351320"/>
                  <a:pt x="271284" y="451104"/>
                </a:cubicBezTo>
                <a:lnTo>
                  <a:pt x="259854" y="438912"/>
                </a:lnTo>
                <a:cubicBezTo>
                  <a:pt x="321602" y="451040"/>
                  <a:pt x="383413" y="464718"/>
                  <a:pt x="445007" y="477012"/>
                </a:cubicBezTo>
                <a:lnTo>
                  <a:pt x="444258" y="477012"/>
                </a:lnTo>
                <a:lnTo>
                  <a:pt x="445782" y="477012"/>
                </a:lnTo>
                <a:lnTo>
                  <a:pt x="447306" y="477774"/>
                </a:lnTo>
                <a:lnTo>
                  <a:pt x="448830" y="477774"/>
                </a:lnTo>
                <a:lnTo>
                  <a:pt x="448068" y="477774"/>
                </a:lnTo>
                <a:lnTo>
                  <a:pt x="450354" y="477774"/>
                </a:lnTo>
                <a:lnTo>
                  <a:pt x="451116" y="478536"/>
                </a:lnTo>
                <a:lnTo>
                  <a:pt x="447306" y="477774"/>
                </a:lnTo>
                <a:lnTo>
                  <a:pt x="447306" y="505968"/>
                </a:lnTo>
                <a:lnTo>
                  <a:pt x="442734" y="505968"/>
                </a:lnTo>
                <a:lnTo>
                  <a:pt x="445007" y="505968"/>
                </a:lnTo>
                <a:lnTo>
                  <a:pt x="443483" y="505968"/>
                </a:lnTo>
                <a:lnTo>
                  <a:pt x="441211" y="505206"/>
                </a:lnTo>
                <a:lnTo>
                  <a:pt x="441959" y="505206"/>
                </a:lnTo>
                <a:lnTo>
                  <a:pt x="440435" y="505206"/>
                </a:lnTo>
                <a:lnTo>
                  <a:pt x="438150" y="504443"/>
                </a:lnTo>
                <a:lnTo>
                  <a:pt x="436626" y="504443"/>
                </a:lnTo>
                <a:lnTo>
                  <a:pt x="434352" y="503681"/>
                </a:lnTo>
                <a:lnTo>
                  <a:pt x="431304" y="503681"/>
                </a:lnTo>
                <a:lnTo>
                  <a:pt x="432066" y="503681"/>
                </a:lnTo>
                <a:cubicBezTo>
                  <a:pt x="369582" y="489864"/>
                  <a:pt x="306641" y="477354"/>
                  <a:pt x="243852" y="464819"/>
                </a:cubicBezTo>
                <a:lnTo>
                  <a:pt x="243090" y="453389"/>
                </a:lnTo>
                <a:lnTo>
                  <a:pt x="243090" y="454151"/>
                </a:lnTo>
                <a:lnTo>
                  <a:pt x="242328" y="452627"/>
                </a:lnTo>
                <a:lnTo>
                  <a:pt x="243090" y="452627"/>
                </a:lnTo>
                <a:lnTo>
                  <a:pt x="241566" y="446531"/>
                </a:lnTo>
                <a:lnTo>
                  <a:pt x="242328" y="446531"/>
                </a:lnTo>
                <a:cubicBezTo>
                  <a:pt x="237959" y="418261"/>
                  <a:pt x="234251" y="389229"/>
                  <a:pt x="228600" y="361187"/>
                </a:cubicBezTo>
                <a:lnTo>
                  <a:pt x="228600" y="361950"/>
                </a:lnTo>
                <a:lnTo>
                  <a:pt x="227076" y="350519"/>
                </a:lnTo>
                <a:lnTo>
                  <a:pt x="224802" y="339851"/>
                </a:lnTo>
                <a:lnTo>
                  <a:pt x="222516" y="327660"/>
                </a:lnTo>
                <a:lnTo>
                  <a:pt x="222516" y="328422"/>
                </a:lnTo>
                <a:cubicBezTo>
                  <a:pt x="214947" y="287946"/>
                  <a:pt x="206032" y="245948"/>
                  <a:pt x="194309" y="206501"/>
                </a:cubicBezTo>
                <a:lnTo>
                  <a:pt x="195084" y="206501"/>
                </a:lnTo>
                <a:lnTo>
                  <a:pt x="183654" y="172211"/>
                </a:lnTo>
                <a:lnTo>
                  <a:pt x="184416" y="172211"/>
                </a:lnTo>
                <a:lnTo>
                  <a:pt x="180606" y="161544"/>
                </a:lnTo>
                <a:lnTo>
                  <a:pt x="177558" y="153923"/>
                </a:lnTo>
                <a:lnTo>
                  <a:pt x="177558" y="154686"/>
                </a:lnTo>
                <a:lnTo>
                  <a:pt x="174497" y="147827"/>
                </a:lnTo>
                <a:lnTo>
                  <a:pt x="175259" y="147827"/>
                </a:lnTo>
                <a:lnTo>
                  <a:pt x="172211" y="140970"/>
                </a:lnTo>
                <a:lnTo>
                  <a:pt x="172211" y="141732"/>
                </a:lnTo>
                <a:lnTo>
                  <a:pt x="169164" y="134873"/>
                </a:lnTo>
                <a:lnTo>
                  <a:pt x="169164" y="135636"/>
                </a:lnTo>
                <a:lnTo>
                  <a:pt x="166128" y="129539"/>
                </a:lnTo>
                <a:lnTo>
                  <a:pt x="163080" y="124205"/>
                </a:lnTo>
                <a:lnTo>
                  <a:pt x="156209" y="113538"/>
                </a:lnTo>
                <a:lnTo>
                  <a:pt x="156984" y="114300"/>
                </a:lnTo>
                <a:lnTo>
                  <a:pt x="149364" y="104394"/>
                </a:lnTo>
                <a:lnTo>
                  <a:pt x="150114" y="105155"/>
                </a:lnTo>
                <a:lnTo>
                  <a:pt x="141744" y="96011"/>
                </a:lnTo>
                <a:lnTo>
                  <a:pt x="142506" y="96773"/>
                </a:lnTo>
                <a:lnTo>
                  <a:pt x="134111" y="88392"/>
                </a:lnTo>
                <a:lnTo>
                  <a:pt x="134873" y="89154"/>
                </a:lnTo>
                <a:lnTo>
                  <a:pt x="125742" y="81533"/>
                </a:lnTo>
                <a:lnTo>
                  <a:pt x="126504" y="81533"/>
                </a:lnTo>
                <a:lnTo>
                  <a:pt x="117347" y="74676"/>
                </a:lnTo>
                <a:lnTo>
                  <a:pt x="118109" y="75438"/>
                </a:lnTo>
                <a:lnTo>
                  <a:pt x="108216" y="68579"/>
                </a:lnTo>
                <a:lnTo>
                  <a:pt x="108978" y="69342"/>
                </a:lnTo>
                <a:lnTo>
                  <a:pt x="99059" y="63245"/>
                </a:lnTo>
                <a:lnTo>
                  <a:pt x="99834" y="63245"/>
                </a:lnTo>
                <a:lnTo>
                  <a:pt x="80009" y="52577"/>
                </a:lnTo>
                <a:lnTo>
                  <a:pt x="80009" y="53339"/>
                </a:lnTo>
                <a:lnTo>
                  <a:pt x="69354" y="48005"/>
                </a:lnTo>
                <a:lnTo>
                  <a:pt x="48018" y="38100"/>
                </a:lnTo>
                <a:lnTo>
                  <a:pt x="49542" y="38861"/>
                </a:lnTo>
                <a:lnTo>
                  <a:pt x="44208" y="37338"/>
                </a:lnTo>
                <a:lnTo>
                  <a:pt x="44957" y="37338"/>
                </a:lnTo>
                <a:lnTo>
                  <a:pt x="38861" y="35814"/>
                </a:lnTo>
                <a:lnTo>
                  <a:pt x="39623" y="35814"/>
                </a:lnTo>
                <a:lnTo>
                  <a:pt x="33540" y="34289"/>
                </a:lnTo>
                <a:lnTo>
                  <a:pt x="27444" y="32766"/>
                </a:lnTo>
                <a:lnTo>
                  <a:pt x="28206" y="32766"/>
                </a:lnTo>
                <a:lnTo>
                  <a:pt x="21335" y="31242"/>
                </a:lnTo>
                <a:lnTo>
                  <a:pt x="14490" y="30479"/>
                </a:lnTo>
                <a:lnTo>
                  <a:pt x="6857" y="28955"/>
                </a:lnTo>
                <a:lnTo>
                  <a:pt x="7632" y="28955"/>
                </a:lnTo>
                <a:lnTo>
                  <a:pt x="0" y="28194"/>
                </a:lnTo>
                <a:lnTo>
                  <a:pt x="3047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3"/>
          <p:cNvSpPr/>
          <p:nvPr/>
        </p:nvSpPr>
        <p:spPr>
          <a:xfrm>
            <a:off x="6495173" y="3001500"/>
            <a:ext cx="438137" cy="309389"/>
          </a:xfrm>
          <a:custGeom>
            <a:avLst/>
            <a:gdLst>
              <a:gd name="connsiteX0" fmla="*/ 0 w 438137"/>
              <a:gd name="connsiteY0" fmla="*/ 301007 h 309389"/>
              <a:gd name="connsiteX1" fmla="*/ 105155 w 438137"/>
              <a:gd name="connsiteY1" fmla="*/ 95267 h 309389"/>
              <a:gd name="connsiteX2" fmla="*/ 438137 w 438137"/>
              <a:gd name="connsiteY2" fmla="*/ 4589 h 309389"/>
              <a:gd name="connsiteX3" fmla="*/ 434327 w 438137"/>
              <a:gd name="connsiteY3" fmla="*/ 32783 h 309389"/>
              <a:gd name="connsiteX4" fmla="*/ 422897 w 438137"/>
              <a:gd name="connsiteY4" fmla="*/ 31259 h 309389"/>
              <a:gd name="connsiteX5" fmla="*/ 423672 w 438137"/>
              <a:gd name="connsiteY5" fmla="*/ 31259 h 309389"/>
              <a:gd name="connsiteX6" fmla="*/ 411479 w 438137"/>
              <a:gd name="connsiteY6" fmla="*/ 30497 h 309389"/>
              <a:gd name="connsiteX7" fmla="*/ 412241 w 438137"/>
              <a:gd name="connsiteY7" fmla="*/ 30497 h 309389"/>
              <a:gd name="connsiteX8" fmla="*/ 400037 w 438137"/>
              <a:gd name="connsiteY8" fmla="*/ 29735 h 309389"/>
              <a:gd name="connsiteX9" fmla="*/ 387858 w 438137"/>
              <a:gd name="connsiteY9" fmla="*/ 28973 h 309389"/>
              <a:gd name="connsiteX10" fmla="*/ 388620 w 438137"/>
              <a:gd name="connsiteY10" fmla="*/ 28973 h 309389"/>
              <a:gd name="connsiteX11" fmla="*/ 362699 w 438137"/>
              <a:gd name="connsiteY11" fmla="*/ 28973 h 309389"/>
              <a:gd name="connsiteX12" fmla="*/ 363461 w 438137"/>
              <a:gd name="connsiteY12" fmla="*/ 28973 h 309389"/>
              <a:gd name="connsiteX13" fmla="*/ 246875 w 438137"/>
              <a:gd name="connsiteY13" fmla="*/ 41165 h 309389"/>
              <a:gd name="connsiteX14" fmla="*/ 247637 w 438137"/>
              <a:gd name="connsiteY14" fmla="*/ 41165 h 309389"/>
              <a:gd name="connsiteX15" fmla="*/ 234696 w 438137"/>
              <a:gd name="connsiteY15" fmla="*/ 44975 h 309389"/>
              <a:gd name="connsiteX16" fmla="*/ 235458 w 438137"/>
              <a:gd name="connsiteY16" fmla="*/ 44975 h 309389"/>
              <a:gd name="connsiteX17" fmla="*/ 223253 w 438137"/>
              <a:gd name="connsiteY17" fmla="*/ 48785 h 309389"/>
              <a:gd name="connsiteX18" fmla="*/ 224015 w 438137"/>
              <a:gd name="connsiteY18" fmla="*/ 48785 h 309389"/>
              <a:gd name="connsiteX19" fmla="*/ 211823 w 438137"/>
              <a:gd name="connsiteY19" fmla="*/ 53357 h 309389"/>
              <a:gd name="connsiteX20" fmla="*/ 212598 w 438137"/>
              <a:gd name="connsiteY20" fmla="*/ 53357 h 309389"/>
              <a:gd name="connsiteX21" fmla="*/ 200405 w 438137"/>
              <a:gd name="connsiteY21" fmla="*/ 58691 h 309389"/>
              <a:gd name="connsiteX22" fmla="*/ 201167 w 438137"/>
              <a:gd name="connsiteY22" fmla="*/ 57929 h 309389"/>
              <a:gd name="connsiteX23" fmla="*/ 189725 w 438137"/>
              <a:gd name="connsiteY23" fmla="*/ 64025 h 309389"/>
              <a:gd name="connsiteX24" fmla="*/ 190487 w 438137"/>
              <a:gd name="connsiteY24" fmla="*/ 64025 h 309389"/>
              <a:gd name="connsiteX25" fmla="*/ 179832 w 438137"/>
              <a:gd name="connsiteY25" fmla="*/ 70121 h 309389"/>
              <a:gd name="connsiteX26" fmla="*/ 180594 w 438137"/>
              <a:gd name="connsiteY26" fmla="*/ 70121 h 309389"/>
              <a:gd name="connsiteX27" fmla="*/ 169913 w 438137"/>
              <a:gd name="connsiteY27" fmla="*/ 76979 h 309389"/>
              <a:gd name="connsiteX28" fmla="*/ 170675 w 438137"/>
              <a:gd name="connsiteY28" fmla="*/ 76217 h 309389"/>
              <a:gd name="connsiteX29" fmla="*/ 160020 w 438137"/>
              <a:gd name="connsiteY29" fmla="*/ 83837 h 309389"/>
              <a:gd name="connsiteX30" fmla="*/ 160782 w 438137"/>
              <a:gd name="connsiteY30" fmla="*/ 83075 h 309389"/>
              <a:gd name="connsiteX31" fmla="*/ 150863 w 438137"/>
              <a:gd name="connsiteY31" fmla="*/ 90695 h 309389"/>
              <a:gd name="connsiteX32" fmla="*/ 151625 w 438137"/>
              <a:gd name="connsiteY32" fmla="*/ 90695 h 309389"/>
              <a:gd name="connsiteX33" fmla="*/ 142494 w 438137"/>
              <a:gd name="connsiteY33" fmla="*/ 98315 h 309389"/>
              <a:gd name="connsiteX34" fmla="*/ 143255 w 438137"/>
              <a:gd name="connsiteY34" fmla="*/ 98315 h 309389"/>
              <a:gd name="connsiteX35" fmla="*/ 134099 w 438137"/>
              <a:gd name="connsiteY35" fmla="*/ 106697 h 309389"/>
              <a:gd name="connsiteX36" fmla="*/ 134099 w 438137"/>
              <a:gd name="connsiteY36" fmla="*/ 105935 h 309389"/>
              <a:gd name="connsiteX37" fmla="*/ 125729 w 438137"/>
              <a:gd name="connsiteY37" fmla="*/ 115079 h 309389"/>
              <a:gd name="connsiteX38" fmla="*/ 126491 w 438137"/>
              <a:gd name="connsiteY38" fmla="*/ 114317 h 309389"/>
              <a:gd name="connsiteX39" fmla="*/ 118097 w 438137"/>
              <a:gd name="connsiteY39" fmla="*/ 123461 h 309389"/>
              <a:gd name="connsiteX40" fmla="*/ 118872 w 438137"/>
              <a:gd name="connsiteY40" fmla="*/ 122699 h 309389"/>
              <a:gd name="connsiteX41" fmla="*/ 111239 w 438137"/>
              <a:gd name="connsiteY41" fmla="*/ 131843 h 309389"/>
              <a:gd name="connsiteX42" fmla="*/ 104394 w 438137"/>
              <a:gd name="connsiteY42" fmla="*/ 140987 h 309389"/>
              <a:gd name="connsiteX43" fmla="*/ 104394 w 438137"/>
              <a:gd name="connsiteY43" fmla="*/ 140225 h 309389"/>
              <a:gd name="connsiteX44" fmla="*/ 97523 w 438137"/>
              <a:gd name="connsiteY44" fmla="*/ 149369 h 309389"/>
              <a:gd name="connsiteX45" fmla="*/ 98298 w 438137"/>
              <a:gd name="connsiteY45" fmla="*/ 149369 h 309389"/>
              <a:gd name="connsiteX46" fmla="*/ 95999 w 438137"/>
              <a:gd name="connsiteY46" fmla="*/ 151655 h 309389"/>
              <a:gd name="connsiteX47" fmla="*/ 96761 w 438137"/>
              <a:gd name="connsiteY47" fmla="*/ 151655 h 309389"/>
              <a:gd name="connsiteX48" fmla="*/ 94475 w 438137"/>
              <a:gd name="connsiteY48" fmla="*/ 154703 h 309389"/>
              <a:gd name="connsiteX49" fmla="*/ 95237 w 438137"/>
              <a:gd name="connsiteY49" fmla="*/ 153941 h 309389"/>
              <a:gd name="connsiteX50" fmla="*/ 92951 w 438137"/>
              <a:gd name="connsiteY50" fmla="*/ 157751 h 309389"/>
              <a:gd name="connsiteX51" fmla="*/ 92951 w 438137"/>
              <a:gd name="connsiteY51" fmla="*/ 156989 h 309389"/>
              <a:gd name="connsiteX52" fmla="*/ 90665 w 438137"/>
              <a:gd name="connsiteY52" fmla="*/ 160799 h 309389"/>
              <a:gd name="connsiteX53" fmla="*/ 91427 w 438137"/>
              <a:gd name="connsiteY53" fmla="*/ 160799 h 309389"/>
              <a:gd name="connsiteX54" fmla="*/ 86867 w 438137"/>
              <a:gd name="connsiteY54" fmla="*/ 168419 h 309389"/>
              <a:gd name="connsiteX55" fmla="*/ 84582 w 438137"/>
              <a:gd name="connsiteY55" fmla="*/ 172991 h 309389"/>
              <a:gd name="connsiteX56" fmla="*/ 82296 w 438137"/>
              <a:gd name="connsiteY56" fmla="*/ 178325 h 309389"/>
              <a:gd name="connsiteX57" fmla="*/ 82296 w 438137"/>
              <a:gd name="connsiteY57" fmla="*/ 177563 h 309389"/>
              <a:gd name="connsiteX58" fmla="*/ 50291 w 438137"/>
              <a:gd name="connsiteY58" fmla="*/ 248429 h 309389"/>
              <a:gd name="connsiteX59" fmla="*/ 50291 w 438137"/>
              <a:gd name="connsiteY59" fmla="*/ 247667 h 309389"/>
              <a:gd name="connsiteX60" fmla="*/ 41148 w 438137"/>
              <a:gd name="connsiteY60" fmla="*/ 272051 h 309389"/>
              <a:gd name="connsiteX61" fmla="*/ 41148 w 438137"/>
              <a:gd name="connsiteY61" fmla="*/ 271289 h 309389"/>
              <a:gd name="connsiteX62" fmla="*/ 36563 w 438137"/>
              <a:gd name="connsiteY62" fmla="*/ 282719 h 309389"/>
              <a:gd name="connsiteX63" fmla="*/ 32753 w 438137"/>
              <a:gd name="connsiteY63" fmla="*/ 292625 h 309389"/>
              <a:gd name="connsiteX64" fmla="*/ 29717 w 438137"/>
              <a:gd name="connsiteY64" fmla="*/ 301769 h 309389"/>
              <a:gd name="connsiteX65" fmla="*/ 30479 w 438137"/>
              <a:gd name="connsiteY65" fmla="*/ 301769 h 309389"/>
              <a:gd name="connsiteX66" fmla="*/ 27432 w 438137"/>
              <a:gd name="connsiteY66" fmla="*/ 309389 h 309389"/>
              <a:gd name="connsiteX67" fmla="*/ 0 w 438137"/>
              <a:gd name="connsiteY67" fmla="*/ 301007 h 30938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  <a:cxn ang="61">
                <a:pos x="connsiteX61" y="connsiteY61"/>
              </a:cxn>
              <a:cxn ang="62">
                <a:pos x="connsiteX62" y="connsiteY62"/>
              </a:cxn>
              <a:cxn ang="63">
                <a:pos x="connsiteX63" y="connsiteY63"/>
              </a:cxn>
              <a:cxn ang="64">
                <a:pos x="connsiteX64" y="connsiteY64"/>
              </a:cxn>
              <a:cxn ang="65">
                <a:pos x="connsiteX65" y="connsiteY65"/>
              </a:cxn>
              <a:cxn ang="66">
                <a:pos x="connsiteX66" y="connsiteY66"/>
              </a:cxn>
              <a:cxn ang="67">
                <a:pos x="connsiteX67" y="connsiteY67"/>
              </a:cxn>
            </a:cxnLst>
            <a:rect l="l" t="t" r="r" b="b"/>
            <a:pathLst>
              <a:path w="438137" h="309389">
                <a:moveTo>
                  <a:pt x="0" y="301007"/>
                </a:moveTo>
                <a:cubicBezTo>
                  <a:pt x="23698" y="236643"/>
                  <a:pt x="55105" y="145064"/>
                  <a:pt x="105155" y="95267"/>
                </a:cubicBezTo>
                <a:cubicBezTo>
                  <a:pt x="189191" y="474"/>
                  <a:pt x="320242" y="-8275"/>
                  <a:pt x="438137" y="4589"/>
                </a:cubicBezTo>
                <a:lnTo>
                  <a:pt x="434327" y="32783"/>
                </a:lnTo>
                <a:lnTo>
                  <a:pt x="422897" y="31259"/>
                </a:lnTo>
                <a:lnTo>
                  <a:pt x="423672" y="31259"/>
                </a:lnTo>
                <a:lnTo>
                  <a:pt x="411479" y="30497"/>
                </a:lnTo>
                <a:lnTo>
                  <a:pt x="412241" y="30497"/>
                </a:lnTo>
                <a:lnTo>
                  <a:pt x="400037" y="29735"/>
                </a:lnTo>
                <a:lnTo>
                  <a:pt x="387858" y="28973"/>
                </a:lnTo>
                <a:lnTo>
                  <a:pt x="388620" y="28973"/>
                </a:lnTo>
                <a:lnTo>
                  <a:pt x="362699" y="28973"/>
                </a:lnTo>
                <a:lnTo>
                  <a:pt x="363461" y="28973"/>
                </a:lnTo>
                <a:cubicBezTo>
                  <a:pt x="326478" y="28071"/>
                  <a:pt x="283387" y="32834"/>
                  <a:pt x="246875" y="41165"/>
                </a:cubicBezTo>
                <a:lnTo>
                  <a:pt x="247637" y="41165"/>
                </a:lnTo>
                <a:lnTo>
                  <a:pt x="234696" y="44975"/>
                </a:lnTo>
                <a:lnTo>
                  <a:pt x="235458" y="44975"/>
                </a:lnTo>
                <a:lnTo>
                  <a:pt x="223253" y="48785"/>
                </a:lnTo>
                <a:lnTo>
                  <a:pt x="224015" y="48785"/>
                </a:lnTo>
                <a:lnTo>
                  <a:pt x="211823" y="53357"/>
                </a:lnTo>
                <a:lnTo>
                  <a:pt x="212598" y="53357"/>
                </a:lnTo>
                <a:lnTo>
                  <a:pt x="200405" y="58691"/>
                </a:lnTo>
                <a:lnTo>
                  <a:pt x="201167" y="57929"/>
                </a:lnTo>
                <a:lnTo>
                  <a:pt x="189725" y="64025"/>
                </a:lnTo>
                <a:lnTo>
                  <a:pt x="190487" y="64025"/>
                </a:lnTo>
                <a:lnTo>
                  <a:pt x="179832" y="70121"/>
                </a:lnTo>
                <a:lnTo>
                  <a:pt x="180594" y="70121"/>
                </a:lnTo>
                <a:lnTo>
                  <a:pt x="169913" y="76979"/>
                </a:lnTo>
                <a:lnTo>
                  <a:pt x="170675" y="76217"/>
                </a:lnTo>
                <a:lnTo>
                  <a:pt x="160020" y="83837"/>
                </a:lnTo>
                <a:lnTo>
                  <a:pt x="160782" y="83075"/>
                </a:lnTo>
                <a:lnTo>
                  <a:pt x="150863" y="90695"/>
                </a:lnTo>
                <a:lnTo>
                  <a:pt x="151625" y="90695"/>
                </a:lnTo>
                <a:lnTo>
                  <a:pt x="142494" y="98315"/>
                </a:lnTo>
                <a:lnTo>
                  <a:pt x="143255" y="98315"/>
                </a:lnTo>
                <a:lnTo>
                  <a:pt x="134099" y="106697"/>
                </a:lnTo>
                <a:lnTo>
                  <a:pt x="134099" y="105935"/>
                </a:lnTo>
                <a:lnTo>
                  <a:pt x="125729" y="115079"/>
                </a:lnTo>
                <a:lnTo>
                  <a:pt x="126491" y="114317"/>
                </a:lnTo>
                <a:lnTo>
                  <a:pt x="118097" y="123461"/>
                </a:lnTo>
                <a:lnTo>
                  <a:pt x="118872" y="122699"/>
                </a:lnTo>
                <a:lnTo>
                  <a:pt x="111239" y="131843"/>
                </a:lnTo>
                <a:lnTo>
                  <a:pt x="104394" y="140987"/>
                </a:lnTo>
                <a:lnTo>
                  <a:pt x="104394" y="140225"/>
                </a:lnTo>
                <a:lnTo>
                  <a:pt x="97523" y="149369"/>
                </a:lnTo>
                <a:lnTo>
                  <a:pt x="98298" y="149369"/>
                </a:lnTo>
                <a:lnTo>
                  <a:pt x="95999" y="151655"/>
                </a:lnTo>
                <a:lnTo>
                  <a:pt x="96761" y="151655"/>
                </a:lnTo>
                <a:lnTo>
                  <a:pt x="94475" y="154703"/>
                </a:lnTo>
                <a:lnTo>
                  <a:pt x="95237" y="153941"/>
                </a:lnTo>
                <a:lnTo>
                  <a:pt x="92951" y="157751"/>
                </a:lnTo>
                <a:lnTo>
                  <a:pt x="92951" y="156989"/>
                </a:lnTo>
                <a:lnTo>
                  <a:pt x="90665" y="160799"/>
                </a:lnTo>
                <a:lnTo>
                  <a:pt x="91427" y="160799"/>
                </a:lnTo>
                <a:lnTo>
                  <a:pt x="86867" y="168419"/>
                </a:lnTo>
                <a:lnTo>
                  <a:pt x="84582" y="172991"/>
                </a:lnTo>
                <a:lnTo>
                  <a:pt x="82296" y="178325"/>
                </a:lnTo>
                <a:lnTo>
                  <a:pt x="82296" y="177563"/>
                </a:lnTo>
                <a:cubicBezTo>
                  <a:pt x="70561" y="200690"/>
                  <a:pt x="60210" y="224489"/>
                  <a:pt x="50291" y="248429"/>
                </a:cubicBezTo>
                <a:lnTo>
                  <a:pt x="50291" y="247667"/>
                </a:lnTo>
                <a:lnTo>
                  <a:pt x="41148" y="272051"/>
                </a:lnTo>
                <a:lnTo>
                  <a:pt x="41148" y="271289"/>
                </a:lnTo>
                <a:lnTo>
                  <a:pt x="36563" y="282719"/>
                </a:lnTo>
                <a:lnTo>
                  <a:pt x="32753" y="292625"/>
                </a:lnTo>
                <a:lnTo>
                  <a:pt x="29717" y="301769"/>
                </a:lnTo>
                <a:lnTo>
                  <a:pt x="30479" y="301769"/>
                </a:lnTo>
                <a:lnTo>
                  <a:pt x="27432" y="309389"/>
                </a:lnTo>
                <a:lnTo>
                  <a:pt x="0" y="301007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3"/>
          <p:cNvSpPr/>
          <p:nvPr/>
        </p:nvSpPr>
        <p:spPr>
          <a:xfrm>
            <a:off x="9161398" y="4158234"/>
            <a:ext cx="355866" cy="108351"/>
          </a:xfrm>
          <a:custGeom>
            <a:avLst/>
            <a:gdLst>
              <a:gd name="connsiteX0" fmla="*/ 355866 w 355866"/>
              <a:gd name="connsiteY0" fmla="*/ 88391 h 108351"/>
              <a:gd name="connsiteX1" fmla="*/ 354342 w 355866"/>
              <a:gd name="connsiteY1" fmla="*/ 89915 h 108351"/>
              <a:gd name="connsiteX2" fmla="*/ 353580 w 355866"/>
              <a:gd name="connsiteY2" fmla="*/ 89915 h 108351"/>
              <a:gd name="connsiteX3" fmla="*/ 352056 w 355866"/>
              <a:gd name="connsiteY3" fmla="*/ 90677 h 108351"/>
              <a:gd name="connsiteX4" fmla="*/ 350532 w 355866"/>
              <a:gd name="connsiteY4" fmla="*/ 91439 h 108351"/>
              <a:gd name="connsiteX5" fmla="*/ 348246 w 355866"/>
              <a:gd name="connsiteY5" fmla="*/ 92201 h 108351"/>
              <a:gd name="connsiteX6" fmla="*/ 345947 w 355866"/>
              <a:gd name="connsiteY6" fmla="*/ 93725 h 108351"/>
              <a:gd name="connsiteX7" fmla="*/ 320802 w 355866"/>
              <a:gd name="connsiteY7" fmla="*/ 101345 h 108351"/>
              <a:gd name="connsiteX8" fmla="*/ 217182 w 355866"/>
              <a:gd name="connsiteY8" fmla="*/ 107441 h 108351"/>
              <a:gd name="connsiteX9" fmla="*/ 52578 w 355866"/>
              <a:gd name="connsiteY9" fmla="*/ 51053 h 108351"/>
              <a:gd name="connsiteX10" fmla="*/ 16776 w 355866"/>
              <a:gd name="connsiteY10" fmla="*/ 27431 h 108351"/>
              <a:gd name="connsiteX11" fmla="*/ 12966 w 355866"/>
              <a:gd name="connsiteY11" fmla="*/ 24383 h 108351"/>
              <a:gd name="connsiteX12" fmla="*/ 6870 w 355866"/>
              <a:gd name="connsiteY12" fmla="*/ 19811 h 108351"/>
              <a:gd name="connsiteX13" fmla="*/ 4571 w 355866"/>
              <a:gd name="connsiteY13" fmla="*/ 18287 h 108351"/>
              <a:gd name="connsiteX14" fmla="*/ 3047 w 355866"/>
              <a:gd name="connsiteY14" fmla="*/ 16763 h 108351"/>
              <a:gd name="connsiteX15" fmla="*/ 2299 w 355866"/>
              <a:gd name="connsiteY15" fmla="*/ 16001 h 108351"/>
              <a:gd name="connsiteX16" fmla="*/ 775 w 355866"/>
              <a:gd name="connsiteY16" fmla="*/ 14477 h 108351"/>
              <a:gd name="connsiteX17" fmla="*/ 0 w 355866"/>
              <a:gd name="connsiteY17" fmla="*/ 14477 h 108351"/>
              <a:gd name="connsiteX18" fmla="*/ 13728 w 355866"/>
              <a:gd name="connsiteY18" fmla="*/ 761 h 108351"/>
              <a:gd name="connsiteX19" fmla="*/ 12966 w 355866"/>
              <a:gd name="connsiteY19" fmla="*/ 0 h 108351"/>
              <a:gd name="connsiteX20" fmla="*/ 15240 w 355866"/>
              <a:gd name="connsiteY20" fmla="*/ 2285 h 108351"/>
              <a:gd name="connsiteX21" fmla="*/ 16776 w 355866"/>
              <a:gd name="connsiteY21" fmla="*/ 3047 h 108351"/>
              <a:gd name="connsiteX22" fmla="*/ 19050 w 355866"/>
              <a:gd name="connsiteY22" fmla="*/ 5333 h 108351"/>
              <a:gd name="connsiteX23" fmla="*/ 19050 w 355866"/>
              <a:gd name="connsiteY23" fmla="*/ 4571 h 108351"/>
              <a:gd name="connsiteX24" fmla="*/ 21349 w 355866"/>
              <a:gd name="connsiteY24" fmla="*/ 6857 h 108351"/>
              <a:gd name="connsiteX25" fmla="*/ 24396 w 355866"/>
              <a:gd name="connsiteY25" fmla="*/ 9144 h 108351"/>
              <a:gd name="connsiteX26" fmla="*/ 28206 w 355866"/>
              <a:gd name="connsiteY26" fmla="*/ 12191 h 108351"/>
              <a:gd name="connsiteX27" fmla="*/ 27444 w 355866"/>
              <a:gd name="connsiteY27" fmla="*/ 11429 h 108351"/>
              <a:gd name="connsiteX28" fmla="*/ 32016 w 355866"/>
              <a:gd name="connsiteY28" fmla="*/ 14477 h 108351"/>
              <a:gd name="connsiteX29" fmla="*/ 31254 w 355866"/>
              <a:gd name="connsiteY29" fmla="*/ 14477 h 108351"/>
              <a:gd name="connsiteX30" fmla="*/ 40399 w 355866"/>
              <a:gd name="connsiteY30" fmla="*/ 20573 h 108351"/>
              <a:gd name="connsiteX31" fmla="*/ 45732 w 355866"/>
              <a:gd name="connsiteY31" fmla="*/ 24383 h 108351"/>
              <a:gd name="connsiteX32" fmla="*/ 44970 w 355866"/>
              <a:gd name="connsiteY32" fmla="*/ 24383 h 108351"/>
              <a:gd name="connsiteX33" fmla="*/ 50304 w 355866"/>
              <a:gd name="connsiteY33" fmla="*/ 27431 h 108351"/>
              <a:gd name="connsiteX34" fmla="*/ 62496 w 355866"/>
              <a:gd name="connsiteY34" fmla="*/ 35051 h 108351"/>
              <a:gd name="connsiteX35" fmla="*/ 61721 w 355866"/>
              <a:gd name="connsiteY35" fmla="*/ 35051 h 108351"/>
              <a:gd name="connsiteX36" fmla="*/ 68592 w 355866"/>
              <a:gd name="connsiteY36" fmla="*/ 38861 h 108351"/>
              <a:gd name="connsiteX37" fmla="*/ 68592 w 355866"/>
              <a:gd name="connsiteY37" fmla="*/ 38100 h 108351"/>
              <a:gd name="connsiteX38" fmla="*/ 75450 w 355866"/>
              <a:gd name="connsiteY38" fmla="*/ 42671 h 108351"/>
              <a:gd name="connsiteX39" fmla="*/ 74676 w 355866"/>
              <a:gd name="connsiteY39" fmla="*/ 41909 h 108351"/>
              <a:gd name="connsiteX40" fmla="*/ 81546 w 355866"/>
              <a:gd name="connsiteY40" fmla="*/ 45719 h 108351"/>
              <a:gd name="connsiteX41" fmla="*/ 96773 w 355866"/>
              <a:gd name="connsiteY41" fmla="*/ 53339 h 108351"/>
              <a:gd name="connsiteX42" fmla="*/ 96025 w 355866"/>
              <a:gd name="connsiteY42" fmla="*/ 53339 h 108351"/>
              <a:gd name="connsiteX43" fmla="*/ 112026 w 355866"/>
              <a:gd name="connsiteY43" fmla="*/ 60959 h 108351"/>
              <a:gd name="connsiteX44" fmla="*/ 111252 w 355866"/>
              <a:gd name="connsiteY44" fmla="*/ 60959 h 108351"/>
              <a:gd name="connsiteX45" fmla="*/ 128028 w 355866"/>
              <a:gd name="connsiteY45" fmla="*/ 67817 h 108351"/>
              <a:gd name="connsiteX46" fmla="*/ 145554 w 355866"/>
              <a:gd name="connsiteY46" fmla="*/ 73913 h 108351"/>
              <a:gd name="connsiteX47" fmla="*/ 144792 w 355866"/>
              <a:gd name="connsiteY47" fmla="*/ 73913 h 108351"/>
              <a:gd name="connsiteX48" fmla="*/ 200418 w 355866"/>
              <a:gd name="connsiteY48" fmla="*/ 86105 h 108351"/>
              <a:gd name="connsiteX49" fmla="*/ 199656 w 355866"/>
              <a:gd name="connsiteY49" fmla="*/ 86105 h 108351"/>
              <a:gd name="connsiteX50" fmla="*/ 209550 w 355866"/>
              <a:gd name="connsiteY50" fmla="*/ 87629 h 108351"/>
              <a:gd name="connsiteX51" fmla="*/ 218706 w 355866"/>
              <a:gd name="connsiteY51" fmla="*/ 88391 h 108351"/>
              <a:gd name="connsiteX52" fmla="*/ 227076 w 355866"/>
              <a:gd name="connsiteY52" fmla="*/ 89153 h 108351"/>
              <a:gd name="connsiteX53" fmla="*/ 236232 w 355866"/>
              <a:gd name="connsiteY53" fmla="*/ 89153 h 108351"/>
              <a:gd name="connsiteX54" fmla="*/ 235470 w 355866"/>
              <a:gd name="connsiteY54" fmla="*/ 89153 h 108351"/>
              <a:gd name="connsiteX55" fmla="*/ 243840 w 355866"/>
              <a:gd name="connsiteY55" fmla="*/ 89915 h 108351"/>
              <a:gd name="connsiteX56" fmla="*/ 259092 w 355866"/>
              <a:gd name="connsiteY56" fmla="*/ 89915 h 108351"/>
              <a:gd name="connsiteX57" fmla="*/ 266700 w 355866"/>
              <a:gd name="connsiteY57" fmla="*/ 89153 h 108351"/>
              <a:gd name="connsiteX58" fmla="*/ 265950 w 355866"/>
              <a:gd name="connsiteY58" fmla="*/ 89153 h 108351"/>
              <a:gd name="connsiteX59" fmla="*/ 273570 w 355866"/>
              <a:gd name="connsiteY59" fmla="*/ 89153 h 108351"/>
              <a:gd name="connsiteX60" fmla="*/ 272808 w 355866"/>
              <a:gd name="connsiteY60" fmla="*/ 89153 h 108351"/>
              <a:gd name="connsiteX61" fmla="*/ 317004 w 355866"/>
              <a:gd name="connsiteY61" fmla="*/ 83057 h 108351"/>
              <a:gd name="connsiteX62" fmla="*/ 316242 w 355866"/>
              <a:gd name="connsiteY62" fmla="*/ 83057 h 108351"/>
              <a:gd name="connsiteX63" fmla="*/ 320802 w 355866"/>
              <a:gd name="connsiteY63" fmla="*/ 81533 h 108351"/>
              <a:gd name="connsiteX64" fmla="*/ 324625 w 355866"/>
              <a:gd name="connsiteY64" fmla="*/ 80771 h 108351"/>
              <a:gd name="connsiteX65" fmla="*/ 327673 w 355866"/>
              <a:gd name="connsiteY65" fmla="*/ 80009 h 108351"/>
              <a:gd name="connsiteX66" fmla="*/ 331482 w 355866"/>
              <a:gd name="connsiteY66" fmla="*/ 78485 h 108351"/>
              <a:gd name="connsiteX67" fmla="*/ 330720 w 355866"/>
              <a:gd name="connsiteY67" fmla="*/ 78485 h 108351"/>
              <a:gd name="connsiteX68" fmla="*/ 336816 w 355866"/>
              <a:gd name="connsiteY68" fmla="*/ 76961 h 108351"/>
              <a:gd name="connsiteX69" fmla="*/ 336054 w 355866"/>
              <a:gd name="connsiteY69" fmla="*/ 76961 h 108351"/>
              <a:gd name="connsiteX70" fmla="*/ 339102 w 355866"/>
              <a:gd name="connsiteY70" fmla="*/ 75437 h 108351"/>
              <a:gd name="connsiteX71" fmla="*/ 338328 w 355866"/>
              <a:gd name="connsiteY71" fmla="*/ 76200 h 108351"/>
              <a:gd name="connsiteX72" fmla="*/ 340626 w 355866"/>
              <a:gd name="connsiteY72" fmla="*/ 74675 h 108351"/>
              <a:gd name="connsiteX73" fmla="*/ 342150 w 355866"/>
              <a:gd name="connsiteY73" fmla="*/ 73913 h 108351"/>
              <a:gd name="connsiteX74" fmla="*/ 343675 w 355866"/>
              <a:gd name="connsiteY74" fmla="*/ 73913 h 108351"/>
              <a:gd name="connsiteX75" fmla="*/ 345199 w 355866"/>
              <a:gd name="connsiteY75" fmla="*/ 73151 h 108351"/>
              <a:gd name="connsiteX76" fmla="*/ 345947 w 355866"/>
              <a:gd name="connsiteY76" fmla="*/ 72389 h 108351"/>
              <a:gd name="connsiteX77" fmla="*/ 346723 w 355866"/>
              <a:gd name="connsiteY77" fmla="*/ 72389 h 108351"/>
              <a:gd name="connsiteX78" fmla="*/ 345947 w 355866"/>
              <a:gd name="connsiteY78" fmla="*/ 72389 h 108351"/>
              <a:gd name="connsiteX79" fmla="*/ 346723 w 355866"/>
              <a:gd name="connsiteY79" fmla="*/ 72389 h 108351"/>
              <a:gd name="connsiteX80" fmla="*/ 355866 w 355866"/>
              <a:gd name="connsiteY80" fmla="*/ 88391 h 10835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  <a:cxn ang="61">
                <a:pos x="connsiteX61" y="connsiteY61"/>
              </a:cxn>
              <a:cxn ang="62">
                <a:pos x="connsiteX62" y="connsiteY62"/>
              </a:cxn>
              <a:cxn ang="63">
                <a:pos x="connsiteX63" y="connsiteY63"/>
              </a:cxn>
              <a:cxn ang="64">
                <a:pos x="connsiteX64" y="connsiteY64"/>
              </a:cxn>
              <a:cxn ang="65">
                <a:pos x="connsiteX65" y="connsiteY65"/>
              </a:cxn>
              <a:cxn ang="66">
                <a:pos x="connsiteX66" y="connsiteY66"/>
              </a:cxn>
              <a:cxn ang="67">
                <a:pos x="connsiteX67" y="connsiteY67"/>
              </a:cxn>
              <a:cxn ang="68">
                <a:pos x="connsiteX68" y="connsiteY68"/>
              </a:cxn>
              <a:cxn ang="69">
                <a:pos x="connsiteX69" y="connsiteY69"/>
              </a:cxn>
              <a:cxn ang="70">
                <a:pos x="connsiteX70" y="connsiteY70"/>
              </a:cxn>
              <a:cxn ang="71">
                <a:pos x="connsiteX71" y="connsiteY71"/>
              </a:cxn>
              <a:cxn ang="72">
                <a:pos x="connsiteX72" y="connsiteY72"/>
              </a:cxn>
              <a:cxn ang="73">
                <a:pos x="connsiteX73" y="connsiteY73"/>
              </a:cxn>
              <a:cxn ang="74">
                <a:pos x="connsiteX74" y="connsiteY74"/>
              </a:cxn>
              <a:cxn ang="75">
                <a:pos x="connsiteX75" y="connsiteY75"/>
              </a:cxn>
              <a:cxn ang="76">
                <a:pos x="connsiteX76" y="connsiteY76"/>
              </a:cxn>
              <a:cxn ang="77">
                <a:pos x="connsiteX77" y="connsiteY77"/>
              </a:cxn>
              <a:cxn ang="78">
                <a:pos x="connsiteX78" y="connsiteY78"/>
              </a:cxn>
              <a:cxn ang="79">
                <a:pos x="connsiteX79" y="connsiteY79"/>
              </a:cxn>
              <a:cxn ang="80">
                <a:pos x="connsiteX80" y="connsiteY80"/>
              </a:cxn>
            </a:cxnLst>
            <a:rect l="l" t="t" r="r" b="b"/>
            <a:pathLst>
              <a:path w="355866" h="108351">
                <a:moveTo>
                  <a:pt x="355866" y="88391"/>
                </a:moveTo>
                <a:lnTo>
                  <a:pt x="354342" y="89915"/>
                </a:lnTo>
                <a:lnTo>
                  <a:pt x="353580" y="89915"/>
                </a:lnTo>
                <a:lnTo>
                  <a:pt x="352056" y="90677"/>
                </a:lnTo>
                <a:lnTo>
                  <a:pt x="350532" y="91439"/>
                </a:lnTo>
                <a:lnTo>
                  <a:pt x="348246" y="92201"/>
                </a:lnTo>
                <a:lnTo>
                  <a:pt x="345947" y="93725"/>
                </a:lnTo>
                <a:cubicBezTo>
                  <a:pt x="337502" y="96215"/>
                  <a:pt x="329374" y="99288"/>
                  <a:pt x="320802" y="101345"/>
                </a:cubicBezTo>
                <a:cubicBezTo>
                  <a:pt x="286943" y="108915"/>
                  <a:pt x="251752" y="110426"/>
                  <a:pt x="217182" y="107441"/>
                </a:cubicBezTo>
                <a:cubicBezTo>
                  <a:pt x="158546" y="103263"/>
                  <a:pt x="102234" y="82016"/>
                  <a:pt x="52578" y="51053"/>
                </a:cubicBezTo>
                <a:cubicBezTo>
                  <a:pt x="40157" y="43827"/>
                  <a:pt x="28816" y="35153"/>
                  <a:pt x="16776" y="27431"/>
                </a:cubicBezTo>
                <a:lnTo>
                  <a:pt x="12966" y="24383"/>
                </a:lnTo>
                <a:lnTo>
                  <a:pt x="6870" y="19811"/>
                </a:lnTo>
                <a:lnTo>
                  <a:pt x="4571" y="18287"/>
                </a:lnTo>
                <a:lnTo>
                  <a:pt x="3047" y="16763"/>
                </a:lnTo>
                <a:lnTo>
                  <a:pt x="2299" y="16001"/>
                </a:lnTo>
                <a:lnTo>
                  <a:pt x="775" y="14477"/>
                </a:lnTo>
                <a:lnTo>
                  <a:pt x="0" y="14477"/>
                </a:lnTo>
                <a:lnTo>
                  <a:pt x="13728" y="761"/>
                </a:lnTo>
                <a:lnTo>
                  <a:pt x="12966" y="0"/>
                </a:lnTo>
                <a:lnTo>
                  <a:pt x="15240" y="2285"/>
                </a:lnTo>
                <a:lnTo>
                  <a:pt x="16776" y="3047"/>
                </a:lnTo>
                <a:lnTo>
                  <a:pt x="19050" y="5333"/>
                </a:lnTo>
                <a:lnTo>
                  <a:pt x="19050" y="4571"/>
                </a:lnTo>
                <a:lnTo>
                  <a:pt x="21349" y="6857"/>
                </a:lnTo>
                <a:lnTo>
                  <a:pt x="24396" y="9144"/>
                </a:lnTo>
                <a:lnTo>
                  <a:pt x="28206" y="12191"/>
                </a:lnTo>
                <a:lnTo>
                  <a:pt x="27444" y="11429"/>
                </a:lnTo>
                <a:lnTo>
                  <a:pt x="32016" y="14477"/>
                </a:lnTo>
                <a:lnTo>
                  <a:pt x="31254" y="14477"/>
                </a:lnTo>
                <a:lnTo>
                  <a:pt x="40399" y="20573"/>
                </a:lnTo>
                <a:lnTo>
                  <a:pt x="45732" y="24383"/>
                </a:lnTo>
                <a:lnTo>
                  <a:pt x="44970" y="24383"/>
                </a:lnTo>
                <a:lnTo>
                  <a:pt x="50304" y="27431"/>
                </a:lnTo>
                <a:lnTo>
                  <a:pt x="62496" y="35051"/>
                </a:lnTo>
                <a:lnTo>
                  <a:pt x="61721" y="35051"/>
                </a:lnTo>
                <a:lnTo>
                  <a:pt x="68592" y="38861"/>
                </a:lnTo>
                <a:lnTo>
                  <a:pt x="68592" y="38100"/>
                </a:lnTo>
                <a:lnTo>
                  <a:pt x="75450" y="42671"/>
                </a:lnTo>
                <a:lnTo>
                  <a:pt x="74676" y="41909"/>
                </a:lnTo>
                <a:lnTo>
                  <a:pt x="81546" y="45719"/>
                </a:lnTo>
                <a:lnTo>
                  <a:pt x="96773" y="53339"/>
                </a:lnTo>
                <a:lnTo>
                  <a:pt x="96025" y="53339"/>
                </a:lnTo>
                <a:lnTo>
                  <a:pt x="112026" y="60959"/>
                </a:lnTo>
                <a:lnTo>
                  <a:pt x="111252" y="60959"/>
                </a:lnTo>
                <a:lnTo>
                  <a:pt x="128028" y="67817"/>
                </a:lnTo>
                <a:lnTo>
                  <a:pt x="145554" y="73913"/>
                </a:lnTo>
                <a:lnTo>
                  <a:pt x="144792" y="73913"/>
                </a:lnTo>
                <a:cubicBezTo>
                  <a:pt x="159626" y="78625"/>
                  <a:pt x="184581" y="85229"/>
                  <a:pt x="200418" y="86105"/>
                </a:cubicBezTo>
                <a:lnTo>
                  <a:pt x="199656" y="86105"/>
                </a:lnTo>
                <a:lnTo>
                  <a:pt x="209550" y="87629"/>
                </a:lnTo>
                <a:lnTo>
                  <a:pt x="218706" y="88391"/>
                </a:lnTo>
                <a:lnTo>
                  <a:pt x="227076" y="89153"/>
                </a:lnTo>
                <a:lnTo>
                  <a:pt x="236232" y="89153"/>
                </a:lnTo>
                <a:lnTo>
                  <a:pt x="235470" y="89153"/>
                </a:lnTo>
                <a:lnTo>
                  <a:pt x="243840" y="89915"/>
                </a:lnTo>
                <a:lnTo>
                  <a:pt x="259092" y="89915"/>
                </a:lnTo>
                <a:lnTo>
                  <a:pt x="266700" y="89153"/>
                </a:lnTo>
                <a:lnTo>
                  <a:pt x="265950" y="89153"/>
                </a:lnTo>
                <a:lnTo>
                  <a:pt x="273570" y="89153"/>
                </a:lnTo>
                <a:lnTo>
                  <a:pt x="272808" y="89153"/>
                </a:lnTo>
                <a:cubicBezTo>
                  <a:pt x="291312" y="88607"/>
                  <a:pt x="299567" y="85826"/>
                  <a:pt x="317004" y="83057"/>
                </a:cubicBezTo>
                <a:lnTo>
                  <a:pt x="316242" y="83057"/>
                </a:lnTo>
                <a:lnTo>
                  <a:pt x="320802" y="81533"/>
                </a:lnTo>
                <a:lnTo>
                  <a:pt x="324625" y="80771"/>
                </a:lnTo>
                <a:lnTo>
                  <a:pt x="327673" y="80009"/>
                </a:lnTo>
                <a:lnTo>
                  <a:pt x="331482" y="78485"/>
                </a:lnTo>
                <a:lnTo>
                  <a:pt x="330720" y="78485"/>
                </a:lnTo>
                <a:lnTo>
                  <a:pt x="336816" y="76961"/>
                </a:lnTo>
                <a:lnTo>
                  <a:pt x="336054" y="76961"/>
                </a:lnTo>
                <a:lnTo>
                  <a:pt x="339102" y="75437"/>
                </a:lnTo>
                <a:lnTo>
                  <a:pt x="338328" y="76200"/>
                </a:lnTo>
                <a:lnTo>
                  <a:pt x="340626" y="74675"/>
                </a:lnTo>
                <a:lnTo>
                  <a:pt x="342150" y="73913"/>
                </a:lnTo>
                <a:lnTo>
                  <a:pt x="343675" y="73913"/>
                </a:lnTo>
                <a:lnTo>
                  <a:pt x="345199" y="73151"/>
                </a:lnTo>
                <a:lnTo>
                  <a:pt x="345947" y="72389"/>
                </a:lnTo>
                <a:lnTo>
                  <a:pt x="346723" y="72389"/>
                </a:lnTo>
                <a:lnTo>
                  <a:pt x="345947" y="72389"/>
                </a:lnTo>
                <a:lnTo>
                  <a:pt x="346723" y="72389"/>
                </a:lnTo>
                <a:lnTo>
                  <a:pt x="355866" y="88391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Freeform 3"/>
          <p:cNvSpPr/>
          <p:nvPr/>
        </p:nvSpPr>
        <p:spPr>
          <a:xfrm>
            <a:off x="8369577" y="3494532"/>
            <a:ext cx="669152" cy="500724"/>
          </a:xfrm>
          <a:custGeom>
            <a:avLst/>
            <a:gdLst>
              <a:gd name="connsiteX0" fmla="*/ 42026 w 669152"/>
              <a:gd name="connsiteY0" fmla="*/ 6096 h 500724"/>
              <a:gd name="connsiteX1" fmla="*/ 41264 w 669152"/>
              <a:gd name="connsiteY1" fmla="*/ 6858 h 500724"/>
              <a:gd name="connsiteX2" fmla="*/ 42026 w 669152"/>
              <a:gd name="connsiteY2" fmla="*/ 6096 h 500724"/>
              <a:gd name="connsiteX3" fmla="*/ 22214 w 669152"/>
              <a:gd name="connsiteY3" fmla="*/ 85344 h 500724"/>
              <a:gd name="connsiteX4" fmla="*/ 22214 w 669152"/>
              <a:gd name="connsiteY4" fmla="*/ 84582 h 500724"/>
              <a:gd name="connsiteX5" fmla="*/ 20690 w 669152"/>
              <a:gd name="connsiteY5" fmla="*/ 92202 h 500724"/>
              <a:gd name="connsiteX6" fmla="*/ 20690 w 669152"/>
              <a:gd name="connsiteY6" fmla="*/ 99821 h 500724"/>
              <a:gd name="connsiteX7" fmla="*/ 19928 w 669152"/>
              <a:gd name="connsiteY7" fmla="*/ 106679 h 500724"/>
              <a:gd name="connsiteX8" fmla="*/ 19928 w 669152"/>
              <a:gd name="connsiteY8" fmla="*/ 105917 h 500724"/>
              <a:gd name="connsiteX9" fmla="*/ 19928 w 669152"/>
              <a:gd name="connsiteY9" fmla="*/ 113538 h 500724"/>
              <a:gd name="connsiteX10" fmla="*/ 19166 w 669152"/>
              <a:gd name="connsiteY10" fmla="*/ 128777 h 500724"/>
              <a:gd name="connsiteX11" fmla="*/ 19166 w 669152"/>
              <a:gd name="connsiteY11" fmla="*/ 128015 h 500724"/>
              <a:gd name="connsiteX12" fmla="*/ 19166 w 669152"/>
              <a:gd name="connsiteY12" fmla="*/ 144779 h 500724"/>
              <a:gd name="connsiteX13" fmla="*/ 19166 w 669152"/>
              <a:gd name="connsiteY13" fmla="*/ 144017 h 500724"/>
              <a:gd name="connsiteX14" fmla="*/ 19166 w 669152"/>
              <a:gd name="connsiteY14" fmla="*/ 160782 h 500724"/>
              <a:gd name="connsiteX15" fmla="*/ 20690 w 669152"/>
              <a:gd name="connsiteY15" fmla="*/ 195833 h 500724"/>
              <a:gd name="connsiteX16" fmla="*/ 22214 w 669152"/>
              <a:gd name="connsiteY16" fmla="*/ 214121 h 500724"/>
              <a:gd name="connsiteX17" fmla="*/ 22214 w 669152"/>
              <a:gd name="connsiteY17" fmla="*/ 213359 h 500724"/>
              <a:gd name="connsiteX18" fmla="*/ 24500 w 669152"/>
              <a:gd name="connsiteY18" fmla="*/ 231647 h 500724"/>
              <a:gd name="connsiteX19" fmla="*/ 27535 w 669152"/>
              <a:gd name="connsiteY19" fmla="*/ 249935 h 500724"/>
              <a:gd name="connsiteX20" fmla="*/ 27535 w 669152"/>
              <a:gd name="connsiteY20" fmla="*/ 249173 h 500724"/>
              <a:gd name="connsiteX21" fmla="*/ 31345 w 669152"/>
              <a:gd name="connsiteY21" fmla="*/ 267461 h 500724"/>
              <a:gd name="connsiteX22" fmla="*/ 30596 w 669152"/>
              <a:gd name="connsiteY22" fmla="*/ 266700 h 500724"/>
              <a:gd name="connsiteX23" fmla="*/ 35168 w 669152"/>
              <a:gd name="connsiteY23" fmla="*/ 284988 h 500724"/>
              <a:gd name="connsiteX24" fmla="*/ 35168 w 669152"/>
              <a:gd name="connsiteY24" fmla="*/ 284226 h 500724"/>
              <a:gd name="connsiteX25" fmla="*/ 40502 w 669152"/>
              <a:gd name="connsiteY25" fmla="*/ 301752 h 500724"/>
              <a:gd name="connsiteX26" fmla="*/ 40502 w 669152"/>
              <a:gd name="connsiteY26" fmla="*/ 300989 h 500724"/>
              <a:gd name="connsiteX27" fmla="*/ 46585 w 669152"/>
              <a:gd name="connsiteY27" fmla="*/ 317753 h 500724"/>
              <a:gd name="connsiteX28" fmla="*/ 46585 w 669152"/>
              <a:gd name="connsiteY28" fmla="*/ 316991 h 500724"/>
              <a:gd name="connsiteX29" fmla="*/ 54218 w 669152"/>
              <a:gd name="connsiteY29" fmla="*/ 332994 h 500724"/>
              <a:gd name="connsiteX30" fmla="*/ 53456 w 669152"/>
              <a:gd name="connsiteY30" fmla="*/ 332232 h 500724"/>
              <a:gd name="connsiteX31" fmla="*/ 58028 w 669152"/>
              <a:gd name="connsiteY31" fmla="*/ 339852 h 500724"/>
              <a:gd name="connsiteX32" fmla="*/ 57266 w 669152"/>
              <a:gd name="connsiteY32" fmla="*/ 339089 h 500724"/>
              <a:gd name="connsiteX33" fmla="*/ 61838 w 669152"/>
              <a:gd name="connsiteY33" fmla="*/ 346709 h 500724"/>
              <a:gd name="connsiteX34" fmla="*/ 66397 w 669152"/>
              <a:gd name="connsiteY34" fmla="*/ 353567 h 500724"/>
              <a:gd name="connsiteX35" fmla="*/ 66397 w 669152"/>
              <a:gd name="connsiteY35" fmla="*/ 352805 h 500724"/>
              <a:gd name="connsiteX36" fmla="*/ 70969 w 669152"/>
              <a:gd name="connsiteY36" fmla="*/ 359664 h 500724"/>
              <a:gd name="connsiteX37" fmla="*/ 70969 w 669152"/>
              <a:gd name="connsiteY37" fmla="*/ 358902 h 500724"/>
              <a:gd name="connsiteX38" fmla="*/ 74030 w 669152"/>
              <a:gd name="connsiteY38" fmla="*/ 363473 h 500724"/>
              <a:gd name="connsiteX39" fmla="*/ 74030 w 669152"/>
              <a:gd name="connsiteY39" fmla="*/ 362711 h 500724"/>
              <a:gd name="connsiteX40" fmla="*/ 77840 w 669152"/>
              <a:gd name="connsiteY40" fmla="*/ 367283 h 500724"/>
              <a:gd name="connsiteX41" fmla="*/ 77840 w 669152"/>
              <a:gd name="connsiteY41" fmla="*/ 366521 h 500724"/>
              <a:gd name="connsiteX42" fmla="*/ 82399 w 669152"/>
              <a:gd name="connsiteY42" fmla="*/ 371094 h 500724"/>
              <a:gd name="connsiteX43" fmla="*/ 82399 w 669152"/>
              <a:gd name="connsiteY43" fmla="*/ 370332 h 500724"/>
              <a:gd name="connsiteX44" fmla="*/ 87746 w 669152"/>
              <a:gd name="connsiteY44" fmla="*/ 374903 h 500724"/>
              <a:gd name="connsiteX45" fmla="*/ 86971 w 669152"/>
              <a:gd name="connsiteY45" fmla="*/ 374903 h 500724"/>
              <a:gd name="connsiteX46" fmla="*/ 93080 w 669152"/>
              <a:gd name="connsiteY46" fmla="*/ 379476 h 500724"/>
              <a:gd name="connsiteX47" fmla="*/ 93080 w 669152"/>
              <a:gd name="connsiteY47" fmla="*/ 378714 h 500724"/>
              <a:gd name="connsiteX48" fmla="*/ 99176 w 669152"/>
              <a:gd name="connsiteY48" fmla="*/ 383285 h 500724"/>
              <a:gd name="connsiteX49" fmla="*/ 106021 w 669152"/>
              <a:gd name="connsiteY49" fmla="*/ 387858 h 500724"/>
              <a:gd name="connsiteX50" fmla="*/ 105259 w 669152"/>
              <a:gd name="connsiteY50" fmla="*/ 387858 h 500724"/>
              <a:gd name="connsiteX51" fmla="*/ 128119 w 669152"/>
              <a:gd name="connsiteY51" fmla="*/ 401573 h 500724"/>
              <a:gd name="connsiteX52" fmla="*/ 128119 w 669152"/>
              <a:gd name="connsiteY52" fmla="*/ 400811 h 500724"/>
              <a:gd name="connsiteX53" fmla="*/ 205094 w 669152"/>
              <a:gd name="connsiteY53" fmla="*/ 435864 h 500724"/>
              <a:gd name="connsiteX54" fmla="*/ 204319 w 669152"/>
              <a:gd name="connsiteY54" fmla="*/ 435864 h 500724"/>
              <a:gd name="connsiteX55" fmla="*/ 362828 w 669152"/>
              <a:gd name="connsiteY55" fmla="*/ 478535 h 500724"/>
              <a:gd name="connsiteX56" fmla="*/ 362066 w 669152"/>
              <a:gd name="connsiteY56" fmla="*/ 478535 h 500724"/>
              <a:gd name="connsiteX57" fmla="*/ 381116 w 669152"/>
              <a:gd name="connsiteY57" fmla="*/ 480821 h 500724"/>
              <a:gd name="connsiteX58" fmla="*/ 380354 w 669152"/>
              <a:gd name="connsiteY58" fmla="*/ 480059 h 500724"/>
              <a:gd name="connsiteX59" fmla="*/ 399404 w 669152"/>
              <a:gd name="connsiteY59" fmla="*/ 481583 h 500724"/>
              <a:gd name="connsiteX60" fmla="*/ 398642 w 669152"/>
              <a:gd name="connsiteY60" fmla="*/ 481583 h 500724"/>
              <a:gd name="connsiteX61" fmla="*/ 417692 w 669152"/>
              <a:gd name="connsiteY61" fmla="*/ 482346 h 500724"/>
              <a:gd name="connsiteX62" fmla="*/ 416917 w 669152"/>
              <a:gd name="connsiteY62" fmla="*/ 482346 h 500724"/>
              <a:gd name="connsiteX63" fmla="*/ 435218 w 669152"/>
              <a:gd name="connsiteY63" fmla="*/ 481583 h 500724"/>
              <a:gd name="connsiteX64" fmla="*/ 452744 w 669152"/>
              <a:gd name="connsiteY64" fmla="*/ 480059 h 500724"/>
              <a:gd name="connsiteX65" fmla="*/ 470270 w 669152"/>
              <a:gd name="connsiteY65" fmla="*/ 477773 h 500724"/>
              <a:gd name="connsiteX66" fmla="*/ 469495 w 669152"/>
              <a:gd name="connsiteY66" fmla="*/ 477773 h 500724"/>
              <a:gd name="connsiteX67" fmla="*/ 487021 w 669152"/>
              <a:gd name="connsiteY67" fmla="*/ 475488 h 500724"/>
              <a:gd name="connsiteX68" fmla="*/ 486271 w 669152"/>
              <a:gd name="connsiteY68" fmla="*/ 475488 h 500724"/>
              <a:gd name="connsiteX69" fmla="*/ 503023 w 669152"/>
              <a:gd name="connsiteY69" fmla="*/ 471677 h 500724"/>
              <a:gd name="connsiteX70" fmla="*/ 502261 w 669152"/>
              <a:gd name="connsiteY70" fmla="*/ 472439 h 500724"/>
              <a:gd name="connsiteX71" fmla="*/ 518276 w 669152"/>
              <a:gd name="connsiteY71" fmla="*/ 468629 h 500724"/>
              <a:gd name="connsiteX72" fmla="*/ 517514 w 669152"/>
              <a:gd name="connsiteY72" fmla="*/ 468629 h 500724"/>
              <a:gd name="connsiteX73" fmla="*/ 532754 w 669152"/>
              <a:gd name="connsiteY73" fmla="*/ 464058 h 500724"/>
              <a:gd name="connsiteX74" fmla="*/ 531992 w 669152"/>
              <a:gd name="connsiteY74" fmla="*/ 464058 h 500724"/>
              <a:gd name="connsiteX75" fmla="*/ 545695 w 669152"/>
              <a:gd name="connsiteY75" fmla="*/ 459485 h 500724"/>
              <a:gd name="connsiteX76" fmla="*/ 563996 w 669152"/>
              <a:gd name="connsiteY76" fmla="*/ 452627 h 500724"/>
              <a:gd name="connsiteX77" fmla="*/ 563221 w 669152"/>
              <a:gd name="connsiteY77" fmla="*/ 452627 h 500724"/>
              <a:gd name="connsiteX78" fmla="*/ 569317 w 669152"/>
              <a:gd name="connsiteY78" fmla="*/ 450341 h 500724"/>
              <a:gd name="connsiteX79" fmla="*/ 568568 w 669152"/>
              <a:gd name="connsiteY79" fmla="*/ 450341 h 500724"/>
              <a:gd name="connsiteX80" fmla="*/ 573902 w 669152"/>
              <a:gd name="connsiteY80" fmla="*/ 448055 h 500724"/>
              <a:gd name="connsiteX81" fmla="*/ 578461 w 669152"/>
              <a:gd name="connsiteY81" fmla="*/ 445770 h 500724"/>
              <a:gd name="connsiteX82" fmla="*/ 583046 w 669152"/>
              <a:gd name="connsiteY82" fmla="*/ 442721 h 500724"/>
              <a:gd name="connsiteX83" fmla="*/ 583046 w 669152"/>
              <a:gd name="connsiteY83" fmla="*/ 443483 h 500724"/>
              <a:gd name="connsiteX84" fmla="*/ 586843 w 669152"/>
              <a:gd name="connsiteY84" fmla="*/ 440435 h 500724"/>
              <a:gd name="connsiteX85" fmla="*/ 586843 w 669152"/>
              <a:gd name="connsiteY85" fmla="*/ 441197 h 500724"/>
              <a:gd name="connsiteX86" fmla="*/ 590666 w 669152"/>
              <a:gd name="connsiteY86" fmla="*/ 438150 h 500724"/>
              <a:gd name="connsiteX87" fmla="*/ 590666 w 669152"/>
              <a:gd name="connsiteY87" fmla="*/ 438911 h 500724"/>
              <a:gd name="connsiteX88" fmla="*/ 593714 w 669152"/>
              <a:gd name="connsiteY88" fmla="*/ 435864 h 500724"/>
              <a:gd name="connsiteX89" fmla="*/ 593714 w 669152"/>
              <a:gd name="connsiteY89" fmla="*/ 436626 h 500724"/>
              <a:gd name="connsiteX90" fmla="*/ 600571 w 669152"/>
              <a:gd name="connsiteY90" fmla="*/ 430529 h 500724"/>
              <a:gd name="connsiteX91" fmla="*/ 600571 w 669152"/>
              <a:gd name="connsiteY91" fmla="*/ 431291 h 500724"/>
              <a:gd name="connsiteX92" fmla="*/ 618847 w 669152"/>
              <a:gd name="connsiteY92" fmla="*/ 413003 h 500724"/>
              <a:gd name="connsiteX93" fmla="*/ 618097 w 669152"/>
              <a:gd name="connsiteY93" fmla="*/ 413765 h 500724"/>
              <a:gd name="connsiteX94" fmla="*/ 624194 w 669152"/>
              <a:gd name="connsiteY94" fmla="*/ 407670 h 500724"/>
              <a:gd name="connsiteX95" fmla="*/ 623419 w 669152"/>
              <a:gd name="connsiteY95" fmla="*/ 407670 h 500724"/>
              <a:gd name="connsiteX96" fmla="*/ 643993 w 669152"/>
              <a:gd name="connsiteY96" fmla="*/ 381000 h 500724"/>
              <a:gd name="connsiteX97" fmla="*/ 643993 w 669152"/>
              <a:gd name="connsiteY97" fmla="*/ 381761 h 500724"/>
              <a:gd name="connsiteX98" fmla="*/ 652388 w 669152"/>
              <a:gd name="connsiteY98" fmla="*/ 368046 h 500724"/>
              <a:gd name="connsiteX99" fmla="*/ 651626 w 669152"/>
              <a:gd name="connsiteY99" fmla="*/ 368046 h 500724"/>
              <a:gd name="connsiteX100" fmla="*/ 652388 w 669152"/>
              <a:gd name="connsiteY100" fmla="*/ 367283 h 500724"/>
              <a:gd name="connsiteX101" fmla="*/ 669152 w 669152"/>
              <a:gd name="connsiteY101" fmla="*/ 376427 h 500724"/>
              <a:gd name="connsiteX102" fmla="*/ 564745 w 669152"/>
              <a:gd name="connsiteY102" fmla="*/ 472439 h 500724"/>
              <a:gd name="connsiteX103" fmla="*/ 156326 w 669152"/>
              <a:gd name="connsiteY103" fmla="*/ 436626 h 500724"/>
              <a:gd name="connsiteX104" fmla="*/ 8485 w 669152"/>
              <a:gd name="connsiteY104" fmla="*/ 252983 h 500724"/>
              <a:gd name="connsiteX105" fmla="*/ 23738 w 669152"/>
              <a:gd name="connsiteY105" fmla="*/ 761 h 500724"/>
              <a:gd name="connsiteX106" fmla="*/ 22976 w 669152"/>
              <a:gd name="connsiteY106" fmla="*/ 1523 h 500724"/>
              <a:gd name="connsiteX107" fmla="*/ 23738 w 669152"/>
              <a:gd name="connsiteY107" fmla="*/ 761 h 500724"/>
              <a:gd name="connsiteX108" fmla="*/ 23738 w 669152"/>
              <a:gd name="connsiteY108" fmla="*/ 0 h 500724"/>
              <a:gd name="connsiteX109" fmla="*/ 42026 w 669152"/>
              <a:gd name="connsiteY109" fmla="*/ 6096 h 50072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  <a:cxn ang="61">
                <a:pos x="connsiteX61" y="connsiteY61"/>
              </a:cxn>
              <a:cxn ang="62">
                <a:pos x="connsiteX62" y="connsiteY62"/>
              </a:cxn>
              <a:cxn ang="63">
                <a:pos x="connsiteX63" y="connsiteY63"/>
              </a:cxn>
              <a:cxn ang="64">
                <a:pos x="connsiteX64" y="connsiteY64"/>
              </a:cxn>
              <a:cxn ang="65">
                <a:pos x="connsiteX65" y="connsiteY65"/>
              </a:cxn>
              <a:cxn ang="66">
                <a:pos x="connsiteX66" y="connsiteY66"/>
              </a:cxn>
              <a:cxn ang="67">
                <a:pos x="connsiteX67" y="connsiteY67"/>
              </a:cxn>
              <a:cxn ang="68">
                <a:pos x="connsiteX68" y="connsiteY68"/>
              </a:cxn>
              <a:cxn ang="69">
                <a:pos x="connsiteX69" y="connsiteY69"/>
              </a:cxn>
              <a:cxn ang="70">
                <a:pos x="connsiteX70" y="connsiteY70"/>
              </a:cxn>
              <a:cxn ang="71">
                <a:pos x="connsiteX71" y="connsiteY71"/>
              </a:cxn>
              <a:cxn ang="72">
                <a:pos x="connsiteX72" y="connsiteY72"/>
              </a:cxn>
              <a:cxn ang="73">
                <a:pos x="connsiteX73" y="connsiteY73"/>
              </a:cxn>
              <a:cxn ang="74">
                <a:pos x="connsiteX74" y="connsiteY74"/>
              </a:cxn>
              <a:cxn ang="75">
                <a:pos x="connsiteX75" y="connsiteY75"/>
              </a:cxn>
              <a:cxn ang="76">
                <a:pos x="connsiteX76" y="connsiteY76"/>
              </a:cxn>
              <a:cxn ang="77">
                <a:pos x="connsiteX77" y="connsiteY77"/>
              </a:cxn>
              <a:cxn ang="78">
                <a:pos x="connsiteX78" y="connsiteY78"/>
              </a:cxn>
              <a:cxn ang="79">
                <a:pos x="connsiteX79" y="connsiteY79"/>
              </a:cxn>
              <a:cxn ang="80">
                <a:pos x="connsiteX80" y="connsiteY80"/>
              </a:cxn>
              <a:cxn ang="81">
                <a:pos x="connsiteX81" y="connsiteY81"/>
              </a:cxn>
              <a:cxn ang="82">
                <a:pos x="connsiteX82" y="connsiteY82"/>
              </a:cxn>
              <a:cxn ang="83">
                <a:pos x="connsiteX83" y="connsiteY83"/>
              </a:cxn>
              <a:cxn ang="84">
                <a:pos x="connsiteX84" y="connsiteY84"/>
              </a:cxn>
              <a:cxn ang="85">
                <a:pos x="connsiteX85" y="connsiteY85"/>
              </a:cxn>
              <a:cxn ang="86">
                <a:pos x="connsiteX86" y="connsiteY86"/>
              </a:cxn>
              <a:cxn ang="87">
                <a:pos x="connsiteX87" y="connsiteY87"/>
              </a:cxn>
              <a:cxn ang="88">
                <a:pos x="connsiteX88" y="connsiteY88"/>
              </a:cxn>
              <a:cxn ang="89">
                <a:pos x="connsiteX89" y="connsiteY89"/>
              </a:cxn>
              <a:cxn ang="90">
                <a:pos x="connsiteX90" y="connsiteY90"/>
              </a:cxn>
              <a:cxn ang="91">
                <a:pos x="connsiteX91" y="connsiteY91"/>
              </a:cxn>
              <a:cxn ang="92">
                <a:pos x="connsiteX92" y="connsiteY92"/>
              </a:cxn>
              <a:cxn ang="93">
                <a:pos x="connsiteX93" y="connsiteY93"/>
              </a:cxn>
              <a:cxn ang="94">
                <a:pos x="connsiteX94" y="connsiteY94"/>
              </a:cxn>
              <a:cxn ang="95">
                <a:pos x="connsiteX95" y="connsiteY95"/>
              </a:cxn>
              <a:cxn ang="96">
                <a:pos x="connsiteX96" y="connsiteY96"/>
              </a:cxn>
              <a:cxn ang="97">
                <a:pos x="connsiteX97" y="connsiteY97"/>
              </a:cxn>
              <a:cxn ang="98">
                <a:pos x="connsiteX98" y="connsiteY98"/>
              </a:cxn>
              <a:cxn ang="99">
                <a:pos x="connsiteX99" y="connsiteY99"/>
              </a:cxn>
              <a:cxn ang="100">
                <a:pos x="connsiteX100" y="connsiteY100"/>
              </a:cxn>
              <a:cxn ang="101">
                <a:pos x="connsiteX101" y="connsiteY101"/>
              </a:cxn>
              <a:cxn ang="102">
                <a:pos x="connsiteX102" y="connsiteY102"/>
              </a:cxn>
              <a:cxn ang="103">
                <a:pos x="connsiteX103" y="connsiteY103"/>
              </a:cxn>
              <a:cxn ang="104">
                <a:pos x="connsiteX104" y="connsiteY104"/>
              </a:cxn>
              <a:cxn ang="105">
                <a:pos x="connsiteX105" y="connsiteY105"/>
              </a:cxn>
              <a:cxn ang="106">
                <a:pos x="connsiteX106" y="connsiteY106"/>
              </a:cxn>
              <a:cxn ang="107">
                <a:pos x="connsiteX107" y="connsiteY107"/>
              </a:cxn>
              <a:cxn ang="108">
                <a:pos x="connsiteX108" y="connsiteY108"/>
              </a:cxn>
              <a:cxn ang="109">
                <a:pos x="connsiteX109" y="connsiteY109"/>
              </a:cxn>
            </a:cxnLst>
            <a:rect l="l" t="t" r="r" b="b"/>
            <a:pathLst>
              <a:path w="669152" h="500724">
                <a:moveTo>
                  <a:pt x="42026" y="6096"/>
                </a:moveTo>
                <a:lnTo>
                  <a:pt x="41264" y="6858"/>
                </a:lnTo>
                <a:lnTo>
                  <a:pt x="42026" y="6096"/>
                </a:lnTo>
                <a:cubicBezTo>
                  <a:pt x="34253" y="28943"/>
                  <a:pt x="24410" y="62141"/>
                  <a:pt x="22214" y="85344"/>
                </a:cubicBezTo>
                <a:lnTo>
                  <a:pt x="22214" y="84582"/>
                </a:lnTo>
                <a:lnTo>
                  <a:pt x="20690" y="92202"/>
                </a:lnTo>
                <a:lnTo>
                  <a:pt x="20690" y="99821"/>
                </a:lnTo>
                <a:lnTo>
                  <a:pt x="19928" y="106679"/>
                </a:lnTo>
                <a:lnTo>
                  <a:pt x="19928" y="105917"/>
                </a:lnTo>
                <a:lnTo>
                  <a:pt x="19928" y="113538"/>
                </a:lnTo>
                <a:lnTo>
                  <a:pt x="19166" y="128777"/>
                </a:lnTo>
                <a:lnTo>
                  <a:pt x="19166" y="128015"/>
                </a:lnTo>
                <a:lnTo>
                  <a:pt x="19166" y="144779"/>
                </a:lnTo>
                <a:lnTo>
                  <a:pt x="19166" y="144017"/>
                </a:lnTo>
                <a:lnTo>
                  <a:pt x="19166" y="160782"/>
                </a:lnTo>
                <a:lnTo>
                  <a:pt x="20690" y="195833"/>
                </a:lnTo>
                <a:lnTo>
                  <a:pt x="22214" y="214121"/>
                </a:lnTo>
                <a:lnTo>
                  <a:pt x="22214" y="213359"/>
                </a:lnTo>
                <a:lnTo>
                  <a:pt x="24500" y="231647"/>
                </a:lnTo>
                <a:lnTo>
                  <a:pt x="27535" y="249935"/>
                </a:lnTo>
                <a:lnTo>
                  <a:pt x="27535" y="249173"/>
                </a:lnTo>
                <a:lnTo>
                  <a:pt x="31345" y="267461"/>
                </a:lnTo>
                <a:lnTo>
                  <a:pt x="30596" y="266700"/>
                </a:lnTo>
                <a:lnTo>
                  <a:pt x="35168" y="284988"/>
                </a:lnTo>
                <a:lnTo>
                  <a:pt x="35168" y="284226"/>
                </a:lnTo>
                <a:lnTo>
                  <a:pt x="40502" y="301752"/>
                </a:lnTo>
                <a:lnTo>
                  <a:pt x="40502" y="300989"/>
                </a:lnTo>
                <a:lnTo>
                  <a:pt x="46585" y="317753"/>
                </a:lnTo>
                <a:lnTo>
                  <a:pt x="46585" y="316991"/>
                </a:lnTo>
                <a:lnTo>
                  <a:pt x="54218" y="332994"/>
                </a:lnTo>
                <a:lnTo>
                  <a:pt x="53456" y="332232"/>
                </a:lnTo>
                <a:lnTo>
                  <a:pt x="58028" y="339852"/>
                </a:lnTo>
                <a:lnTo>
                  <a:pt x="57266" y="339089"/>
                </a:lnTo>
                <a:lnTo>
                  <a:pt x="61838" y="346709"/>
                </a:lnTo>
                <a:lnTo>
                  <a:pt x="66397" y="353567"/>
                </a:lnTo>
                <a:lnTo>
                  <a:pt x="66397" y="352805"/>
                </a:lnTo>
                <a:lnTo>
                  <a:pt x="70969" y="359664"/>
                </a:lnTo>
                <a:lnTo>
                  <a:pt x="70969" y="358902"/>
                </a:lnTo>
                <a:lnTo>
                  <a:pt x="74030" y="363473"/>
                </a:lnTo>
                <a:lnTo>
                  <a:pt x="74030" y="362711"/>
                </a:lnTo>
                <a:lnTo>
                  <a:pt x="77840" y="367283"/>
                </a:lnTo>
                <a:lnTo>
                  <a:pt x="77840" y="366521"/>
                </a:lnTo>
                <a:lnTo>
                  <a:pt x="82399" y="371094"/>
                </a:lnTo>
                <a:lnTo>
                  <a:pt x="82399" y="370332"/>
                </a:lnTo>
                <a:lnTo>
                  <a:pt x="87746" y="374903"/>
                </a:lnTo>
                <a:lnTo>
                  <a:pt x="86971" y="374903"/>
                </a:lnTo>
                <a:lnTo>
                  <a:pt x="93080" y="379476"/>
                </a:lnTo>
                <a:lnTo>
                  <a:pt x="93080" y="378714"/>
                </a:lnTo>
                <a:lnTo>
                  <a:pt x="99176" y="383285"/>
                </a:lnTo>
                <a:lnTo>
                  <a:pt x="106021" y="387858"/>
                </a:lnTo>
                <a:lnTo>
                  <a:pt x="105259" y="387858"/>
                </a:lnTo>
                <a:lnTo>
                  <a:pt x="128119" y="401573"/>
                </a:lnTo>
                <a:lnTo>
                  <a:pt x="128119" y="400811"/>
                </a:lnTo>
                <a:cubicBezTo>
                  <a:pt x="153075" y="414680"/>
                  <a:pt x="178437" y="425691"/>
                  <a:pt x="205094" y="435864"/>
                </a:cubicBezTo>
                <a:lnTo>
                  <a:pt x="204319" y="435864"/>
                </a:lnTo>
                <a:cubicBezTo>
                  <a:pt x="255868" y="454266"/>
                  <a:pt x="308523" y="470674"/>
                  <a:pt x="362828" y="478535"/>
                </a:cubicBezTo>
                <a:lnTo>
                  <a:pt x="362066" y="478535"/>
                </a:lnTo>
                <a:lnTo>
                  <a:pt x="381116" y="480821"/>
                </a:lnTo>
                <a:lnTo>
                  <a:pt x="380354" y="480059"/>
                </a:lnTo>
                <a:lnTo>
                  <a:pt x="399404" y="481583"/>
                </a:lnTo>
                <a:lnTo>
                  <a:pt x="398642" y="481583"/>
                </a:lnTo>
                <a:lnTo>
                  <a:pt x="417692" y="482346"/>
                </a:lnTo>
                <a:lnTo>
                  <a:pt x="416917" y="482346"/>
                </a:lnTo>
                <a:lnTo>
                  <a:pt x="435218" y="481583"/>
                </a:lnTo>
                <a:lnTo>
                  <a:pt x="452744" y="480059"/>
                </a:lnTo>
                <a:lnTo>
                  <a:pt x="470270" y="477773"/>
                </a:lnTo>
                <a:lnTo>
                  <a:pt x="469495" y="477773"/>
                </a:lnTo>
                <a:lnTo>
                  <a:pt x="487021" y="475488"/>
                </a:lnTo>
                <a:lnTo>
                  <a:pt x="486271" y="475488"/>
                </a:lnTo>
                <a:lnTo>
                  <a:pt x="503023" y="471677"/>
                </a:lnTo>
                <a:lnTo>
                  <a:pt x="502261" y="472439"/>
                </a:lnTo>
                <a:lnTo>
                  <a:pt x="518276" y="468629"/>
                </a:lnTo>
                <a:lnTo>
                  <a:pt x="517514" y="468629"/>
                </a:lnTo>
                <a:lnTo>
                  <a:pt x="532754" y="464058"/>
                </a:lnTo>
                <a:lnTo>
                  <a:pt x="531992" y="464058"/>
                </a:lnTo>
                <a:lnTo>
                  <a:pt x="545695" y="459485"/>
                </a:lnTo>
                <a:lnTo>
                  <a:pt x="563996" y="452627"/>
                </a:lnTo>
                <a:lnTo>
                  <a:pt x="563221" y="452627"/>
                </a:lnTo>
                <a:lnTo>
                  <a:pt x="569317" y="450341"/>
                </a:lnTo>
                <a:lnTo>
                  <a:pt x="568568" y="450341"/>
                </a:lnTo>
                <a:lnTo>
                  <a:pt x="573902" y="448055"/>
                </a:lnTo>
                <a:lnTo>
                  <a:pt x="578461" y="445770"/>
                </a:lnTo>
                <a:lnTo>
                  <a:pt x="583046" y="442721"/>
                </a:lnTo>
                <a:lnTo>
                  <a:pt x="583046" y="443483"/>
                </a:lnTo>
                <a:lnTo>
                  <a:pt x="586843" y="440435"/>
                </a:lnTo>
                <a:lnTo>
                  <a:pt x="586843" y="441197"/>
                </a:lnTo>
                <a:lnTo>
                  <a:pt x="590666" y="438150"/>
                </a:lnTo>
                <a:lnTo>
                  <a:pt x="590666" y="438911"/>
                </a:lnTo>
                <a:lnTo>
                  <a:pt x="593714" y="435864"/>
                </a:lnTo>
                <a:lnTo>
                  <a:pt x="593714" y="436626"/>
                </a:lnTo>
                <a:lnTo>
                  <a:pt x="600571" y="430529"/>
                </a:lnTo>
                <a:lnTo>
                  <a:pt x="600571" y="431291"/>
                </a:lnTo>
                <a:lnTo>
                  <a:pt x="618847" y="413003"/>
                </a:lnTo>
                <a:lnTo>
                  <a:pt x="618097" y="413765"/>
                </a:lnTo>
                <a:lnTo>
                  <a:pt x="624194" y="407670"/>
                </a:lnTo>
                <a:lnTo>
                  <a:pt x="623419" y="407670"/>
                </a:lnTo>
                <a:cubicBezTo>
                  <a:pt x="631547" y="398932"/>
                  <a:pt x="637503" y="390931"/>
                  <a:pt x="643993" y="381000"/>
                </a:cubicBezTo>
                <a:lnTo>
                  <a:pt x="643993" y="381761"/>
                </a:lnTo>
                <a:cubicBezTo>
                  <a:pt x="645098" y="379285"/>
                  <a:pt x="650457" y="370217"/>
                  <a:pt x="652388" y="368046"/>
                </a:cubicBezTo>
                <a:lnTo>
                  <a:pt x="651626" y="368046"/>
                </a:lnTo>
                <a:lnTo>
                  <a:pt x="652388" y="367283"/>
                </a:lnTo>
                <a:lnTo>
                  <a:pt x="669152" y="376427"/>
                </a:lnTo>
                <a:cubicBezTo>
                  <a:pt x="644679" y="417004"/>
                  <a:pt x="611265" y="457072"/>
                  <a:pt x="564745" y="472439"/>
                </a:cubicBezTo>
                <a:cubicBezTo>
                  <a:pt x="425312" y="529183"/>
                  <a:pt x="289536" y="492302"/>
                  <a:pt x="156326" y="436626"/>
                </a:cubicBezTo>
                <a:cubicBezTo>
                  <a:pt x="59082" y="390258"/>
                  <a:pt x="32513" y="365772"/>
                  <a:pt x="8485" y="252983"/>
                </a:cubicBezTo>
                <a:cubicBezTo>
                  <a:pt x="-4341" y="169367"/>
                  <a:pt x="-6398" y="81000"/>
                  <a:pt x="23738" y="761"/>
                </a:cubicBezTo>
                <a:lnTo>
                  <a:pt x="22976" y="1523"/>
                </a:lnTo>
                <a:lnTo>
                  <a:pt x="23738" y="761"/>
                </a:lnTo>
                <a:lnTo>
                  <a:pt x="23738" y="0"/>
                </a:lnTo>
                <a:lnTo>
                  <a:pt x="42026" y="6096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Freeform 3"/>
          <p:cNvSpPr/>
          <p:nvPr/>
        </p:nvSpPr>
        <p:spPr>
          <a:xfrm>
            <a:off x="7509395" y="3417570"/>
            <a:ext cx="710183" cy="443483"/>
          </a:xfrm>
          <a:custGeom>
            <a:avLst/>
            <a:gdLst>
              <a:gd name="connsiteX0" fmla="*/ 19050 w 710183"/>
              <a:gd name="connsiteY0" fmla="*/ 761 h 443483"/>
              <a:gd name="connsiteX1" fmla="*/ 19050 w 710183"/>
              <a:gd name="connsiteY1" fmla="*/ 0 h 443483"/>
              <a:gd name="connsiteX2" fmla="*/ 20573 w 710183"/>
              <a:gd name="connsiteY2" fmla="*/ 35814 h 443483"/>
              <a:gd name="connsiteX3" fmla="*/ 20573 w 710183"/>
              <a:gd name="connsiteY3" fmla="*/ 35051 h 443483"/>
              <a:gd name="connsiteX4" fmla="*/ 25145 w 710183"/>
              <a:gd name="connsiteY4" fmla="*/ 98297 h 443483"/>
              <a:gd name="connsiteX5" fmla="*/ 25145 w 710183"/>
              <a:gd name="connsiteY5" fmla="*/ 97535 h 443483"/>
              <a:gd name="connsiteX6" fmla="*/ 39623 w 710183"/>
              <a:gd name="connsiteY6" fmla="*/ 198882 h 443483"/>
              <a:gd name="connsiteX7" fmla="*/ 39623 w 710183"/>
              <a:gd name="connsiteY7" fmla="*/ 198120 h 443483"/>
              <a:gd name="connsiteX8" fmla="*/ 43433 w 710183"/>
              <a:gd name="connsiteY8" fmla="*/ 213359 h 443483"/>
              <a:gd name="connsiteX9" fmla="*/ 43433 w 710183"/>
              <a:gd name="connsiteY9" fmla="*/ 212597 h 443483"/>
              <a:gd name="connsiteX10" fmla="*/ 48755 w 710183"/>
              <a:gd name="connsiteY10" fmla="*/ 227838 h 443483"/>
              <a:gd name="connsiteX11" fmla="*/ 54850 w 710183"/>
              <a:gd name="connsiteY11" fmla="*/ 243077 h 443483"/>
              <a:gd name="connsiteX12" fmla="*/ 61721 w 710183"/>
              <a:gd name="connsiteY12" fmla="*/ 258317 h 443483"/>
              <a:gd name="connsiteX13" fmla="*/ 69329 w 710183"/>
              <a:gd name="connsiteY13" fmla="*/ 274320 h 443483"/>
              <a:gd name="connsiteX14" fmla="*/ 69329 w 710183"/>
              <a:gd name="connsiteY14" fmla="*/ 273558 h 443483"/>
              <a:gd name="connsiteX15" fmla="*/ 77723 w 710183"/>
              <a:gd name="connsiteY15" fmla="*/ 288797 h 443483"/>
              <a:gd name="connsiteX16" fmla="*/ 86855 w 710183"/>
              <a:gd name="connsiteY16" fmla="*/ 304038 h 443483"/>
              <a:gd name="connsiteX17" fmla="*/ 86855 w 710183"/>
              <a:gd name="connsiteY17" fmla="*/ 303276 h 443483"/>
              <a:gd name="connsiteX18" fmla="*/ 97535 w 710183"/>
              <a:gd name="connsiteY18" fmla="*/ 318515 h 443483"/>
              <a:gd name="connsiteX19" fmla="*/ 96773 w 710183"/>
              <a:gd name="connsiteY19" fmla="*/ 317753 h 443483"/>
              <a:gd name="connsiteX20" fmla="*/ 108953 w 710183"/>
              <a:gd name="connsiteY20" fmla="*/ 331470 h 443483"/>
              <a:gd name="connsiteX21" fmla="*/ 108191 w 710183"/>
              <a:gd name="connsiteY21" fmla="*/ 331470 h 443483"/>
              <a:gd name="connsiteX22" fmla="*/ 120395 w 710183"/>
              <a:gd name="connsiteY22" fmla="*/ 344423 h 443483"/>
              <a:gd name="connsiteX23" fmla="*/ 120395 w 710183"/>
              <a:gd name="connsiteY23" fmla="*/ 343661 h 443483"/>
              <a:gd name="connsiteX24" fmla="*/ 126479 w 710183"/>
              <a:gd name="connsiteY24" fmla="*/ 350520 h 443483"/>
              <a:gd name="connsiteX25" fmla="*/ 126479 w 710183"/>
              <a:gd name="connsiteY25" fmla="*/ 349758 h 443483"/>
              <a:gd name="connsiteX26" fmla="*/ 133350 w 710183"/>
              <a:gd name="connsiteY26" fmla="*/ 355853 h 443483"/>
              <a:gd name="connsiteX27" fmla="*/ 140207 w 710183"/>
              <a:gd name="connsiteY27" fmla="*/ 361188 h 443483"/>
              <a:gd name="connsiteX28" fmla="*/ 139445 w 710183"/>
              <a:gd name="connsiteY28" fmla="*/ 361188 h 443483"/>
              <a:gd name="connsiteX29" fmla="*/ 147053 w 710183"/>
              <a:gd name="connsiteY29" fmla="*/ 366521 h 443483"/>
              <a:gd name="connsiteX30" fmla="*/ 146291 w 710183"/>
              <a:gd name="connsiteY30" fmla="*/ 366521 h 443483"/>
              <a:gd name="connsiteX31" fmla="*/ 153923 w 710183"/>
              <a:gd name="connsiteY31" fmla="*/ 371094 h 443483"/>
              <a:gd name="connsiteX32" fmla="*/ 153161 w 710183"/>
              <a:gd name="connsiteY32" fmla="*/ 371094 h 443483"/>
              <a:gd name="connsiteX33" fmla="*/ 168402 w 710183"/>
              <a:gd name="connsiteY33" fmla="*/ 380238 h 443483"/>
              <a:gd name="connsiteX34" fmla="*/ 168402 w 710183"/>
              <a:gd name="connsiteY34" fmla="*/ 379476 h 443483"/>
              <a:gd name="connsiteX35" fmla="*/ 176021 w 710183"/>
              <a:gd name="connsiteY35" fmla="*/ 383285 h 443483"/>
              <a:gd name="connsiteX36" fmla="*/ 184391 w 710183"/>
              <a:gd name="connsiteY36" fmla="*/ 387095 h 443483"/>
              <a:gd name="connsiteX37" fmla="*/ 183629 w 710183"/>
              <a:gd name="connsiteY37" fmla="*/ 387095 h 443483"/>
              <a:gd name="connsiteX38" fmla="*/ 192023 w 710183"/>
              <a:gd name="connsiteY38" fmla="*/ 390144 h 443483"/>
              <a:gd name="connsiteX39" fmla="*/ 192023 w 710183"/>
              <a:gd name="connsiteY39" fmla="*/ 389382 h 443483"/>
              <a:gd name="connsiteX40" fmla="*/ 204203 w 710183"/>
              <a:gd name="connsiteY40" fmla="*/ 393953 h 443483"/>
              <a:gd name="connsiteX41" fmla="*/ 217169 w 710183"/>
              <a:gd name="connsiteY41" fmla="*/ 397764 h 443483"/>
              <a:gd name="connsiteX42" fmla="*/ 216407 w 710183"/>
              <a:gd name="connsiteY42" fmla="*/ 397764 h 443483"/>
              <a:gd name="connsiteX43" fmla="*/ 230123 w 710183"/>
              <a:gd name="connsiteY43" fmla="*/ 400811 h 443483"/>
              <a:gd name="connsiteX44" fmla="*/ 243826 w 710183"/>
              <a:gd name="connsiteY44" fmla="*/ 404621 h 443483"/>
              <a:gd name="connsiteX45" fmla="*/ 243826 w 710183"/>
              <a:gd name="connsiteY45" fmla="*/ 403859 h 443483"/>
              <a:gd name="connsiteX46" fmla="*/ 257543 w 710183"/>
              <a:gd name="connsiteY46" fmla="*/ 407670 h 443483"/>
              <a:gd name="connsiteX47" fmla="*/ 272033 w 710183"/>
              <a:gd name="connsiteY47" fmla="*/ 409955 h 443483"/>
              <a:gd name="connsiteX48" fmla="*/ 300976 w 710183"/>
              <a:gd name="connsiteY48" fmla="*/ 415289 h 443483"/>
              <a:gd name="connsiteX49" fmla="*/ 331469 w 710183"/>
              <a:gd name="connsiteY49" fmla="*/ 419100 h 443483"/>
              <a:gd name="connsiteX50" fmla="*/ 330707 w 710183"/>
              <a:gd name="connsiteY50" fmla="*/ 419100 h 443483"/>
              <a:gd name="connsiteX51" fmla="*/ 563867 w 710183"/>
              <a:gd name="connsiteY51" fmla="*/ 408432 h 443483"/>
              <a:gd name="connsiteX52" fmla="*/ 563105 w 710183"/>
              <a:gd name="connsiteY52" fmla="*/ 408432 h 443483"/>
              <a:gd name="connsiteX53" fmla="*/ 573785 w 710183"/>
              <a:gd name="connsiteY53" fmla="*/ 405383 h 443483"/>
              <a:gd name="connsiteX54" fmla="*/ 573023 w 710183"/>
              <a:gd name="connsiteY54" fmla="*/ 405383 h 443483"/>
              <a:gd name="connsiteX55" fmla="*/ 582917 w 710183"/>
              <a:gd name="connsiteY55" fmla="*/ 401573 h 443483"/>
              <a:gd name="connsiteX56" fmla="*/ 582155 w 710183"/>
              <a:gd name="connsiteY56" fmla="*/ 401573 h 443483"/>
              <a:gd name="connsiteX57" fmla="*/ 591311 w 710183"/>
              <a:gd name="connsiteY57" fmla="*/ 397764 h 443483"/>
              <a:gd name="connsiteX58" fmla="*/ 590550 w 710183"/>
              <a:gd name="connsiteY58" fmla="*/ 397764 h 443483"/>
              <a:gd name="connsiteX59" fmla="*/ 598931 w 710183"/>
              <a:gd name="connsiteY59" fmla="*/ 393191 h 443483"/>
              <a:gd name="connsiteX60" fmla="*/ 598169 w 710183"/>
              <a:gd name="connsiteY60" fmla="*/ 393191 h 443483"/>
              <a:gd name="connsiteX61" fmla="*/ 605776 w 710183"/>
              <a:gd name="connsiteY61" fmla="*/ 388620 h 443483"/>
              <a:gd name="connsiteX62" fmla="*/ 605028 w 710183"/>
              <a:gd name="connsiteY62" fmla="*/ 389382 h 443483"/>
              <a:gd name="connsiteX63" fmla="*/ 613409 w 710183"/>
              <a:gd name="connsiteY63" fmla="*/ 382523 h 443483"/>
              <a:gd name="connsiteX64" fmla="*/ 621017 w 710183"/>
              <a:gd name="connsiteY64" fmla="*/ 375665 h 443483"/>
              <a:gd name="connsiteX65" fmla="*/ 628650 w 710183"/>
              <a:gd name="connsiteY65" fmla="*/ 369570 h 443483"/>
              <a:gd name="connsiteX66" fmla="*/ 627874 w 710183"/>
              <a:gd name="connsiteY66" fmla="*/ 369570 h 443483"/>
              <a:gd name="connsiteX67" fmla="*/ 635507 w 710183"/>
              <a:gd name="connsiteY67" fmla="*/ 363473 h 443483"/>
              <a:gd name="connsiteX68" fmla="*/ 634745 w 710183"/>
              <a:gd name="connsiteY68" fmla="*/ 363473 h 443483"/>
              <a:gd name="connsiteX69" fmla="*/ 641591 w 710183"/>
              <a:gd name="connsiteY69" fmla="*/ 356615 h 443483"/>
              <a:gd name="connsiteX70" fmla="*/ 640829 w 710183"/>
              <a:gd name="connsiteY70" fmla="*/ 357377 h 443483"/>
              <a:gd name="connsiteX71" fmla="*/ 646924 w 710183"/>
              <a:gd name="connsiteY71" fmla="*/ 350520 h 443483"/>
              <a:gd name="connsiteX72" fmla="*/ 646924 w 710183"/>
              <a:gd name="connsiteY72" fmla="*/ 351282 h 443483"/>
              <a:gd name="connsiteX73" fmla="*/ 652271 w 710183"/>
              <a:gd name="connsiteY73" fmla="*/ 344423 h 443483"/>
              <a:gd name="connsiteX74" fmla="*/ 652271 w 710183"/>
              <a:gd name="connsiteY74" fmla="*/ 345185 h 443483"/>
              <a:gd name="connsiteX75" fmla="*/ 678167 w 710183"/>
              <a:gd name="connsiteY75" fmla="*/ 307085 h 443483"/>
              <a:gd name="connsiteX76" fmla="*/ 677405 w 710183"/>
              <a:gd name="connsiteY76" fmla="*/ 307085 h 443483"/>
              <a:gd name="connsiteX77" fmla="*/ 680453 w 710183"/>
              <a:gd name="connsiteY77" fmla="*/ 302514 h 443483"/>
              <a:gd name="connsiteX78" fmla="*/ 681976 w 710183"/>
              <a:gd name="connsiteY78" fmla="*/ 297941 h 443483"/>
              <a:gd name="connsiteX79" fmla="*/ 685800 w 710183"/>
              <a:gd name="connsiteY79" fmla="*/ 289559 h 443483"/>
              <a:gd name="connsiteX80" fmla="*/ 685038 w 710183"/>
              <a:gd name="connsiteY80" fmla="*/ 289559 h 443483"/>
              <a:gd name="connsiteX81" fmla="*/ 688085 w 710183"/>
              <a:gd name="connsiteY81" fmla="*/ 281939 h 443483"/>
              <a:gd name="connsiteX82" fmla="*/ 687323 w 710183"/>
              <a:gd name="connsiteY82" fmla="*/ 282701 h 443483"/>
              <a:gd name="connsiteX83" fmla="*/ 689609 w 710183"/>
              <a:gd name="connsiteY83" fmla="*/ 275844 h 443483"/>
              <a:gd name="connsiteX84" fmla="*/ 689609 w 710183"/>
              <a:gd name="connsiteY84" fmla="*/ 272795 h 443483"/>
              <a:gd name="connsiteX85" fmla="*/ 689609 w 710183"/>
              <a:gd name="connsiteY85" fmla="*/ 273558 h 443483"/>
              <a:gd name="connsiteX86" fmla="*/ 690371 w 710183"/>
              <a:gd name="connsiteY86" fmla="*/ 270509 h 443483"/>
              <a:gd name="connsiteX87" fmla="*/ 690371 w 710183"/>
              <a:gd name="connsiteY87" fmla="*/ 268223 h 443483"/>
              <a:gd name="connsiteX88" fmla="*/ 691133 w 710183"/>
              <a:gd name="connsiteY88" fmla="*/ 265938 h 443483"/>
              <a:gd name="connsiteX89" fmla="*/ 691133 w 710183"/>
              <a:gd name="connsiteY89" fmla="*/ 266700 h 443483"/>
              <a:gd name="connsiteX90" fmla="*/ 691133 w 710183"/>
              <a:gd name="connsiteY90" fmla="*/ 262889 h 443483"/>
              <a:gd name="connsiteX91" fmla="*/ 691133 w 710183"/>
              <a:gd name="connsiteY91" fmla="*/ 263651 h 443483"/>
              <a:gd name="connsiteX92" fmla="*/ 691133 w 710183"/>
              <a:gd name="connsiteY92" fmla="*/ 261365 h 443483"/>
              <a:gd name="connsiteX93" fmla="*/ 691133 w 710183"/>
              <a:gd name="connsiteY93" fmla="*/ 262127 h 443483"/>
              <a:gd name="connsiteX94" fmla="*/ 691133 w 710183"/>
              <a:gd name="connsiteY94" fmla="*/ 260603 h 443483"/>
              <a:gd name="connsiteX95" fmla="*/ 710183 w 710183"/>
              <a:gd name="connsiteY95" fmla="*/ 260603 h 443483"/>
              <a:gd name="connsiteX96" fmla="*/ 710183 w 710183"/>
              <a:gd name="connsiteY96" fmla="*/ 261365 h 443483"/>
              <a:gd name="connsiteX97" fmla="*/ 710183 w 710183"/>
              <a:gd name="connsiteY97" fmla="*/ 259841 h 443483"/>
              <a:gd name="connsiteX98" fmla="*/ 661403 w 710183"/>
              <a:gd name="connsiteY98" fmla="*/ 363473 h 443483"/>
              <a:gd name="connsiteX99" fmla="*/ 406145 w 710183"/>
              <a:gd name="connsiteY99" fmla="*/ 443483 h 443483"/>
              <a:gd name="connsiteX100" fmla="*/ 94474 w 710183"/>
              <a:gd name="connsiteY100" fmla="*/ 343661 h 443483"/>
              <a:gd name="connsiteX101" fmla="*/ 1523 w 710183"/>
              <a:gd name="connsiteY101" fmla="*/ 30479 h 443483"/>
              <a:gd name="connsiteX102" fmla="*/ 1523 w 710183"/>
              <a:gd name="connsiteY102" fmla="*/ 31241 h 443483"/>
              <a:gd name="connsiteX103" fmla="*/ 0 w 710183"/>
              <a:gd name="connsiteY103" fmla="*/ 761 h 443483"/>
              <a:gd name="connsiteX104" fmla="*/ 19050 w 710183"/>
              <a:gd name="connsiteY104" fmla="*/ 761 h 44348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  <a:cxn ang="61">
                <a:pos x="connsiteX61" y="connsiteY61"/>
              </a:cxn>
              <a:cxn ang="62">
                <a:pos x="connsiteX62" y="connsiteY62"/>
              </a:cxn>
              <a:cxn ang="63">
                <a:pos x="connsiteX63" y="connsiteY63"/>
              </a:cxn>
              <a:cxn ang="64">
                <a:pos x="connsiteX64" y="connsiteY64"/>
              </a:cxn>
              <a:cxn ang="65">
                <a:pos x="connsiteX65" y="connsiteY65"/>
              </a:cxn>
              <a:cxn ang="66">
                <a:pos x="connsiteX66" y="connsiteY66"/>
              </a:cxn>
              <a:cxn ang="67">
                <a:pos x="connsiteX67" y="connsiteY67"/>
              </a:cxn>
              <a:cxn ang="68">
                <a:pos x="connsiteX68" y="connsiteY68"/>
              </a:cxn>
              <a:cxn ang="69">
                <a:pos x="connsiteX69" y="connsiteY69"/>
              </a:cxn>
              <a:cxn ang="70">
                <a:pos x="connsiteX70" y="connsiteY70"/>
              </a:cxn>
              <a:cxn ang="71">
                <a:pos x="connsiteX71" y="connsiteY71"/>
              </a:cxn>
              <a:cxn ang="72">
                <a:pos x="connsiteX72" y="connsiteY72"/>
              </a:cxn>
              <a:cxn ang="73">
                <a:pos x="connsiteX73" y="connsiteY73"/>
              </a:cxn>
              <a:cxn ang="74">
                <a:pos x="connsiteX74" y="connsiteY74"/>
              </a:cxn>
              <a:cxn ang="75">
                <a:pos x="connsiteX75" y="connsiteY75"/>
              </a:cxn>
              <a:cxn ang="76">
                <a:pos x="connsiteX76" y="connsiteY76"/>
              </a:cxn>
              <a:cxn ang="77">
                <a:pos x="connsiteX77" y="connsiteY77"/>
              </a:cxn>
              <a:cxn ang="78">
                <a:pos x="connsiteX78" y="connsiteY78"/>
              </a:cxn>
              <a:cxn ang="79">
                <a:pos x="connsiteX79" y="connsiteY79"/>
              </a:cxn>
              <a:cxn ang="80">
                <a:pos x="connsiteX80" y="connsiteY80"/>
              </a:cxn>
              <a:cxn ang="81">
                <a:pos x="connsiteX81" y="connsiteY81"/>
              </a:cxn>
              <a:cxn ang="82">
                <a:pos x="connsiteX82" y="connsiteY82"/>
              </a:cxn>
              <a:cxn ang="83">
                <a:pos x="connsiteX83" y="connsiteY83"/>
              </a:cxn>
              <a:cxn ang="84">
                <a:pos x="connsiteX84" y="connsiteY84"/>
              </a:cxn>
              <a:cxn ang="85">
                <a:pos x="connsiteX85" y="connsiteY85"/>
              </a:cxn>
              <a:cxn ang="86">
                <a:pos x="connsiteX86" y="connsiteY86"/>
              </a:cxn>
              <a:cxn ang="87">
                <a:pos x="connsiteX87" y="connsiteY87"/>
              </a:cxn>
              <a:cxn ang="88">
                <a:pos x="connsiteX88" y="connsiteY88"/>
              </a:cxn>
              <a:cxn ang="89">
                <a:pos x="connsiteX89" y="connsiteY89"/>
              </a:cxn>
              <a:cxn ang="90">
                <a:pos x="connsiteX90" y="connsiteY90"/>
              </a:cxn>
              <a:cxn ang="91">
                <a:pos x="connsiteX91" y="connsiteY91"/>
              </a:cxn>
              <a:cxn ang="92">
                <a:pos x="connsiteX92" y="connsiteY92"/>
              </a:cxn>
              <a:cxn ang="93">
                <a:pos x="connsiteX93" y="connsiteY93"/>
              </a:cxn>
              <a:cxn ang="94">
                <a:pos x="connsiteX94" y="connsiteY94"/>
              </a:cxn>
              <a:cxn ang="95">
                <a:pos x="connsiteX95" y="connsiteY95"/>
              </a:cxn>
              <a:cxn ang="96">
                <a:pos x="connsiteX96" y="connsiteY96"/>
              </a:cxn>
              <a:cxn ang="97">
                <a:pos x="connsiteX97" y="connsiteY97"/>
              </a:cxn>
              <a:cxn ang="98">
                <a:pos x="connsiteX98" y="connsiteY98"/>
              </a:cxn>
              <a:cxn ang="99">
                <a:pos x="connsiteX99" y="connsiteY99"/>
              </a:cxn>
              <a:cxn ang="100">
                <a:pos x="connsiteX100" y="connsiteY100"/>
              </a:cxn>
              <a:cxn ang="101">
                <a:pos x="connsiteX101" y="connsiteY101"/>
              </a:cxn>
              <a:cxn ang="102">
                <a:pos x="connsiteX102" y="connsiteY102"/>
              </a:cxn>
              <a:cxn ang="103">
                <a:pos x="connsiteX103" y="connsiteY103"/>
              </a:cxn>
              <a:cxn ang="104">
                <a:pos x="connsiteX104" y="connsiteY104"/>
              </a:cxn>
            </a:cxnLst>
            <a:rect l="l" t="t" r="r" b="b"/>
            <a:pathLst>
              <a:path w="710183" h="443483">
                <a:moveTo>
                  <a:pt x="19050" y="761"/>
                </a:moveTo>
                <a:lnTo>
                  <a:pt x="19050" y="0"/>
                </a:lnTo>
                <a:cubicBezTo>
                  <a:pt x="19240" y="11950"/>
                  <a:pt x="20269" y="23837"/>
                  <a:pt x="20573" y="35814"/>
                </a:cubicBezTo>
                <a:lnTo>
                  <a:pt x="20573" y="35051"/>
                </a:lnTo>
                <a:cubicBezTo>
                  <a:pt x="22656" y="56045"/>
                  <a:pt x="22605" y="77292"/>
                  <a:pt x="25145" y="98297"/>
                </a:cubicBezTo>
                <a:lnTo>
                  <a:pt x="25145" y="97535"/>
                </a:lnTo>
                <a:cubicBezTo>
                  <a:pt x="27940" y="131571"/>
                  <a:pt x="31762" y="165620"/>
                  <a:pt x="39623" y="198882"/>
                </a:cubicBezTo>
                <a:lnTo>
                  <a:pt x="39623" y="198120"/>
                </a:lnTo>
                <a:lnTo>
                  <a:pt x="43433" y="213359"/>
                </a:lnTo>
                <a:lnTo>
                  <a:pt x="43433" y="212597"/>
                </a:lnTo>
                <a:lnTo>
                  <a:pt x="48755" y="227838"/>
                </a:lnTo>
                <a:lnTo>
                  <a:pt x="54850" y="243077"/>
                </a:lnTo>
                <a:lnTo>
                  <a:pt x="61721" y="258317"/>
                </a:lnTo>
                <a:lnTo>
                  <a:pt x="69329" y="274320"/>
                </a:lnTo>
                <a:lnTo>
                  <a:pt x="69329" y="273558"/>
                </a:lnTo>
                <a:lnTo>
                  <a:pt x="77723" y="288797"/>
                </a:lnTo>
                <a:lnTo>
                  <a:pt x="86855" y="304038"/>
                </a:lnTo>
                <a:lnTo>
                  <a:pt x="86855" y="303276"/>
                </a:lnTo>
                <a:lnTo>
                  <a:pt x="97535" y="318515"/>
                </a:lnTo>
                <a:lnTo>
                  <a:pt x="96773" y="317753"/>
                </a:lnTo>
                <a:lnTo>
                  <a:pt x="108953" y="331470"/>
                </a:lnTo>
                <a:lnTo>
                  <a:pt x="108191" y="331470"/>
                </a:lnTo>
                <a:lnTo>
                  <a:pt x="120395" y="344423"/>
                </a:lnTo>
                <a:lnTo>
                  <a:pt x="120395" y="343661"/>
                </a:lnTo>
                <a:lnTo>
                  <a:pt x="126479" y="350520"/>
                </a:lnTo>
                <a:lnTo>
                  <a:pt x="126479" y="349758"/>
                </a:lnTo>
                <a:lnTo>
                  <a:pt x="133350" y="355853"/>
                </a:lnTo>
                <a:lnTo>
                  <a:pt x="140207" y="361188"/>
                </a:lnTo>
                <a:lnTo>
                  <a:pt x="139445" y="361188"/>
                </a:lnTo>
                <a:lnTo>
                  <a:pt x="147053" y="366521"/>
                </a:lnTo>
                <a:lnTo>
                  <a:pt x="146291" y="366521"/>
                </a:lnTo>
                <a:lnTo>
                  <a:pt x="153923" y="371094"/>
                </a:lnTo>
                <a:lnTo>
                  <a:pt x="153161" y="371094"/>
                </a:lnTo>
                <a:lnTo>
                  <a:pt x="168402" y="380238"/>
                </a:lnTo>
                <a:lnTo>
                  <a:pt x="168402" y="379476"/>
                </a:lnTo>
                <a:lnTo>
                  <a:pt x="176021" y="383285"/>
                </a:lnTo>
                <a:lnTo>
                  <a:pt x="184391" y="387095"/>
                </a:lnTo>
                <a:lnTo>
                  <a:pt x="183629" y="387095"/>
                </a:lnTo>
                <a:lnTo>
                  <a:pt x="192023" y="390144"/>
                </a:lnTo>
                <a:lnTo>
                  <a:pt x="192023" y="389382"/>
                </a:lnTo>
                <a:lnTo>
                  <a:pt x="204203" y="393953"/>
                </a:lnTo>
                <a:lnTo>
                  <a:pt x="217169" y="397764"/>
                </a:lnTo>
                <a:lnTo>
                  <a:pt x="216407" y="397764"/>
                </a:lnTo>
                <a:lnTo>
                  <a:pt x="230123" y="400811"/>
                </a:lnTo>
                <a:lnTo>
                  <a:pt x="243826" y="404621"/>
                </a:lnTo>
                <a:lnTo>
                  <a:pt x="243826" y="403859"/>
                </a:lnTo>
                <a:lnTo>
                  <a:pt x="257543" y="407670"/>
                </a:lnTo>
                <a:lnTo>
                  <a:pt x="272033" y="409955"/>
                </a:lnTo>
                <a:lnTo>
                  <a:pt x="300976" y="415289"/>
                </a:lnTo>
                <a:lnTo>
                  <a:pt x="331469" y="419100"/>
                </a:lnTo>
                <a:lnTo>
                  <a:pt x="330707" y="419100"/>
                </a:lnTo>
                <a:cubicBezTo>
                  <a:pt x="403250" y="427139"/>
                  <a:pt x="493064" y="430263"/>
                  <a:pt x="563867" y="408432"/>
                </a:cubicBezTo>
                <a:lnTo>
                  <a:pt x="563105" y="408432"/>
                </a:lnTo>
                <a:lnTo>
                  <a:pt x="573785" y="405383"/>
                </a:lnTo>
                <a:lnTo>
                  <a:pt x="573023" y="405383"/>
                </a:lnTo>
                <a:lnTo>
                  <a:pt x="582917" y="401573"/>
                </a:lnTo>
                <a:lnTo>
                  <a:pt x="582155" y="401573"/>
                </a:lnTo>
                <a:lnTo>
                  <a:pt x="591311" y="397764"/>
                </a:lnTo>
                <a:lnTo>
                  <a:pt x="590550" y="397764"/>
                </a:lnTo>
                <a:lnTo>
                  <a:pt x="598931" y="393191"/>
                </a:lnTo>
                <a:lnTo>
                  <a:pt x="598169" y="393191"/>
                </a:lnTo>
                <a:lnTo>
                  <a:pt x="605776" y="388620"/>
                </a:lnTo>
                <a:lnTo>
                  <a:pt x="605028" y="389382"/>
                </a:lnTo>
                <a:lnTo>
                  <a:pt x="613409" y="382523"/>
                </a:lnTo>
                <a:lnTo>
                  <a:pt x="621017" y="375665"/>
                </a:lnTo>
                <a:lnTo>
                  <a:pt x="628650" y="369570"/>
                </a:lnTo>
                <a:lnTo>
                  <a:pt x="627874" y="369570"/>
                </a:lnTo>
                <a:lnTo>
                  <a:pt x="635507" y="363473"/>
                </a:lnTo>
                <a:lnTo>
                  <a:pt x="634745" y="363473"/>
                </a:lnTo>
                <a:lnTo>
                  <a:pt x="641591" y="356615"/>
                </a:lnTo>
                <a:lnTo>
                  <a:pt x="640829" y="357377"/>
                </a:lnTo>
                <a:lnTo>
                  <a:pt x="646924" y="350520"/>
                </a:lnTo>
                <a:lnTo>
                  <a:pt x="646924" y="351282"/>
                </a:lnTo>
                <a:lnTo>
                  <a:pt x="652271" y="344423"/>
                </a:lnTo>
                <a:lnTo>
                  <a:pt x="652271" y="345185"/>
                </a:lnTo>
                <a:cubicBezTo>
                  <a:pt x="662888" y="331698"/>
                  <a:pt x="669493" y="321678"/>
                  <a:pt x="678167" y="307085"/>
                </a:cubicBezTo>
                <a:lnTo>
                  <a:pt x="677405" y="307085"/>
                </a:lnTo>
                <a:lnTo>
                  <a:pt x="680453" y="302514"/>
                </a:lnTo>
                <a:lnTo>
                  <a:pt x="681976" y="297941"/>
                </a:lnTo>
                <a:lnTo>
                  <a:pt x="685800" y="289559"/>
                </a:lnTo>
                <a:lnTo>
                  <a:pt x="685038" y="289559"/>
                </a:lnTo>
                <a:lnTo>
                  <a:pt x="688085" y="281939"/>
                </a:lnTo>
                <a:lnTo>
                  <a:pt x="687323" y="282701"/>
                </a:lnTo>
                <a:lnTo>
                  <a:pt x="689609" y="275844"/>
                </a:lnTo>
                <a:lnTo>
                  <a:pt x="689609" y="272795"/>
                </a:lnTo>
                <a:lnTo>
                  <a:pt x="689609" y="273558"/>
                </a:lnTo>
                <a:lnTo>
                  <a:pt x="690371" y="270509"/>
                </a:lnTo>
                <a:lnTo>
                  <a:pt x="690371" y="268223"/>
                </a:lnTo>
                <a:lnTo>
                  <a:pt x="691133" y="265938"/>
                </a:lnTo>
                <a:lnTo>
                  <a:pt x="691133" y="266700"/>
                </a:lnTo>
                <a:lnTo>
                  <a:pt x="691133" y="262889"/>
                </a:lnTo>
                <a:lnTo>
                  <a:pt x="691133" y="263651"/>
                </a:lnTo>
                <a:lnTo>
                  <a:pt x="691133" y="261365"/>
                </a:lnTo>
                <a:lnTo>
                  <a:pt x="691133" y="262127"/>
                </a:lnTo>
                <a:lnTo>
                  <a:pt x="691133" y="260603"/>
                </a:lnTo>
                <a:lnTo>
                  <a:pt x="710183" y="260603"/>
                </a:lnTo>
                <a:lnTo>
                  <a:pt x="710183" y="261365"/>
                </a:lnTo>
                <a:lnTo>
                  <a:pt x="710183" y="259841"/>
                </a:lnTo>
                <a:cubicBezTo>
                  <a:pt x="709904" y="297979"/>
                  <a:pt x="685850" y="335559"/>
                  <a:pt x="661403" y="363473"/>
                </a:cubicBezTo>
                <a:cubicBezTo>
                  <a:pt x="597382" y="441883"/>
                  <a:pt x="499706" y="444880"/>
                  <a:pt x="406145" y="443483"/>
                </a:cubicBezTo>
                <a:cubicBezTo>
                  <a:pt x="311708" y="437591"/>
                  <a:pt x="158394" y="429336"/>
                  <a:pt x="94474" y="343661"/>
                </a:cubicBezTo>
                <a:cubicBezTo>
                  <a:pt x="11303" y="247306"/>
                  <a:pt x="9118" y="150367"/>
                  <a:pt x="1523" y="30479"/>
                </a:cubicBezTo>
                <a:lnTo>
                  <a:pt x="1523" y="31241"/>
                </a:lnTo>
                <a:cubicBezTo>
                  <a:pt x="571" y="21094"/>
                  <a:pt x="355" y="10921"/>
                  <a:pt x="0" y="761"/>
                </a:cubicBezTo>
                <a:lnTo>
                  <a:pt x="19050" y="761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Freeform 3"/>
          <p:cNvSpPr/>
          <p:nvPr/>
        </p:nvSpPr>
        <p:spPr>
          <a:xfrm>
            <a:off x="5677547" y="3166110"/>
            <a:ext cx="835139" cy="229361"/>
          </a:xfrm>
          <a:custGeom>
            <a:avLst/>
            <a:gdLst>
              <a:gd name="connsiteX0" fmla="*/ 828294 w 835139"/>
              <a:gd name="connsiteY0" fmla="*/ 156972 h 229361"/>
              <a:gd name="connsiteX1" fmla="*/ 390905 w 835139"/>
              <a:gd name="connsiteY1" fmla="*/ 60197 h 229361"/>
              <a:gd name="connsiteX2" fmla="*/ 304800 w 835139"/>
              <a:gd name="connsiteY2" fmla="*/ 41910 h 229361"/>
              <a:gd name="connsiteX3" fmla="*/ 279654 w 835139"/>
              <a:gd name="connsiteY3" fmla="*/ 35813 h 229361"/>
              <a:gd name="connsiteX4" fmla="*/ 275082 w 835139"/>
              <a:gd name="connsiteY4" fmla="*/ 35051 h 229361"/>
              <a:gd name="connsiteX5" fmla="*/ 271272 w 835139"/>
              <a:gd name="connsiteY5" fmla="*/ 34289 h 229361"/>
              <a:gd name="connsiteX6" fmla="*/ 268223 w 835139"/>
              <a:gd name="connsiteY6" fmla="*/ 33527 h 229361"/>
              <a:gd name="connsiteX7" fmla="*/ 265938 w 835139"/>
              <a:gd name="connsiteY7" fmla="*/ 32766 h 229361"/>
              <a:gd name="connsiteX8" fmla="*/ 264414 w 835139"/>
              <a:gd name="connsiteY8" fmla="*/ 32766 h 229361"/>
              <a:gd name="connsiteX9" fmla="*/ 263652 w 835139"/>
              <a:gd name="connsiteY9" fmla="*/ 32004 h 229361"/>
              <a:gd name="connsiteX10" fmla="*/ 262890 w 835139"/>
              <a:gd name="connsiteY10" fmla="*/ 32004 h 229361"/>
              <a:gd name="connsiteX11" fmla="*/ 263652 w 835139"/>
              <a:gd name="connsiteY11" fmla="*/ 32766 h 229361"/>
              <a:gd name="connsiteX12" fmla="*/ 262128 w 835139"/>
              <a:gd name="connsiteY12" fmla="*/ 32004 h 229361"/>
              <a:gd name="connsiteX13" fmla="*/ 261366 w 835139"/>
              <a:gd name="connsiteY13" fmla="*/ 32004 h 229361"/>
              <a:gd name="connsiteX14" fmla="*/ 262890 w 835139"/>
              <a:gd name="connsiteY14" fmla="*/ 32004 h 229361"/>
              <a:gd name="connsiteX15" fmla="*/ 252984 w 835139"/>
              <a:gd name="connsiteY15" fmla="*/ 30479 h 229361"/>
              <a:gd name="connsiteX16" fmla="*/ 253746 w 835139"/>
              <a:gd name="connsiteY16" fmla="*/ 30479 h 229361"/>
              <a:gd name="connsiteX17" fmla="*/ 243078 w 835139"/>
              <a:gd name="connsiteY17" fmla="*/ 29717 h 229361"/>
              <a:gd name="connsiteX18" fmla="*/ 243840 w 835139"/>
              <a:gd name="connsiteY18" fmla="*/ 29717 h 229361"/>
              <a:gd name="connsiteX19" fmla="*/ 233172 w 835139"/>
              <a:gd name="connsiteY19" fmla="*/ 28955 h 229361"/>
              <a:gd name="connsiteX20" fmla="*/ 233934 w 835139"/>
              <a:gd name="connsiteY20" fmla="*/ 28955 h 229361"/>
              <a:gd name="connsiteX21" fmla="*/ 224028 w 835139"/>
              <a:gd name="connsiteY21" fmla="*/ 28955 h 229361"/>
              <a:gd name="connsiteX22" fmla="*/ 224790 w 835139"/>
              <a:gd name="connsiteY22" fmla="*/ 28955 h 229361"/>
              <a:gd name="connsiteX23" fmla="*/ 214122 w 835139"/>
              <a:gd name="connsiteY23" fmla="*/ 28955 h 229361"/>
              <a:gd name="connsiteX24" fmla="*/ 214884 w 835139"/>
              <a:gd name="connsiteY24" fmla="*/ 28955 h 229361"/>
              <a:gd name="connsiteX25" fmla="*/ 204978 w 835139"/>
              <a:gd name="connsiteY25" fmla="*/ 29717 h 229361"/>
              <a:gd name="connsiteX26" fmla="*/ 205740 w 835139"/>
              <a:gd name="connsiteY26" fmla="*/ 29717 h 229361"/>
              <a:gd name="connsiteX27" fmla="*/ 195072 w 835139"/>
              <a:gd name="connsiteY27" fmla="*/ 31241 h 229361"/>
              <a:gd name="connsiteX28" fmla="*/ 195834 w 835139"/>
              <a:gd name="connsiteY28" fmla="*/ 30479 h 229361"/>
              <a:gd name="connsiteX29" fmla="*/ 185928 w 835139"/>
              <a:gd name="connsiteY29" fmla="*/ 32766 h 229361"/>
              <a:gd name="connsiteX30" fmla="*/ 186690 w 835139"/>
              <a:gd name="connsiteY30" fmla="*/ 32766 h 229361"/>
              <a:gd name="connsiteX31" fmla="*/ 176784 w 835139"/>
              <a:gd name="connsiteY31" fmla="*/ 35051 h 229361"/>
              <a:gd name="connsiteX32" fmla="*/ 177546 w 835139"/>
              <a:gd name="connsiteY32" fmla="*/ 34289 h 229361"/>
              <a:gd name="connsiteX33" fmla="*/ 168402 w 835139"/>
              <a:gd name="connsiteY33" fmla="*/ 37338 h 229361"/>
              <a:gd name="connsiteX34" fmla="*/ 169164 w 835139"/>
              <a:gd name="connsiteY34" fmla="*/ 37338 h 229361"/>
              <a:gd name="connsiteX35" fmla="*/ 159258 w 835139"/>
              <a:gd name="connsiteY35" fmla="*/ 40385 h 229361"/>
              <a:gd name="connsiteX36" fmla="*/ 160020 w 835139"/>
              <a:gd name="connsiteY36" fmla="*/ 40385 h 229361"/>
              <a:gd name="connsiteX37" fmla="*/ 150876 w 835139"/>
              <a:gd name="connsiteY37" fmla="*/ 43433 h 229361"/>
              <a:gd name="connsiteX38" fmla="*/ 151638 w 835139"/>
              <a:gd name="connsiteY38" fmla="*/ 43433 h 229361"/>
              <a:gd name="connsiteX39" fmla="*/ 142494 w 835139"/>
              <a:gd name="connsiteY39" fmla="*/ 47244 h 229361"/>
              <a:gd name="connsiteX40" fmla="*/ 143255 w 835139"/>
              <a:gd name="connsiteY40" fmla="*/ 47244 h 229361"/>
              <a:gd name="connsiteX41" fmla="*/ 134111 w 835139"/>
              <a:gd name="connsiteY41" fmla="*/ 51816 h 229361"/>
              <a:gd name="connsiteX42" fmla="*/ 134873 w 835139"/>
              <a:gd name="connsiteY42" fmla="*/ 51054 h 229361"/>
              <a:gd name="connsiteX43" fmla="*/ 125729 w 835139"/>
              <a:gd name="connsiteY43" fmla="*/ 56388 h 229361"/>
              <a:gd name="connsiteX44" fmla="*/ 126491 w 835139"/>
              <a:gd name="connsiteY44" fmla="*/ 55625 h 229361"/>
              <a:gd name="connsiteX45" fmla="*/ 118110 w 835139"/>
              <a:gd name="connsiteY45" fmla="*/ 60960 h 229361"/>
              <a:gd name="connsiteX46" fmla="*/ 118872 w 835139"/>
              <a:gd name="connsiteY46" fmla="*/ 60960 h 229361"/>
              <a:gd name="connsiteX47" fmla="*/ 110490 w 835139"/>
              <a:gd name="connsiteY47" fmla="*/ 66294 h 229361"/>
              <a:gd name="connsiteX48" fmla="*/ 111252 w 835139"/>
              <a:gd name="connsiteY48" fmla="*/ 66294 h 229361"/>
              <a:gd name="connsiteX49" fmla="*/ 103632 w 835139"/>
              <a:gd name="connsiteY49" fmla="*/ 72389 h 229361"/>
              <a:gd name="connsiteX50" fmla="*/ 103632 w 835139"/>
              <a:gd name="connsiteY50" fmla="*/ 71627 h 229361"/>
              <a:gd name="connsiteX51" fmla="*/ 96011 w 835139"/>
              <a:gd name="connsiteY51" fmla="*/ 78485 h 229361"/>
              <a:gd name="connsiteX52" fmla="*/ 96773 w 835139"/>
              <a:gd name="connsiteY52" fmla="*/ 77723 h 229361"/>
              <a:gd name="connsiteX53" fmla="*/ 89916 w 835139"/>
              <a:gd name="connsiteY53" fmla="*/ 84582 h 229361"/>
              <a:gd name="connsiteX54" fmla="*/ 89916 w 835139"/>
              <a:gd name="connsiteY54" fmla="*/ 83819 h 229361"/>
              <a:gd name="connsiteX55" fmla="*/ 83058 w 835139"/>
              <a:gd name="connsiteY55" fmla="*/ 91439 h 229361"/>
              <a:gd name="connsiteX56" fmla="*/ 83820 w 835139"/>
              <a:gd name="connsiteY56" fmla="*/ 90677 h 229361"/>
              <a:gd name="connsiteX57" fmla="*/ 76961 w 835139"/>
              <a:gd name="connsiteY57" fmla="*/ 98298 h 229361"/>
              <a:gd name="connsiteX58" fmla="*/ 77723 w 835139"/>
              <a:gd name="connsiteY58" fmla="*/ 97536 h 229361"/>
              <a:gd name="connsiteX59" fmla="*/ 71628 w 835139"/>
              <a:gd name="connsiteY59" fmla="*/ 105918 h 229361"/>
              <a:gd name="connsiteX60" fmla="*/ 71628 w 835139"/>
              <a:gd name="connsiteY60" fmla="*/ 105155 h 229361"/>
              <a:gd name="connsiteX61" fmla="*/ 66294 w 835139"/>
              <a:gd name="connsiteY61" fmla="*/ 112775 h 229361"/>
              <a:gd name="connsiteX62" fmla="*/ 60960 w 835139"/>
              <a:gd name="connsiteY62" fmla="*/ 121157 h 229361"/>
              <a:gd name="connsiteX63" fmla="*/ 60960 w 835139"/>
              <a:gd name="connsiteY63" fmla="*/ 120395 h 229361"/>
              <a:gd name="connsiteX64" fmla="*/ 56388 w 835139"/>
              <a:gd name="connsiteY64" fmla="*/ 129539 h 229361"/>
              <a:gd name="connsiteX65" fmla="*/ 56388 w 835139"/>
              <a:gd name="connsiteY65" fmla="*/ 128777 h 229361"/>
              <a:gd name="connsiteX66" fmla="*/ 51816 w 835139"/>
              <a:gd name="connsiteY66" fmla="*/ 137922 h 229361"/>
              <a:gd name="connsiteX67" fmla="*/ 52578 w 835139"/>
              <a:gd name="connsiteY67" fmla="*/ 137160 h 229361"/>
              <a:gd name="connsiteX68" fmla="*/ 48005 w 835139"/>
              <a:gd name="connsiteY68" fmla="*/ 146304 h 229361"/>
              <a:gd name="connsiteX69" fmla="*/ 48005 w 835139"/>
              <a:gd name="connsiteY69" fmla="*/ 145542 h 229361"/>
              <a:gd name="connsiteX70" fmla="*/ 44196 w 835139"/>
              <a:gd name="connsiteY70" fmla="*/ 155448 h 229361"/>
              <a:gd name="connsiteX71" fmla="*/ 44958 w 835139"/>
              <a:gd name="connsiteY71" fmla="*/ 154686 h 229361"/>
              <a:gd name="connsiteX72" fmla="*/ 41910 w 835139"/>
              <a:gd name="connsiteY72" fmla="*/ 164592 h 229361"/>
              <a:gd name="connsiteX73" fmla="*/ 41910 w 835139"/>
              <a:gd name="connsiteY73" fmla="*/ 163830 h 229361"/>
              <a:gd name="connsiteX74" fmla="*/ 38861 w 835139"/>
              <a:gd name="connsiteY74" fmla="*/ 173736 h 229361"/>
              <a:gd name="connsiteX75" fmla="*/ 38861 w 835139"/>
              <a:gd name="connsiteY75" fmla="*/ 172974 h 229361"/>
              <a:gd name="connsiteX76" fmla="*/ 36576 w 835139"/>
              <a:gd name="connsiteY76" fmla="*/ 183642 h 229361"/>
              <a:gd name="connsiteX77" fmla="*/ 36576 w 835139"/>
              <a:gd name="connsiteY77" fmla="*/ 182880 h 229361"/>
              <a:gd name="connsiteX78" fmla="*/ 35052 w 835139"/>
              <a:gd name="connsiteY78" fmla="*/ 191261 h 229361"/>
              <a:gd name="connsiteX79" fmla="*/ 34290 w 835139"/>
              <a:gd name="connsiteY79" fmla="*/ 198119 h 229361"/>
              <a:gd name="connsiteX80" fmla="*/ 32766 w 835139"/>
              <a:gd name="connsiteY80" fmla="*/ 204216 h 229361"/>
              <a:gd name="connsiteX81" fmla="*/ 32004 w 835139"/>
              <a:gd name="connsiteY81" fmla="*/ 209549 h 229361"/>
              <a:gd name="connsiteX82" fmla="*/ 28955 w 835139"/>
              <a:gd name="connsiteY82" fmla="*/ 225551 h 229361"/>
              <a:gd name="connsiteX83" fmla="*/ 28955 w 835139"/>
              <a:gd name="connsiteY83" fmla="*/ 224789 h 229361"/>
              <a:gd name="connsiteX84" fmla="*/ 28955 w 835139"/>
              <a:gd name="connsiteY84" fmla="*/ 226313 h 229361"/>
              <a:gd name="connsiteX85" fmla="*/ 28194 w 835139"/>
              <a:gd name="connsiteY85" fmla="*/ 227837 h 229361"/>
              <a:gd name="connsiteX86" fmla="*/ 28194 w 835139"/>
              <a:gd name="connsiteY86" fmla="*/ 229361 h 229361"/>
              <a:gd name="connsiteX87" fmla="*/ 28194 w 835139"/>
              <a:gd name="connsiteY87" fmla="*/ 226313 h 229361"/>
              <a:gd name="connsiteX88" fmla="*/ 0 w 835139"/>
              <a:gd name="connsiteY88" fmla="*/ 226313 h 229361"/>
              <a:gd name="connsiteX89" fmla="*/ 0 w 835139"/>
              <a:gd name="connsiteY89" fmla="*/ 224789 h 229361"/>
              <a:gd name="connsiteX90" fmla="*/ 761 w 835139"/>
              <a:gd name="connsiteY90" fmla="*/ 222504 h 229361"/>
              <a:gd name="connsiteX91" fmla="*/ 0 w 835139"/>
              <a:gd name="connsiteY91" fmla="*/ 222504 h 229361"/>
              <a:gd name="connsiteX92" fmla="*/ 761 w 835139"/>
              <a:gd name="connsiteY92" fmla="*/ 221742 h 229361"/>
              <a:gd name="connsiteX93" fmla="*/ 761 w 835139"/>
              <a:gd name="connsiteY93" fmla="*/ 222504 h 229361"/>
              <a:gd name="connsiteX94" fmla="*/ 62484 w 835139"/>
              <a:gd name="connsiteY94" fmla="*/ 71627 h 229361"/>
              <a:gd name="connsiteX95" fmla="*/ 160020 w 835139"/>
              <a:gd name="connsiteY95" fmla="*/ 9905 h 229361"/>
              <a:gd name="connsiteX96" fmla="*/ 212597 w 835139"/>
              <a:gd name="connsiteY96" fmla="*/ 0 h 229361"/>
              <a:gd name="connsiteX97" fmla="*/ 234696 w 835139"/>
              <a:gd name="connsiteY97" fmla="*/ 0 h 229361"/>
              <a:gd name="connsiteX98" fmla="*/ 246126 w 835139"/>
              <a:gd name="connsiteY98" fmla="*/ 761 h 229361"/>
              <a:gd name="connsiteX99" fmla="*/ 256794 w 835139"/>
              <a:gd name="connsiteY99" fmla="*/ 2285 h 229361"/>
              <a:gd name="connsiteX100" fmla="*/ 268985 w 835139"/>
              <a:gd name="connsiteY100" fmla="*/ 4572 h 229361"/>
              <a:gd name="connsiteX101" fmla="*/ 270510 w 835139"/>
              <a:gd name="connsiteY101" fmla="*/ 4572 h 229361"/>
              <a:gd name="connsiteX102" fmla="*/ 267461 w 835139"/>
              <a:gd name="connsiteY102" fmla="*/ 3810 h 229361"/>
              <a:gd name="connsiteX103" fmla="*/ 268985 w 835139"/>
              <a:gd name="connsiteY103" fmla="*/ 4572 h 229361"/>
              <a:gd name="connsiteX104" fmla="*/ 270510 w 835139"/>
              <a:gd name="connsiteY104" fmla="*/ 4572 h 229361"/>
              <a:gd name="connsiteX105" fmla="*/ 272034 w 835139"/>
              <a:gd name="connsiteY105" fmla="*/ 5333 h 229361"/>
              <a:gd name="connsiteX106" fmla="*/ 274320 w 835139"/>
              <a:gd name="connsiteY106" fmla="*/ 5333 h 229361"/>
              <a:gd name="connsiteX107" fmla="*/ 277367 w 835139"/>
              <a:gd name="connsiteY107" fmla="*/ 6095 h 229361"/>
              <a:gd name="connsiteX108" fmla="*/ 302514 w 835139"/>
              <a:gd name="connsiteY108" fmla="*/ 11429 h 229361"/>
              <a:gd name="connsiteX109" fmla="*/ 387096 w 835139"/>
              <a:gd name="connsiteY109" fmla="*/ 30479 h 229361"/>
              <a:gd name="connsiteX110" fmla="*/ 835139 w 835139"/>
              <a:gd name="connsiteY110" fmla="*/ 129539 h 229361"/>
              <a:gd name="connsiteX111" fmla="*/ 828294 w 835139"/>
              <a:gd name="connsiteY111" fmla="*/ 156972 h 2293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  <a:cxn ang="61">
                <a:pos x="connsiteX61" y="connsiteY61"/>
              </a:cxn>
              <a:cxn ang="62">
                <a:pos x="connsiteX62" y="connsiteY62"/>
              </a:cxn>
              <a:cxn ang="63">
                <a:pos x="connsiteX63" y="connsiteY63"/>
              </a:cxn>
              <a:cxn ang="64">
                <a:pos x="connsiteX64" y="connsiteY64"/>
              </a:cxn>
              <a:cxn ang="65">
                <a:pos x="connsiteX65" y="connsiteY65"/>
              </a:cxn>
              <a:cxn ang="66">
                <a:pos x="connsiteX66" y="connsiteY66"/>
              </a:cxn>
              <a:cxn ang="67">
                <a:pos x="connsiteX67" y="connsiteY67"/>
              </a:cxn>
              <a:cxn ang="68">
                <a:pos x="connsiteX68" y="connsiteY68"/>
              </a:cxn>
              <a:cxn ang="69">
                <a:pos x="connsiteX69" y="connsiteY69"/>
              </a:cxn>
              <a:cxn ang="70">
                <a:pos x="connsiteX70" y="connsiteY70"/>
              </a:cxn>
              <a:cxn ang="71">
                <a:pos x="connsiteX71" y="connsiteY71"/>
              </a:cxn>
              <a:cxn ang="72">
                <a:pos x="connsiteX72" y="connsiteY72"/>
              </a:cxn>
              <a:cxn ang="73">
                <a:pos x="connsiteX73" y="connsiteY73"/>
              </a:cxn>
              <a:cxn ang="74">
                <a:pos x="connsiteX74" y="connsiteY74"/>
              </a:cxn>
              <a:cxn ang="75">
                <a:pos x="connsiteX75" y="connsiteY75"/>
              </a:cxn>
              <a:cxn ang="76">
                <a:pos x="connsiteX76" y="connsiteY76"/>
              </a:cxn>
              <a:cxn ang="77">
                <a:pos x="connsiteX77" y="connsiteY77"/>
              </a:cxn>
              <a:cxn ang="78">
                <a:pos x="connsiteX78" y="connsiteY78"/>
              </a:cxn>
              <a:cxn ang="79">
                <a:pos x="connsiteX79" y="connsiteY79"/>
              </a:cxn>
              <a:cxn ang="80">
                <a:pos x="connsiteX80" y="connsiteY80"/>
              </a:cxn>
              <a:cxn ang="81">
                <a:pos x="connsiteX81" y="connsiteY81"/>
              </a:cxn>
              <a:cxn ang="82">
                <a:pos x="connsiteX82" y="connsiteY82"/>
              </a:cxn>
              <a:cxn ang="83">
                <a:pos x="connsiteX83" y="connsiteY83"/>
              </a:cxn>
              <a:cxn ang="84">
                <a:pos x="connsiteX84" y="connsiteY84"/>
              </a:cxn>
              <a:cxn ang="85">
                <a:pos x="connsiteX85" y="connsiteY85"/>
              </a:cxn>
              <a:cxn ang="86">
                <a:pos x="connsiteX86" y="connsiteY86"/>
              </a:cxn>
              <a:cxn ang="87">
                <a:pos x="connsiteX87" y="connsiteY87"/>
              </a:cxn>
              <a:cxn ang="88">
                <a:pos x="connsiteX88" y="connsiteY88"/>
              </a:cxn>
              <a:cxn ang="89">
                <a:pos x="connsiteX89" y="connsiteY89"/>
              </a:cxn>
              <a:cxn ang="90">
                <a:pos x="connsiteX90" y="connsiteY90"/>
              </a:cxn>
              <a:cxn ang="91">
                <a:pos x="connsiteX91" y="connsiteY91"/>
              </a:cxn>
              <a:cxn ang="92">
                <a:pos x="connsiteX92" y="connsiteY92"/>
              </a:cxn>
              <a:cxn ang="93">
                <a:pos x="connsiteX93" y="connsiteY93"/>
              </a:cxn>
              <a:cxn ang="94">
                <a:pos x="connsiteX94" y="connsiteY94"/>
              </a:cxn>
              <a:cxn ang="95">
                <a:pos x="connsiteX95" y="connsiteY95"/>
              </a:cxn>
              <a:cxn ang="96">
                <a:pos x="connsiteX96" y="connsiteY96"/>
              </a:cxn>
              <a:cxn ang="97">
                <a:pos x="connsiteX97" y="connsiteY97"/>
              </a:cxn>
              <a:cxn ang="98">
                <a:pos x="connsiteX98" y="connsiteY98"/>
              </a:cxn>
              <a:cxn ang="99">
                <a:pos x="connsiteX99" y="connsiteY99"/>
              </a:cxn>
              <a:cxn ang="100">
                <a:pos x="connsiteX100" y="connsiteY100"/>
              </a:cxn>
              <a:cxn ang="101">
                <a:pos x="connsiteX101" y="connsiteY101"/>
              </a:cxn>
              <a:cxn ang="102">
                <a:pos x="connsiteX102" y="connsiteY102"/>
              </a:cxn>
              <a:cxn ang="103">
                <a:pos x="connsiteX103" y="connsiteY103"/>
              </a:cxn>
              <a:cxn ang="104">
                <a:pos x="connsiteX104" y="connsiteY104"/>
              </a:cxn>
              <a:cxn ang="105">
                <a:pos x="connsiteX105" y="connsiteY105"/>
              </a:cxn>
              <a:cxn ang="106">
                <a:pos x="connsiteX106" y="connsiteY106"/>
              </a:cxn>
              <a:cxn ang="107">
                <a:pos x="connsiteX107" y="connsiteY107"/>
              </a:cxn>
              <a:cxn ang="108">
                <a:pos x="connsiteX108" y="connsiteY108"/>
              </a:cxn>
              <a:cxn ang="109">
                <a:pos x="connsiteX109" y="connsiteY109"/>
              </a:cxn>
              <a:cxn ang="110">
                <a:pos x="connsiteX110" y="connsiteY110"/>
              </a:cxn>
              <a:cxn ang="111">
                <a:pos x="connsiteX111" y="connsiteY111"/>
              </a:cxn>
            </a:cxnLst>
            <a:rect l="l" t="t" r="r" b="b"/>
            <a:pathLst>
              <a:path w="835139" h="229361">
                <a:moveTo>
                  <a:pt x="828294" y="156972"/>
                </a:moveTo>
                <a:cubicBezTo>
                  <a:pt x="682536" y="124536"/>
                  <a:pt x="536511" y="92976"/>
                  <a:pt x="390905" y="60197"/>
                </a:cubicBezTo>
                <a:cubicBezTo>
                  <a:pt x="363042" y="55181"/>
                  <a:pt x="332562" y="46901"/>
                  <a:pt x="304800" y="41910"/>
                </a:cubicBezTo>
                <a:cubicBezTo>
                  <a:pt x="297230" y="39077"/>
                  <a:pt x="287654" y="38392"/>
                  <a:pt x="279654" y="35813"/>
                </a:cubicBezTo>
                <a:lnTo>
                  <a:pt x="275082" y="35051"/>
                </a:lnTo>
                <a:lnTo>
                  <a:pt x="271272" y="34289"/>
                </a:lnTo>
                <a:lnTo>
                  <a:pt x="268223" y="33527"/>
                </a:lnTo>
                <a:lnTo>
                  <a:pt x="265938" y="32766"/>
                </a:lnTo>
                <a:lnTo>
                  <a:pt x="264414" y="32766"/>
                </a:lnTo>
                <a:lnTo>
                  <a:pt x="263652" y="32004"/>
                </a:lnTo>
                <a:lnTo>
                  <a:pt x="262890" y="32004"/>
                </a:lnTo>
                <a:lnTo>
                  <a:pt x="263652" y="32766"/>
                </a:lnTo>
                <a:lnTo>
                  <a:pt x="262128" y="32004"/>
                </a:lnTo>
                <a:lnTo>
                  <a:pt x="261366" y="32004"/>
                </a:lnTo>
                <a:lnTo>
                  <a:pt x="262890" y="32004"/>
                </a:lnTo>
                <a:lnTo>
                  <a:pt x="252984" y="30479"/>
                </a:lnTo>
                <a:lnTo>
                  <a:pt x="253746" y="30479"/>
                </a:lnTo>
                <a:lnTo>
                  <a:pt x="243078" y="29717"/>
                </a:lnTo>
                <a:lnTo>
                  <a:pt x="243840" y="29717"/>
                </a:lnTo>
                <a:lnTo>
                  <a:pt x="233172" y="28955"/>
                </a:lnTo>
                <a:lnTo>
                  <a:pt x="233934" y="28955"/>
                </a:lnTo>
                <a:lnTo>
                  <a:pt x="224028" y="28955"/>
                </a:lnTo>
                <a:lnTo>
                  <a:pt x="224790" y="28955"/>
                </a:lnTo>
                <a:lnTo>
                  <a:pt x="214122" y="28955"/>
                </a:lnTo>
                <a:lnTo>
                  <a:pt x="214884" y="28955"/>
                </a:lnTo>
                <a:lnTo>
                  <a:pt x="204978" y="29717"/>
                </a:lnTo>
                <a:lnTo>
                  <a:pt x="205740" y="29717"/>
                </a:lnTo>
                <a:lnTo>
                  <a:pt x="195072" y="31241"/>
                </a:lnTo>
                <a:lnTo>
                  <a:pt x="195834" y="30479"/>
                </a:lnTo>
                <a:lnTo>
                  <a:pt x="185928" y="32766"/>
                </a:lnTo>
                <a:lnTo>
                  <a:pt x="186690" y="32766"/>
                </a:lnTo>
                <a:lnTo>
                  <a:pt x="176784" y="35051"/>
                </a:lnTo>
                <a:lnTo>
                  <a:pt x="177546" y="34289"/>
                </a:lnTo>
                <a:lnTo>
                  <a:pt x="168402" y="37338"/>
                </a:lnTo>
                <a:lnTo>
                  <a:pt x="169164" y="37338"/>
                </a:lnTo>
                <a:lnTo>
                  <a:pt x="159258" y="40385"/>
                </a:lnTo>
                <a:lnTo>
                  <a:pt x="160020" y="40385"/>
                </a:lnTo>
                <a:lnTo>
                  <a:pt x="150876" y="43433"/>
                </a:lnTo>
                <a:lnTo>
                  <a:pt x="151638" y="43433"/>
                </a:lnTo>
                <a:lnTo>
                  <a:pt x="142494" y="47244"/>
                </a:lnTo>
                <a:lnTo>
                  <a:pt x="143255" y="47244"/>
                </a:lnTo>
                <a:lnTo>
                  <a:pt x="134111" y="51816"/>
                </a:lnTo>
                <a:lnTo>
                  <a:pt x="134873" y="51054"/>
                </a:lnTo>
                <a:lnTo>
                  <a:pt x="125729" y="56388"/>
                </a:lnTo>
                <a:lnTo>
                  <a:pt x="126491" y="55625"/>
                </a:lnTo>
                <a:lnTo>
                  <a:pt x="118110" y="60960"/>
                </a:lnTo>
                <a:lnTo>
                  <a:pt x="118872" y="60960"/>
                </a:lnTo>
                <a:lnTo>
                  <a:pt x="110490" y="66294"/>
                </a:lnTo>
                <a:lnTo>
                  <a:pt x="111252" y="66294"/>
                </a:lnTo>
                <a:lnTo>
                  <a:pt x="103632" y="72389"/>
                </a:lnTo>
                <a:lnTo>
                  <a:pt x="103632" y="71627"/>
                </a:lnTo>
                <a:lnTo>
                  <a:pt x="96011" y="78485"/>
                </a:lnTo>
                <a:lnTo>
                  <a:pt x="96773" y="77723"/>
                </a:lnTo>
                <a:lnTo>
                  <a:pt x="89916" y="84582"/>
                </a:lnTo>
                <a:lnTo>
                  <a:pt x="89916" y="83819"/>
                </a:lnTo>
                <a:lnTo>
                  <a:pt x="83058" y="91439"/>
                </a:lnTo>
                <a:lnTo>
                  <a:pt x="83820" y="90677"/>
                </a:lnTo>
                <a:lnTo>
                  <a:pt x="76961" y="98298"/>
                </a:lnTo>
                <a:lnTo>
                  <a:pt x="77723" y="97536"/>
                </a:lnTo>
                <a:lnTo>
                  <a:pt x="71628" y="105918"/>
                </a:lnTo>
                <a:lnTo>
                  <a:pt x="71628" y="105155"/>
                </a:lnTo>
                <a:lnTo>
                  <a:pt x="66294" y="112775"/>
                </a:lnTo>
                <a:lnTo>
                  <a:pt x="60960" y="121157"/>
                </a:lnTo>
                <a:lnTo>
                  <a:pt x="60960" y="120395"/>
                </a:lnTo>
                <a:lnTo>
                  <a:pt x="56388" y="129539"/>
                </a:lnTo>
                <a:lnTo>
                  <a:pt x="56388" y="128777"/>
                </a:lnTo>
                <a:lnTo>
                  <a:pt x="51816" y="137922"/>
                </a:lnTo>
                <a:lnTo>
                  <a:pt x="52578" y="137160"/>
                </a:lnTo>
                <a:lnTo>
                  <a:pt x="48005" y="146304"/>
                </a:lnTo>
                <a:lnTo>
                  <a:pt x="48005" y="145542"/>
                </a:lnTo>
                <a:lnTo>
                  <a:pt x="44196" y="155448"/>
                </a:lnTo>
                <a:lnTo>
                  <a:pt x="44958" y="154686"/>
                </a:lnTo>
                <a:lnTo>
                  <a:pt x="41910" y="164592"/>
                </a:lnTo>
                <a:lnTo>
                  <a:pt x="41910" y="163830"/>
                </a:lnTo>
                <a:lnTo>
                  <a:pt x="38861" y="173736"/>
                </a:lnTo>
                <a:lnTo>
                  <a:pt x="38861" y="172974"/>
                </a:lnTo>
                <a:lnTo>
                  <a:pt x="36576" y="183642"/>
                </a:lnTo>
                <a:lnTo>
                  <a:pt x="36576" y="182880"/>
                </a:lnTo>
                <a:lnTo>
                  <a:pt x="35052" y="191261"/>
                </a:lnTo>
                <a:lnTo>
                  <a:pt x="34290" y="198119"/>
                </a:lnTo>
                <a:lnTo>
                  <a:pt x="32766" y="204216"/>
                </a:lnTo>
                <a:lnTo>
                  <a:pt x="32004" y="209549"/>
                </a:lnTo>
                <a:cubicBezTo>
                  <a:pt x="32029" y="213855"/>
                  <a:pt x="28702" y="222148"/>
                  <a:pt x="28955" y="225551"/>
                </a:cubicBezTo>
                <a:lnTo>
                  <a:pt x="28955" y="224789"/>
                </a:lnTo>
                <a:lnTo>
                  <a:pt x="28955" y="226313"/>
                </a:lnTo>
                <a:lnTo>
                  <a:pt x="28194" y="227837"/>
                </a:lnTo>
                <a:lnTo>
                  <a:pt x="28194" y="229361"/>
                </a:lnTo>
                <a:lnTo>
                  <a:pt x="28194" y="226313"/>
                </a:lnTo>
                <a:lnTo>
                  <a:pt x="0" y="226313"/>
                </a:lnTo>
                <a:lnTo>
                  <a:pt x="0" y="224789"/>
                </a:lnTo>
                <a:lnTo>
                  <a:pt x="761" y="222504"/>
                </a:lnTo>
                <a:lnTo>
                  <a:pt x="0" y="222504"/>
                </a:lnTo>
                <a:lnTo>
                  <a:pt x="761" y="221742"/>
                </a:lnTo>
                <a:lnTo>
                  <a:pt x="761" y="222504"/>
                </a:lnTo>
                <a:cubicBezTo>
                  <a:pt x="10642" y="161124"/>
                  <a:pt x="19050" y="120523"/>
                  <a:pt x="62484" y="71627"/>
                </a:cubicBezTo>
                <a:cubicBezTo>
                  <a:pt x="88785" y="42722"/>
                  <a:pt x="123075" y="22174"/>
                  <a:pt x="160020" y="9905"/>
                </a:cubicBezTo>
                <a:cubicBezTo>
                  <a:pt x="177787" y="3810"/>
                  <a:pt x="194271" y="2882"/>
                  <a:pt x="212597" y="0"/>
                </a:cubicBezTo>
                <a:lnTo>
                  <a:pt x="234696" y="0"/>
                </a:lnTo>
                <a:lnTo>
                  <a:pt x="246126" y="761"/>
                </a:lnTo>
                <a:lnTo>
                  <a:pt x="256794" y="2285"/>
                </a:lnTo>
                <a:lnTo>
                  <a:pt x="268985" y="4572"/>
                </a:lnTo>
                <a:lnTo>
                  <a:pt x="270510" y="4572"/>
                </a:lnTo>
                <a:lnTo>
                  <a:pt x="267461" y="3810"/>
                </a:lnTo>
                <a:lnTo>
                  <a:pt x="268985" y="4572"/>
                </a:lnTo>
                <a:lnTo>
                  <a:pt x="270510" y="4572"/>
                </a:lnTo>
                <a:lnTo>
                  <a:pt x="272034" y="5333"/>
                </a:lnTo>
                <a:lnTo>
                  <a:pt x="274320" y="5333"/>
                </a:lnTo>
                <a:lnTo>
                  <a:pt x="277367" y="6095"/>
                </a:lnTo>
                <a:cubicBezTo>
                  <a:pt x="285635" y="8432"/>
                  <a:pt x="294094" y="9562"/>
                  <a:pt x="302514" y="11429"/>
                </a:cubicBezTo>
                <a:cubicBezTo>
                  <a:pt x="330124" y="18199"/>
                  <a:pt x="359270" y="23723"/>
                  <a:pt x="387096" y="30479"/>
                </a:cubicBezTo>
                <a:cubicBezTo>
                  <a:pt x="536397" y="63614"/>
                  <a:pt x="685837" y="96176"/>
                  <a:pt x="835139" y="129539"/>
                </a:cubicBezTo>
                <a:lnTo>
                  <a:pt x="828294" y="156972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Freeform 3"/>
          <p:cNvSpPr/>
          <p:nvPr/>
        </p:nvSpPr>
        <p:spPr>
          <a:xfrm>
            <a:off x="5740793" y="5559075"/>
            <a:ext cx="1623821" cy="565118"/>
          </a:xfrm>
          <a:custGeom>
            <a:avLst/>
            <a:gdLst>
              <a:gd name="connsiteX0" fmla="*/ 0 w 1623821"/>
              <a:gd name="connsiteY0" fmla="*/ 210789 h 565118"/>
              <a:gd name="connsiteX1" fmla="*/ 292608 w 1623821"/>
              <a:gd name="connsiteY1" fmla="*/ 477 h 565118"/>
              <a:gd name="connsiteX2" fmla="*/ 291845 w 1623821"/>
              <a:gd name="connsiteY2" fmla="*/ 477 h 565118"/>
              <a:gd name="connsiteX3" fmla="*/ 990600 w 1623821"/>
              <a:gd name="connsiteY3" fmla="*/ 77439 h 565118"/>
              <a:gd name="connsiteX4" fmla="*/ 1408176 w 1623821"/>
              <a:gd name="connsiteY4" fmla="*/ 277083 h 565118"/>
              <a:gd name="connsiteX5" fmla="*/ 1595628 w 1623821"/>
              <a:gd name="connsiteY5" fmla="*/ 510254 h 565118"/>
              <a:gd name="connsiteX6" fmla="*/ 1595628 w 1623821"/>
              <a:gd name="connsiteY6" fmla="*/ 509492 h 565118"/>
              <a:gd name="connsiteX7" fmla="*/ 1623821 w 1623821"/>
              <a:gd name="connsiteY7" fmla="*/ 549878 h 565118"/>
              <a:gd name="connsiteX8" fmla="*/ 1599438 w 1623821"/>
              <a:gd name="connsiteY8" fmla="*/ 565118 h 565118"/>
              <a:gd name="connsiteX9" fmla="*/ 1598676 w 1623821"/>
              <a:gd name="connsiteY9" fmla="*/ 564357 h 565118"/>
              <a:gd name="connsiteX10" fmla="*/ 1597152 w 1623821"/>
              <a:gd name="connsiteY10" fmla="*/ 562071 h 565118"/>
              <a:gd name="connsiteX11" fmla="*/ 1597152 w 1623821"/>
              <a:gd name="connsiteY11" fmla="*/ 562833 h 565118"/>
              <a:gd name="connsiteX12" fmla="*/ 1576578 w 1623821"/>
              <a:gd name="connsiteY12" fmla="*/ 532353 h 565118"/>
              <a:gd name="connsiteX13" fmla="*/ 1576578 w 1623821"/>
              <a:gd name="connsiteY13" fmla="*/ 533115 h 565118"/>
              <a:gd name="connsiteX14" fmla="*/ 1488947 w 1623821"/>
              <a:gd name="connsiteY14" fmla="*/ 412718 h 565118"/>
              <a:gd name="connsiteX15" fmla="*/ 1489709 w 1623821"/>
              <a:gd name="connsiteY15" fmla="*/ 413480 h 565118"/>
              <a:gd name="connsiteX16" fmla="*/ 1421117 w 1623821"/>
              <a:gd name="connsiteY16" fmla="*/ 328136 h 565118"/>
              <a:gd name="connsiteX17" fmla="*/ 1421879 w 1623821"/>
              <a:gd name="connsiteY17" fmla="*/ 328136 h 565118"/>
              <a:gd name="connsiteX18" fmla="*/ 1407414 w 1623821"/>
              <a:gd name="connsiteY18" fmla="*/ 313659 h 565118"/>
              <a:gd name="connsiteX19" fmla="*/ 1407414 w 1623821"/>
              <a:gd name="connsiteY19" fmla="*/ 314421 h 565118"/>
              <a:gd name="connsiteX20" fmla="*/ 1402067 w 1623821"/>
              <a:gd name="connsiteY20" fmla="*/ 309086 h 565118"/>
              <a:gd name="connsiteX21" fmla="*/ 1396733 w 1623821"/>
              <a:gd name="connsiteY21" fmla="*/ 304515 h 565118"/>
              <a:gd name="connsiteX22" fmla="*/ 1390650 w 1623821"/>
              <a:gd name="connsiteY22" fmla="*/ 299180 h 565118"/>
              <a:gd name="connsiteX23" fmla="*/ 1390650 w 1623821"/>
              <a:gd name="connsiteY23" fmla="*/ 299942 h 565118"/>
              <a:gd name="connsiteX24" fmla="*/ 1383779 w 1623821"/>
              <a:gd name="connsiteY24" fmla="*/ 294609 h 565118"/>
              <a:gd name="connsiteX25" fmla="*/ 1384554 w 1623821"/>
              <a:gd name="connsiteY25" fmla="*/ 294609 h 565118"/>
              <a:gd name="connsiteX26" fmla="*/ 1370838 w 1623821"/>
              <a:gd name="connsiteY26" fmla="*/ 284703 h 565118"/>
              <a:gd name="connsiteX27" fmla="*/ 1356359 w 1623821"/>
              <a:gd name="connsiteY27" fmla="*/ 274796 h 565118"/>
              <a:gd name="connsiteX28" fmla="*/ 1340345 w 1623821"/>
              <a:gd name="connsiteY28" fmla="*/ 264128 h 565118"/>
              <a:gd name="connsiteX29" fmla="*/ 1341107 w 1623821"/>
              <a:gd name="connsiteY29" fmla="*/ 264890 h 565118"/>
              <a:gd name="connsiteX30" fmla="*/ 1189469 w 1623821"/>
              <a:gd name="connsiteY30" fmla="*/ 185642 h 565118"/>
              <a:gd name="connsiteX31" fmla="*/ 1190231 w 1623821"/>
              <a:gd name="connsiteY31" fmla="*/ 185642 h 565118"/>
              <a:gd name="connsiteX32" fmla="*/ 1168895 w 1623821"/>
              <a:gd name="connsiteY32" fmla="*/ 175736 h 565118"/>
              <a:gd name="connsiteX33" fmla="*/ 1126235 w 1623821"/>
              <a:gd name="connsiteY33" fmla="*/ 158210 h 565118"/>
              <a:gd name="connsiteX34" fmla="*/ 1126997 w 1623821"/>
              <a:gd name="connsiteY34" fmla="*/ 158210 h 565118"/>
              <a:gd name="connsiteX35" fmla="*/ 1105661 w 1623821"/>
              <a:gd name="connsiteY35" fmla="*/ 149066 h 565118"/>
              <a:gd name="connsiteX36" fmla="*/ 1084326 w 1623821"/>
              <a:gd name="connsiteY36" fmla="*/ 140684 h 565118"/>
              <a:gd name="connsiteX37" fmla="*/ 1084326 w 1623821"/>
              <a:gd name="connsiteY37" fmla="*/ 141446 h 565118"/>
              <a:gd name="connsiteX38" fmla="*/ 943343 w 1623821"/>
              <a:gd name="connsiteY38" fmla="*/ 91916 h 565118"/>
              <a:gd name="connsiteX39" fmla="*/ 944105 w 1623821"/>
              <a:gd name="connsiteY39" fmla="*/ 91916 h 565118"/>
              <a:gd name="connsiteX40" fmla="*/ 925817 w 1623821"/>
              <a:gd name="connsiteY40" fmla="*/ 86583 h 565118"/>
              <a:gd name="connsiteX41" fmla="*/ 908291 w 1623821"/>
              <a:gd name="connsiteY41" fmla="*/ 82010 h 565118"/>
              <a:gd name="connsiteX42" fmla="*/ 892302 w 1623821"/>
              <a:gd name="connsiteY42" fmla="*/ 77439 h 565118"/>
              <a:gd name="connsiteX43" fmla="*/ 876300 w 1623821"/>
              <a:gd name="connsiteY43" fmla="*/ 73628 h 565118"/>
              <a:gd name="connsiteX44" fmla="*/ 877061 w 1623821"/>
              <a:gd name="connsiteY44" fmla="*/ 73628 h 565118"/>
              <a:gd name="connsiteX45" fmla="*/ 861821 w 1623821"/>
              <a:gd name="connsiteY45" fmla="*/ 70580 h 565118"/>
              <a:gd name="connsiteX46" fmla="*/ 862583 w 1623821"/>
              <a:gd name="connsiteY46" fmla="*/ 70580 h 565118"/>
              <a:gd name="connsiteX47" fmla="*/ 692645 w 1623821"/>
              <a:gd name="connsiteY47" fmla="*/ 43910 h 565118"/>
              <a:gd name="connsiteX48" fmla="*/ 693407 w 1623821"/>
              <a:gd name="connsiteY48" fmla="*/ 43910 h 565118"/>
              <a:gd name="connsiteX49" fmla="*/ 399288 w 1623821"/>
              <a:gd name="connsiteY49" fmla="*/ 27909 h 565118"/>
              <a:gd name="connsiteX50" fmla="*/ 400050 w 1623821"/>
              <a:gd name="connsiteY50" fmla="*/ 27909 h 565118"/>
              <a:gd name="connsiteX51" fmla="*/ 352805 w 1623821"/>
              <a:gd name="connsiteY51" fmla="*/ 27909 h 565118"/>
              <a:gd name="connsiteX52" fmla="*/ 353567 w 1623821"/>
              <a:gd name="connsiteY52" fmla="*/ 27909 h 565118"/>
              <a:gd name="connsiteX53" fmla="*/ 290321 w 1623821"/>
              <a:gd name="connsiteY53" fmla="*/ 29433 h 565118"/>
              <a:gd name="connsiteX54" fmla="*/ 291083 w 1623821"/>
              <a:gd name="connsiteY54" fmla="*/ 29433 h 565118"/>
              <a:gd name="connsiteX55" fmla="*/ 288797 w 1623821"/>
              <a:gd name="connsiteY55" fmla="*/ 29433 h 565118"/>
              <a:gd name="connsiteX56" fmla="*/ 273558 w 1623821"/>
              <a:gd name="connsiteY56" fmla="*/ 30195 h 565118"/>
              <a:gd name="connsiteX57" fmla="*/ 274320 w 1623821"/>
              <a:gd name="connsiteY57" fmla="*/ 30195 h 565118"/>
              <a:gd name="connsiteX58" fmla="*/ 259841 w 1623821"/>
              <a:gd name="connsiteY58" fmla="*/ 31718 h 565118"/>
              <a:gd name="connsiteX59" fmla="*/ 246126 w 1623821"/>
              <a:gd name="connsiteY59" fmla="*/ 34004 h 565118"/>
              <a:gd name="connsiteX60" fmla="*/ 246126 w 1623821"/>
              <a:gd name="connsiteY60" fmla="*/ 33242 h 565118"/>
              <a:gd name="connsiteX61" fmla="*/ 233171 w 1623821"/>
              <a:gd name="connsiteY61" fmla="*/ 35528 h 565118"/>
              <a:gd name="connsiteX62" fmla="*/ 220217 w 1623821"/>
              <a:gd name="connsiteY62" fmla="*/ 37815 h 565118"/>
              <a:gd name="connsiteX63" fmla="*/ 220979 w 1623821"/>
              <a:gd name="connsiteY63" fmla="*/ 37815 h 565118"/>
              <a:gd name="connsiteX64" fmla="*/ 208026 w 1623821"/>
              <a:gd name="connsiteY64" fmla="*/ 40863 h 565118"/>
              <a:gd name="connsiteX65" fmla="*/ 208788 w 1623821"/>
              <a:gd name="connsiteY65" fmla="*/ 40863 h 565118"/>
              <a:gd name="connsiteX66" fmla="*/ 196595 w 1623821"/>
              <a:gd name="connsiteY66" fmla="*/ 43148 h 565118"/>
              <a:gd name="connsiteX67" fmla="*/ 197358 w 1623821"/>
              <a:gd name="connsiteY67" fmla="*/ 43148 h 565118"/>
              <a:gd name="connsiteX68" fmla="*/ 185927 w 1623821"/>
              <a:gd name="connsiteY68" fmla="*/ 46196 h 565118"/>
              <a:gd name="connsiteX69" fmla="*/ 175259 w 1623821"/>
              <a:gd name="connsiteY69" fmla="*/ 50007 h 565118"/>
              <a:gd name="connsiteX70" fmla="*/ 176021 w 1623821"/>
              <a:gd name="connsiteY70" fmla="*/ 49245 h 565118"/>
              <a:gd name="connsiteX71" fmla="*/ 165353 w 1623821"/>
              <a:gd name="connsiteY71" fmla="*/ 53054 h 565118"/>
              <a:gd name="connsiteX72" fmla="*/ 155447 w 1623821"/>
              <a:gd name="connsiteY72" fmla="*/ 56865 h 565118"/>
              <a:gd name="connsiteX73" fmla="*/ 156209 w 1623821"/>
              <a:gd name="connsiteY73" fmla="*/ 56865 h 565118"/>
              <a:gd name="connsiteX74" fmla="*/ 146303 w 1623821"/>
              <a:gd name="connsiteY74" fmla="*/ 60674 h 565118"/>
              <a:gd name="connsiteX75" fmla="*/ 147065 w 1623821"/>
              <a:gd name="connsiteY75" fmla="*/ 60674 h 565118"/>
              <a:gd name="connsiteX76" fmla="*/ 137921 w 1623821"/>
              <a:gd name="connsiteY76" fmla="*/ 64484 h 565118"/>
              <a:gd name="connsiteX77" fmla="*/ 129539 w 1623821"/>
              <a:gd name="connsiteY77" fmla="*/ 68295 h 565118"/>
              <a:gd name="connsiteX78" fmla="*/ 130301 w 1623821"/>
              <a:gd name="connsiteY78" fmla="*/ 68295 h 565118"/>
              <a:gd name="connsiteX79" fmla="*/ 121920 w 1623821"/>
              <a:gd name="connsiteY79" fmla="*/ 72866 h 565118"/>
              <a:gd name="connsiteX80" fmla="*/ 114300 w 1623821"/>
              <a:gd name="connsiteY80" fmla="*/ 77439 h 565118"/>
              <a:gd name="connsiteX81" fmla="*/ 115061 w 1623821"/>
              <a:gd name="connsiteY81" fmla="*/ 76677 h 565118"/>
              <a:gd name="connsiteX82" fmla="*/ 107441 w 1623821"/>
              <a:gd name="connsiteY82" fmla="*/ 81248 h 565118"/>
              <a:gd name="connsiteX83" fmla="*/ 100583 w 1623821"/>
              <a:gd name="connsiteY83" fmla="*/ 85821 h 565118"/>
              <a:gd name="connsiteX84" fmla="*/ 101345 w 1623821"/>
              <a:gd name="connsiteY84" fmla="*/ 85821 h 565118"/>
              <a:gd name="connsiteX85" fmla="*/ 94488 w 1623821"/>
              <a:gd name="connsiteY85" fmla="*/ 90392 h 565118"/>
              <a:gd name="connsiteX86" fmla="*/ 88391 w 1623821"/>
              <a:gd name="connsiteY86" fmla="*/ 94965 h 565118"/>
              <a:gd name="connsiteX87" fmla="*/ 89153 w 1623821"/>
              <a:gd name="connsiteY87" fmla="*/ 94965 h 565118"/>
              <a:gd name="connsiteX88" fmla="*/ 83058 w 1623821"/>
              <a:gd name="connsiteY88" fmla="*/ 100298 h 565118"/>
              <a:gd name="connsiteX89" fmla="*/ 83058 w 1623821"/>
              <a:gd name="connsiteY89" fmla="*/ 99536 h 565118"/>
              <a:gd name="connsiteX90" fmla="*/ 77723 w 1623821"/>
              <a:gd name="connsiteY90" fmla="*/ 104871 h 565118"/>
              <a:gd name="connsiteX91" fmla="*/ 78485 w 1623821"/>
              <a:gd name="connsiteY91" fmla="*/ 104109 h 565118"/>
              <a:gd name="connsiteX92" fmla="*/ 73151 w 1623821"/>
              <a:gd name="connsiteY92" fmla="*/ 109442 h 565118"/>
              <a:gd name="connsiteX93" fmla="*/ 73151 w 1623821"/>
              <a:gd name="connsiteY93" fmla="*/ 108680 h 565118"/>
              <a:gd name="connsiteX94" fmla="*/ 68579 w 1623821"/>
              <a:gd name="connsiteY94" fmla="*/ 114015 h 565118"/>
              <a:gd name="connsiteX95" fmla="*/ 64008 w 1623821"/>
              <a:gd name="connsiteY95" fmla="*/ 118586 h 565118"/>
              <a:gd name="connsiteX96" fmla="*/ 64770 w 1623821"/>
              <a:gd name="connsiteY96" fmla="*/ 118586 h 565118"/>
              <a:gd name="connsiteX97" fmla="*/ 60197 w 1623821"/>
              <a:gd name="connsiteY97" fmla="*/ 123921 h 565118"/>
              <a:gd name="connsiteX98" fmla="*/ 60197 w 1623821"/>
              <a:gd name="connsiteY98" fmla="*/ 123159 h 565118"/>
              <a:gd name="connsiteX99" fmla="*/ 56388 w 1623821"/>
              <a:gd name="connsiteY99" fmla="*/ 128492 h 565118"/>
              <a:gd name="connsiteX100" fmla="*/ 57150 w 1623821"/>
              <a:gd name="connsiteY100" fmla="*/ 127730 h 565118"/>
              <a:gd name="connsiteX101" fmla="*/ 53339 w 1623821"/>
              <a:gd name="connsiteY101" fmla="*/ 133065 h 565118"/>
              <a:gd name="connsiteX102" fmla="*/ 53339 w 1623821"/>
              <a:gd name="connsiteY102" fmla="*/ 132303 h 565118"/>
              <a:gd name="connsiteX103" fmla="*/ 47244 w 1623821"/>
              <a:gd name="connsiteY103" fmla="*/ 142209 h 565118"/>
              <a:gd name="connsiteX104" fmla="*/ 47244 w 1623821"/>
              <a:gd name="connsiteY104" fmla="*/ 141446 h 565118"/>
              <a:gd name="connsiteX105" fmla="*/ 41909 w 1623821"/>
              <a:gd name="connsiteY105" fmla="*/ 151353 h 565118"/>
              <a:gd name="connsiteX106" fmla="*/ 42671 w 1623821"/>
              <a:gd name="connsiteY106" fmla="*/ 149828 h 565118"/>
              <a:gd name="connsiteX107" fmla="*/ 39623 w 1623821"/>
              <a:gd name="connsiteY107" fmla="*/ 156686 h 565118"/>
              <a:gd name="connsiteX108" fmla="*/ 40385 w 1623821"/>
              <a:gd name="connsiteY108" fmla="*/ 155924 h 565118"/>
              <a:gd name="connsiteX109" fmla="*/ 37338 w 1623821"/>
              <a:gd name="connsiteY109" fmla="*/ 163545 h 565118"/>
              <a:gd name="connsiteX110" fmla="*/ 37338 w 1623821"/>
              <a:gd name="connsiteY110" fmla="*/ 162783 h 565118"/>
              <a:gd name="connsiteX111" fmla="*/ 35051 w 1623821"/>
              <a:gd name="connsiteY111" fmla="*/ 170403 h 565118"/>
              <a:gd name="connsiteX112" fmla="*/ 35814 w 1623821"/>
              <a:gd name="connsiteY112" fmla="*/ 169640 h 565118"/>
              <a:gd name="connsiteX113" fmla="*/ 33527 w 1623821"/>
              <a:gd name="connsiteY113" fmla="*/ 178022 h 565118"/>
              <a:gd name="connsiteX114" fmla="*/ 33527 w 1623821"/>
              <a:gd name="connsiteY114" fmla="*/ 177260 h 565118"/>
              <a:gd name="connsiteX115" fmla="*/ 32003 w 1623821"/>
              <a:gd name="connsiteY115" fmla="*/ 186404 h 565118"/>
              <a:gd name="connsiteX116" fmla="*/ 32003 w 1623821"/>
              <a:gd name="connsiteY116" fmla="*/ 185642 h 565118"/>
              <a:gd name="connsiteX117" fmla="*/ 30479 w 1623821"/>
              <a:gd name="connsiteY117" fmla="*/ 194786 h 565118"/>
              <a:gd name="connsiteX118" fmla="*/ 29717 w 1623821"/>
              <a:gd name="connsiteY118" fmla="*/ 203930 h 565118"/>
              <a:gd name="connsiteX119" fmla="*/ 29717 w 1623821"/>
              <a:gd name="connsiteY119" fmla="*/ 203168 h 565118"/>
              <a:gd name="connsiteX120" fmla="*/ 28955 w 1623821"/>
              <a:gd name="connsiteY120" fmla="*/ 213074 h 565118"/>
              <a:gd name="connsiteX121" fmla="*/ 0 w 1623821"/>
              <a:gd name="connsiteY121" fmla="*/ 210789 h 56511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  <a:cxn ang="61">
                <a:pos x="connsiteX61" y="connsiteY61"/>
              </a:cxn>
              <a:cxn ang="62">
                <a:pos x="connsiteX62" y="connsiteY62"/>
              </a:cxn>
              <a:cxn ang="63">
                <a:pos x="connsiteX63" y="connsiteY63"/>
              </a:cxn>
              <a:cxn ang="64">
                <a:pos x="connsiteX64" y="connsiteY64"/>
              </a:cxn>
              <a:cxn ang="65">
                <a:pos x="connsiteX65" y="connsiteY65"/>
              </a:cxn>
              <a:cxn ang="66">
                <a:pos x="connsiteX66" y="connsiteY66"/>
              </a:cxn>
              <a:cxn ang="67">
                <a:pos x="connsiteX67" y="connsiteY67"/>
              </a:cxn>
              <a:cxn ang="68">
                <a:pos x="connsiteX68" y="connsiteY68"/>
              </a:cxn>
              <a:cxn ang="69">
                <a:pos x="connsiteX69" y="connsiteY69"/>
              </a:cxn>
              <a:cxn ang="70">
                <a:pos x="connsiteX70" y="connsiteY70"/>
              </a:cxn>
              <a:cxn ang="71">
                <a:pos x="connsiteX71" y="connsiteY71"/>
              </a:cxn>
              <a:cxn ang="72">
                <a:pos x="connsiteX72" y="connsiteY72"/>
              </a:cxn>
              <a:cxn ang="73">
                <a:pos x="connsiteX73" y="connsiteY73"/>
              </a:cxn>
              <a:cxn ang="74">
                <a:pos x="connsiteX74" y="connsiteY74"/>
              </a:cxn>
              <a:cxn ang="75">
                <a:pos x="connsiteX75" y="connsiteY75"/>
              </a:cxn>
              <a:cxn ang="76">
                <a:pos x="connsiteX76" y="connsiteY76"/>
              </a:cxn>
              <a:cxn ang="77">
                <a:pos x="connsiteX77" y="connsiteY77"/>
              </a:cxn>
              <a:cxn ang="78">
                <a:pos x="connsiteX78" y="connsiteY78"/>
              </a:cxn>
              <a:cxn ang="79">
                <a:pos x="connsiteX79" y="connsiteY79"/>
              </a:cxn>
              <a:cxn ang="80">
                <a:pos x="connsiteX80" y="connsiteY80"/>
              </a:cxn>
              <a:cxn ang="81">
                <a:pos x="connsiteX81" y="connsiteY81"/>
              </a:cxn>
              <a:cxn ang="82">
                <a:pos x="connsiteX82" y="connsiteY82"/>
              </a:cxn>
              <a:cxn ang="83">
                <a:pos x="connsiteX83" y="connsiteY83"/>
              </a:cxn>
              <a:cxn ang="84">
                <a:pos x="connsiteX84" y="connsiteY84"/>
              </a:cxn>
              <a:cxn ang="85">
                <a:pos x="connsiteX85" y="connsiteY85"/>
              </a:cxn>
              <a:cxn ang="86">
                <a:pos x="connsiteX86" y="connsiteY86"/>
              </a:cxn>
              <a:cxn ang="87">
                <a:pos x="connsiteX87" y="connsiteY87"/>
              </a:cxn>
              <a:cxn ang="88">
                <a:pos x="connsiteX88" y="connsiteY88"/>
              </a:cxn>
              <a:cxn ang="89">
                <a:pos x="connsiteX89" y="connsiteY89"/>
              </a:cxn>
              <a:cxn ang="90">
                <a:pos x="connsiteX90" y="connsiteY90"/>
              </a:cxn>
              <a:cxn ang="91">
                <a:pos x="connsiteX91" y="connsiteY91"/>
              </a:cxn>
              <a:cxn ang="92">
                <a:pos x="connsiteX92" y="connsiteY92"/>
              </a:cxn>
              <a:cxn ang="93">
                <a:pos x="connsiteX93" y="connsiteY93"/>
              </a:cxn>
              <a:cxn ang="94">
                <a:pos x="connsiteX94" y="connsiteY94"/>
              </a:cxn>
              <a:cxn ang="95">
                <a:pos x="connsiteX95" y="connsiteY95"/>
              </a:cxn>
              <a:cxn ang="96">
                <a:pos x="connsiteX96" y="connsiteY96"/>
              </a:cxn>
              <a:cxn ang="97">
                <a:pos x="connsiteX97" y="connsiteY97"/>
              </a:cxn>
              <a:cxn ang="98">
                <a:pos x="connsiteX98" y="connsiteY98"/>
              </a:cxn>
              <a:cxn ang="99">
                <a:pos x="connsiteX99" y="connsiteY99"/>
              </a:cxn>
              <a:cxn ang="100">
                <a:pos x="connsiteX100" y="connsiteY100"/>
              </a:cxn>
              <a:cxn ang="101">
                <a:pos x="connsiteX101" y="connsiteY101"/>
              </a:cxn>
              <a:cxn ang="102">
                <a:pos x="connsiteX102" y="connsiteY102"/>
              </a:cxn>
              <a:cxn ang="103">
                <a:pos x="connsiteX103" y="connsiteY103"/>
              </a:cxn>
              <a:cxn ang="104">
                <a:pos x="connsiteX104" y="connsiteY104"/>
              </a:cxn>
              <a:cxn ang="105">
                <a:pos x="connsiteX105" y="connsiteY105"/>
              </a:cxn>
              <a:cxn ang="106">
                <a:pos x="connsiteX106" y="connsiteY106"/>
              </a:cxn>
              <a:cxn ang="107">
                <a:pos x="connsiteX107" y="connsiteY107"/>
              </a:cxn>
              <a:cxn ang="108">
                <a:pos x="connsiteX108" y="connsiteY108"/>
              </a:cxn>
              <a:cxn ang="109">
                <a:pos x="connsiteX109" y="connsiteY109"/>
              </a:cxn>
              <a:cxn ang="110">
                <a:pos x="connsiteX110" y="connsiteY110"/>
              </a:cxn>
              <a:cxn ang="111">
                <a:pos x="connsiteX111" y="connsiteY111"/>
              </a:cxn>
              <a:cxn ang="112">
                <a:pos x="connsiteX112" y="connsiteY112"/>
              </a:cxn>
              <a:cxn ang="113">
                <a:pos x="connsiteX113" y="connsiteY113"/>
              </a:cxn>
              <a:cxn ang="114">
                <a:pos x="connsiteX114" y="connsiteY114"/>
              </a:cxn>
              <a:cxn ang="115">
                <a:pos x="connsiteX115" y="connsiteY115"/>
              </a:cxn>
              <a:cxn ang="116">
                <a:pos x="connsiteX116" y="connsiteY116"/>
              </a:cxn>
              <a:cxn ang="117">
                <a:pos x="connsiteX117" y="connsiteY117"/>
              </a:cxn>
              <a:cxn ang="118">
                <a:pos x="connsiteX118" y="connsiteY118"/>
              </a:cxn>
              <a:cxn ang="119">
                <a:pos x="connsiteX119" y="connsiteY119"/>
              </a:cxn>
              <a:cxn ang="120">
                <a:pos x="connsiteX120" y="connsiteY120"/>
              </a:cxn>
              <a:cxn ang="121">
                <a:pos x="connsiteX121" y="connsiteY121"/>
              </a:cxn>
            </a:cxnLst>
            <a:rect l="l" t="t" r="r" b="b"/>
            <a:pathLst>
              <a:path w="1623821" h="565118">
                <a:moveTo>
                  <a:pt x="0" y="210789"/>
                </a:moveTo>
                <a:cubicBezTo>
                  <a:pt x="4406" y="62821"/>
                  <a:pt x="167728" y="4833"/>
                  <a:pt x="292608" y="477"/>
                </a:cubicBezTo>
                <a:lnTo>
                  <a:pt x="291845" y="477"/>
                </a:lnTo>
                <a:cubicBezTo>
                  <a:pt x="517321" y="-1999"/>
                  <a:pt x="778243" y="2521"/>
                  <a:pt x="990600" y="77439"/>
                </a:cubicBezTo>
                <a:cubicBezTo>
                  <a:pt x="1128572" y="124302"/>
                  <a:pt x="1291666" y="188335"/>
                  <a:pt x="1408176" y="277083"/>
                </a:cubicBezTo>
                <a:cubicBezTo>
                  <a:pt x="1471371" y="329038"/>
                  <a:pt x="1543837" y="440290"/>
                  <a:pt x="1595628" y="510254"/>
                </a:cubicBezTo>
                <a:lnTo>
                  <a:pt x="1595628" y="509492"/>
                </a:lnTo>
                <a:cubicBezTo>
                  <a:pt x="1604174" y="522586"/>
                  <a:pt x="1614449" y="537267"/>
                  <a:pt x="1623821" y="549878"/>
                </a:cubicBezTo>
                <a:lnTo>
                  <a:pt x="1599438" y="565118"/>
                </a:lnTo>
                <a:lnTo>
                  <a:pt x="1598676" y="564357"/>
                </a:lnTo>
                <a:lnTo>
                  <a:pt x="1597152" y="562071"/>
                </a:lnTo>
                <a:lnTo>
                  <a:pt x="1597152" y="562833"/>
                </a:lnTo>
                <a:cubicBezTo>
                  <a:pt x="1591411" y="553257"/>
                  <a:pt x="1583232" y="541192"/>
                  <a:pt x="1576578" y="532353"/>
                </a:cubicBezTo>
                <a:lnTo>
                  <a:pt x="1576578" y="533115"/>
                </a:lnTo>
                <a:cubicBezTo>
                  <a:pt x="1548650" y="491395"/>
                  <a:pt x="1519084" y="452927"/>
                  <a:pt x="1488947" y="412718"/>
                </a:cubicBezTo>
                <a:lnTo>
                  <a:pt x="1489709" y="413480"/>
                </a:lnTo>
                <a:cubicBezTo>
                  <a:pt x="1467866" y="385921"/>
                  <a:pt x="1444549" y="354070"/>
                  <a:pt x="1421117" y="328136"/>
                </a:cubicBezTo>
                <a:lnTo>
                  <a:pt x="1421879" y="328136"/>
                </a:lnTo>
                <a:lnTo>
                  <a:pt x="1407414" y="313659"/>
                </a:lnTo>
                <a:lnTo>
                  <a:pt x="1407414" y="314421"/>
                </a:lnTo>
                <a:lnTo>
                  <a:pt x="1402067" y="309086"/>
                </a:lnTo>
                <a:lnTo>
                  <a:pt x="1396733" y="304515"/>
                </a:lnTo>
                <a:lnTo>
                  <a:pt x="1390650" y="299180"/>
                </a:lnTo>
                <a:lnTo>
                  <a:pt x="1390650" y="299942"/>
                </a:lnTo>
                <a:lnTo>
                  <a:pt x="1383779" y="294609"/>
                </a:lnTo>
                <a:lnTo>
                  <a:pt x="1384554" y="294609"/>
                </a:lnTo>
                <a:lnTo>
                  <a:pt x="1370838" y="284703"/>
                </a:lnTo>
                <a:lnTo>
                  <a:pt x="1356359" y="274796"/>
                </a:lnTo>
                <a:lnTo>
                  <a:pt x="1340345" y="264128"/>
                </a:lnTo>
                <a:lnTo>
                  <a:pt x="1341107" y="264890"/>
                </a:lnTo>
                <a:cubicBezTo>
                  <a:pt x="1295272" y="235985"/>
                  <a:pt x="1239062" y="207537"/>
                  <a:pt x="1189469" y="185642"/>
                </a:cubicBezTo>
                <a:lnTo>
                  <a:pt x="1190231" y="185642"/>
                </a:lnTo>
                <a:lnTo>
                  <a:pt x="1168895" y="175736"/>
                </a:lnTo>
                <a:lnTo>
                  <a:pt x="1126235" y="158210"/>
                </a:lnTo>
                <a:lnTo>
                  <a:pt x="1126997" y="158210"/>
                </a:lnTo>
                <a:lnTo>
                  <a:pt x="1105661" y="149066"/>
                </a:lnTo>
                <a:lnTo>
                  <a:pt x="1084326" y="140684"/>
                </a:lnTo>
                <a:lnTo>
                  <a:pt x="1084326" y="141446"/>
                </a:lnTo>
                <a:cubicBezTo>
                  <a:pt x="1038047" y="122866"/>
                  <a:pt x="990904" y="106890"/>
                  <a:pt x="943343" y="91916"/>
                </a:cubicBezTo>
                <a:lnTo>
                  <a:pt x="944105" y="91916"/>
                </a:lnTo>
                <a:lnTo>
                  <a:pt x="925817" y="86583"/>
                </a:lnTo>
                <a:lnTo>
                  <a:pt x="908291" y="82010"/>
                </a:lnTo>
                <a:lnTo>
                  <a:pt x="892302" y="77439"/>
                </a:lnTo>
                <a:lnTo>
                  <a:pt x="876300" y="73628"/>
                </a:lnTo>
                <a:lnTo>
                  <a:pt x="877061" y="73628"/>
                </a:lnTo>
                <a:lnTo>
                  <a:pt x="861821" y="70580"/>
                </a:lnTo>
                <a:lnTo>
                  <a:pt x="862583" y="70580"/>
                </a:lnTo>
                <a:cubicBezTo>
                  <a:pt x="807173" y="57792"/>
                  <a:pt x="749287" y="48597"/>
                  <a:pt x="692645" y="43910"/>
                </a:cubicBezTo>
                <a:lnTo>
                  <a:pt x="693407" y="43910"/>
                </a:lnTo>
                <a:cubicBezTo>
                  <a:pt x="595744" y="33065"/>
                  <a:pt x="497446" y="29890"/>
                  <a:pt x="399288" y="27909"/>
                </a:cubicBezTo>
                <a:lnTo>
                  <a:pt x="400050" y="27909"/>
                </a:lnTo>
                <a:lnTo>
                  <a:pt x="352805" y="27909"/>
                </a:lnTo>
                <a:lnTo>
                  <a:pt x="353567" y="27909"/>
                </a:lnTo>
                <a:cubicBezTo>
                  <a:pt x="333362" y="28048"/>
                  <a:pt x="310375" y="28239"/>
                  <a:pt x="290321" y="29433"/>
                </a:cubicBezTo>
                <a:lnTo>
                  <a:pt x="291083" y="29433"/>
                </a:lnTo>
                <a:lnTo>
                  <a:pt x="288797" y="29433"/>
                </a:lnTo>
                <a:lnTo>
                  <a:pt x="273558" y="30195"/>
                </a:lnTo>
                <a:lnTo>
                  <a:pt x="274320" y="30195"/>
                </a:lnTo>
                <a:lnTo>
                  <a:pt x="259841" y="31718"/>
                </a:lnTo>
                <a:lnTo>
                  <a:pt x="246126" y="34004"/>
                </a:lnTo>
                <a:lnTo>
                  <a:pt x="246126" y="33242"/>
                </a:lnTo>
                <a:lnTo>
                  <a:pt x="233171" y="35528"/>
                </a:lnTo>
                <a:lnTo>
                  <a:pt x="220217" y="37815"/>
                </a:lnTo>
                <a:lnTo>
                  <a:pt x="220979" y="37815"/>
                </a:lnTo>
                <a:lnTo>
                  <a:pt x="208026" y="40863"/>
                </a:lnTo>
                <a:lnTo>
                  <a:pt x="208788" y="40863"/>
                </a:lnTo>
                <a:lnTo>
                  <a:pt x="196595" y="43148"/>
                </a:lnTo>
                <a:lnTo>
                  <a:pt x="197358" y="43148"/>
                </a:lnTo>
                <a:lnTo>
                  <a:pt x="185927" y="46196"/>
                </a:lnTo>
                <a:lnTo>
                  <a:pt x="175259" y="50007"/>
                </a:lnTo>
                <a:lnTo>
                  <a:pt x="176021" y="49245"/>
                </a:lnTo>
                <a:lnTo>
                  <a:pt x="165353" y="53054"/>
                </a:lnTo>
                <a:lnTo>
                  <a:pt x="155447" y="56865"/>
                </a:lnTo>
                <a:lnTo>
                  <a:pt x="156209" y="56865"/>
                </a:lnTo>
                <a:lnTo>
                  <a:pt x="146303" y="60674"/>
                </a:lnTo>
                <a:lnTo>
                  <a:pt x="147065" y="60674"/>
                </a:lnTo>
                <a:lnTo>
                  <a:pt x="137921" y="64484"/>
                </a:lnTo>
                <a:lnTo>
                  <a:pt x="129539" y="68295"/>
                </a:lnTo>
                <a:lnTo>
                  <a:pt x="130301" y="68295"/>
                </a:lnTo>
                <a:lnTo>
                  <a:pt x="121920" y="72866"/>
                </a:lnTo>
                <a:lnTo>
                  <a:pt x="114300" y="77439"/>
                </a:lnTo>
                <a:lnTo>
                  <a:pt x="115061" y="76677"/>
                </a:lnTo>
                <a:lnTo>
                  <a:pt x="107441" y="81248"/>
                </a:lnTo>
                <a:lnTo>
                  <a:pt x="100583" y="85821"/>
                </a:lnTo>
                <a:lnTo>
                  <a:pt x="101345" y="85821"/>
                </a:lnTo>
                <a:lnTo>
                  <a:pt x="94488" y="90392"/>
                </a:lnTo>
                <a:lnTo>
                  <a:pt x="88391" y="94965"/>
                </a:lnTo>
                <a:lnTo>
                  <a:pt x="89153" y="94965"/>
                </a:lnTo>
                <a:lnTo>
                  <a:pt x="83058" y="100298"/>
                </a:lnTo>
                <a:lnTo>
                  <a:pt x="83058" y="99536"/>
                </a:lnTo>
                <a:lnTo>
                  <a:pt x="77723" y="104871"/>
                </a:lnTo>
                <a:lnTo>
                  <a:pt x="78485" y="104109"/>
                </a:lnTo>
                <a:lnTo>
                  <a:pt x="73151" y="109442"/>
                </a:lnTo>
                <a:lnTo>
                  <a:pt x="73151" y="108680"/>
                </a:lnTo>
                <a:lnTo>
                  <a:pt x="68579" y="114015"/>
                </a:lnTo>
                <a:lnTo>
                  <a:pt x="64008" y="118586"/>
                </a:lnTo>
                <a:lnTo>
                  <a:pt x="64770" y="118586"/>
                </a:lnTo>
                <a:lnTo>
                  <a:pt x="60197" y="123921"/>
                </a:lnTo>
                <a:lnTo>
                  <a:pt x="60197" y="123159"/>
                </a:lnTo>
                <a:lnTo>
                  <a:pt x="56388" y="128492"/>
                </a:lnTo>
                <a:lnTo>
                  <a:pt x="57150" y="127730"/>
                </a:lnTo>
                <a:lnTo>
                  <a:pt x="53339" y="133065"/>
                </a:lnTo>
                <a:lnTo>
                  <a:pt x="53339" y="132303"/>
                </a:lnTo>
                <a:lnTo>
                  <a:pt x="47244" y="142209"/>
                </a:lnTo>
                <a:lnTo>
                  <a:pt x="47244" y="141446"/>
                </a:lnTo>
                <a:lnTo>
                  <a:pt x="41909" y="151353"/>
                </a:lnTo>
                <a:lnTo>
                  <a:pt x="42671" y="149828"/>
                </a:lnTo>
                <a:lnTo>
                  <a:pt x="39623" y="156686"/>
                </a:lnTo>
                <a:lnTo>
                  <a:pt x="40385" y="155924"/>
                </a:lnTo>
                <a:lnTo>
                  <a:pt x="37338" y="163545"/>
                </a:lnTo>
                <a:lnTo>
                  <a:pt x="37338" y="162783"/>
                </a:lnTo>
                <a:lnTo>
                  <a:pt x="35051" y="170403"/>
                </a:lnTo>
                <a:lnTo>
                  <a:pt x="35814" y="169640"/>
                </a:lnTo>
                <a:lnTo>
                  <a:pt x="33527" y="178022"/>
                </a:lnTo>
                <a:lnTo>
                  <a:pt x="33527" y="177260"/>
                </a:lnTo>
                <a:lnTo>
                  <a:pt x="32003" y="186404"/>
                </a:lnTo>
                <a:lnTo>
                  <a:pt x="32003" y="185642"/>
                </a:lnTo>
                <a:lnTo>
                  <a:pt x="30479" y="194786"/>
                </a:lnTo>
                <a:lnTo>
                  <a:pt x="29717" y="203930"/>
                </a:lnTo>
                <a:lnTo>
                  <a:pt x="29717" y="203168"/>
                </a:lnTo>
                <a:lnTo>
                  <a:pt x="28955" y="213074"/>
                </a:lnTo>
                <a:lnTo>
                  <a:pt x="0" y="210789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Freeform 3"/>
          <p:cNvSpPr/>
          <p:nvPr/>
        </p:nvSpPr>
        <p:spPr>
          <a:xfrm>
            <a:off x="6641477" y="3059496"/>
            <a:ext cx="434340" cy="110424"/>
          </a:xfrm>
          <a:custGeom>
            <a:avLst/>
            <a:gdLst>
              <a:gd name="connsiteX0" fmla="*/ 0 w 434340"/>
              <a:gd name="connsiteY0" fmla="*/ 70799 h 110424"/>
              <a:gd name="connsiteX1" fmla="*/ 235445 w 434340"/>
              <a:gd name="connsiteY1" fmla="*/ 696 h 110424"/>
              <a:gd name="connsiteX2" fmla="*/ 383273 w 434340"/>
              <a:gd name="connsiteY2" fmla="*/ 54036 h 110424"/>
              <a:gd name="connsiteX3" fmla="*/ 418338 w 434340"/>
              <a:gd name="connsiteY3" fmla="*/ 81468 h 110424"/>
              <a:gd name="connsiteX4" fmla="*/ 434340 w 434340"/>
              <a:gd name="connsiteY4" fmla="*/ 98993 h 110424"/>
              <a:gd name="connsiteX5" fmla="*/ 433578 w 434340"/>
              <a:gd name="connsiteY5" fmla="*/ 98231 h 110424"/>
              <a:gd name="connsiteX6" fmla="*/ 434340 w 434340"/>
              <a:gd name="connsiteY6" fmla="*/ 98231 h 110424"/>
              <a:gd name="connsiteX7" fmla="*/ 419100 w 434340"/>
              <a:gd name="connsiteY7" fmla="*/ 110424 h 110424"/>
              <a:gd name="connsiteX8" fmla="*/ 418338 w 434340"/>
              <a:gd name="connsiteY8" fmla="*/ 108899 h 110424"/>
              <a:gd name="connsiteX9" fmla="*/ 418338 w 434340"/>
              <a:gd name="connsiteY9" fmla="*/ 109661 h 110424"/>
              <a:gd name="connsiteX10" fmla="*/ 416052 w 434340"/>
              <a:gd name="connsiteY10" fmla="*/ 107376 h 110424"/>
              <a:gd name="connsiteX11" fmla="*/ 414528 w 434340"/>
              <a:gd name="connsiteY11" fmla="*/ 105089 h 110424"/>
              <a:gd name="connsiteX12" fmla="*/ 415290 w 434340"/>
              <a:gd name="connsiteY12" fmla="*/ 105089 h 110424"/>
              <a:gd name="connsiteX13" fmla="*/ 413004 w 434340"/>
              <a:gd name="connsiteY13" fmla="*/ 103565 h 110424"/>
              <a:gd name="connsiteX14" fmla="*/ 410718 w 434340"/>
              <a:gd name="connsiteY14" fmla="*/ 100518 h 110424"/>
              <a:gd name="connsiteX15" fmla="*/ 410718 w 434340"/>
              <a:gd name="connsiteY15" fmla="*/ 101280 h 110424"/>
              <a:gd name="connsiteX16" fmla="*/ 407670 w 434340"/>
              <a:gd name="connsiteY16" fmla="*/ 98231 h 110424"/>
              <a:gd name="connsiteX17" fmla="*/ 408419 w 434340"/>
              <a:gd name="connsiteY17" fmla="*/ 98231 h 110424"/>
              <a:gd name="connsiteX18" fmla="*/ 404609 w 434340"/>
              <a:gd name="connsiteY18" fmla="*/ 95183 h 110424"/>
              <a:gd name="connsiteX19" fmla="*/ 405371 w 434340"/>
              <a:gd name="connsiteY19" fmla="*/ 95183 h 110424"/>
              <a:gd name="connsiteX20" fmla="*/ 401561 w 434340"/>
              <a:gd name="connsiteY20" fmla="*/ 92136 h 110424"/>
              <a:gd name="connsiteX21" fmla="*/ 397764 w 434340"/>
              <a:gd name="connsiteY21" fmla="*/ 88326 h 110424"/>
              <a:gd name="connsiteX22" fmla="*/ 397764 w 434340"/>
              <a:gd name="connsiteY22" fmla="*/ 89087 h 110424"/>
              <a:gd name="connsiteX23" fmla="*/ 384035 w 434340"/>
              <a:gd name="connsiteY23" fmla="*/ 77658 h 110424"/>
              <a:gd name="connsiteX24" fmla="*/ 377952 w 434340"/>
              <a:gd name="connsiteY24" fmla="*/ 73848 h 110424"/>
              <a:gd name="connsiteX25" fmla="*/ 378714 w 434340"/>
              <a:gd name="connsiteY25" fmla="*/ 73848 h 110424"/>
              <a:gd name="connsiteX26" fmla="*/ 372618 w 434340"/>
              <a:gd name="connsiteY26" fmla="*/ 69276 h 110424"/>
              <a:gd name="connsiteX27" fmla="*/ 366509 w 434340"/>
              <a:gd name="connsiteY27" fmla="*/ 65465 h 110424"/>
              <a:gd name="connsiteX28" fmla="*/ 359664 w 434340"/>
              <a:gd name="connsiteY28" fmla="*/ 61655 h 110424"/>
              <a:gd name="connsiteX29" fmla="*/ 352044 w 434340"/>
              <a:gd name="connsiteY29" fmla="*/ 57083 h 110424"/>
              <a:gd name="connsiteX30" fmla="*/ 352793 w 434340"/>
              <a:gd name="connsiteY30" fmla="*/ 57083 h 110424"/>
              <a:gd name="connsiteX31" fmla="*/ 345173 w 434340"/>
              <a:gd name="connsiteY31" fmla="*/ 53274 h 110424"/>
              <a:gd name="connsiteX32" fmla="*/ 336804 w 434340"/>
              <a:gd name="connsiteY32" fmla="*/ 49464 h 110424"/>
              <a:gd name="connsiteX33" fmla="*/ 337566 w 434340"/>
              <a:gd name="connsiteY33" fmla="*/ 49464 h 110424"/>
              <a:gd name="connsiteX34" fmla="*/ 328409 w 434340"/>
              <a:gd name="connsiteY34" fmla="*/ 45653 h 110424"/>
              <a:gd name="connsiteX35" fmla="*/ 329171 w 434340"/>
              <a:gd name="connsiteY35" fmla="*/ 45653 h 110424"/>
              <a:gd name="connsiteX36" fmla="*/ 320040 w 434340"/>
              <a:gd name="connsiteY36" fmla="*/ 41843 h 110424"/>
              <a:gd name="connsiteX37" fmla="*/ 310121 w 434340"/>
              <a:gd name="connsiteY37" fmla="*/ 38033 h 110424"/>
              <a:gd name="connsiteX38" fmla="*/ 310883 w 434340"/>
              <a:gd name="connsiteY38" fmla="*/ 38033 h 110424"/>
              <a:gd name="connsiteX39" fmla="*/ 300990 w 434340"/>
              <a:gd name="connsiteY39" fmla="*/ 34986 h 110424"/>
              <a:gd name="connsiteX40" fmla="*/ 290309 w 434340"/>
              <a:gd name="connsiteY40" fmla="*/ 31937 h 110424"/>
              <a:gd name="connsiteX41" fmla="*/ 291071 w 434340"/>
              <a:gd name="connsiteY41" fmla="*/ 31937 h 110424"/>
              <a:gd name="connsiteX42" fmla="*/ 279654 w 434340"/>
              <a:gd name="connsiteY42" fmla="*/ 28889 h 110424"/>
              <a:gd name="connsiteX43" fmla="*/ 280416 w 434340"/>
              <a:gd name="connsiteY43" fmla="*/ 28889 h 110424"/>
              <a:gd name="connsiteX44" fmla="*/ 268973 w 434340"/>
              <a:gd name="connsiteY44" fmla="*/ 25842 h 110424"/>
              <a:gd name="connsiteX45" fmla="*/ 256794 w 434340"/>
              <a:gd name="connsiteY45" fmla="*/ 23555 h 110424"/>
              <a:gd name="connsiteX46" fmla="*/ 257543 w 434340"/>
              <a:gd name="connsiteY46" fmla="*/ 23555 h 110424"/>
              <a:gd name="connsiteX47" fmla="*/ 245364 w 434340"/>
              <a:gd name="connsiteY47" fmla="*/ 21270 h 110424"/>
              <a:gd name="connsiteX48" fmla="*/ 245364 w 434340"/>
              <a:gd name="connsiteY48" fmla="*/ 22031 h 110424"/>
              <a:gd name="connsiteX49" fmla="*/ 232397 w 434340"/>
              <a:gd name="connsiteY49" fmla="*/ 19746 h 110424"/>
              <a:gd name="connsiteX50" fmla="*/ 233159 w 434340"/>
              <a:gd name="connsiteY50" fmla="*/ 19746 h 110424"/>
              <a:gd name="connsiteX51" fmla="*/ 219443 w 434340"/>
              <a:gd name="connsiteY51" fmla="*/ 18221 h 110424"/>
              <a:gd name="connsiteX52" fmla="*/ 220218 w 434340"/>
              <a:gd name="connsiteY52" fmla="*/ 18221 h 110424"/>
              <a:gd name="connsiteX53" fmla="*/ 209550 w 434340"/>
              <a:gd name="connsiteY53" fmla="*/ 17459 h 110424"/>
              <a:gd name="connsiteX54" fmla="*/ 210299 w 434340"/>
              <a:gd name="connsiteY54" fmla="*/ 17459 h 110424"/>
              <a:gd name="connsiteX55" fmla="*/ 189738 w 434340"/>
              <a:gd name="connsiteY55" fmla="*/ 17459 h 110424"/>
              <a:gd name="connsiteX56" fmla="*/ 190500 w 434340"/>
              <a:gd name="connsiteY56" fmla="*/ 17459 h 110424"/>
              <a:gd name="connsiteX57" fmla="*/ 179819 w 434340"/>
              <a:gd name="connsiteY57" fmla="*/ 18221 h 110424"/>
              <a:gd name="connsiteX58" fmla="*/ 180594 w 434340"/>
              <a:gd name="connsiteY58" fmla="*/ 18221 h 110424"/>
              <a:gd name="connsiteX59" fmla="*/ 169926 w 434340"/>
              <a:gd name="connsiteY59" fmla="*/ 19746 h 110424"/>
              <a:gd name="connsiteX60" fmla="*/ 170688 w 434340"/>
              <a:gd name="connsiteY60" fmla="*/ 19746 h 110424"/>
              <a:gd name="connsiteX61" fmla="*/ 160769 w 434340"/>
              <a:gd name="connsiteY61" fmla="*/ 20508 h 110424"/>
              <a:gd name="connsiteX62" fmla="*/ 150876 w 434340"/>
              <a:gd name="connsiteY62" fmla="*/ 22793 h 110424"/>
              <a:gd name="connsiteX63" fmla="*/ 151638 w 434340"/>
              <a:gd name="connsiteY63" fmla="*/ 22793 h 110424"/>
              <a:gd name="connsiteX64" fmla="*/ 141719 w 434340"/>
              <a:gd name="connsiteY64" fmla="*/ 24318 h 110424"/>
              <a:gd name="connsiteX65" fmla="*/ 142494 w 434340"/>
              <a:gd name="connsiteY65" fmla="*/ 24318 h 110424"/>
              <a:gd name="connsiteX66" fmla="*/ 123444 w 434340"/>
              <a:gd name="connsiteY66" fmla="*/ 29652 h 110424"/>
              <a:gd name="connsiteX67" fmla="*/ 124193 w 434340"/>
              <a:gd name="connsiteY67" fmla="*/ 29652 h 110424"/>
              <a:gd name="connsiteX68" fmla="*/ 75438 w 434340"/>
              <a:gd name="connsiteY68" fmla="*/ 48702 h 110424"/>
              <a:gd name="connsiteX69" fmla="*/ 75438 w 434340"/>
              <a:gd name="connsiteY69" fmla="*/ 47939 h 110424"/>
              <a:gd name="connsiteX70" fmla="*/ 61709 w 434340"/>
              <a:gd name="connsiteY70" fmla="*/ 55559 h 110424"/>
              <a:gd name="connsiteX71" fmla="*/ 61709 w 434340"/>
              <a:gd name="connsiteY71" fmla="*/ 54798 h 110424"/>
              <a:gd name="connsiteX72" fmla="*/ 18288 w 434340"/>
              <a:gd name="connsiteY72" fmla="*/ 81468 h 110424"/>
              <a:gd name="connsiteX73" fmla="*/ 18288 w 434340"/>
              <a:gd name="connsiteY73" fmla="*/ 80705 h 110424"/>
              <a:gd name="connsiteX74" fmla="*/ 16002 w 434340"/>
              <a:gd name="connsiteY74" fmla="*/ 82992 h 110424"/>
              <a:gd name="connsiteX75" fmla="*/ 13716 w 434340"/>
              <a:gd name="connsiteY75" fmla="*/ 84515 h 110424"/>
              <a:gd name="connsiteX76" fmla="*/ 14478 w 434340"/>
              <a:gd name="connsiteY76" fmla="*/ 83753 h 110424"/>
              <a:gd name="connsiteX77" fmla="*/ 12192 w 434340"/>
              <a:gd name="connsiteY77" fmla="*/ 86039 h 110424"/>
              <a:gd name="connsiteX78" fmla="*/ 12192 w 434340"/>
              <a:gd name="connsiteY78" fmla="*/ 85277 h 110424"/>
              <a:gd name="connsiteX79" fmla="*/ 12192 w 434340"/>
              <a:gd name="connsiteY79" fmla="*/ 86039 h 110424"/>
              <a:gd name="connsiteX80" fmla="*/ 0 w 434340"/>
              <a:gd name="connsiteY80" fmla="*/ 70799 h 11042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  <a:cxn ang="61">
                <a:pos x="connsiteX61" y="connsiteY61"/>
              </a:cxn>
              <a:cxn ang="62">
                <a:pos x="connsiteX62" y="connsiteY62"/>
              </a:cxn>
              <a:cxn ang="63">
                <a:pos x="connsiteX63" y="connsiteY63"/>
              </a:cxn>
              <a:cxn ang="64">
                <a:pos x="connsiteX64" y="connsiteY64"/>
              </a:cxn>
              <a:cxn ang="65">
                <a:pos x="connsiteX65" y="connsiteY65"/>
              </a:cxn>
              <a:cxn ang="66">
                <a:pos x="connsiteX66" y="connsiteY66"/>
              </a:cxn>
              <a:cxn ang="67">
                <a:pos x="connsiteX67" y="connsiteY67"/>
              </a:cxn>
              <a:cxn ang="68">
                <a:pos x="connsiteX68" y="connsiteY68"/>
              </a:cxn>
              <a:cxn ang="69">
                <a:pos x="connsiteX69" y="connsiteY69"/>
              </a:cxn>
              <a:cxn ang="70">
                <a:pos x="connsiteX70" y="connsiteY70"/>
              </a:cxn>
              <a:cxn ang="71">
                <a:pos x="connsiteX71" y="connsiteY71"/>
              </a:cxn>
              <a:cxn ang="72">
                <a:pos x="connsiteX72" y="connsiteY72"/>
              </a:cxn>
              <a:cxn ang="73">
                <a:pos x="connsiteX73" y="connsiteY73"/>
              </a:cxn>
              <a:cxn ang="74">
                <a:pos x="connsiteX74" y="connsiteY74"/>
              </a:cxn>
              <a:cxn ang="75">
                <a:pos x="connsiteX75" y="connsiteY75"/>
              </a:cxn>
              <a:cxn ang="76">
                <a:pos x="connsiteX76" y="connsiteY76"/>
              </a:cxn>
              <a:cxn ang="77">
                <a:pos x="connsiteX77" y="connsiteY77"/>
              </a:cxn>
              <a:cxn ang="78">
                <a:pos x="connsiteX78" y="connsiteY78"/>
              </a:cxn>
              <a:cxn ang="79">
                <a:pos x="connsiteX79" y="connsiteY79"/>
              </a:cxn>
              <a:cxn ang="80">
                <a:pos x="connsiteX80" y="connsiteY80"/>
              </a:cxn>
            </a:cxnLst>
            <a:rect l="l" t="t" r="r" b="b"/>
            <a:pathLst>
              <a:path w="434340" h="110424">
                <a:moveTo>
                  <a:pt x="0" y="70799"/>
                </a:moveTo>
                <a:cubicBezTo>
                  <a:pt x="66789" y="22971"/>
                  <a:pt x="152069" y="-10975"/>
                  <a:pt x="235445" y="696"/>
                </a:cubicBezTo>
                <a:cubicBezTo>
                  <a:pt x="289166" y="8912"/>
                  <a:pt x="338048" y="23200"/>
                  <a:pt x="383273" y="54036"/>
                </a:cubicBezTo>
                <a:cubicBezTo>
                  <a:pt x="396151" y="61668"/>
                  <a:pt x="407199" y="71650"/>
                  <a:pt x="418338" y="81468"/>
                </a:cubicBezTo>
                <a:cubicBezTo>
                  <a:pt x="423583" y="87475"/>
                  <a:pt x="429971" y="92542"/>
                  <a:pt x="434340" y="98993"/>
                </a:cubicBezTo>
                <a:lnTo>
                  <a:pt x="433578" y="98231"/>
                </a:lnTo>
                <a:lnTo>
                  <a:pt x="434340" y="98231"/>
                </a:lnTo>
                <a:lnTo>
                  <a:pt x="419100" y="110424"/>
                </a:lnTo>
                <a:lnTo>
                  <a:pt x="418338" y="108899"/>
                </a:lnTo>
                <a:lnTo>
                  <a:pt x="418338" y="109661"/>
                </a:lnTo>
                <a:lnTo>
                  <a:pt x="416052" y="107376"/>
                </a:lnTo>
                <a:lnTo>
                  <a:pt x="414528" y="105089"/>
                </a:lnTo>
                <a:lnTo>
                  <a:pt x="415290" y="105089"/>
                </a:lnTo>
                <a:lnTo>
                  <a:pt x="413004" y="103565"/>
                </a:lnTo>
                <a:lnTo>
                  <a:pt x="410718" y="100518"/>
                </a:lnTo>
                <a:lnTo>
                  <a:pt x="410718" y="101280"/>
                </a:lnTo>
                <a:lnTo>
                  <a:pt x="407670" y="98231"/>
                </a:lnTo>
                <a:lnTo>
                  <a:pt x="408419" y="98231"/>
                </a:lnTo>
                <a:lnTo>
                  <a:pt x="404609" y="95183"/>
                </a:lnTo>
                <a:lnTo>
                  <a:pt x="405371" y="95183"/>
                </a:lnTo>
                <a:lnTo>
                  <a:pt x="401561" y="92136"/>
                </a:lnTo>
                <a:lnTo>
                  <a:pt x="397764" y="88326"/>
                </a:lnTo>
                <a:lnTo>
                  <a:pt x="397764" y="89087"/>
                </a:lnTo>
                <a:lnTo>
                  <a:pt x="384035" y="77658"/>
                </a:lnTo>
                <a:lnTo>
                  <a:pt x="377952" y="73848"/>
                </a:lnTo>
                <a:lnTo>
                  <a:pt x="378714" y="73848"/>
                </a:lnTo>
                <a:lnTo>
                  <a:pt x="372618" y="69276"/>
                </a:lnTo>
                <a:lnTo>
                  <a:pt x="366509" y="65465"/>
                </a:lnTo>
                <a:lnTo>
                  <a:pt x="359664" y="61655"/>
                </a:lnTo>
                <a:lnTo>
                  <a:pt x="352044" y="57083"/>
                </a:lnTo>
                <a:lnTo>
                  <a:pt x="352793" y="57083"/>
                </a:lnTo>
                <a:lnTo>
                  <a:pt x="345173" y="53274"/>
                </a:lnTo>
                <a:lnTo>
                  <a:pt x="336804" y="49464"/>
                </a:lnTo>
                <a:lnTo>
                  <a:pt x="337566" y="49464"/>
                </a:lnTo>
                <a:lnTo>
                  <a:pt x="328409" y="45653"/>
                </a:lnTo>
                <a:lnTo>
                  <a:pt x="329171" y="45653"/>
                </a:lnTo>
                <a:lnTo>
                  <a:pt x="320040" y="41843"/>
                </a:lnTo>
                <a:lnTo>
                  <a:pt x="310121" y="38033"/>
                </a:lnTo>
                <a:lnTo>
                  <a:pt x="310883" y="38033"/>
                </a:lnTo>
                <a:lnTo>
                  <a:pt x="300990" y="34986"/>
                </a:lnTo>
                <a:lnTo>
                  <a:pt x="290309" y="31937"/>
                </a:lnTo>
                <a:lnTo>
                  <a:pt x="291071" y="31937"/>
                </a:lnTo>
                <a:lnTo>
                  <a:pt x="279654" y="28889"/>
                </a:lnTo>
                <a:lnTo>
                  <a:pt x="280416" y="28889"/>
                </a:lnTo>
                <a:lnTo>
                  <a:pt x="268973" y="25842"/>
                </a:lnTo>
                <a:lnTo>
                  <a:pt x="256794" y="23555"/>
                </a:lnTo>
                <a:lnTo>
                  <a:pt x="257543" y="23555"/>
                </a:lnTo>
                <a:lnTo>
                  <a:pt x="245364" y="21270"/>
                </a:lnTo>
                <a:lnTo>
                  <a:pt x="245364" y="22031"/>
                </a:lnTo>
                <a:lnTo>
                  <a:pt x="232397" y="19746"/>
                </a:lnTo>
                <a:lnTo>
                  <a:pt x="233159" y="19746"/>
                </a:lnTo>
                <a:lnTo>
                  <a:pt x="219443" y="18221"/>
                </a:lnTo>
                <a:lnTo>
                  <a:pt x="220218" y="18221"/>
                </a:lnTo>
                <a:lnTo>
                  <a:pt x="209550" y="17459"/>
                </a:lnTo>
                <a:lnTo>
                  <a:pt x="210299" y="17459"/>
                </a:lnTo>
                <a:lnTo>
                  <a:pt x="189738" y="17459"/>
                </a:lnTo>
                <a:lnTo>
                  <a:pt x="190500" y="17459"/>
                </a:lnTo>
                <a:lnTo>
                  <a:pt x="179819" y="18221"/>
                </a:lnTo>
                <a:lnTo>
                  <a:pt x="180594" y="18221"/>
                </a:lnTo>
                <a:lnTo>
                  <a:pt x="169926" y="19746"/>
                </a:lnTo>
                <a:lnTo>
                  <a:pt x="170688" y="19746"/>
                </a:lnTo>
                <a:lnTo>
                  <a:pt x="160769" y="20508"/>
                </a:lnTo>
                <a:lnTo>
                  <a:pt x="150876" y="22793"/>
                </a:lnTo>
                <a:lnTo>
                  <a:pt x="151638" y="22793"/>
                </a:lnTo>
                <a:lnTo>
                  <a:pt x="141719" y="24318"/>
                </a:lnTo>
                <a:lnTo>
                  <a:pt x="142494" y="24318"/>
                </a:lnTo>
                <a:lnTo>
                  <a:pt x="123444" y="29652"/>
                </a:lnTo>
                <a:lnTo>
                  <a:pt x="124193" y="29652"/>
                </a:lnTo>
                <a:cubicBezTo>
                  <a:pt x="106959" y="33589"/>
                  <a:pt x="91287" y="41132"/>
                  <a:pt x="75438" y="48702"/>
                </a:cubicBezTo>
                <a:lnTo>
                  <a:pt x="75438" y="47939"/>
                </a:lnTo>
                <a:lnTo>
                  <a:pt x="61709" y="55559"/>
                </a:lnTo>
                <a:lnTo>
                  <a:pt x="61709" y="54798"/>
                </a:lnTo>
                <a:cubicBezTo>
                  <a:pt x="47523" y="62379"/>
                  <a:pt x="31470" y="72196"/>
                  <a:pt x="18288" y="81468"/>
                </a:cubicBezTo>
                <a:lnTo>
                  <a:pt x="18288" y="80705"/>
                </a:lnTo>
                <a:lnTo>
                  <a:pt x="16002" y="82992"/>
                </a:lnTo>
                <a:lnTo>
                  <a:pt x="13716" y="84515"/>
                </a:lnTo>
                <a:lnTo>
                  <a:pt x="14478" y="83753"/>
                </a:lnTo>
                <a:lnTo>
                  <a:pt x="12192" y="86039"/>
                </a:lnTo>
                <a:lnTo>
                  <a:pt x="12192" y="85277"/>
                </a:lnTo>
                <a:lnTo>
                  <a:pt x="12192" y="86039"/>
                </a:lnTo>
                <a:lnTo>
                  <a:pt x="0" y="70799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Freeform 3"/>
          <p:cNvSpPr/>
          <p:nvPr/>
        </p:nvSpPr>
        <p:spPr>
          <a:xfrm>
            <a:off x="5292044" y="3180431"/>
            <a:ext cx="3980453" cy="3105364"/>
          </a:xfrm>
          <a:custGeom>
            <a:avLst/>
            <a:gdLst>
              <a:gd name="connsiteX0" fmla="*/ 3812204 w 3980453"/>
              <a:gd name="connsiteY0" fmla="*/ 697386 h 3105364"/>
              <a:gd name="connsiteX1" fmla="*/ 3738303 w 3980453"/>
              <a:gd name="connsiteY1" fmla="*/ 686718 h 3105364"/>
              <a:gd name="connsiteX2" fmla="*/ 3676581 w 3980453"/>
              <a:gd name="connsiteY2" fmla="*/ 758346 h 3105364"/>
              <a:gd name="connsiteX3" fmla="*/ 3438837 w 3980453"/>
              <a:gd name="connsiteY3" fmla="*/ 802542 h 3105364"/>
              <a:gd name="connsiteX4" fmla="*/ 3140883 w 3980453"/>
              <a:gd name="connsiteY4" fmla="*/ 679860 h 3105364"/>
              <a:gd name="connsiteX5" fmla="*/ 3090603 w 3980453"/>
              <a:gd name="connsiteY5" fmla="*/ 539652 h 3105364"/>
              <a:gd name="connsiteX6" fmla="*/ 2917630 w 3980453"/>
              <a:gd name="connsiteY6" fmla="*/ 500790 h 3105364"/>
              <a:gd name="connsiteX7" fmla="*/ 2828475 w 3980453"/>
              <a:gd name="connsiteY7" fmla="*/ 634140 h 3105364"/>
              <a:gd name="connsiteX8" fmla="*/ 2406327 w 3980453"/>
              <a:gd name="connsiteY8" fmla="*/ 636426 h 3105364"/>
              <a:gd name="connsiteX9" fmla="*/ 2244021 w 3980453"/>
              <a:gd name="connsiteY9" fmla="*/ 423828 h 3105364"/>
              <a:gd name="connsiteX10" fmla="*/ 2235626 w 3980453"/>
              <a:gd name="connsiteY10" fmla="*/ 351438 h 3105364"/>
              <a:gd name="connsiteX11" fmla="*/ 1841685 w 3980453"/>
              <a:gd name="connsiteY11" fmla="*/ 264570 h 3105364"/>
              <a:gd name="connsiteX12" fmla="*/ 1513263 w 3980453"/>
              <a:gd name="connsiteY12" fmla="*/ 268380 h 3105364"/>
              <a:gd name="connsiteX13" fmla="*/ 1270947 w 3980453"/>
              <a:gd name="connsiteY13" fmla="*/ 139602 h 3105364"/>
              <a:gd name="connsiteX14" fmla="*/ 651441 w 3980453"/>
              <a:gd name="connsiteY14" fmla="*/ 3966 h 3105364"/>
              <a:gd name="connsiteX15" fmla="*/ 408363 w 3980453"/>
              <a:gd name="connsiteY15" fmla="*/ 165510 h 3105364"/>
              <a:gd name="connsiteX16" fmla="*/ 3741 w 3980453"/>
              <a:gd name="connsiteY16" fmla="*/ 2158902 h 3105364"/>
              <a:gd name="connsiteX17" fmla="*/ 168333 w 3980453"/>
              <a:gd name="connsiteY17" fmla="*/ 2401980 h 3105364"/>
              <a:gd name="connsiteX18" fmla="*/ 522663 w 3980453"/>
              <a:gd name="connsiteY18" fmla="*/ 2467512 h 3105364"/>
              <a:gd name="connsiteX19" fmla="*/ 736785 w 3980453"/>
              <a:gd name="connsiteY19" fmla="*/ 2395122 h 3105364"/>
              <a:gd name="connsiteX20" fmla="*/ 1314368 w 3980453"/>
              <a:gd name="connsiteY20" fmla="*/ 2437032 h 3105364"/>
              <a:gd name="connsiteX21" fmla="*/ 1885107 w 3980453"/>
              <a:gd name="connsiteY21" fmla="*/ 2703732 h 3105364"/>
              <a:gd name="connsiteX22" fmla="*/ 1964354 w 3980453"/>
              <a:gd name="connsiteY22" fmla="*/ 2802030 h 3105364"/>
              <a:gd name="connsiteX23" fmla="*/ 3366447 w 3980453"/>
              <a:gd name="connsiteY23" fmla="*/ 3101496 h 3105364"/>
              <a:gd name="connsiteX24" fmla="*/ 3608750 w 3980453"/>
              <a:gd name="connsiteY24" fmla="*/ 2937666 h 3105364"/>
              <a:gd name="connsiteX25" fmla="*/ 3976809 w 3980453"/>
              <a:gd name="connsiteY25" fmla="*/ 940464 h 3105364"/>
              <a:gd name="connsiteX26" fmla="*/ 3812204 w 3980453"/>
              <a:gd name="connsiteY26" fmla="*/ 697386 h 310536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</a:cxnLst>
            <a:rect l="l" t="t" r="r" b="b"/>
            <a:pathLst>
              <a:path w="3980453" h="3105364">
                <a:moveTo>
                  <a:pt x="3812204" y="697386"/>
                </a:moveTo>
                <a:cubicBezTo>
                  <a:pt x="3738303" y="686718"/>
                  <a:pt x="3738303" y="686718"/>
                  <a:pt x="3738303" y="686718"/>
                </a:cubicBezTo>
                <a:cubicBezTo>
                  <a:pt x="3738303" y="686718"/>
                  <a:pt x="3716205" y="727866"/>
                  <a:pt x="3676581" y="758346"/>
                </a:cubicBezTo>
                <a:cubicBezTo>
                  <a:pt x="3642278" y="785016"/>
                  <a:pt x="3539421" y="817782"/>
                  <a:pt x="3438837" y="802542"/>
                </a:cubicBezTo>
                <a:cubicBezTo>
                  <a:pt x="3318428" y="785016"/>
                  <a:pt x="3175947" y="723294"/>
                  <a:pt x="3140883" y="679860"/>
                </a:cubicBezTo>
                <a:cubicBezTo>
                  <a:pt x="3112701" y="642522"/>
                  <a:pt x="3097461" y="592230"/>
                  <a:pt x="3090603" y="539652"/>
                </a:cubicBezTo>
                <a:cubicBezTo>
                  <a:pt x="2917630" y="500790"/>
                  <a:pt x="2917630" y="500790"/>
                  <a:pt x="2917630" y="500790"/>
                </a:cubicBezTo>
                <a:cubicBezTo>
                  <a:pt x="2917630" y="513744"/>
                  <a:pt x="2911533" y="570132"/>
                  <a:pt x="2828475" y="634140"/>
                </a:cubicBezTo>
                <a:cubicBezTo>
                  <a:pt x="2753799" y="689004"/>
                  <a:pt x="2537378" y="679860"/>
                  <a:pt x="2406327" y="636426"/>
                </a:cubicBezTo>
                <a:cubicBezTo>
                  <a:pt x="2314125" y="605184"/>
                  <a:pt x="2259261" y="498504"/>
                  <a:pt x="2244021" y="423828"/>
                </a:cubicBezTo>
                <a:cubicBezTo>
                  <a:pt x="2239449" y="401730"/>
                  <a:pt x="2237163" y="378108"/>
                  <a:pt x="2235626" y="351438"/>
                </a:cubicBezTo>
                <a:cubicBezTo>
                  <a:pt x="1841685" y="264570"/>
                  <a:pt x="1841685" y="264570"/>
                  <a:pt x="1841685" y="264570"/>
                </a:cubicBezTo>
                <a:cubicBezTo>
                  <a:pt x="1811192" y="283620"/>
                  <a:pt x="1728147" y="308004"/>
                  <a:pt x="1513263" y="268380"/>
                </a:cubicBezTo>
                <a:cubicBezTo>
                  <a:pt x="1366959" y="242472"/>
                  <a:pt x="1296842" y="170082"/>
                  <a:pt x="1270947" y="139602"/>
                </a:cubicBezTo>
                <a:cubicBezTo>
                  <a:pt x="651441" y="3966"/>
                  <a:pt x="651441" y="3966"/>
                  <a:pt x="651441" y="3966"/>
                </a:cubicBezTo>
                <a:cubicBezTo>
                  <a:pt x="540189" y="-18131"/>
                  <a:pt x="430461" y="54258"/>
                  <a:pt x="408363" y="165510"/>
                </a:cubicBezTo>
                <a:cubicBezTo>
                  <a:pt x="3741" y="2158902"/>
                  <a:pt x="3741" y="2158902"/>
                  <a:pt x="3741" y="2158902"/>
                </a:cubicBezTo>
                <a:cubicBezTo>
                  <a:pt x="-17594" y="2270154"/>
                  <a:pt x="54033" y="2379882"/>
                  <a:pt x="168333" y="2401980"/>
                </a:cubicBezTo>
                <a:cubicBezTo>
                  <a:pt x="522663" y="2467512"/>
                  <a:pt x="522663" y="2467512"/>
                  <a:pt x="522663" y="2467512"/>
                </a:cubicBezTo>
                <a:cubicBezTo>
                  <a:pt x="563811" y="2434746"/>
                  <a:pt x="629343" y="2401980"/>
                  <a:pt x="736785" y="2395122"/>
                </a:cubicBezTo>
                <a:cubicBezTo>
                  <a:pt x="780219" y="2392836"/>
                  <a:pt x="1108641" y="2388264"/>
                  <a:pt x="1314368" y="2437032"/>
                </a:cubicBezTo>
                <a:cubicBezTo>
                  <a:pt x="1465245" y="2469798"/>
                  <a:pt x="1797476" y="2598576"/>
                  <a:pt x="1885107" y="2703732"/>
                </a:cubicBezTo>
                <a:cubicBezTo>
                  <a:pt x="1891977" y="2712114"/>
                  <a:pt x="1957509" y="2793648"/>
                  <a:pt x="1964354" y="2802030"/>
                </a:cubicBezTo>
                <a:cubicBezTo>
                  <a:pt x="3366447" y="3101496"/>
                  <a:pt x="3366447" y="3101496"/>
                  <a:pt x="3366447" y="3101496"/>
                </a:cubicBezTo>
                <a:cubicBezTo>
                  <a:pt x="3477699" y="3123594"/>
                  <a:pt x="3587427" y="3048918"/>
                  <a:pt x="3608750" y="2937666"/>
                </a:cubicBezTo>
                <a:cubicBezTo>
                  <a:pt x="3976809" y="940464"/>
                  <a:pt x="3976809" y="940464"/>
                  <a:pt x="3976809" y="940464"/>
                </a:cubicBezTo>
                <a:cubicBezTo>
                  <a:pt x="3998133" y="828450"/>
                  <a:pt x="3924231" y="719484"/>
                  <a:pt x="3812204" y="697386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Freeform 3"/>
          <p:cNvSpPr/>
          <p:nvPr/>
        </p:nvSpPr>
        <p:spPr>
          <a:xfrm>
            <a:off x="5846711" y="1372361"/>
            <a:ext cx="568826" cy="668274"/>
          </a:xfrm>
          <a:custGeom>
            <a:avLst/>
            <a:gdLst>
              <a:gd name="connsiteX0" fmla="*/ 141732 w 568826"/>
              <a:gd name="connsiteY0" fmla="*/ 668273 h 668274"/>
              <a:gd name="connsiteX1" fmla="*/ 0 w 568826"/>
              <a:gd name="connsiteY1" fmla="*/ 599694 h 668274"/>
              <a:gd name="connsiteX2" fmla="*/ 24383 w 568826"/>
              <a:gd name="connsiteY2" fmla="*/ 549402 h 668274"/>
              <a:gd name="connsiteX3" fmla="*/ 92964 w 568826"/>
              <a:gd name="connsiteY3" fmla="*/ 461772 h 668274"/>
              <a:gd name="connsiteX4" fmla="*/ 202691 w 568826"/>
              <a:gd name="connsiteY4" fmla="*/ 414527 h 668274"/>
              <a:gd name="connsiteX5" fmla="*/ 314705 w 568826"/>
              <a:gd name="connsiteY5" fmla="*/ 374904 h 668274"/>
              <a:gd name="connsiteX6" fmla="*/ 364997 w 568826"/>
              <a:gd name="connsiteY6" fmla="*/ 320039 h 668274"/>
              <a:gd name="connsiteX7" fmla="*/ 367283 w 568826"/>
              <a:gd name="connsiteY7" fmla="*/ 243840 h 668274"/>
              <a:gd name="connsiteX8" fmla="*/ 299465 w 568826"/>
              <a:gd name="connsiteY8" fmla="*/ 181355 h 668274"/>
              <a:gd name="connsiteX9" fmla="*/ 75438 w 568826"/>
              <a:gd name="connsiteY9" fmla="*/ 165354 h 668274"/>
              <a:gd name="connsiteX10" fmla="*/ 155447 w 568826"/>
              <a:gd name="connsiteY10" fmla="*/ 0 h 668274"/>
              <a:gd name="connsiteX11" fmla="*/ 386333 w 568826"/>
              <a:gd name="connsiteY11" fmla="*/ 46482 h 668274"/>
              <a:gd name="connsiteX12" fmla="*/ 550151 w 568826"/>
              <a:gd name="connsiteY12" fmla="*/ 195072 h 668274"/>
              <a:gd name="connsiteX13" fmla="*/ 544067 w 568826"/>
              <a:gd name="connsiteY13" fmla="*/ 380238 h 668274"/>
              <a:gd name="connsiteX14" fmla="*/ 461009 w 568826"/>
              <a:gd name="connsiteY14" fmla="*/ 480060 h 668274"/>
              <a:gd name="connsiteX15" fmla="*/ 313182 w 568826"/>
              <a:gd name="connsiteY15" fmla="*/ 541020 h 668274"/>
              <a:gd name="connsiteX16" fmla="*/ 205740 w 568826"/>
              <a:gd name="connsiteY16" fmla="*/ 576833 h 668274"/>
              <a:gd name="connsiteX17" fmla="*/ 159258 w 568826"/>
              <a:gd name="connsiteY17" fmla="*/ 631698 h 668274"/>
              <a:gd name="connsiteX18" fmla="*/ 141732 w 568826"/>
              <a:gd name="connsiteY18" fmla="*/ 668273 h 66827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</a:cxnLst>
            <a:rect l="l" t="t" r="r" b="b"/>
            <a:pathLst>
              <a:path w="568826" h="668274">
                <a:moveTo>
                  <a:pt x="141732" y="668273"/>
                </a:moveTo>
                <a:lnTo>
                  <a:pt x="0" y="599694"/>
                </a:lnTo>
                <a:lnTo>
                  <a:pt x="24383" y="549402"/>
                </a:lnTo>
                <a:cubicBezTo>
                  <a:pt x="42671" y="511302"/>
                  <a:pt x="65532" y="482345"/>
                  <a:pt x="92964" y="461772"/>
                </a:cubicBezTo>
                <a:cubicBezTo>
                  <a:pt x="119633" y="441960"/>
                  <a:pt x="156209" y="425958"/>
                  <a:pt x="202691" y="414527"/>
                </a:cubicBezTo>
                <a:cubicBezTo>
                  <a:pt x="255270" y="402336"/>
                  <a:pt x="292608" y="388620"/>
                  <a:pt x="314705" y="374904"/>
                </a:cubicBezTo>
                <a:cubicBezTo>
                  <a:pt x="336803" y="361188"/>
                  <a:pt x="353567" y="342900"/>
                  <a:pt x="364997" y="320039"/>
                </a:cubicBezTo>
                <a:cubicBezTo>
                  <a:pt x="377190" y="294132"/>
                  <a:pt x="378714" y="268223"/>
                  <a:pt x="367283" y="243840"/>
                </a:cubicBezTo>
                <a:cubicBezTo>
                  <a:pt x="356615" y="218694"/>
                  <a:pt x="333755" y="198120"/>
                  <a:pt x="299465" y="181355"/>
                </a:cubicBezTo>
                <a:cubicBezTo>
                  <a:pt x="232409" y="148590"/>
                  <a:pt x="157733" y="143255"/>
                  <a:pt x="75438" y="165354"/>
                </a:cubicBezTo>
                <a:lnTo>
                  <a:pt x="155447" y="0"/>
                </a:lnTo>
                <a:cubicBezTo>
                  <a:pt x="236982" y="-4572"/>
                  <a:pt x="313944" y="10668"/>
                  <a:pt x="386333" y="46482"/>
                </a:cubicBezTo>
                <a:cubicBezTo>
                  <a:pt x="468629" y="86105"/>
                  <a:pt x="522732" y="135636"/>
                  <a:pt x="550151" y="195072"/>
                </a:cubicBezTo>
                <a:cubicBezTo>
                  <a:pt x="576821" y="254508"/>
                  <a:pt x="575309" y="316230"/>
                  <a:pt x="544067" y="380238"/>
                </a:cubicBezTo>
                <a:cubicBezTo>
                  <a:pt x="524255" y="421386"/>
                  <a:pt x="496823" y="454152"/>
                  <a:pt x="461009" y="480060"/>
                </a:cubicBezTo>
                <a:cubicBezTo>
                  <a:pt x="425945" y="505967"/>
                  <a:pt x="376427" y="525780"/>
                  <a:pt x="313182" y="541020"/>
                </a:cubicBezTo>
                <a:cubicBezTo>
                  <a:pt x="260603" y="552450"/>
                  <a:pt x="224027" y="564642"/>
                  <a:pt x="205740" y="576833"/>
                </a:cubicBezTo>
                <a:cubicBezTo>
                  <a:pt x="186690" y="589026"/>
                  <a:pt x="171450" y="607314"/>
                  <a:pt x="159258" y="631698"/>
                </a:cubicBezTo>
                <a:lnTo>
                  <a:pt x="141732" y="668273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Freeform 3"/>
          <p:cNvSpPr/>
          <p:nvPr/>
        </p:nvSpPr>
        <p:spPr>
          <a:xfrm>
            <a:off x="5729363" y="2073020"/>
            <a:ext cx="215360" cy="202406"/>
          </a:xfrm>
          <a:custGeom>
            <a:avLst/>
            <a:gdLst>
              <a:gd name="connsiteX0" fmla="*/ 150875 w 215360"/>
              <a:gd name="connsiteY0" fmla="*/ 11811 h 202406"/>
              <a:gd name="connsiteX1" fmla="*/ 207263 w 215360"/>
              <a:gd name="connsiteY1" fmla="*/ 72008 h 202406"/>
              <a:gd name="connsiteX2" fmla="*/ 205739 w 215360"/>
              <a:gd name="connsiteY2" fmla="*/ 149733 h 202406"/>
              <a:gd name="connsiteX3" fmla="*/ 146303 w 215360"/>
              <a:gd name="connsiteY3" fmla="*/ 198501 h 202406"/>
              <a:gd name="connsiteX4" fmla="*/ 64007 w 215360"/>
              <a:gd name="connsiteY4" fmla="*/ 190880 h 202406"/>
              <a:gd name="connsiteX5" fmla="*/ 6857 w 215360"/>
              <a:gd name="connsiteY5" fmla="*/ 130683 h 202406"/>
              <a:gd name="connsiteX6" fmla="*/ 9144 w 215360"/>
              <a:gd name="connsiteY6" fmla="*/ 54483 h 202406"/>
              <a:gd name="connsiteX7" fmla="*/ 67817 w 215360"/>
              <a:gd name="connsiteY7" fmla="*/ 4191 h 202406"/>
              <a:gd name="connsiteX8" fmla="*/ 150875 w 215360"/>
              <a:gd name="connsiteY8" fmla="*/ 11811 h 20240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215360" h="202406">
                <a:moveTo>
                  <a:pt x="150875" y="11811"/>
                </a:moveTo>
                <a:cubicBezTo>
                  <a:pt x="177545" y="24764"/>
                  <a:pt x="196595" y="45339"/>
                  <a:pt x="207263" y="72008"/>
                </a:cubicBezTo>
                <a:cubicBezTo>
                  <a:pt x="218694" y="98679"/>
                  <a:pt x="217931" y="124586"/>
                  <a:pt x="205739" y="149733"/>
                </a:cubicBezTo>
                <a:cubicBezTo>
                  <a:pt x="193547" y="174117"/>
                  <a:pt x="173735" y="190119"/>
                  <a:pt x="146303" y="198501"/>
                </a:cubicBezTo>
                <a:cubicBezTo>
                  <a:pt x="118109" y="206121"/>
                  <a:pt x="90677" y="203835"/>
                  <a:pt x="64007" y="190880"/>
                </a:cubicBezTo>
                <a:cubicBezTo>
                  <a:pt x="36575" y="177164"/>
                  <a:pt x="17525" y="157352"/>
                  <a:pt x="6857" y="130683"/>
                </a:cubicBezTo>
                <a:cubicBezTo>
                  <a:pt x="-3048" y="103251"/>
                  <a:pt x="-2286" y="78105"/>
                  <a:pt x="9144" y="54483"/>
                </a:cubicBezTo>
                <a:cubicBezTo>
                  <a:pt x="20573" y="29336"/>
                  <a:pt x="40385" y="13335"/>
                  <a:pt x="67817" y="4191"/>
                </a:cubicBezTo>
                <a:cubicBezTo>
                  <a:pt x="96011" y="-4191"/>
                  <a:pt x="123444" y="-1142"/>
                  <a:pt x="150875" y="11811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Freeform 3"/>
          <p:cNvSpPr/>
          <p:nvPr/>
        </p:nvSpPr>
        <p:spPr>
          <a:xfrm>
            <a:off x="2210447" y="1174444"/>
            <a:ext cx="565404" cy="689407"/>
          </a:xfrm>
          <a:custGeom>
            <a:avLst/>
            <a:gdLst>
              <a:gd name="connsiteX0" fmla="*/ 509016 w 565404"/>
              <a:gd name="connsiteY0" fmla="*/ 623113 h 689407"/>
              <a:gd name="connsiteX1" fmla="*/ 366522 w 565404"/>
              <a:gd name="connsiteY1" fmla="*/ 689407 h 689407"/>
              <a:gd name="connsiteX2" fmla="*/ 342900 w 565404"/>
              <a:gd name="connsiteY2" fmla="*/ 638353 h 689407"/>
              <a:gd name="connsiteX3" fmla="*/ 318516 w 565404"/>
              <a:gd name="connsiteY3" fmla="*/ 530149 h 689407"/>
              <a:gd name="connsiteX4" fmla="*/ 351282 w 565404"/>
              <a:gd name="connsiteY4" fmla="*/ 415849 h 689407"/>
              <a:gd name="connsiteX5" fmla="*/ 391668 w 565404"/>
              <a:gd name="connsiteY5" fmla="*/ 303073 h 689407"/>
              <a:gd name="connsiteX6" fmla="*/ 380238 w 565404"/>
              <a:gd name="connsiteY6" fmla="*/ 229921 h 689407"/>
              <a:gd name="connsiteX7" fmla="*/ 322326 w 565404"/>
              <a:gd name="connsiteY7" fmla="*/ 178867 h 689407"/>
              <a:gd name="connsiteX8" fmla="*/ 230886 w 565404"/>
              <a:gd name="connsiteY8" fmla="*/ 192583 h 689407"/>
              <a:gd name="connsiteX9" fmla="*/ 77724 w 565404"/>
              <a:gd name="connsiteY9" fmla="*/ 356413 h 689407"/>
              <a:gd name="connsiteX10" fmla="*/ 0 w 565404"/>
              <a:gd name="connsiteY10" fmla="*/ 190297 h 689407"/>
              <a:gd name="connsiteX11" fmla="*/ 181355 w 565404"/>
              <a:gd name="connsiteY11" fmla="*/ 40183 h 689407"/>
              <a:gd name="connsiteX12" fmla="*/ 400050 w 565404"/>
              <a:gd name="connsiteY12" fmla="*/ 7417 h 689407"/>
              <a:gd name="connsiteX13" fmla="*/ 540258 w 565404"/>
              <a:gd name="connsiteY13" fmla="*/ 128575 h 689407"/>
              <a:gd name="connsiteX14" fmla="*/ 565404 w 565404"/>
              <a:gd name="connsiteY14" fmla="*/ 255829 h 689407"/>
              <a:gd name="connsiteX15" fmla="*/ 518922 w 565404"/>
              <a:gd name="connsiteY15" fmla="*/ 408991 h 689407"/>
              <a:gd name="connsiteX16" fmla="*/ 478536 w 565404"/>
              <a:gd name="connsiteY16" fmla="*/ 515671 h 689407"/>
              <a:gd name="connsiteX17" fmla="*/ 492252 w 565404"/>
              <a:gd name="connsiteY17" fmla="*/ 585775 h 689407"/>
              <a:gd name="connsiteX18" fmla="*/ 509016 w 565404"/>
              <a:gd name="connsiteY18" fmla="*/ 623113 h 68940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</a:cxnLst>
            <a:rect l="l" t="t" r="r" b="b"/>
            <a:pathLst>
              <a:path w="565404" h="689407">
                <a:moveTo>
                  <a:pt x="509016" y="623113"/>
                </a:moveTo>
                <a:lnTo>
                  <a:pt x="366522" y="689407"/>
                </a:lnTo>
                <a:lnTo>
                  <a:pt x="342900" y="638353"/>
                </a:lnTo>
                <a:cubicBezTo>
                  <a:pt x="325374" y="600253"/>
                  <a:pt x="316992" y="563677"/>
                  <a:pt x="318516" y="530149"/>
                </a:cubicBezTo>
                <a:cubicBezTo>
                  <a:pt x="320040" y="496621"/>
                  <a:pt x="330708" y="458521"/>
                  <a:pt x="351282" y="415849"/>
                </a:cubicBezTo>
                <a:cubicBezTo>
                  <a:pt x="374904" y="366319"/>
                  <a:pt x="387858" y="328981"/>
                  <a:pt x="391668" y="303073"/>
                </a:cubicBezTo>
                <a:cubicBezTo>
                  <a:pt x="394716" y="277165"/>
                  <a:pt x="390905" y="252781"/>
                  <a:pt x="380238" y="229921"/>
                </a:cubicBezTo>
                <a:cubicBezTo>
                  <a:pt x="368046" y="203251"/>
                  <a:pt x="348996" y="186487"/>
                  <a:pt x="322326" y="178867"/>
                </a:cubicBezTo>
                <a:cubicBezTo>
                  <a:pt x="296418" y="172009"/>
                  <a:pt x="265938" y="176581"/>
                  <a:pt x="230886" y="192583"/>
                </a:cubicBezTo>
                <a:cubicBezTo>
                  <a:pt x="163830" y="224587"/>
                  <a:pt x="112014" y="278689"/>
                  <a:pt x="77724" y="356413"/>
                </a:cubicBezTo>
                <a:lnTo>
                  <a:pt x="0" y="190297"/>
                </a:lnTo>
                <a:cubicBezTo>
                  <a:pt x="48005" y="124003"/>
                  <a:pt x="108204" y="73711"/>
                  <a:pt x="181355" y="40183"/>
                </a:cubicBezTo>
                <a:cubicBezTo>
                  <a:pt x="264414" y="1321"/>
                  <a:pt x="336804" y="-9346"/>
                  <a:pt x="400050" y="7417"/>
                </a:cubicBezTo>
                <a:cubicBezTo>
                  <a:pt x="463296" y="23419"/>
                  <a:pt x="509777" y="64567"/>
                  <a:pt x="540258" y="128575"/>
                </a:cubicBezTo>
                <a:cubicBezTo>
                  <a:pt x="559308" y="169723"/>
                  <a:pt x="567690" y="212395"/>
                  <a:pt x="565404" y="255829"/>
                </a:cubicBezTo>
                <a:cubicBezTo>
                  <a:pt x="562355" y="300025"/>
                  <a:pt x="547116" y="351079"/>
                  <a:pt x="518922" y="408991"/>
                </a:cubicBezTo>
                <a:cubicBezTo>
                  <a:pt x="494538" y="457759"/>
                  <a:pt x="480822" y="492811"/>
                  <a:pt x="478536" y="515671"/>
                </a:cubicBezTo>
                <a:cubicBezTo>
                  <a:pt x="476250" y="537769"/>
                  <a:pt x="480822" y="561391"/>
                  <a:pt x="492252" y="585775"/>
                </a:cubicBezTo>
                <a:lnTo>
                  <a:pt x="509016" y="623113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Freeform 3"/>
          <p:cNvSpPr/>
          <p:nvPr/>
        </p:nvSpPr>
        <p:spPr>
          <a:xfrm>
            <a:off x="2620117" y="1898046"/>
            <a:ext cx="215455" cy="202406"/>
          </a:xfrm>
          <a:custGeom>
            <a:avLst/>
            <a:gdLst>
              <a:gd name="connsiteX0" fmla="*/ 65817 w 215455"/>
              <a:gd name="connsiteY0" fmla="*/ 10763 h 202406"/>
              <a:gd name="connsiteX1" fmla="*/ 148113 w 215455"/>
              <a:gd name="connsiteY1" fmla="*/ 4667 h 202406"/>
              <a:gd name="connsiteX2" fmla="*/ 206787 w 215455"/>
              <a:gd name="connsiteY2" fmla="*/ 55721 h 202406"/>
              <a:gd name="connsiteX3" fmla="*/ 207549 w 215455"/>
              <a:gd name="connsiteY3" fmla="*/ 131921 h 202406"/>
              <a:gd name="connsiteX4" fmla="*/ 149637 w 215455"/>
              <a:gd name="connsiteY4" fmla="*/ 191357 h 202406"/>
              <a:gd name="connsiteX5" fmla="*/ 66579 w 215455"/>
              <a:gd name="connsiteY5" fmla="*/ 197453 h 202406"/>
              <a:gd name="connsiteX6" fmla="*/ 8667 w 215455"/>
              <a:gd name="connsiteY6" fmla="*/ 147923 h 202406"/>
              <a:gd name="connsiteX7" fmla="*/ 7905 w 215455"/>
              <a:gd name="connsiteY7" fmla="*/ 70199 h 202406"/>
              <a:gd name="connsiteX8" fmla="*/ 65817 w 215455"/>
              <a:gd name="connsiteY8" fmla="*/ 10763 h 20240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215455" h="202406">
                <a:moveTo>
                  <a:pt x="65817" y="10763"/>
                </a:moveTo>
                <a:cubicBezTo>
                  <a:pt x="92487" y="-1428"/>
                  <a:pt x="120681" y="-3714"/>
                  <a:pt x="148113" y="4667"/>
                </a:cubicBezTo>
                <a:cubicBezTo>
                  <a:pt x="175545" y="13811"/>
                  <a:pt x="195357" y="30575"/>
                  <a:pt x="206787" y="55721"/>
                </a:cubicBezTo>
                <a:cubicBezTo>
                  <a:pt x="218217" y="80105"/>
                  <a:pt x="218217" y="105251"/>
                  <a:pt x="207549" y="131921"/>
                </a:cubicBezTo>
                <a:cubicBezTo>
                  <a:pt x="196119" y="158591"/>
                  <a:pt x="176307" y="178403"/>
                  <a:pt x="149637" y="191357"/>
                </a:cubicBezTo>
                <a:cubicBezTo>
                  <a:pt x="121443" y="204311"/>
                  <a:pt x="94011" y="205835"/>
                  <a:pt x="66579" y="197453"/>
                </a:cubicBezTo>
                <a:cubicBezTo>
                  <a:pt x="39147" y="188309"/>
                  <a:pt x="20097" y="171545"/>
                  <a:pt x="8667" y="147923"/>
                </a:cubicBezTo>
                <a:cubicBezTo>
                  <a:pt x="-2762" y="122777"/>
                  <a:pt x="-2762" y="96869"/>
                  <a:pt x="7905" y="70199"/>
                </a:cubicBezTo>
                <a:cubicBezTo>
                  <a:pt x="18573" y="43529"/>
                  <a:pt x="37623" y="23717"/>
                  <a:pt x="65817" y="10763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486400"/>
            <a:ext cx="1270000" cy="1727200"/>
          </a:xfrm>
          <a:prstGeom prst="rect">
            <a:avLst/>
          </a:prstGeom>
          <a:noFill/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63800" y="6273800"/>
            <a:ext cx="495300" cy="939800"/>
          </a:xfrm>
          <a:prstGeom prst="rect">
            <a:avLst/>
          </a:prstGeom>
          <a:noFill/>
        </p:spPr>
      </p:pic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342900"/>
            <a:ext cx="647700" cy="876300"/>
          </a:xfrm>
          <a:prstGeom prst="rect">
            <a:avLst/>
          </a:prstGeom>
          <a:noFill/>
        </p:spPr>
      </p:pic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70500" y="3162300"/>
            <a:ext cx="4660900" cy="40513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117600" y="3771900"/>
            <a:ext cx="1181100" cy="596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700"/>
              </a:lnSpc>
              <a:tabLst/>
            </a:pPr>
            <a:r>
              <a:rPr lang="en-US" altLang="zh-CN" sz="3600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但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3600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是</a:t>
            </a:r>
          </a:p>
        </p:txBody>
      </p:sp>
      <p:sp>
        <p:nvSpPr>
          <p:cNvPr id="30" name="TextBox 1"/>
          <p:cNvSpPr txBox="1"/>
          <p:nvPr/>
        </p:nvSpPr>
        <p:spPr>
          <a:xfrm>
            <a:off x="2362200" y="4013200"/>
            <a:ext cx="3048000" cy="660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200"/>
              </a:lnSpc>
              <a:tabLst/>
            </a:pPr>
            <a:r>
              <a:rPr lang="en-US" altLang="zh-CN" sz="4002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如何谈恋爱呢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774839" y="348995"/>
            <a:ext cx="9144000" cy="6858000"/>
          </a:xfrm>
          <a:custGeom>
            <a:avLst/>
            <a:gdLst>
              <a:gd name="connsiteX0" fmla="*/ 0 w 9144000"/>
              <a:gd name="connsiteY0" fmla="*/ 0 h 6858000"/>
              <a:gd name="connsiteX1" fmla="*/ 0 w 9144000"/>
              <a:gd name="connsiteY1" fmla="*/ 6857999 h 6858000"/>
              <a:gd name="connsiteX2" fmla="*/ 9143999 w 9144000"/>
              <a:gd name="connsiteY2" fmla="*/ 6857999 h 6858000"/>
              <a:gd name="connsiteX3" fmla="*/ 9143999 w 9144000"/>
              <a:gd name="connsiteY3" fmla="*/ 0 h 6858000"/>
              <a:gd name="connsiteX4" fmla="*/ 0 w 9144000"/>
              <a:gd name="connsiteY4" fmla="*/ 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0" y="6857999"/>
                </a:lnTo>
                <a:lnTo>
                  <a:pt x="9143999" y="6857999"/>
                </a:lnTo>
                <a:lnTo>
                  <a:pt x="9143999" y="0"/>
                </a:lnTo>
                <a:lnTo>
                  <a:pt x="0" y="0"/>
                </a:lnTo>
              </a:path>
            </a:pathLst>
          </a:custGeom>
          <a:solidFill>
            <a:srgbClr val="00B0F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3574427" y="5119878"/>
            <a:ext cx="3544049" cy="1725167"/>
          </a:xfrm>
          <a:custGeom>
            <a:avLst/>
            <a:gdLst>
              <a:gd name="connsiteX0" fmla="*/ 231648 w 3544049"/>
              <a:gd name="connsiteY0" fmla="*/ 1725167 h 1725167"/>
              <a:gd name="connsiteX1" fmla="*/ 200405 w 3544049"/>
              <a:gd name="connsiteY1" fmla="*/ 1721357 h 1725167"/>
              <a:gd name="connsiteX2" fmla="*/ 173736 w 3544049"/>
              <a:gd name="connsiteY2" fmla="*/ 1705355 h 1725167"/>
              <a:gd name="connsiteX3" fmla="*/ 153924 w 3544049"/>
              <a:gd name="connsiteY3" fmla="*/ 1683257 h 1725167"/>
              <a:gd name="connsiteX4" fmla="*/ 144780 w 3544049"/>
              <a:gd name="connsiteY4" fmla="*/ 1654302 h 1725167"/>
              <a:gd name="connsiteX5" fmla="*/ 0 w 3544049"/>
              <a:gd name="connsiteY5" fmla="*/ 84581 h 1725167"/>
              <a:gd name="connsiteX6" fmla="*/ 2286 w 3544049"/>
              <a:gd name="connsiteY6" fmla="*/ 51053 h 1725167"/>
              <a:gd name="connsiteX7" fmla="*/ 20574 w 3544049"/>
              <a:gd name="connsiteY7" fmla="*/ 24383 h 1725167"/>
              <a:gd name="connsiteX8" fmla="*/ 47244 w 3544049"/>
              <a:gd name="connsiteY8" fmla="*/ 6857 h 1725167"/>
              <a:gd name="connsiteX9" fmla="*/ 80010 w 3544049"/>
              <a:gd name="connsiteY9" fmla="*/ 0 h 1725167"/>
              <a:gd name="connsiteX10" fmla="*/ 3463290 w 3544049"/>
              <a:gd name="connsiteY10" fmla="*/ 0 h 1725167"/>
              <a:gd name="connsiteX11" fmla="*/ 3496818 w 3544049"/>
              <a:gd name="connsiteY11" fmla="*/ 6857 h 1725167"/>
              <a:gd name="connsiteX12" fmla="*/ 3523488 w 3544049"/>
              <a:gd name="connsiteY12" fmla="*/ 24383 h 1725167"/>
              <a:gd name="connsiteX13" fmla="*/ 3539490 w 3544049"/>
              <a:gd name="connsiteY13" fmla="*/ 51053 h 1725167"/>
              <a:gd name="connsiteX14" fmla="*/ 3544049 w 3544049"/>
              <a:gd name="connsiteY14" fmla="*/ 84581 h 1725167"/>
              <a:gd name="connsiteX15" fmla="*/ 3399269 w 3544049"/>
              <a:gd name="connsiteY15" fmla="*/ 1654302 h 1725167"/>
              <a:gd name="connsiteX16" fmla="*/ 3390138 w 3544049"/>
              <a:gd name="connsiteY16" fmla="*/ 1683257 h 1725167"/>
              <a:gd name="connsiteX17" fmla="*/ 3370326 w 3544049"/>
              <a:gd name="connsiteY17" fmla="*/ 1705355 h 1725167"/>
              <a:gd name="connsiteX18" fmla="*/ 3343643 w 3544049"/>
              <a:gd name="connsiteY18" fmla="*/ 1721357 h 1725167"/>
              <a:gd name="connsiteX19" fmla="*/ 3312414 w 3544049"/>
              <a:gd name="connsiteY19" fmla="*/ 1725167 h 1725167"/>
              <a:gd name="connsiteX20" fmla="*/ 231648 w 3544049"/>
              <a:gd name="connsiteY20" fmla="*/ 1725167 h 172516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</a:cxnLst>
            <a:rect l="l" t="t" r="r" b="b"/>
            <a:pathLst>
              <a:path w="3544049" h="1725167">
                <a:moveTo>
                  <a:pt x="231648" y="1725167"/>
                </a:moveTo>
                <a:cubicBezTo>
                  <a:pt x="220217" y="1725167"/>
                  <a:pt x="209550" y="1725167"/>
                  <a:pt x="200405" y="1721357"/>
                </a:cubicBezTo>
                <a:cubicBezTo>
                  <a:pt x="189738" y="1716785"/>
                  <a:pt x="180594" y="1712214"/>
                  <a:pt x="173736" y="1705355"/>
                </a:cubicBezTo>
                <a:cubicBezTo>
                  <a:pt x="164592" y="1698497"/>
                  <a:pt x="158496" y="1692402"/>
                  <a:pt x="153924" y="1683257"/>
                </a:cubicBezTo>
                <a:cubicBezTo>
                  <a:pt x="149352" y="1674114"/>
                  <a:pt x="144780" y="1665731"/>
                  <a:pt x="144780" y="1654302"/>
                </a:cubicBezTo>
                <a:cubicBezTo>
                  <a:pt x="0" y="84581"/>
                  <a:pt x="0" y="84581"/>
                  <a:pt x="0" y="84581"/>
                </a:cubicBezTo>
                <a:cubicBezTo>
                  <a:pt x="-2285" y="73151"/>
                  <a:pt x="0" y="62483"/>
                  <a:pt x="2286" y="51053"/>
                </a:cubicBezTo>
                <a:cubicBezTo>
                  <a:pt x="6858" y="41909"/>
                  <a:pt x="13716" y="33527"/>
                  <a:pt x="20574" y="24383"/>
                </a:cubicBezTo>
                <a:cubicBezTo>
                  <a:pt x="26670" y="17525"/>
                  <a:pt x="35814" y="10667"/>
                  <a:pt x="47244" y="6857"/>
                </a:cubicBezTo>
                <a:cubicBezTo>
                  <a:pt x="55626" y="2285"/>
                  <a:pt x="67055" y="0"/>
                  <a:pt x="80010" y="0"/>
                </a:cubicBezTo>
                <a:cubicBezTo>
                  <a:pt x="3463290" y="0"/>
                  <a:pt x="3463290" y="0"/>
                  <a:pt x="3463290" y="0"/>
                </a:cubicBezTo>
                <a:cubicBezTo>
                  <a:pt x="3476993" y="0"/>
                  <a:pt x="3488423" y="2285"/>
                  <a:pt x="3496818" y="6857"/>
                </a:cubicBezTo>
                <a:cubicBezTo>
                  <a:pt x="3508235" y="10667"/>
                  <a:pt x="3517392" y="17525"/>
                  <a:pt x="3523488" y="24383"/>
                </a:cubicBezTo>
                <a:cubicBezTo>
                  <a:pt x="3530333" y="33527"/>
                  <a:pt x="3537204" y="41909"/>
                  <a:pt x="3539490" y="51053"/>
                </a:cubicBezTo>
                <a:cubicBezTo>
                  <a:pt x="3544049" y="62483"/>
                  <a:pt x="3546335" y="73151"/>
                  <a:pt x="3544049" y="84581"/>
                </a:cubicBezTo>
                <a:cubicBezTo>
                  <a:pt x="3399269" y="1654302"/>
                  <a:pt x="3399269" y="1654302"/>
                  <a:pt x="3399269" y="1654302"/>
                </a:cubicBezTo>
                <a:cubicBezTo>
                  <a:pt x="3399269" y="1665731"/>
                  <a:pt x="3394697" y="1674114"/>
                  <a:pt x="3390138" y="1683257"/>
                </a:cubicBezTo>
                <a:cubicBezTo>
                  <a:pt x="3385566" y="1692402"/>
                  <a:pt x="3378695" y="1698497"/>
                  <a:pt x="3370326" y="1705355"/>
                </a:cubicBezTo>
                <a:cubicBezTo>
                  <a:pt x="3363468" y="1712214"/>
                  <a:pt x="3354311" y="1716785"/>
                  <a:pt x="3343643" y="1721357"/>
                </a:cubicBezTo>
                <a:cubicBezTo>
                  <a:pt x="3334499" y="1725167"/>
                  <a:pt x="3323069" y="1725167"/>
                  <a:pt x="3312414" y="1725167"/>
                </a:cubicBezTo>
                <a:lnTo>
                  <a:pt x="231648" y="1725167"/>
                </a:lnTo>
              </a:path>
            </a:pathLst>
          </a:custGeom>
          <a:solidFill>
            <a:srgbClr val="00B0F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3646817" y="5191505"/>
            <a:ext cx="3399269" cy="1582674"/>
          </a:xfrm>
          <a:custGeom>
            <a:avLst/>
            <a:gdLst>
              <a:gd name="connsiteX0" fmla="*/ 3238500 w 3399269"/>
              <a:gd name="connsiteY0" fmla="*/ 1582674 h 1582674"/>
              <a:gd name="connsiteX1" fmla="*/ 160020 w 3399269"/>
              <a:gd name="connsiteY1" fmla="*/ 1582674 h 1582674"/>
              <a:gd name="connsiteX2" fmla="*/ 151638 w 3399269"/>
              <a:gd name="connsiteY2" fmla="*/ 1582674 h 1582674"/>
              <a:gd name="connsiteX3" fmla="*/ 147065 w 3399269"/>
              <a:gd name="connsiteY3" fmla="*/ 1578101 h 1582674"/>
              <a:gd name="connsiteX4" fmla="*/ 144779 w 3399269"/>
              <a:gd name="connsiteY4" fmla="*/ 1575815 h 1582674"/>
              <a:gd name="connsiteX5" fmla="*/ 0 w 3399269"/>
              <a:gd name="connsiteY5" fmla="*/ 6096 h 1582674"/>
              <a:gd name="connsiteX6" fmla="*/ 0 w 3399269"/>
              <a:gd name="connsiteY6" fmla="*/ 2285 h 1582674"/>
              <a:gd name="connsiteX7" fmla="*/ 2285 w 3399269"/>
              <a:gd name="connsiteY7" fmla="*/ 0 h 1582674"/>
              <a:gd name="connsiteX8" fmla="*/ 9144 w 3399269"/>
              <a:gd name="connsiteY8" fmla="*/ 0 h 1582674"/>
              <a:gd name="connsiteX9" fmla="*/ 3390138 w 3399269"/>
              <a:gd name="connsiteY9" fmla="*/ 0 h 1582674"/>
              <a:gd name="connsiteX10" fmla="*/ 3396983 w 3399269"/>
              <a:gd name="connsiteY10" fmla="*/ 0 h 1582674"/>
              <a:gd name="connsiteX11" fmla="*/ 3399269 w 3399269"/>
              <a:gd name="connsiteY11" fmla="*/ 2285 h 1582674"/>
              <a:gd name="connsiteX12" fmla="*/ 3399269 w 3399269"/>
              <a:gd name="connsiteY12" fmla="*/ 6096 h 1582674"/>
              <a:gd name="connsiteX13" fmla="*/ 3254502 w 3399269"/>
              <a:gd name="connsiteY13" fmla="*/ 1575815 h 1582674"/>
              <a:gd name="connsiteX14" fmla="*/ 3252203 w 3399269"/>
              <a:gd name="connsiteY14" fmla="*/ 1578101 h 1582674"/>
              <a:gd name="connsiteX15" fmla="*/ 3245345 w 3399269"/>
              <a:gd name="connsiteY15" fmla="*/ 1582674 h 1582674"/>
              <a:gd name="connsiteX16" fmla="*/ 3238500 w 3399269"/>
              <a:gd name="connsiteY16" fmla="*/ 1582674 h 158267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</a:cxnLst>
            <a:rect l="l" t="t" r="r" b="b"/>
            <a:pathLst>
              <a:path w="3399269" h="1582674">
                <a:moveTo>
                  <a:pt x="3238500" y="1582674"/>
                </a:moveTo>
                <a:cubicBezTo>
                  <a:pt x="160020" y="1582674"/>
                  <a:pt x="160020" y="1582674"/>
                  <a:pt x="160020" y="1582674"/>
                </a:cubicBezTo>
                <a:cubicBezTo>
                  <a:pt x="157734" y="1582674"/>
                  <a:pt x="156209" y="1582674"/>
                  <a:pt x="151638" y="1582674"/>
                </a:cubicBezTo>
                <a:cubicBezTo>
                  <a:pt x="149352" y="1580387"/>
                  <a:pt x="147065" y="1580387"/>
                  <a:pt x="147065" y="1578101"/>
                </a:cubicBezTo>
                <a:cubicBezTo>
                  <a:pt x="144779" y="1578101"/>
                  <a:pt x="144779" y="1575815"/>
                  <a:pt x="144779" y="1575815"/>
                </a:cubicBezTo>
                <a:cubicBezTo>
                  <a:pt x="0" y="6096"/>
                  <a:pt x="0" y="6096"/>
                  <a:pt x="0" y="6096"/>
                </a:cubicBezTo>
                <a:lnTo>
                  <a:pt x="0" y="2285"/>
                </a:lnTo>
                <a:cubicBezTo>
                  <a:pt x="0" y="2285"/>
                  <a:pt x="2285" y="2285"/>
                  <a:pt x="2285" y="0"/>
                </a:cubicBezTo>
                <a:cubicBezTo>
                  <a:pt x="4571" y="0"/>
                  <a:pt x="6858" y="0"/>
                  <a:pt x="9144" y="0"/>
                </a:cubicBezTo>
                <a:cubicBezTo>
                  <a:pt x="3390138" y="0"/>
                  <a:pt x="3390138" y="0"/>
                  <a:pt x="3390138" y="0"/>
                </a:cubicBezTo>
                <a:cubicBezTo>
                  <a:pt x="3392423" y="0"/>
                  <a:pt x="3394709" y="0"/>
                  <a:pt x="3396983" y="0"/>
                </a:cubicBezTo>
                <a:cubicBezTo>
                  <a:pt x="3396983" y="2285"/>
                  <a:pt x="3399269" y="2285"/>
                  <a:pt x="3399269" y="2285"/>
                </a:cubicBezTo>
                <a:lnTo>
                  <a:pt x="3399269" y="6096"/>
                </a:lnTo>
                <a:cubicBezTo>
                  <a:pt x="3254502" y="1575815"/>
                  <a:pt x="3254502" y="1575815"/>
                  <a:pt x="3254502" y="1575815"/>
                </a:cubicBezTo>
                <a:cubicBezTo>
                  <a:pt x="3254502" y="1575815"/>
                  <a:pt x="3254502" y="1578101"/>
                  <a:pt x="3252203" y="1578101"/>
                </a:cubicBezTo>
                <a:cubicBezTo>
                  <a:pt x="3249930" y="1580387"/>
                  <a:pt x="3247631" y="1580387"/>
                  <a:pt x="3245345" y="1582674"/>
                </a:cubicBezTo>
                <a:cubicBezTo>
                  <a:pt x="3243059" y="1582674"/>
                  <a:pt x="3240785" y="1582674"/>
                  <a:pt x="3238500" y="1582674"/>
                </a:cubicBezTo>
              </a:path>
            </a:pathLst>
          </a:custGeom>
          <a:solidFill>
            <a:srgbClr val="00B0F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3604145" y="4866132"/>
            <a:ext cx="3484626" cy="272033"/>
          </a:xfrm>
          <a:custGeom>
            <a:avLst/>
            <a:gdLst>
              <a:gd name="connsiteX0" fmla="*/ 0 w 3484626"/>
              <a:gd name="connsiteY0" fmla="*/ 272033 h 272033"/>
              <a:gd name="connsiteX1" fmla="*/ 15240 w 3484626"/>
              <a:gd name="connsiteY1" fmla="*/ 262889 h 272033"/>
              <a:gd name="connsiteX2" fmla="*/ 30480 w 3484626"/>
              <a:gd name="connsiteY2" fmla="*/ 256794 h 272033"/>
              <a:gd name="connsiteX3" fmla="*/ 51054 w 3484626"/>
              <a:gd name="connsiteY3" fmla="*/ 254508 h 272033"/>
              <a:gd name="connsiteX4" fmla="*/ 3433572 w 3484626"/>
              <a:gd name="connsiteY4" fmla="*/ 254508 h 272033"/>
              <a:gd name="connsiteX5" fmla="*/ 3453384 w 3484626"/>
              <a:gd name="connsiteY5" fmla="*/ 256794 h 272033"/>
              <a:gd name="connsiteX6" fmla="*/ 3469386 w 3484626"/>
              <a:gd name="connsiteY6" fmla="*/ 262889 h 272033"/>
              <a:gd name="connsiteX7" fmla="*/ 3484626 w 3484626"/>
              <a:gd name="connsiteY7" fmla="*/ 272033 h 272033"/>
              <a:gd name="connsiteX8" fmla="*/ 3286493 w 3484626"/>
              <a:gd name="connsiteY8" fmla="*/ 24383 h 272033"/>
              <a:gd name="connsiteX9" fmla="*/ 3275825 w 3484626"/>
              <a:gd name="connsiteY9" fmla="*/ 12953 h 272033"/>
              <a:gd name="connsiteX10" fmla="*/ 3262122 w 3484626"/>
              <a:gd name="connsiteY10" fmla="*/ 6096 h 272033"/>
              <a:gd name="connsiteX11" fmla="*/ 3246882 w 3484626"/>
              <a:gd name="connsiteY11" fmla="*/ 0 h 272033"/>
              <a:gd name="connsiteX12" fmla="*/ 3228581 w 3484626"/>
              <a:gd name="connsiteY12" fmla="*/ 0 h 272033"/>
              <a:gd name="connsiteX13" fmla="*/ 255270 w 3484626"/>
              <a:gd name="connsiteY13" fmla="*/ 0 h 272033"/>
              <a:gd name="connsiteX14" fmla="*/ 237744 w 3484626"/>
              <a:gd name="connsiteY14" fmla="*/ 0 h 272033"/>
              <a:gd name="connsiteX15" fmla="*/ 222504 w 3484626"/>
              <a:gd name="connsiteY15" fmla="*/ 6096 h 272033"/>
              <a:gd name="connsiteX16" fmla="*/ 208788 w 3484626"/>
              <a:gd name="connsiteY16" fmla="*/ 12953 h 272033"/>
              <a:gd name="connsiteX17" fmla="*/ 197358 w 3484626"/>
              <a:gd name="connsiteY17" fmla="*/ 24383 h 272033"/>
              <a:gd name="connsiteX18" fmla="*/ 0 w 3484626"/>
              <a:gd name="connsiteY18" fmla="*/ 272033 h 27203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</a:cxnLst>
            <a:rect l="l" t="t" r="r" b="b"/>
            <a:pathLst>
              <a:path w="3484626" h="272033">
                <a:moveTo>
                  <a:pt x="0" y="272033"/>
                </a:moveTo>
                <a:cubicBezTo>
                  <a:pt x="3810" y="267461"/>
                  <a:pt x="8382" y="265176"/>
                  <a:pt x="15240" y="262889"/>
                </a:cubicBezTo>
                <a:cubicBezTo>
                  <a:pt x="19812" y="258317"/>
                  <a:pt x="26670" y="258317"/>
                  <a:pt x="30480" y="256794"/>
                </a:cubicBezTo>
                <a:cubicBezTo>
                  <a:pt x="37338" y="254508"/>
                  <a:pt x="44196" y="254508"/>
                  <a:pt x="51054" y="254508"/>
                </a:cubicBezTo>
                <a:cubicBezTo>
                  <a:pt x="3433572" y="254508"/>
                  <a:pt x="3433572" y="254508"/>
                  <a:pt x="3433572" y="254508"/>
                </a:cubicBezTo>
                <a:cubicBezTo>
                  <a:pt x="3440417" y="254508"/>
                  <a:pt x="3447275" y="254508"/>
                  <a:pt x="3453384" y="256794"/>
                </a:cubicBezTo>
                <a:cubicBezTo>
                  <a:pt x="3457943" y="258317"/>
                  <a:pt x="3464801" y="258317"/>
                  <a:pt x="3469386" y="262889"/>
                </a:cubicBezTo>
                <a:cubicBezTo>
                  <a:pt x="3476231" y="265176"/>
                  <a:pt x="3480041" y="267461"/>
                  <a:pt x="3484626" y="272033"/>
                </a:cubicBezTo>
                <a:cubicBezTo>
                  <a:pt x="3489198" y="274320"/>
                  <a:pt x="3355848" y="111252"/>
                  <a:pt x="3286493" y="24383"/>
                </a:cubicBezTo>
                <a:cubicBezTo>
                  <a:pt x="3282696" y="19811"/>
                  <a:pt x="3278124" y="17526"/>
                  <a:pt x="3275825" y="12953"/>
                </a:cubicBezTo>
                <a:cubicBezTo>
                  <a:pt x="3271253" y="10667"/>
                  <a:pt x="3266681" y="8382"/>
                  <a:pt x="3262122" y="6096"/>
                </a:cubicBezTo>
                <a:cubicBezTo>
                  <a:pt x="3257550" y="3809"/>
                  <a:pt x="3251441" y="1523"/>
                  <a:pt x="3246882" y="0"/>
                </a:cubicBezTo>
                <a:cubicBezTo>
                  <a:pt x="3240024" y="0"/>
                  <a:pt x="3235439" y="0"/>
                  <a:pt x="3228581" y="0"/>
                </a:cubicBezTo>
                <a:cubicBezTo>
                  <a:pt x="255270" y="0"/>
                  <a:pt x="255270" y="0"/>
                  <a:pt x="255270" y="0"/>
                </a:cubicBezTo>
                <a:cubicBezTo>
                  <a:pt x="249174" y="0"/>
                  <a:pt x="244602" y="0"/>
                  <a:pt x="237744" y="0"/>
                </a:cubicBezTo>
                <a:cubicBezTo>
                  <a:pt x="233172" y="1523"/>
                  <a:pt x="226314" y="3809"/>
                  <a:pt x="222504" y="6096"/>
                </a:cubicBezTo>
                <a:cubicBezTo>
                  <a:pt x="217932" y="8382"/>
                  <a:pt x="213360" y="10667"/>
                  <a:pt x="208788" y="12953"/>
                </a:cubicBezTo>
                <a:cubicBezTo>
                  <a:pt x="204216" y="17526"/>
                  <a:pt x="201930" y="19811"/>
                  <a:pt x="197358" y="24383"/>
                </a:cubicBezTo>
                <a:cubicBezTo>
                  <a:pt x="128778" y="111252"/>
                  <a:pt x="-4571" y="274320"/>
                  <a:pt x="0" y="272033"/>
                </a:cubicBezTo>
              </a:path>
            </a:pathLst>
          </a:custGeom>
          <a:solidFill>
            <a:srgbClr val="00B0F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3604145" y="4866132"/>
            <a:ext cx="3484626" cy="272033"/>
          </a:xfrm>
          <a:custGeom>
            <a:avLst/>
            <a:gdLst>
              <a:gd name="connsiteX0" fmla="*/ 0 w 3484626"/>
              <a:gd name="connsiteY0" fmla="*/ 272033 h 272033"/>
              <a:gd name="connsiteX1" fmla="*/ 15240 w 3484626"/>
              <a:gd name="connsiteY1" fmla="*/ 262889 h 272033"/>
              <a:gd name="connsiteX2" fmla="*/ 30480 w 3484626"/>
              <a:gd name="connsiteY2" fmla="*/ 256794 h 272033"/>
              <a:gd name="connsiteX3" fmla="*/ 51054 w 3484626"/>
              <a:gd name="connsiteY3" fmla="*/ 254508 h 272033"/>
              <a:gd name="connsiteX4" fmla="*/ 3433572 w 3484626"/>
              <a:gd name="connsiteY4" fmla="*/ 254508 h 272033"/>
              <a:gd name="connsiteX5" fmla="*/ 3453384 w 3484626"/>
              <a:gd name="connsiteY5" fmla="*/ 256794 h 272033"/>
              <a:gd name="connsiteX6" fmla="*/ 3469386 w 3484626"/>
              <a:gd name="connsiteY6" fmla="*/ 262889 h 272033"/>
              <a:gd name="connsiteX7" fmla="*/ 3484626 w 3484626"/>
              <a:gd name="connsiteY7" fmla="*/ 272033 h 272033"/>
              <a:gd name="connsiteX8" fmla="*/ 3286493 w 3484626"/>
              <a:gd name="connsiteY8" fmla="*/ 24383 h 272033"/>
              <a:gd name="connsiteX9" fmla="*/ 3275825 w 3484626"/>
              <a:gd name="connsiteY9" fmla="*/ 12953 h 272033"/>
              <a:gd name="connsiteX10" fmla="*/ 3262122 w 3484626"/>
              <a:gd name="connsiteY10" fmla="*/ 6096 h 272033"/>
              <a:gd name="connsiteX11" fmla="*/ 3246882 w 3484626"/>
              <a:gd name="connsiteY11" fmla="*/ 0 h 272033"/>
              <a:gd name="connsiteX12" fmla="*/ 3228581 w 3484626"/>
              <a:gd name="connsiteY12" fmla="*/ 0 h 272033"/>
              <a:gd name="connsiteX13" fmla="*/ 255270 w 3484626"/>
              <a:gd name="connsiteY13" fmla="*/ 0 h 272033"/>
              <a:gd name="connsiteX14" fmla="*/ 237744 w 3484626"/>
              <a:gd name="connsiteY14" fmla="*/ 0 h 272033"/>
              <a:gd name="connsiteX15" fmla="*/ 222504 w 3484626"/>
              <a:gd name="connsiteY15" fmla="*/ 6096 h 272033"/>
              <a:gd name="connsiteX16" fmla="*/ 208788 w 3484626"/>
              <a:gd name="connsiteY16" fmla="*/ 12953 h 272033"/>
              <a:gd name="connsiteX17" fmla="*/ 197358 w 3484626"/>
              <a:gd name="connsiteY17" fmla="*/ 24383 h 272033"/>
              <a:gd name="connsiteX18" fmla="*/ 0 w 3484626"/>
              <a:gd name="connsiteY18" fmla="*/ 272033 h 27203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</a:cxnLst>
            <a:rect l="l" t="t" r="r" b="b"/>
            <a:pathLst>
              <a:path w="3484626" h="272033">
                <a:moveTo>
                  <a:pt x="0" y="272033"/>
                </a:moveTo>
                <a:cubicBezTo>
                  <a:pt x="3810" y="267461"/>
                  <a:pt x="8382" y="265176"/>
                  <a:pt x="15240" y="262889"/>
                </a:cubicBezTo>
                <a:cubicBezTo>
                  <a:pt x="19812" y="258317"/>
                  <a:pt x="26670" y="258317"/>
                  <a:pt x="30480" y="256794"/>
                </a:cubicBezTo>
                <a:cubicBezTo>
                  <a:pt x="37338" y="254508"/>
                  <a:pt x="44196" y="254508"/>
                  <a:pt x="51054" y="254508"/>
                </a:cubicBezTo>
                <a:cubicBezTo>
                  <a:pt x="3433572" y="254508"/>
                  <a:pt x="3433572" y="254508"/>
                  <a:pt x="3433572" y="254508"/>
                </a:cubicBezTo>
                <a:cubicBezTo>
                  <a:pt x="3440417" y="254508"/>
                  <a:pt x="3447275" y="254508"/>
                  <a:pt x="3453384" y="256794"/>
                </a:cubicBezTo>
                <a:cubicBezTo>
                  <a:pt x="3457943" y="258317"/>
                  <a:pt x="3464801" y="258317"/>
                  <a:pt x="3469386" y="262889"/>
                </a:cubicBezTo>
                <a:cubicBezTo>
                  <a:pt x="3476231" y="265176"/>
                  <a:pt x="3480041" y="267461"/>
                  <a:pt x="3484626" y="272033"/>
                </a:cubicBezTo>
                <a:cubicBezTo>
                  <a:pt x="3489198" y="274320"/>
                  <a:pt x="3355848" y="111252"/>
                  <a:pt x="3286493" y="24383"/>
                </a:cubicBezTo>
                <a:cubicBezTo>
                  <a:pt x="3282696" y="19811"/>
                  <a:pt x="3278124" y="17526"/>
                  <a:pt x="3275825" y="12953"/>
                </a:cubicBezTo>
                <a:cubicBezTo>
                  <a:pt x="3271253" y="10667"/>
                  <a:pt x="3266681" y="8382"/>
                  <a:pt x="3262122" y="6096"/>
                </a:cubicBezTo>
                <a:cubicBezTo>
                  <a:pt x="3257550" y="3809"/>
                  <a:pt x="3251441" y="1523"/>
                  <a:pt x="3246882" y="0"/>
                </a:cubicBezTo>
                <a:cubicBezTo>
                  <a:pt x="3240024" y="0"/>
                  <a:pt x="3235439" y="0"/>
                  <a:pt x="3228581" y="0"/>
                </a:cubicBezTo>
                <a:cubicBezTo>
                  <a:pt x="255270" y="0"/>
                  <a:pt x="255270" y="0"/>
                  <a:pt x="255270" y="0"/>
                </a:cubicBezTo>
                <a:cubicBezTo>
                  <a:pt x="249174" y="0"/>
                  <a:pt x="244602" y="0"/>
                  <a:pt x="237744" y="0"/>
                </a:cubicBezTo>
                <a:cubicBezTo>
                  <a:pt x="233172" y="1523"/>
                  <a:pt x="226314" y="3809"/>
                  <a:pt x="222504" y="6096"/>
                </a:cubicBezTo>
                <a:cubicBezTo>
                  <a:pt x="217932" y="8382"/>
                  <a:pt x="213360" y="10667"/>
                  <a:pt x="208788" y="12953"/>
                </a:cubicBezTo>
                <a:cubicBezTo>
                  <a:pt x="204216" y="17526"/>
                  <a:pt x="201930" y="19811"/>
                  <a:pt x="197358" y="24383"/>
                </a:cubicBezTo>
                <a:cubicBezTo>
                  <a:pt x="128778" y="111252"/>
                  <a:pt x="-4571" y="274320"/>
                  <a:pt x="0" y="272033"/>
                </a:cubicBezTo>
              </a:path>
            </a:pathLst>
          </a:custGeom>
          <a:solidFill>
            <a:srgbClr val="00B0F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3604145" y="4866132"/>
            <a:ext cx="3484626" cy="272033"/>
          </a:xfrm>
          <a:custGeom>
            <a:avLst/>
            <a:gdLst>
              <a:gd name="connsiteX0" fmla="*/ 0 w 3484626"/>
              <a:gd name="connsiteY0" fmla="*/ 272033 h 272033"/>
              <a:gd name="connsiteX1" fmla="*/ 15240 w 3484626"/>
              <a:gd name="connsiteY1" fmla="*/ 262889 h 272033"/>
              <a:gd name="connsiteX2" fmla="*/ 30480 w 3484626"/>
              <a:gd name="connsiteY2" fmla="*/ 256794 h 272033"/>
              <a:gd name="connsiteX3" fmla="*/ 51054 w 3484626"/>
              <a:gd name="connsiteY3" fmla="*/ 254508 h 272033"/>
              <a:gd name="connsiteX4" fmla="*/ 3433572 w 3484626"/>
              <a:gd name="connsiteY4" fmla="*/ 254508 h 272033"/>
              <a:gd name="connsiteX5" fmla="*/ 3453384 w 3484626"/>
              <a:gd name="connsiteY5" fmla="*/ 256794 h 272033"/>
              <a:gd name="connsiteX6" fmla="*/ 3469386 w 3484626"/>
              <a:gd name="connsiteY6" fmla="*/ 262889 h 272033"/>
              <a:gd name="connsiteX7" fmla="*/ 3484626 w 3484626"/>
              <a:gd name="connsiteY7" fmla="*/ 272033 h 272033"/>
              <a:gd name="connsiteX8" fmla="*/ 3286493 w 3484626"/>
              <a:gd name="connsiteY8" fmla="*/ 24383 h 272033"/>
              <a:gd name="connsiteX9" fmla="*/ 3275825 w 3484626"/>
              <a:gd name="connsiteY9" fmla="*/ 12953 h 272033"/>
              <a:gd name="connsiteX10" fmla="*/ 3262122 w 3484626"/>
              <a:gd name="connsiteY10" fmla="*/ 6096 h 272033"/>
              <a:gd name="connsiteX11" fmla="*/ 3246882 w 3484626"/>
              <a:gd name="connsiteY11" fmla="*/ 0 h 272033"/>
              <a:gd name="connsiteX12" fmla="*/ 3228581 w 3484626"/>
              <a:gd name="connsiteY12" fmla="*/ 0 h 272033"/>
              <a:gd name="connsiteX13" fmla="*/ 255270 w 3484626"/>
              <a:gd name="connsiteY13" fmla="*/ 0 h 272033"/>
              <a:gd name="connsiteX14" fmla="*/ 237744 w 3484626"/>
              <a:gd name="connsiteY14" fmla="*/ 0 h 272033"/>
              <a:gd name="connsiteX15" fmla="*/ 222504 w 3484626"/>
              <a:gd name="connsiteY15" fmla="*/ 6096 h 272033"/>
              <a:gd name="connsiteX16" fmla="*/ 208788 w 3484626"/>
              <a:gd name="connsiteY16" fmla="*/ 12953 h 272033"/>
              <a:gd name="connsiteX17" fmla="*/ 197358 w 3484626"/>
              <a:gd name="connsiteY17" fmla="*/ 24383 h 272033"/>
              <a:gd name="connsiteX18" fmla="*/ 0 w 3484626"/>
              <a:gd name="connsiteY18" fmla="*/ 272033 h 27203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</a:cxnLst>
            <a:rect l="l" t="t" r="r" b="b"/>
            <a:pathLst>
              <a:path w="3484626" h="272033">
                <a:moveTo>
                  <a:pt x="0" y="272033"/>
                </a:moveTo>
                <a:cubicBezTo>
                  <a:pt x="3810" y="267461"/>
                  <a:pt x="8382" y="265176"/>
                  <a:pt x="15240" y="262889"/>
                </a:cubicBezTo>
                <a:cubicBezTo>
                  <a:pt x="19812" y="258317"/>
                  <a:pt x="26670" y="258317"/>
                  <a:pt x="30480" y="256794"/>
                </a:cubicBezTo>
                <a:cubicBezTo>
                  <a:pt x="37338" y="254508"/>
                  <a:pt x="44196" y="254508"/>
                  <a:pt x="51054" y="254508"/>
                </a:cubicBezTo>
                <a:cubicBezTo>
                  <a:pt x="3433572" y="254508"/>
                  <a:pt x="3433572" y="254508"/>
                  <a:pt x="3433572" y="254508"/>
                </a:cubicBezTo>
                <a:cubicBezTo>
                  <a:pt x="3440417" y="254508"/>
                  <a:pt x="3447275" y="254508"/>
                  <a:pt x="3453384" y="256794"/>
                </a:cubicBezTo>
                <a:cubicBezTo>
                  <a:pt x="3457943" y="258317"/>
                  <a:pt x="3464801" y="258317"/>
                  <a:pt x="3469386" y="262889"/>
                </a:cubicBezTo>
                <a:cubicBezTo>
                  <a:pt x="3476231" y="265176"/>
                  <a:pt x="3480041" y="267461"/>
                  <a:pt x="3484626" y="272033"/>
                </a:cubicBezTo>
                <a:cubicBezTo>
                  <a:pt x="3489198" y="274320"/>
                  <a:pt x="3355848" y="111252"/>
                  <a:pt x="3286493" y="24383"/>
                </a:cubicBezTo>
                <a:cubicBezTo>
                  <a:pt x="3282696" y="19811"/>
                  <a:pt x="3278124" y="17526"/>
                  <a:pt x="3275825" y="12953"/>
                </a:cubicBezTo>
                <a:cubicBezTo>
                  <a:pt x="3271253" y="10667"/>
                  <a:pt x="3266681" y="8382"/>
                  <a:pt x="3262122" y="6096"/>
                </a:cubicBezTo>
                <a:cubicBezTo>
                  <a:pt x="3257550" y="3809"/>
                  <a:pt x="3251441" y="1523"/>
                  <a:pt x="3246882" y="0"/>
                </a:cubicBezTo>
                <a:cubicBezTo>
                  <a:pt x="3240024" y="0"/>
                  <a:pt x="3235439" y="0"/>
                  <a:pt x="3228581" y="0"/>
                </a:cubicBezTo>
                <a:cubicBezTo>
                  <a:pt x="255270" y="0"/>
                  <a:pt x="255270" y="0"/>
                  <a:pt x="255270" y="0"/>
                </a:cubicBezTo>
                <a:cubicBezTo>
                  <a:pt x="249174" y="0"/>
                  <a:pt x="244602" y="0"/>
                  <a:pt x="237744" y="0"/>
                </a:cubicBezTo>
                <a:cubicBezTo>
                  <a:pt x="233172" y="1523"/>
                  <a:pt x="226314" y="3809"/>
                  <a:pt x="222504" y="6096"/>
                </a:cubicBezTo>
                <a:cubicBezTo>
                  <a:pt x="217932" y="8382"/>
                  <a:pt x="213360" y="10667"/>
                  <a:pt x="208788" y="12953"/>
                </a:cubicBezTo>
                <a:cubicBezTo>
                  <a:pt x="204216" y="17526"/>
                  <a:pt x="201930" y="19811"/>
                  <a:pt x="197358" y="24383"/>
                </a:cubicBezTo>
                <a:cubicBezTo>
                  <a:pt x="128778" y="111252"/>
                  <a:pt x="-4571" y="274320"/>
                  <a:pt x="0" y="272033"/>
                </a:cubicBezTo>
              </a:path>
            </a:pathLst>
          </a:custGeom>
          <a:solidFill>
            <a:srgbClr val="00B0F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3604145" y="4866132"/>
            <a:ext cx="3484626" cy="272033"/>
          </a:xfrm>
          <a:custGeom>
            <a:avLst/>
            <a:gdLst>
              <a:gd name="connsiteX0" fmla="*/ 0 w 3484626"/>
              <a:gd name="connsiteY0" fmla="*/ 272033 h 272033"/>
              <a:gd name="connsiteX1" fmla="*/ 15240 w 3484626"/>
              <a:gd name="connsiteY1" fmla="*/ 262889 h 272033"/>
              <a:gd name="connsiteX2" fmla="*/ 30480 w 3484626"/>
              <a:gd name="connsiteY2" fmla="*/ 256794 h 272033"/>
              <a:gd name="connsiteX3" fmla="*/ 51054 w 3484626"/>
              <a:gd name="connsiteY3" fmla="*/ 254508 h 272033"/>
              <a:gd name="connsiteX4" fmla="*/ 3433572 w 3484626"/>
              <a:gd name="connsiteY4" fmla="*/ 254508 h 272033"/>
              <a:gd name="connsiteX5" fmla="*/ 3453384 w 3484626"/>
              <a:gd name="connsiteY5" fmla="*/ 256794 h 272033"/>
              <a:gd name="connsiteX6" fmla="*/ 3469386 w 3484626"/>
              <a:gd name="connsiteY6" fmla="*/ 262889 h 272033"/>
              <a:gd name="connsiteX7" fmla="*/ 3484626 w 3484626"/>
              <a:gd name="connsiteY7" fmla="*/ 272033 h 272033"/>
              <a:gd name="connsiteX8" fmla="*/ 3286493 w 3484626"/>
              <a:gd name="connsiteY8" fmla="*/ 24383 h 272033"/>
              <a:gd name="connsiteX9" fmla="*/ 3275825 w 3484626"/>
              <a:gd name="connsiteY9" fmla="*/ 12953 h 272033"/>
              <a:gd name="connsiteX10" fmla="*/ 3262122 w 3484626"/>
              <a:gd name="connsiteY10" fmla="*/ 6096 h 272033"/>
              <a:gd name="connsiteX11" fmla="*/ 3246882 w 3484626"/>
              <a:gd name="connsiteY11" fmla="*/ 0 h 272033"/>
              <a:gd name="connsiteX12" fmla="*/ 3228581 w 3484626"/>
              <a:gd name="connsiteY12" fmla="*/ 0 h 272033"/>
              <a:gd name="connsiteX13" fmla="*/ 255270 w 3484626"/>
              <a:gd name="connsiteY13" fmla="*/ 0 h 272033"/>
              <a:gd name="connsiteX14" fmla="*/ 237744 w 3484626"/>
              <a:gd name="connsiteY14" fmla="*/ 0 h 272033"/>
              <a:gd name="connsiteX15" fmla="*/ 222504 w 3484626"/>
              <a:gd name="connsiteY15" fmla="*/ 6096 h 272033"/>
              <a:gd name="connsiteX16" fmla="*/ 208788 w 3484626"/>
              <a:gd name="connsiteY16" fmla="*/ 12953 h 272033"/>
              <a:gd name="connsiteX17" fmla="*/ 197358 w 3484626"/>
              <a:gd name="connsiteY17" fmla="*/ 24383 h 272033"/>
              <a:gd name="connsiteX18" fmla="*/ 0 w 3484626"/>
              <a:gd name="connsiteY18" fmla="*/ 272033 h 27203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</a:cxnLst>
            <a:rect l="l" t="t" r="r" b="b"/>
            <a:pathLst>
              <a:path w="3484626" h="272033">
                <a:moveTo>
                  <a:pt x="0" y="272033"/>
                </a:moveTo>
                <a:cubicBezTo>
                  <a:pt x="3810" y="267461"/>
                  <a:pt x="8382" y="265176"/>
                  <a:pt x="15240" y="262889"/>
                </a:cubicBezTo>
                <a:cubicBezTo>
                  <a:pt x="19812" y="258317"/>
                  <a:pt x="26670" y="258317"/>
                  <a:pt x="30480" y="256794"/>
                </a:cubicBezTo>
                <a:cubicBezTo>
                  <a:pt x="37338" y="254508"/>
                  <a:pt x="44196" y="254508"/>
                  <a:pt x="51054" y="254508"/>
                </a:cubicBezTo>
                <a:cubicBezTo>
                  <a:pt x="3433572" y="254508"/>
                  <a:pt x="3433572" y="254508"/>
                  <a:pt x="3433572" y="254508"/>
                </a:cubicBezTo>
                <a:cubicBezTo>
                  <a:pt x="3440417" y="254508"/>
                  <a:pt x="3447275" y="254508"/>
                  <a:pt x="3453384" y="256794"/>
                </a:cubicBezTo>
                <a:cubicBezTo>
                  <a:pt x="3457943" y="258317"/>
                  <a:pt x="3464801" y="258317"/>
                  <a:pt x="3469386" y="262889"/>
                </a:cubicBezTo>
                <a:cubicBezTo>
                  <a:pt x="3476231" y="265176"/>
                  <a:pt x="3480041" y="267461"/>
                  <a:pt x="3484626" y="272033"/>
                </a:cubicBezTo>
                <a:cubicBezTo>
                  <a:pt x="3489198" y="274320"/>
                  <a:pt x="3355848" y="111252"/>
                  <a:pt x="3286493" y="24383"/>
                </a:cubicBezTo>
                <a:cubicBezTo>
                  <a:pt x="3282696" y="19811"/>
                  <a:pt x="3278124" y="17526"/>
                  <a:pt x="3275825" y="12953"/>
                </a:cubicBezTo>
                <a:cubicBezTo>
                  <a:pt x="3271253" y="10667"/>
                  <a:pt x="3266681" y="8382"/>
                  <a:pt x="3262122" y="6096"/>
                </a:cubicBezTo>
                <a:cubicBezTo>
                  <a:pt x="3257550" y="3809"/>
                  <a:pt x="3251441" y="1523"/>
                  <a:pt x="3246882" y="0"/>
                </a:cubicBezTo>
                <a:cubicBezTo>
                  <a:pt x="3240024" y="0"/>
                  <a:pt x="3235439" y="0"/>
                  <a:pt x="3228581" y="0"/>
                </a:cubicBezTo>
                <a:cubicBezTo>
                  <a:pt x="255270" y="0"/>
                  <a:pt x="255270" y="0"/>
                  <a:pt x="255270" y="0"/>
                </a:cubicBezTo>
                <a:cubicBezTo>
                  <a:pt x="249174" y="0"/>
                  <a:pt x="244602" y="0"/>
                  <a:pt x="237744" y="0"/>
                </a:cubicBezTo>
                <a:cubicBezTo>
                  <a:pt x="233172" y="1523"/>
                  <a:pt x="226314" y="3809"/>
                  <a:pt x="222504" y="6096"/>
                </a:cubicBezTo>
                <a:cubicBezTo>
                  <a:pt x="217932" y="8382"/>
                  <a:pt x="213360" y="10667"/>
                  <a:pt x="208788" y="12953"/>
                </a:cubicBezTo>
                <a:cubicBezTo>
                  <a:pt x="204216" y="17526"/>
                  <a:pt x="201930" y="19811"/>
                  <a:pt x="197358" y="24383"/>
                </a:cubicBezTo>
                <a:cubicBezTo>
                  <a:pt x="128778" y="111252"/>
                  <a:pt x="-4571" y="274320"/>
                  <a:pt x="0" y="272033"/>
                </a:cubicBezTo>
              </a:path>
            </a:pathLst>
          </a:custGeom>
          <a:solidFill>
            <a:srgbClr val="00B0F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3604145" y="4866132"/>
            <a:ext cx="3484626" cy="272033"/>
          </a:xfrm>
          <a:custGeom>
            <a:avLst/>
            <a:gdLst>
              <a:gd name="connsiteX0" fmla="*/ 0 w 3484626"/>
              <a:gd name="connsiteY0" fmla="*/ 272033 h 272033"/>
              <a:gd name="connsiteX1" fmla="*/ 15240 w 3484626"/>
              <a:gd name="connsiteY1" fmla="*/ 262889 h 272033"/>
              <a:gd name="connsiteX2" fmla="*/ 30480 w 3484626"/>
              <a:gd name="connsiteY2" fmla="*/ 256794 h 272033"/>
              <a:gd name="connsiteX3" fmla="*/ 51054 w 3484626"/>
              <a:gd name="connsiteY3" fmla="*/ 254508 h 272033"/>
              <a:gd name="connsiteX4" fmla="*/ 3433572 w 3484626"/>
              <a:gd name="connsiteY4" fmla="*/ 254508 h 272033"/>
              <a:gd name="connsiteX5" fmla="*/ 3453384 w 3484626"/>
              <a:gd name="connsiteY5" fmla="*/ 256794 h 272033"/>
              <a:gd name="connsiteX6" fmla="*/ 3469386 w 3484626"/>
              <a:gd name="connsiteY6" fmla="*/ 262889 h 272033"/>
              <a:gd name="connsiteX7" fmla="*/ 3484626 w 3484626"/>
              <a:gd name="connsiteY7" fmla="*/ 272033 h 272033"/>
              <a:gd name="connsiteX8" fmla="*/ 3286493 w 3484626"/>
              <a:gd name="connsiteY8" fmla="*/ 24383 h 272033"/>
              <a:gd name="connsiteX9" fmla="*/ 3275825 w 3484626"/>
              <a:gd name="connsiteY9" fmla="*/ 12953 h 272033"/>
              <a:gd name="connsiteX10" fmla="*/ 3262122 w 3484626"/>
              <a:gd name="connsiteY10" fmla="*/ 6096 h 272033"/>
              <a:gd name="connsiteX11" fmla="*/ 3246882 w 3484626"/>
              <a:gd name="connsiteY11" fmla="*/ 0 h 272033"/>
              <a:gd name="connsiteX12" fmla="*/ 3228581 w 3484626"/>
              <a:gd name="connsiteY12" fmla="*/ 0 h 272033"/>
              <a:gd name="connsiteX13" fmla="*/ 255270 w 3484626"/>
              <a:gd name="connsiteY13" fmla="*/ 0 h 272033"/>
              <a:gd name="connsiteX14" fmla="*/ 237744 w 3484626"/>
              <a:gd name="connsiteY14" fmla="*/ 0 h 272033"/>
              <a:gd name="connsiteX15" fmla="*/ 222504 w 3484626"/>
              <a:gd name="connsiteY15" fmla="*/ 6096 h 272033"/>
              <a:gd name="connsiteX16" fmla="*/ 208788 w 3484626"/>
              <a:gd name="connsiteY16" fmla="*/ 12953 h 272033"/>
              <a:gd name="connsiteX17" fmla="*/ 197358 w 3484626"/>
              <a:gd name="connsiteY17" fmla="*/ 24383 h 272033"/>
              <a:gd name="connsiteX18" fmla="*/ 0 w 3484626"/>
              <a:gd name="connsiteY18" fmla="*/ 272033 h 27203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</a:cxnLst>
            <a:rect l="l" t="t" r="r" b="b"/>
            <a:pathLst>
              <a:path w="3484626" h="272033">
                <a:moveTo>
                  <a:pt x="0" y="272033"/>
                </a:moveTo>
                <a:cubicBezTo>
                  <a:pt x="3810" y="267461"/>
                  <a:pt x="8382" y="265176"/>
                  <a:pt x="15240" y="262889"/>
                </a:cubicBezTo>
                <a:cubicBezTo>
                  <a:pt x="19812" y="258317"/>
                  <a:pt x="26670" y="258317"/>
                  <a:pt x="30480" y="256794"/>
                </a:cubicBezTo>
                <a:cubicBezTo>
                  <a:pt x="37338" y="254508"/>
                  <a:pt x="44196" y="254508"/>
                  <a:pt x="51054" y="254508"/>
                </a:cubicBezTo>
                <a:cubicBezTo>
                  <a:pt x="3433572" y="254508"/>
                  <a:pt x="3433572" y="254508"/>
                  <a:pt x="3433572" y="254508"/>
                </a:cubicBezTo>
                <a:cubicBezTo>
                  <a:pt x="3440417" y="254508"/>
                  <a:pt x="3447275" y="254508"/>
                  <a:pt x="3453384" y="256794"/>
                </a:cubicBezTo>
                <a:cubicBezTo>
                  <a:pt x="3457943" y="258317"/>
                  <a:pt x="3464801" y="258317"/>
                  <a:pt x="3469386" y="262889"/>
                </a:cubicBezTo>
                <a:cubicBezTo>
                  <a:pt x="3476231" y="265176"/>
                  <a:pt x="3480041" y="267461"/>
                  <a:pt x="3484626" y="272033"/>
                </a:cubicBezTo>
                <a:cubicBezTo>
                  <a:pt x="3489198" y="274320"/>
                  <a:pt x="3355848" y="111252"/>
                  <a:pt x="3286493" y="24383"/>
                </a:cubicBezTo>
                <a:cubicBezTo>
                  <a:pt x="3282696" y="19811"/>
                  <a:pt x="3278124" y="17526"/>
                  <a:pt x="3275825" y="12953"/>
                </a:cubicBezTo>
                <a:cubicBezTo>
                  <a:pt x="3271253" y="10667"/>
                  <a:pt x="3266681" y="8382"/>
                  <a:pt x="3262122" y="6096"/>
                </a:cubicBezTo>
                <a:cubicBezTo>
                  <a:pt x="3257550" y="3809"/>
                  <a:pt x="3251441" y="1523"/>
                  <a:pt x="3246882" y="0"/>
                </a:cubicBezTo>
                <a:cubicBezTo>
                  <a:pt x="3240024" y="0"/>
                  <a:pt x="3235439" y="0"/>
                  <a:pt x="3228581" y="0"/>
                </a:cubicBezTo>
                <a:cubicBezTo>
                  <a:pt x="255270" y="0"/>
                  <a:pt x="255270" y="0"/>
                  <a:pt x="255270" y="0"/>
                </a:cubicBezTo>
                <a:cubicBezTo>
                  <a:pt x="249174" y="0"/>
                  <a:pt x="244602" y="0"/>
                  <a:pt x="237744" y="0"/>
                </a:cubicBezTo>
                <a:cubicBezTo>
                  <a:pt x="233172" y="1523"/>
                  <a:pt x="226314" y="3809"/>
                  <a:pt x="222504" y="6096"/>
                </a:cubicBezTo>
                <a:cubicBezTo>
                  <a:pt x="217932" y="8382"/>
                  <a:pt x="213360" y="10667"/>
                  <a:pt x="208788" y="12953"/>
                </a:cubicBezTo>
                <a:cubicBezTo>
                  <a:pt x="204216" y="17526"/>
                  <a:pt x="201930" y="19811"/>
                  <a:pt x="197358" y="24383"/>
                </a:cubicBezTo>
                <a:cubicBezTo>
                  <a:pt x="128778" y="111252"/>
                  <a:pt x="-4571" y="274320"/>
                  <a:pt x="0" y="272033"/>
                </a:cubicBezTo>
              </a:path>
            </a:pathLst>
          </a:custGeom>
          <a:solidFill>
            <a:srgbClr val="00B0F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3574427" y="723900"/>
            <a:ext cx="3544049" cy="1725929"/>
          </a:xfrm>
          <a:custGeom>
            <a:avLst/>
            <a:gdLst>
              <a:gd name="connsiteX0" fmla="*/ 3312414 w 3544049"/>
              <a:gd name="connsiteY0" fmla="*/ 0 h 1725929"/>
              <a:gd name="connsiteX1" fmla="*/ 3343643 w 3544049"/>
              <a:gd name="connsiteY1" fmla="*/ 4572 h 1725929"/>
              <a:gd name="connsiteX2" fmla="*/ 3370326 w 3544049"/>
              <a:gd name="connsiteY2" fmla="*/ 19812 h 1725929"/>
              <a:gd name="connsiteX3" fmla="*/ 3390138 w 3544049"/>
              <a:gd name="connsiteY3" fmla="*/ 42672 h 1725929"/>
              <a:gd name="connsiteX4" fmla="*/ 3399269 w 3544049"/>
              <a:gd name="connsiteY4" fmla="*/ 71627 h 1725929"/>
              <a:gd name="connsiteX5" fmla="*/ 3544049 w 3544049"/>
              <a:gd name="connsiteY5" fmla="*/ 1641348 h 1725929"/>
              <a:gd name="connsiteX6" fmla="*/ 3541776 w 3544049"/>
              <a:gd name="connsiteY6" fmla="*/ 1674876 h 1725929"/>
              <a:gd name="connsiteX7" fmla="*/ 3523488 w 3544049"/>
              <a:gd name="connsiteY7" fmla="*/ 1701545 h 1725929"/>
              <a:gd name="connsiteX8" fmla="*/ 3496818 w 3544049"/>
              <a:gd name="connsiteY8" fmla="*/ 1719072 h 1725929"/>
              <a:gd name="connsiteX9" fmla="*/ 3463290 w 3544049"/>
              <a:gd name="connsiteY9" fmla="*/ 1725929 h 1725929"/>
              <a:gd name="connsiteX10" fmla="*/ 80010 w 3544049"/>
              <a:gd name="connsiteY10" fmla="*/ 1725929 h 1725929"/>
              <a:gd name="connsiteX11" fmla="*/ 47244 w 3544049"/>
              <a:gd name="connsiteY11" fmla="*/ 1719072 h 1725929"/>
              <a:gd name="connsiteX12" fmla="*/ 20574 w 3544049"/>
              <a:gd name="connsiteY12" fmla="*/ 1701545 h 1725929"/>
              <a:gd name="connsiteX13" fmla="*/ 2286 w 3544049"/>
              <a:gd name="connsiteY13" fmla="*/ 1674876 h 1725929"/>
              <a:gd name="connsiteX14" fmla="*/ 0 w 3544049"/>
              <a:gd name="connsiteY14" fmla="*/ 1641348 h 1725929"/>
              <a:gd name="connsiteX15" fmla="*/ 144780 w 3544049"/>
              <a:gd name="connsiteY15" fmla="*/ 71627 h 1725929"/>
              <a:gd name="connsiteX16" fmla="*/ 153924 w 3544049"/>
              <a:gd name="connsiteY16" fmla="*/ 42672 h 1725929"/>
              <a:gd name="connsiteX17" fmla="*/ 173736 w 3544049"/>
              <a:gd name="connsiteY17" fmla="*/ 19812 h 1725929"/>
              <a:gd name="connsiteX18" fmla="*/ 200405 w 3544049"/>
              <a:gd name="connsiteY18" fmla="*/ 4572 h 1725929"/>
              <a:gd name="connsiteX19" fmla="*/ 231648 w 3544049"/>
              <a:gd name="connsiteY19" fmla="*/ 0 h 1725929"/>
              <a:gd name="connsiteX20" fmla="*/ 3312414 w 3544049"/>
              <a:gd name="connsiteY20" fmla="*/ 0 h 172592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</a:cxnLst>
            <a:rect l="l" t="t" r="r" b="b"/>
            <a:pathLst>
              <a:path w="3544049" h="1725929">
                <a:moveTo>
                  <a:pt x="3312414" y="0"/>
                </a:moveTo>
                <a:cubicBezTo>
                  <a:pt x="3323069" y="0"/>
                  <a:pt x="3334499" y="2286"/>
                  <a:pt x="3343643" y="4572"/>
                </a:cubicBezTo>
                <a:cubicBezTo>
                  <a:pt x="3354311" y="9144"/>
                  <a:pt x="3363468" y="13716"/>
                  <a:pt x="3370326" y="19812"/>
                </a:cubicBezTo>
                <a:cubicBezTo>
                  <a:pt x="3378695" y="26669"/>
                  <a:pt x="3385566" y="33527"/>
                  <a:pt x="3390138" y="42672"/>
                </a:cubicBezTo>
                <a:cubicBezTo>
                  <a:pt x="3394697" y="51054"/>
                  <a:pt x="3399269" y="60198"/>
                  <a:pt x="3399269" y="71627"/>
                </a:cubicBezTo>
                <a:cubicBezTo>
                  <a:pt x="3544049" y="1641348"/>
                  <a:pt x="3544049" y="1641348"/>
                  <a:pt x="3544049" y="1641348"/>
                </a:cubicBezTo>
                <a:cubicBezTo>
                  <a:pt x="3546335" y="1652016"/>
                  <a:pt x="3544049" y="1663445"/>
                  <a:pt x="3541776" y="1674876"/>
                </a:cubicBezTo>
                <a:cubicBezTo>
                  <a:pt x="3537204" y="1683257"/>
                  <a:pt x="3530333" y="1694688"/>
                  <a:pt x="3523488" y="1701545"/>
                </a:cubicBezTo>
                <a:cubicBezTo>
                  <a:pt x="3517392" y="1707642"/>
                  <a:pt x="3508235" y="1714500"/>
                  <a:pt x="3496818" y="1719072"/>
                </a:cubicBezTo>
                <a:cubicBezTo>
                  <a:pt x="3488423" y="1723644"/>
                  <a:pt x="3476993" y="1725929"/>
                  <a:pt x="3463290" y="1725929"/>
                </a:cubicBezTo>
                <a:cubicBezTo>
                  <a:pt x="80010" y="1725929"/>
                  <a:pt x="80010" y="1725929"/>
                  <a:pt x="80010" y="1725929"/>
                </a:cubicBezTo>
                <a:cubicBezTo>
                  <a:pt x="67055" y="1725929"/>
                  <a:pt x="55626" y="1723644"/>
                  <a:pt x="47244" y="1719072"/>
                </a:cubicBezTo>
                <a:cubicBezTo>
                  <a:pt x="35814" y="1714500"/>
                  <a:pt x="26670" y="1707642"/>
                  <a:pt x="20574" y="1701545"/>
                </a:cubicBezTo>
                <a:cubicBezTo>
                  <a:pt x="13716" y="1694688"/>
                  <a:pt x="6858" y="1683257"/>
                  <a:pt x="2286" y="1674876"/>
                </a:cubicBezTo>
                <a:cubicBezTo>
                  <a:pt x="0" y="1663445"/>
                  <a:pt x="-2285" y="1652016"/>
                  <a:pt x="0" y="1641348"/>
                </a:cubicBezTo>
                <a:cubicBezTo>
                  <a:pt x="144780" y="71627"/>
                  <a:pt x="144780" y="71627"/>
                  <a:pt x="144780" y="71627"/>
                </a:cubicBezTo>
                <a:cubicBezTo>
                  <a:pt x="144780" y="60198"/>
                  <a:pt x="149352" y="51054"/>
                  <a:pt x="153924" y="42672"/>
                </a:cubicBezTo>
                <a:cubicBezTo>
                  <a:pt x="158496" y="33527"/>
                  <a:pt x="164592" y="26669"/>
                  <a:pt x="173736" y="19812"/>
                </a:cubicBezTo>
                <a:cubicBezTo>
                  <a:pt x="180594" y="13716"/>
                  <a:pt x="189738" y="9144"/>
                  <a:pt x="200405" y="4572"/>
                </a:cubicBezTo>
                <a:cubicBezTo>
                  <a:pt x="209550" y="2286"/>
                  <a:pt x="220217" y="0"/>
                  <a:pt x="231648" y="0"/>
                </a:cubicBezTo>
                <a:lnTo>
                  <a:pt x="3312414" y="0"/>
                </a:lnTo>
              </a:path>
            </a:pathLst>
          </a:custGeom>
          <a:solidFill>
            <a:srgbClr val="00B0F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3604145" y="2433066"/>
            <a:ext cx="3484626" cy="272033"/>
          </a:xfrm>
          <a:custGeom>
            <a:avLst/>
            <a:gdLst>
              <a:gd name="connsiteX0" fmla="*/ 3484626 w 3484626"/>
              <a:gd name="connsiteY0" fmla="*/ 0 h 272033"/>
              <a:gd name="connsiteX1" fmla="*/ 3469386 w 3484626"/>
              <a:gd name="connsiteY1" fmla="*/ 9144 h 272033"/>
              <a:gd name="connsiteX2" fmla="*/ 3453384 w 3484626"/>
              <a:gd name="connsiteY2" fmla="*/ 13716 h 272033"/>
              <a:gd name="connsiteX3" fmla="*/ 3433572 w 3484626"/>
              <a:gd name="connsiteY3" fmla="*/ 16001 h 272033"/>
              <a:gd name="connsiteX4" fmla="*/ 51054 w 3484626"/>
              <a:gd name="connsiteY4" fmla="*/ 16001 h 272033"/>
              <a:gd name="connsiteX5" fmla="*/ 30480 w 3484626"/>
              <a:gd name="connsiteY5" fmla="*/ 13716 h 272033"/>
              <a:gd name="connsiteX6" fmla="*/ 15240 w 3484626"/>
              <a:gd name="connsiteY6" fmla="*/ 9144 h 272033"/>
              <a:gd name="connsiteX7" fmla="*/ 0 w 3484626"/>
              <a:gd name="connsiteY7" fmla="*/ 0 h 272033"/>
              <a:gd name="connsiteX8" fmla="*/ 197358 w 3484626"/>
              <a:gd name="connsiteY8" fmla="*/ 245363 h 272033"/>
              <a:gd name="connsiteX9" fmla="*/ 208788 w 3484626"/>
              <a:gd name="connsiteY9" fmla="*/ 256794 h 272033"/>
              <a:gd name="connsiteX10" fmla="*/ 222504 w 3484626"/>
              <a:gd name="connsiteY10" fmla="*/ 265176 h 272033"/>
              <a:gd name="connsiteX11" fmla="*/ 237744 w 3484626"/>
              <a:gd name="connsiteY11" fmla="*/ 269748 h 272033"/>
              <a:gd name="connsiteX12" fmla="*/ 255270 w 3484626"/>
              <a:gd name="connsiteY12" fmla="*/ 272033 h 272033"/>
              <a:gd name="connsiteX13" fmla="*/ 3228581 w 3484626"/>
              <a:gd name="connsiteY13" fmla="*/ 272033 h 272033"/>
              <a:gd name="connsiteX14" fmla="*/ 3246882 w 3484626"/>
              <a:gd name="connsiteY14" fmla="*/ 269748 h 272033"/>
              <a:gd name="connsiteX15" fmla="*/ 3262122 w 3484626"/>
              <a:gd name="connsiteY15" fmla="*/ 265176 h 272033"/>
              <a:gd name="connsiteX16" fmla="*/ 3275825 w 3484626"/>
              <a:gd name="connsiteY16" fmla="*/ 256794 h 272033"/>
              <a:gd name="connsiteX17" fmla="*/ 3286493 w 3484626"/>
              <a:gd name="connsiteY17" fmla="*/ 245363 h 272033"/>
              <a:gd name="connsiteX18" fmla="*/ 3484626 w 3484626"/>
              <a:gd name="connsiteY18" fmla="*/ 0 h 27203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</a:cxnLst>
            <a:rect l="l" t="t" r="r" b="b"/>
            <a:pathLst>
              <a:path w="3484626" h="272033">
                <a:moveTo>
                  <a:pt x="3484626" y="0"/>
                </a:moveTo>
                <a:cubicBezTo>
                  <a:pt x="3480041" y="2285"/>
                  <a:pt x="3476231" y="6857"/>
                  <a:pt x="3469386" y="9144"/>
                </a:cubicBezTo>
                <a:cubicBezTo>
                  <a:pt x="3464801" y="11429"/>
                  <a:pt x="3457943" y="13716"/>
                  <a:pt x="3453384" y="13716"/>
                </a:cubicBezTo>
                <a:cubicBezTo>
                  <a:pt x="3447275" y="16001"/>
                  <a:pt x="3440417" y="16001"/>
                  <a:pt x="3433572" y="16001"/>
                </a:cubicBezTo>
                <a:cubicBezTo>
                  <a:pt x="51054" y="16001"/>
                  <a:pt x="51054" y="16001"/>
                  <a:pt x="51054" y="16001"/>
                </a:cubicBezTo>
                <a:cubicBezTo>
                  <a:pt x="44196" y="16001"/>
                  <a:pt x="37338" y="16001"/>
                  <a:pt x="30480" y="13716"/>
                </a:cubicBezTo>
                <a:cubicBezTo>
                  <a:pt x="26670" y="13716"/>
                  <a:pt x="19812" y="11429"/>
                  <a:pt x="15240" y="9144"/>
                </a:cubicBezTo>
                <a:cubicBezTo>
                  <a:pt x="8382" y="6857"/>
                  <a:pt x="3810" y="2285"/>
                  <a:pt x="0" y="0"/>
                </a:cubicBezTo>
                <a:cubicBezTo>
                  <a:pt x="-4571" y="-3810"/>
                  <a:pt x="128778" y="158495"/>
                  <a:pt x="197358" y="245363"/>
                </a:cubicBezTo>
                <a:cubicBezTo>
                  <a:pt x="201930" y="249935"/>
                  <a:pt x="204216" y="252222"/>
                  <a:pt x="208788" y="256794"/>
                </a:cubicBezTo>
                <a:cubicBezTo>
                  <a:pt x="213360" y="259079"/>
                  <a:pt x="217932" y="262889"/>
                  <a:pt x="222504" y="265176"/>
                </a:cubicBezTo>
                <a:cubicBezTo>
                  <a:pt x="226314" y="267461"/>
                  <a:pt x="233172" y="267461"/>
                  <a:pt x="237744" y="269748"/>
                </a:cubicBezTo>
                <a:cubicBezTo>
                  <a:pt x="244602" y="269748"/>
                  <a:pt x="249174" y="272033"/>
                  <a:pt x="255270" y="272033"/>
                </a:cubicBezTo>
                <a:cubicBezTo>
                  <a:pt x="3228581" y="272033"/>
                  <a:pt x="3228581" y="272033"/>
                  <a:pt x="3228581" y="272033"/>
                </a:cubicBezTo>
                <a:cubicBezTo>
                  <a:pt x="3235439" y="272033"/>
                  <a:pt x="3240024" y="269748"/>
                  <a:pt x="3246882" y="269748"/>
                </a:cubicBezTo>
                <a:cubicBezTo>
                  <a:pt x="3251441" y="267461"/>
                  <a:pt x="3257550" y="267461"/>
                  <a:pt x="3262122" y="265176"/>
                </a:cubicBezTo>
                <a:cubicBezTo>
                  <a:pt x="3266681" y="262889"/>
                  <a:pt x="3271253" y="259079"/>
                  <a:pt x="3275825" y="256794"/>
                </a:cubicBezTo>
                <a:cubicBezTo>
                  <a:pt x="3278124" y="252222"/>
                  <a:pt x="3282696" y="249935"/>
                  <a:pt x="3286493" y="245363"/>
                </a:cubicBezTo>
                <a:cubicBezTo>
                  <a:pt x="3355848" y="158495"/>
                  <a:pt x="3489198" y="-3810"/>
                  <a:pt x="3484626" y="0"/>
                </a:cubicBezTo>
              </a:path>
            </a:pathLst>
          </a:custGeom>
          <a:solidFill>
            <a:srgbClr val="00B0F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3646817" y="795527"/>
            <a:ext cx="3399269" cy="1582673"/>
          </a:xfrm>
          <a:custGeom>
            <a:avLst/>
            <a:gdLst>
              <a:gd name="connsiteX0" fmla="*/ 3390138 w 3399269"/>
              <a:gd name="connsiteY0" fmla="*/ 1582673 h 1582673"/>
              <a:gd name="connsiteX1" fmla="*/ 9144 w 3399269"/>
              <a:gd name="connsiteY1" fmla="*/ 1582673 h 1582673"/>
              <a:gd name="connsiteX2" fmla="*/ 2285 w 3399269"/>
              <a:gd name="connsiteY2" fmla="*/ 1582673 h 1582673"/>
              <a:gd name="connsiteX3" fmla="*/ 0 w 3399269"/>
              <a:gd name="connsiteY3" fmla="*/ 1580388 h 1582673"/>
              <a:gd name="connsiteX4" fmla="*/ 0 w 3399269"/>
              <a:gd name="connsiteY4" fmla="*/ 1578101 h 1582673"/>
              <a:gd name="connsiteX5" fmla="*/ 0 w 3399269"/>
              <a:gd name="connsiteY5" fmla="*/ 1575816 h 1582673"/>
              <a:gd name="connsiteX6" fmla="*/ 144779 w 3399269"/>
              <a:gd name="connsiteY6" fmla="*/ 6858 h 1582673"/>
              <a:gd name="connsiteX7" fmla="*/ 147065 w 3399269"/>
              <a:gd name="connsiteY7" fmla="*/ 4572 h 1582673"/>
              <a:gd name="connsiteX8" fmla="*/ 151638 w 3399269"/>
              <a:gd name="connsiteY8" fmla="*/ 0 h 1582673"/>
              <a:gd name="connsiteX9" fmla="*/ 160020 w 3399269"/>
              <a:gd name="connsiteY9" fmla="*/ 0 h 1582673"/>
              <a:gd name="connsiteX10" fmla="*/ 3238500 w 3399269"/>
              <a:gd name="connsiteY10" fmla="*/ 0 h 1582673"/>
              <a:gd name="connsiteX11" fmla="*/ 3245345 w 3399269"/>
              <a:gd name="connsiteY11" fmla="*/ 0 h 1582673"/>
              <a:gd name="connsiteX12" fmla="*/ 3252203 w 3399269"/>
              <a:gd name="connsiteY12" fmla="*/ 4572 h 1582673"/>
              <a:gd name="connsiteX13" fmla="*/ 3254502 w 3399269"/>
              <a:gd name="connsiteY13" fmla="*/ 6858 h 1582673"/>
              <a:gd name="connsiteX14" fmla="*/ 3399269 w 3399269"/>
              <a:gd name="connsiteY14" fmla="*/ 1575816 h 1582673"/>
              <a:gd name="connsiteX15" fmla="*/ 3399269 w 3399269"/>
              <a:gd name="connsiteY15" fmla="*/ 1578101 h 1582673"/>
              <a:gd name="connsiteX16" fmla="*/ 3399269 w 3399269"/>
              <a:gd name="connsiteY16" fmla="*/ 1580388 h 1582673"/>
              <a:gd name="connsiteX17" fmla="*/ 3396983 w 3399269"/>
              <a:gd name="connsiteY17" fmla="*/ 1582673 h 1582673"/>
              <a:gd name="connsiteX18" fmla="*/ 3390138 w 3399269"/>
              <a:gd name="connsiteY18" fmla="*/ 1582673 h 158267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</a:cxnLst>
            <a:rect l="l" t="t" r="r" b="b"/>
            <a:pathLst>
              <a:path w="3399269" h="1582673">
                <a:moveTo>
                  <a:pt x="3390138" y="1582673"/>
                </a:moveTo>
                <a:cubicBezTo>
                  <a:pt x="9144" y="1582673"/>
                  <a:pt x="9144" y="1582673"/>
                  <a:pt x="9144" y="1582673"/>
                </a:cubicBezTo>
                <a:cubicBezTo>
                  <a:pt x="6858" y="1582673"/>
                  <a:pt x="4571" y="1582673"/>
                  <a:pt x="2285" y="1582673"/>
                </a:cubicBezTo>
                <a:lnTo>
                  <a:pt x="0" y="1580388"/>
                </a:lnTo>
                <a:cubicBezTo>
                  <a:pt x="0" y="1580388"/>
                  <a:pt x="0" y="1580388"/>
                  <a:pt x="0" y="1578101"/>
                </a:cubicBezTo>
                <a:lnTo>
                  <a:pt x="0" y="1575816"/>
                </a:lnTo>
                <a:cubicBezTo>
                  <a:pt x="144779" y="6858"/>
                  <a:pt x="144779" y="6858"/>
                  <a:pt x="144779" y="6858"/>
                </a:cubicBezTo>
                <a:cubicBezTo>
                  <a:pt x="144779" y="6858"/>
                  <a:pt x="144779" y="4572"/>
                  <a:pt x="147065" y="4572"/>
                </a:cubicBezTo>
                <a:cubicBezTo>
                  <a:pt x="149352" y="2286"/>
                  <a:pt x="149352" y="2286"/>
                  <a:pt x="151638" y="0"/>
                </a:cubicBezTo>
                <a:cubicBezTo>
                  <a:pt x="156209" y="0"/>
                  <a:pt x="157734" y="0"/>
                  <a:pt x="160020" y="0"/>
                </a:cubicBezTo>
                <a:cubicBezTo>
                  <a:pt x="3238500" y="0"/>
                  <a:pt x="3238500" y="0"/>
                  <a:pt x="3238500" y="0"/>
                </a:cubicBezTo>
                <a:cubicBezTo>
                  <a:pt x="3240785" y="0"/>
                  <a:pt x="3243059" y="0"/>
                  <a:pt x="3245345" y="0"/>
                </a:cubicBezTo>
                <a:cubicBezTo>
                  <a:pt x="3249930" y="2286"/>
                  <a:pt x="3249930" y="2286"/>
                  <a:pt x="3252203" y="4572"/>
                </a:cubicBezTo>
                <a:cubicBezTo>
                  <a:pt x="3254502" y="4572"/>
                  <a:pt x="3254502" y="6858"/>
                  <a:pt x="3254502" y="6858"/>
                </a:cubicBezTo>
                <a:cubicBezTo>
                  <a:pt x="3399269" y="1575816"/>
                  <a:pt x="3399269" y="1575816"/>
                  <a:pt x="3399269" y="1575816"/>
                </a:cubicBezTo>
                <a:cubicBezTo>
                  <a:pt x="3399269" y="1578101"/>
                  <a:pt x="3399269" y="1578101"/>
                  <a:pt x="3399269" y="1578101"/>
                </a:cubicBezTo>
                <a:cubicBezTo>
                  <a:pt x="3399269" y="1580388"/>
                  <a:pt x="3399269" y="1580388"/>
                  <a:pt x="3399269" y="1580388"/>
                </a:cubicBezTo>
                <a:lnTo>
                  <a:pt x="3396983" y="1582673"/>
                </a:lnTo>
                <a:cubicBezTo>
                  <a:pt x="3394709" y="1582673"/>
                  <a:pt x="3392423" y="1582673"/>
                  <a:pt x="3390138" y="1582673"/>
                </a:cubicBezTo>
              </a:path>
            </a:pathLst>
          </a:custGeom>
          <a:solidFill>
            <a:srgbClr val="00B0F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3629291" y="2844545"/>
            <a:ext cx="3554730" cy="1862327"/>
          </a:xfrm>
          <a:custGeom>
            <a:avLst/>
            <a:gdLst>
              <a:gd name="connsiteX0" fmla="*/ 0 w 3554730"/>
              <a:gd name="connsiteY0" fmla="*/ 0 h 1862327"/>
              <a:gd name="connsiteX1" fmla="*/ 0 w 3554730"/>
              <a:gd name="connsiteY1" fmla="*/ 1862327 h 1862327"/>
              <a:gd name="connsiteX2" fmla="*/ 3554730 w 3554730"/>
              <a:gd name="connsiteY2" fmla="*/ 1862327 h 1862327"/>
              <a:gd name="connsiteX3" fmla="*/ 3554730 w 3554730"/>
              <a:gd name="connsiteY3" fmla="*/ 0 h 1862327"/>
              <a:gd name="connsiteX4" fmla="*/ 0 w 3554730"/>
              <a:gd name="connsiteY4" fmla="*/ 0 h 186232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554730" h="1862327">
                <a:moveTo>
                  <a:pt x="0" y="0"/>
                </a:moveTo>
                <a:lnTo>
                  <a:pt x="0" y="1862327"/>
                </a:lnTo>
                <a:lnTo>
                  <a:pt x="3554730" y="1862327"/>
                </a:lnTo>
                <a:lnTo>
                  <a:pt x="3554730" y="0"/>
                </a:lnTo>
                <a:lnTo>
                  <a:pt x="0" y="0"/>
                </a:lnTo>
              </a:path>
            </a:pathLst>
          </a:custGeom>
          <a:solidFill>
            <a:srgbClr val="00B0F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3"/>
          <p:cNvSpPr/>
          <p:nvPr/>
        </p:nvSpPr>
        <p:spPr>
          <a:xfrm>
            <a:off x="3724541" y="2923032"/>
            <a:ext cx="3240023" cy="1707641"/>
          </a:xfrm>
          <a:custGeom>
            <a:avLst/>
            <a:gdLst>
              <a:gd name="connsiteX0" fmla="*/ 3240023 w 3240023"/>
              <a:gd name="connsiteY0" fmla="*/ 0 h 1707641"/>
              <a:gd name="connsiteX1" fmla="*/ 3240023 w 3240023"/>
              <a:gd name="connsiteY1" fmla="*/ 1707641 h 1707641"/>
              <a:gd name="connsiteX2" fmla="*/ 0 w 3240023"/>
              <a:gd name="connsiteY2" fmla="*/ 1707641 h 1707641"/>
              <a:gd name="connsiteX3" fmla="*/ 0 w 3240023"/>
              <a:gd name="connsiteY3" fmla="*/ 0 h 1707641"/>
              <a:gd name="connsiteX4" fmla="*/ 3240023 w 3240023"/>
              <a:gd name="connsiteY4" fmla="*/ 0 h 170764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240023" h="1707641">
                <a:moveTo>
                  <a:pt x="3240023" y="0"/>
                </a:moveTo>
                <a:lnTo>
                  <a:pt x="3240023" y="1707641"/>
                </a:lnTo>
                <a:lnTo>
                  <a:pt x="0" y="1707641"/>
                </a:lnTo>
                <a:lnTo>
                  <a:pt x="0" y="0"/>
                </a:lnTo>
                <a:lnTo>
                  <a:pt x="3240023" y="0"/>
                </a:lnTo>
              </a:path>
            </a:pathLst>
          </a:custGeom>
          <a:solidFill>
            <a:srgbClr val="00B0F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3"/>
          <p:cNvSpPr/>
          <p:nvPr/>
        </p:nvSpPr>
        <p:spPr>
          <a:xfrm>
            <a:off x="3642245" y="3776471"/>
            <a:ext cx="26670" cy="835152"/>
          </a:xfrm>
          <a:custGeom>
            <a:avLst/>
            <a:gdLst>
              <a:gd name="connsiteX0" fmla="*/ 13335 w 26670"/>
              <a:gd name="connsiteY0" fmla="*/ 0 h 835152"/>
              <a:gd name="connsiteX1" fmla="*/ 13335 w 26670"/>
              <a:gd name="connsiteY1" fmla="*/ 835152 h 83515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26670" h="835152">
                <a:moveTo>
                  <a:pt x="13335" y="0"/>
                </a:moveTo>
                <a:lnTo>
                  <a:pt x="13335" y="835152"/>
                </a:lnTo>
              </a:path>
            </a:pathLst>
          </a:custGeom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Freeform 3"/>
          <p:cNvSpPr/>
          <p:nvPr/>
        </p:nvSpPr>
        <p:spPr>
          <a:xfrm>
            <a:off x="3642245" y="4610100"/>
            <a:ext cx="3408426" cy="105155"/>
          </a:xfrm>
          <a:custGeom>
            <a:avLst/>
            <a:gdLst>
              <a:gd name="connsiteX0" fmla="*/ 3408426 w 3408426"/>
              <a:gd name="connsiteY0" fmla="*/ 0 h 105155"/>
              <a:gd name="connsiteX1" fmla="*/ 3398520 w 3408426"/>
              <a:gd name="connsiteY1" fmla="*/ 60197 h 105155"/>
              <a:gd name="connsiteX2" fmla="*/ 3349752 w 3408426"/>
              <a:gd name="connsiteY2" fmla="*/ 100584 h 105155"/>
              <a:gd name="connsiteX3" fmla="*/ 3341370 w 3408426"/>
              <a:gd name="connsiteY3" fmla="*/ 102870 h 105155"/>
              <a:gd name="connsiteX4" fmla="*/ 3332975 w 3408426"/>
              <a:gd name="connsiteY4" fmla="*/ 104394 h 105155"/>
              <a:gd name="connsiteX5" fmla="*/ 3324593 w 3408426"/>
              <a:gd name="connsiteY5" fmla="*/ 105155 h 105155"/>
              <a:gd name="connsiteX6" fmla="*/ 3249155 w 3408426"/>
              <a:gd name="connsiteY6" fmla="*/ 105155 h 105155"/>
              <a:gd name="connsiteX7" fmla="*/ 2889491 w 3408426"/>
              <a:gd name="connsiteY7" fmla="*/ 105155 h 105155"/>
              <a:gd name="connsiteX8" fmla="*/ 1136904 w 3408426"/>
              <a:gd name="connsiteY8" fmla="*/ 105155 h 105155"/>
              <a:gd name="connsiteX9" fmla="*/ 111252 w 3408426"/>
              <a:gd name="connsiteY9" fmla="*/ 105155 h 105155"/>
              <a:gd name="connsiteX10" fmla="*/ 0 w 3408426"/>
              <a:gd name="connsiteY10" fmla="*/ 0 h 105155"/>
              <a:gd name="connsiteX11" fmla="*/ 25146 w 3408426"/>
              <a:gd name="connsiteY11" fmla="*/ 0 h 105155"/>
              <a:gd name="connsiteX12" fmla="*/ 25146 w 3408426"/>
              <a:gd name="connsiteY12" fmla="*/ 20573 h 105155"/>
              <a:gd name="connsiteX13" fmla="*/ 25146 w 3408426"/>
              <a:gd name="connsiteY13" fmla="*/ 19811 h 105155"/>
              <a:gd name="connsiteX14" fmla="*/ 25908 w 3408426"/>
              <a:gd name="connsiteY14" fmla="*/ 26670 h 105155"/>
              <a:gd name="connsiteX15" fmla="*/ 25908 w 3408426"/>
              <a:gd name="connsiteY15" fmla="*/ 25908 h 105155"/>
              <a:gd name="connsiteX16" fmla="*/ 26670 w 3408426"/>
              <a:gd name="connsiteY16" fmla="*/ 32765 h 105155"/>
              <a:gd name="connsiteX17" fmla="*/ 26670 w 3408426"/>
              <a:gd name="connsiteY17" fmla="*/ 31241 h 105155"/>
              <a:gd name="connsiteX18" fmla="*/ 28194 w 3408426"/>
              <a:gd name="connsiteY18" fmla="*/ 38100 h 105155"/>
              <a:gd name="connsiteX19" fmla="*/ 27432 w 3408426"/>
              <a:gd name="connsiteY19" fmla="*/ 36576 h 105155"/>
              <a:gd name="connsiteX20" fmla="*/ 30480 w 3408426"/>
              <a:gd name="connsiteY20" fmla="*/ 43434 h 105155"/>
              <a:gd name="connsiteX21" fmla="*/ 29718 w 3408426"/>
              <a:gd name="connsiteY21" fmla="*/ 41909 h 105155"/>
              <a:gd name="connsiteX22" fmla="*/ 32766 w 3408426"/>
              <a:gd name="connsiteY22" fmla="*/ 48767 h 105155"/>
              <a:gd name="connsiteX23" fmla="*/ 32004 w 3408426"/>
              <a:gd name="connsiteY23" fmla="*/ 47244 h 105155"/>
              <a:gd name="connsiteX24" fmla="*/ 35814 w 3408426"/>
              <a:gd name="connsiteY24" fmla="*/ 53340 h 105155"/>
              <a:gd name="connsiteX25" fmla="*/ 35052 w 3408426"/>
              <a:gd name="connsiteY25" fmla="*/ 52578 h 105155"/>
              <a:gd name="connsiteX26" fmla="*/ 38862 w 3408426"/>
              <a:gd name="connsiteY26" fmla="*/ 57911 h 105155"/>
              <a:gd name="connsiteX27" fmla="*/ 38100 w 3408426"/>
              <a:gd name="connsiteY27" fmla="*/ 57150 h 105155"/>
              <a:gd name="connsiteX28" fmla="*/ 42672 w 3408426"/>
              <a:gd name="connsiteY28" fmla="*/ 62484 h 105155"/>
              <a:gd name="connsiteX29" fmla="*/ 41910 w 3408426"/>
              <a:gd name="connsiteY29" fmla="*/ 60959 h 105155"/>
              <a:gd name="connsiteX30" fmla="*/ 47244 w 3408426"/>
              <a:gd name="connsiteY30" fmla="*/ 66294 h 105155"/>
              <a:gd name="connsiteX31" fmla="*/ 45720 w 3408426"/>
              <a:gd name="connsiteY31" fmla="*/ 65532 h 105155"/>
              <a:gd name="connsiteX32" fmla="*/ 51816 w 3408426"/>
              <a:gd name="connsiteY32" fmla="*/ 69341 h 105155"/>
              <a:gd name="connsiteX33" fmla="*/ 50292 w 3408426"/>
              <a:gd name="connsiteY33" fmla="*/ 68579 h 105155"/>
              <a:gd name="connsiteX34" fmla="*/ 56388 w 3408426"/>
              <a:gd name="connsiteY34" fmla="*/ 72390 h 105155"/>
              <a:gd name="connsiteX35" fmla="*/ 55626 w 3408426"/>
              <a:gd name="connsiteY35" fmla="*/ 71628 h 105155"/>
              <a:gd name="connsiteX36" fmla="*/ 61722 w 3408426"/>
              <a:gd name="connsiteY36" fmla="*/ 74676 h 105155"/>
              <a:gd name="connsiteX37" fmla="*/ 60198 w 3408426"/>
              <a:gd name="connsiteY37" fmla="*/ 74676 h 105155"/>
              <a:gd name="connsiteX38" fmla="*/ 67056 w 3408426"/>
              <a:gd name="connsiteY38" fmla="*/ 76961 h 105155"/>
              <a:gd name="connsiteX39" fmla="*/ 65532 w 3408426"/>
              <a:gd name="connsiteY39" fmla="*/ 76200 h 105155"/>
              <a:gd name="connsiteX40" fmla="*/ 72390 w 3408426"/>
              <a:gd name="connsiteY40" fmla="*/ 78485 h 105155"/>
              <a:gd name="connsiteX41" fmla="*/ 71628 w 3408426"/>
              <a:gd name="connsiteY41" fmla="*/ 78485 h 105155"/>
              <a:gd name="connsiteX42" fmla="*/ 78486 w 3408426"/>
              <a:gd name="connsiteY42" fmla="*/ 79247 h 105155"/>
              <a:gd name="connsiteX43" fmla="*/ 76962 w 3408426"/>
              <a:gd name="connsiteY43" fmla="*/ 79247 h 105155"/>
              <a:gd name="connsiteX44" fmla="*/ 84582 w 3408426"/>
              <a:gd name="connsiteY44" fmla="*/ 79247 h 105155"/>
              <a:gd name="connsiteX45" fmla="*/ 83820 w 3408426"/>
              <a:gd name="connsiteY45" fmla="*/ 79247 h 105155"/>
              <a:gd name="connsiteX46" fmla="*/ 3324593 w 3408426"/>
              <a:gd name="connsiteY46" fmla="*/ 79247 h 105155"/>
              <a:gd name="connsiteX47" fmla="*/ 3323831 w 3408426"/>
              <a:gd name="connsiteY47" fmla="*/ 79247 h 105155"/>
              <a:gd name="connsiteX48" fmla="*/ 3331451 w 3408426"/>
              <a:gd name="connsiteY48" fmla="*/ 79247 h 105155"/>
              <a:gd name="connsiteX49" fmla="*/ 3329927 w 3408426"/>
              <a:gd name="connsiteY49" fmla="*/ 79247 h 105155"/>
              <a:gd name="connsiteX50" fmla="*/ 3336798 w 3408426"/>
              <a:gd name="connsiteY50" fmla="*/ 78485 h 105155"/>
              <a:gd name="connsiteX51" fmla="*/ 3336036 w 3408426"/>
              <a:gd name="connsiteY51" fmla="*/ 78485 h 105155"/>
              <a:gd name="connsiteX52" fmla="*/ 3342881 w 3408426"/>
              <a:gd name="connsiteY52" fmla="*/ 76200 h 105155"/>
              <a:gd name="connsiteX53" fmla="*/ 3341370 w 3408426"/>
              <a:gd name="connsiteY53" fmla="*/ 76961 h 105155"/>
              <a:gd name="connsiteX54" fmla="*/ 3348215 w 3408426"/>
              <a:gd name="connsiteY54" fmla="*/ 74676 h 105155"/>
              <a:gd name="connsiteX55" fmla="*/ 3346691 w 3408426"/>
              <a:gd name="connsiteY55" fmla="*/ 74676 h 105155"/>
              <a:gd name="connsiteX56" fmla="*/ 3352800 w 3408426"/>
              <a:gd name="connsiteY56" fmla="*/ 71628 h 105155"/>
              <a:gd name="connsiteX57" fmla="*/ 3352025 w 3408426"/>
              <a:gd name="connsiteY57" fmla="*/ 72390 h 105155"/>
              <a:gd name="connsiteX58" fmla="*/ 3358134 w 3408426"/>
              <a:gd name="connsiteY58" fmla="*/ 68579 h 105155"/>
              <a:gd name="connsiteX59" fmla="*/ 3356610 w 3408426"/>
              <a:gd name="connsiteY59" fmla="*/ 69341 h 105155"/>
              <a:gd name="connsiteX60" fmla="*/ 3361931 w 3408426"/>
              <a:gd name="connsiteY60" fmla="*/ 65532 h 105155"/>
              <a:gd name="connsiteX61" fmla="*/ 3361182 w 3408426"/>
              <a:gd name="connsiteY61" fmla="*/ 66294 h 105155"/>
              <a:gd name="connsiteX62" fmla="*/ 3366503 w 3408426"/>
              <a:gd name="connsiteY62" fmla="*/ 60959 h 105155"/>
              <a:gd name="connsiteX63" fmla="*/ 3365741 w 3408426"/>
              <a:gd name="connsiteY63" fmla="*/ 62484 h 105155"/>
              <a:gd name="connsiteX64" fmla="*/ 3370326 w 3408426"/>
              <a:gd name="connsiteY64" fmla="*/ 57150 h 105155"/>
              <a:gd name="connsiteX65" fmla="*/ 3369551 w 3408426"/>
              <a:gd name="connsiteY65" fmla="*/ 57911 h 105155"/>
              <a:gd name="connsiteX66" fmla="*/ 3373374 w 3408426"/>
              <a:gd name="connsiteY66" fmla="*/ 52578 h 105155"/>
              <a:gd name="connsiteX67" fmla="*/ 3372612 w 3408426"/>
              <a:gd name="connsiteY67" fmla="*/ 53340 h 105155"/>
              <a:gd name="connsiteX68" fmla="*/ 3376422 w 3408426"/>
              <a:gd name="connsiteY68" fmla="*/ 47244 h 105155"/>
              <a:gd name="connsiteX69" fmla="*/ 3375660 w 3408426"/>
              <a:gd name="connsiteY69" fmla="*/ 48767 h 105155"/>
              <a:gd name="connsiteX70" fmla="*/ 3378708 w 3408426"/>
              <a:gd name="connsiteY70" fmla="*/ 41909 h 105155"/>
              <a:gd name="connsiteX71" fmla="*/ 3377946 w 3408426"/>
              <a:gd name="connsiteY71" fmla="*/ 43434 h 105155"/>
              <a:gd name="connsiteX72" fmla="*/ 3380232 w 3408426"/>
              <a:gd name="connsiteY72" fmla="*/ 36576 h 105155"/>
              <a:gd name="connsiteX73" fmla="*/ 3380232 w 3408426"/>
              <a:gd name="connsiteY73" fmla="*/ 38100 h 105155"/>
              <a:gd name="connsiteX74" fmla="*/ 3381743 w 3408426"/>
              <a:gd name="connsiteY74" fmla="*/ 31241 h 105155"/>
              <a:gd name="connsiteX75" fmla="*/ 3381743 w 3408426"/>
              <a:gd name="connsiteY75" fmla="*/ 32765 h 105155"/>
              <a:gd name="connsiteX76" fmla="*/ 3382505 w 3408426"/>
              <a:gd name="connsiteY76" fmla="*/ 25908 h 105155"/>
              <a:gd name="connsiteX77" fmla="*/ 3382505 w 3408426"/>
              <a:gd name="connsiteY77" fmla="*/ 26670 h 105155"/>
              <a:gd name="connsiteX78" fmla="*/ 3383267 w 3408426"/>
              <a:gd name="connsiteY78" fmla="*/ 19811 h 105155"/>
              <a:gd name="connsiteX79" fmla="*/ 3383267 w 3408426"/>
              <a:gd name="connsiteY79" fmla="*/ 20573 h 105155"/>
              <a:gd name="connsiteX80" fmla="*/ 3383267 w 3408426"/>
              <a:gd name="connsiteY80" fmla="*/ 0 h 105155"/>
              <a:gd name="connsiteX81" fmla="*/ 3408426 w 3408426"/>
              <a:gd name="connsiteY81" fmla="*/ 0 h 10515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  <a:cxn ang="61">
                <a:pos x="connsiteX61" y="connsiteY61"/>
              </a:cxn>
              <a:cxn ang="62">
                <a:pos x="connsiteX62" y="connsiteY62"/>
              </a:cxn>
              <a:cxn ang="63">
                <a:pos x="connsiteX63" y="connsiteY63"/>
              </a:cxn>
              <a:cxn ang="64">
                <a:pos x="connsiteX64" y="connsiteY64"/>
              </a:cxn>
              <a:cxn ang="65">
                <a:pos x="connsiteX65" y="connsiteY65"/>
              </a:cxn>
              <a:cxn ang="66">
                <a:pos x="connsiteX66" y="connsiteY66"/>
              </a:cxn>
              <a:cxn ang="67">
                <a:pos x="connsiteX67" y="connsiteY67"/>
              </a:cxn>
              <a:cxn ang="68">
                <a:pos x="connsiteX68" y="connsiteY68"/>
              </a:cxn>
              <a:cxn ang="69">
                <a:pos x="connsiteX69" y="connsiteY69"/>
              </a:cxn>
              <a:cxn ang="70">
                <a:pos x="connsiteX70" y="connsiteY70"/>
              </a:cxn>
              <a:cxn ang="71">
                <a:pos x="connsiteX71" y="connsiteY71"/>
              </a:cxn>
              <a:cxn ang="72">
                <a:pos x="connsiteX72" y="connsiteY72"/>
              </a:cxn>
              <a:cxn ang="73">
                <a:pos x="connsiteX73" y="connsiteY73"/>
              </a:cxn>
              <a:cxn ang="74">
                <a:pos x="connsiteX74" y="connsiteY74"/>
              </a:cxn>
              <a:cxn ang="75">
                <a:pos x="connsiteX75" y="connsiteY75"/>
              </a:cxn>
              <a:cxn ang="76">
                <a:pos x="connsiteX76" y="connsiteY76"/>
              </a:cxn>
              <a:cxn ang="77">
                <a:pos x="connsiteX77" y="connsiteY77"/>
              </a:cxn>
              <a:cxn ang="78">
                <a:pos x="connsiteX78" y="connsiteY78"/>
              </a:cxn>
              <a:cxn ang="79">
                <a:pos x="connsiteX79" y="connsiteY79"/>
              </a:cxn>
              <a:cxn ang="80">
                <a:pos x="connsiteX80" y="connsiteY80"/>
              </a:cxn>
              <a:cxn ang="81">
                <a:pos x="connsiteX81" y="connsiteY81"/>
              </a:cxn>
            </a:cxnLst>
            <a:rect l="l" t="t" r="r" b="b"/>
            <a:pathLst>
              <a:path w="3408426" h="105155">
                <a:moveTo>
                  <a:pt x="3408426" y="0"/>
                </a:moveTo>
                <a:cubicBezTo>
                  <a:pt x="3408324" y="23596"/>
                  <a:pt x="3409937" y="36067"/>
                  <a:pt x="3398520" y="60197"/>
                </a:cubicBezTo>
                <a:cubicBezTo>
                  <a:pt x="3389173" y="76314"/>
                  <a:pt x="3368535" y="97040"/>
                  <a:pt x="3349752" y="100584"/>
                </a:cubicBezTo>
                <a:lnTo>
                  <a:pt x="3341370" y="102870"/>
                </a:lnTo>
                <a:lnTo>
                  <a:pt x="3332975" y="104394"/>
                </a:lnTo>
                <a:lnTo>
                  <a:pt x="3324593" y="105155"/>
                </a:lnTo>
                <a:lnTo>
                  <a:pt x="3249155" y="105155"/>
                </a:lnTo>
                <a:cubicBezTo>
                  <a:pt x="3129267" y="105155"/>
                  <a:pt x="3009379" y="105155"/>
                  <a:pt x="2889491" y="105155"/>
                </a:cubicBezTo>
                <a:cubicBezTo>
                  <a:pt x="2305291" y="105155"/>
                  <a:pt x="1721104" y="105155"/>
                  <a:pt x="1136904" y="105155"/>
                </a:cubicBezTo>
                <a:cubicBezTo>
                  <a:pt x="795020" y="105155"/>
                  <a:pt x="453136" y="105155"/>
                  <a:pt x="111252" y="105155"/>
                </a:cubicBezTo>
                <a:cubicBezTo>
                  <a:pt x="39624" y="110820"/>
                  <a:pt x="-4914" y="74320"/>
                  <a:pt x="0" y="0"/>
                </a:cubicBezTo>
                <a:lnTo>
                  <a:pt x="25146" y="0"/>
                </a:lnTo>
                <a:cubicBezTo>
                  <a:pt x="25146" y="6858"/>
                  <a:pt x="25146" y="13715"/>
                  <a:pt x="25146" y="20573"/>
                </a:cubicBezTo>
                <a:lnTo>
                  <a:pt x="25146" y="19811"/>
                </a:lnTo>
                <a:lnTo>
                  <a:pt x="25908" y="26670"/>
                </a:lnTo>
                <a:lnTo>
                  <a:pt x="25908" y="25908"/>
                </a:lnTo>
                <a:lnTo>
                  <a:pt x="26670" y="32765"/>
                </a:lnTo>
                <a:lnTo>
                  <a:pt x="26670" y="31241"/>
                </a:lnTo>
                <a:lnTo>
                  <a:pt x="28194" y="38100"/>
                </a:lnTo>
                <a:lnTo>
                  <a:pt x="27432" y="36576"/>
                </a:lnTo>
                <a:lnTo>
                  <a:pt x="30480" y="43434"/>
                </a:lnTo>
                <a:lnTo>
                  <a:pt x="29718" y="41909"/>
                </a:lnTo>
                <a:lnTo>
                  <a:pt x="32766" y="48767"/>
                </a:lnTo>
                <a:lnTo>
                  <a:pt x="32004" y="47244"/>
                </a:lnTo>
                <a:lnTo>
                  <a:pt x="35814" y="53340"/>
                </a:lnTo>
                <a:lnTo>
                  <a:pt x="35052" y="52578"/>
                </a:lnTo>
                <a:lnTo>
                  <a:pt x="38862" y="57911"/>
                </a:lnTo>
                <a:lnTo>
                  <a:pt x="38100" y="57150"/>
                </a:lnTo>
                <a:lnTo>
                  <a:pt x="42672" y="62484"/>
                </a:lnTo>
                <a:lnTo>
                  <a:pt x="41910" y="60959"/>
                </a:lnTo>
                <a:lnTo>
                  <a:pt x="47244" y="66294"/>
                </a:lnTo>
                <a:lnTo>
                  <a:pt x="45720" y="65532"/>
                </a:lnTo>
                <a:lnTo>
                  <a:pt x="51816" y="69341"/>
                </a:lnTo>
                <a:lnTo>
                  <a:pt x="50292" y="68579"/>
                </a:lnTo>
                <a:lnTo>
                  <a:pt x="56388" y="72390"/>
                </a:lnTo>
                <a:lnTo>
                  <a:pt x="55626" y="71628"/>
                </a:lnTo>
                <a:lnTo>
                  <a:pt x="61722" y="74676"/>
                </a:lnTo>
                <a:lnTo>
                  <a:pt x="60198" y="74676"/>
                </a:lnTo>
                <a:lnTo>
                  <a:pt x="67056" y="76961"/>
                </a:lnTo>
                <a:lnTo>
                  <a:pt x="65532" y="76200"/>
                </a:lnTo>
                <a:lnTo>
                  <a:pt x="72390" y="78485"/>
                </a:lnTo>
                <a:lnTo>
                  <a:pt x="71628" y="78485"/>
                </a:lnTo>
                <a:lnTo>
                  <a:pt x="78486" y="79247"/>
                </a:lnTo>
                <a:lnTo>
                  <a:pt x="76962" y="79247"/>
                </a:lnTo>
                <a:lnTo>
                  <a:pt x="84582" y="79247"/>
                </a:lnTo>
                <a:lnTo>
                  <a:pt x="83820" y="79247"/>
                </a:lnTo>
                <a:cubicBezTo>
                  <a:pt x="1164082" y="79247"/>
                  <a:pt x="2244331" y="79247"/>
                  <a:pt x="3324593" y="79247"/>
                </a:cubicBezTo>
                <a:lnTo>
                  <a:pt x="3323831" y="79247"/>
                </a:lnTo>
                <a:lnTo>
                  <a:pt x="3331451" y="79247"/>
                </a:lnTo>
                <a:lnTo>
                  <a:pt x="3329927" y="79247"/>
                </a:lnTo>
                <a:lnTo>
                  <a:pt x="3336798" y="78485"/>
                </a:lnTo>
                <a:lnTo>
                  <a:pt x="3336036" y="78485"/>
                </a:lnTo>
                <a:lnTo>
                  <a:pt x="3342881" y="76200"/>
                </a:lnTo>
                <a:lnTo>
                  <a:pt x="3341370" y="76961"/>
                </a:lnTo>
                <a:lnTo>
                  <a:pt x="3348215" y="74676"/>
                </a:lnTo>
                <a:lnTo>
                  <a:pt x="3346691" y="74676"/>
                </a:lnTo>
                <a:lnTo>
                  <a:pt x="3352800" y="71628"/>
                </a:lnTo>
                <a:lnTo>
                  <a:pt x="3352025" y="72390"/>
                </a:lnTo>
                <a:lnTo>
                  <a:pt x="3358134" y="68579"/>
                </a:lnTo>
                <a:lnTo>
                  <a:pt x="3356610" y="69341"/>
                </a:lnTo>
                <a:lnTo>
                  <a:pt x="3361931" y="65532"/>
                </a:lnTo>
                <a:lnTo>
                  <a:pt x="3361182" y="66294"/>
                </a:lnTo>
                <a:lnTo>
                  <a:pt x="3366503" y="60959"/>
                </a:lnTo>
                <a:lnTo>
                  <a:pt x="3365741" y="62484"/>
                </a:lnTo>
                <a:lnTo>
                  <a:pt x="3370326" y="57150"/>
                </a:lnTo>
                <a:lnTo>
                  <a:pt x="3369551" y="57911"/>
                </a:lnTo>
                <a:lnTo>
                  <a:pt x="3373374" y="52578"/>
                </a:lnTo>
                <a:lnTo>
                  <a:pt x="3372612" y="53340"/>
                </a:lnTo>
                <a:lnTo>
                  <a:pt x="3376422" y="47244"/>
                </a:lnTo>
                <a:lnTo>
                  <a:pt x="3375660" y="48767"/>
                </a:lnTo>
                <a:lnTo>
                  <a:pt x="3378708" y="41909"/>
                </a:lnTo>
                <a:lnTo>
                  <a:pt x="3377946" y="43434"/>
                </a:lnTo>
                <a:lnTo>
                  <a:pt x="3380232" y="36576"/>
                </a:lnTo>
                <a:lnTo>
                  <a:pt x="3380232" y="38100"/>
                </a:lnTo>
                <a:lnTo>
                  <a:pt x="3381743" y="31241"/>
                </a:lnTo>
                <a:lnTo>
                  <a:pt x="3381743" y="32765"/>
                </a:lnTo>
                <a:lnTo>
                  <a:pt x="3382505" y="25908"/>
                </a:lnTo>
                <a:lnTo>
                  <a:pt x="3382505" y="26670"/>
                </a:lnTo>
                <a:lnTo>
                  <a:pt x="3383267" y="19811"/>
                </a:lnTo>
                <a:lnTo>
                  <a:pt x="3383267" y="20573"/>
                </a:lnTo>
                <a:cubicBezTo>
                  <a:pt x="3383267" y="13715"/>
                  <a:pt x="3383267" y="6858"/>
                  <a:pt x="3383267" y="0"/>
                </a:cubicBezTo>
                <a:lnTo>
                  <a:pt x="3408426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Freeform 3"/>
          <p:cNvSpPr/>
          <p:nvPr/>
        </p:nvSpPr>
        <p:spPr>
          <a:xfrm>
            <a:off x="3742067" y="2838450"/>
            <a:ext cx="3310128" cy="1792223"/>
          </a:xfrm>
          <a:custGeom>
            <a:avLst/>
            <a:gdLst>
              <a:gd name="connsiteX0" fmla="*/ 0 w 3310128"/>
              <a:gd name="connsiteY0" fmla="*/ 0 h 1792223"/>
              <a:gd name="connsiteX1" fmla="*/ 3203447 w 3310128"/>
              <a:gd name="connsiteY1" fmla="*/ 0 h 1792223"/>
              <a:gd name="connsiteX2" fmla="*/ 3298697 w 3310128"/>
              <a:gd name="connsiteY2" fmla="*/ 44195 h 1792223"/>
              <a:gd name="connsiteX3" fmla="*/ 3304781 w 3310128"/>
              <a:gd name="connsiteY3" fmla="*/ 59435 h 1792223"/>
              <a:gd name="connsiteX4" fmla="*/ 3307080 w 3310128"/>
              <a:gd name="connsiteY4" fmla="*/ 67055 h 1792223"/>
              <a:gd name="connsiteX5" fmla="*/ 3307829 w 3310128"/>
              <a:gd name="connsiteY5" fmla="*/ 75438 h 1792223"/>
              <a:gd name="connsiteX6" fmla="*/ 3308604 w 3310128"/>
              <a:gd name="connsiteY6" fmla="*/ 381761 h 1792223"/>
              <a:gd name="connsiteX7" fmla="*/ 3308604 w 3310128"/>
              <a:gd name="connsiteY7" fmla="*/ 969264 h 1792223"/>
              <a:gd name="connsiteX8" fmla="*/ 3310128 w 3310128"/>
              <a:gd name="connsiteY8" fmla="*/ 1790700 h 1792223"/>
              <a:gd name="connsiteX9" fmla="*/ 3310128 w 3310128"/>
              <a:gd name="connsiteY9" fmla="*/ 1789938 h 1792223"/>
              <a:gd name="connsiteX10" fmla="*/ 3310128 w 3310128"/>
              <a:gd name="connsiteY10" fmla="*/ 1792223 h 1792223"/>
              <a:gd name="connsiteX11" fmla="*/ 3284969 w 3310128"/>
              <a:gd name="connsiteY11" fmla="*/ 1792223 h 1792223"/>
              <a:gd name="connsiteX12" fmla="*/ 3284969 w 3310128"/>
              <a:gd name="connsiteY12" fmla="*/ 1791461 h 1792223"/>
              <a:gd name="connsiteX13" fmla="*/ 3284969 w 3310128"/>
              <a:gd name="connsiteY13" fmla="*/ 1792223 h 1792223"/>
              <a:gd name="connsiteX14" fmla="*/ 3282683 w 3310128"/>
              <a:gd name="connsiteY14" fmla="*/ 77723 h 1792223"/>
              <a:gd name="connsiteX15" fmla="*/ 3282683 w 3310128"/>
              <a:gd name="connsiteY15" fmla="*/ 78485 h 1792223"/>
              <a:gd name="connsiteX16" fmla="*/ 3281921 w 3310128"/>
              <a:gd name="connsiteY16" fmla="*/ 71627 h 1792223"/>
              <a:gd name="connsiteX17" fmla="*/ 3281921 w 3310128"/>
              <a:gd name="connsiteY17" fmla="*/ 73151 h 1792223"/>
              <a:gd name="connsiteX18" fmla="*/ 3280409 w 3310128"/>
              <a:gd name="connsiteY18" fmla="*/ 66294 h 1792223"/>
              <a:gd name="connsiteX19" fmla="*/ 3280409 w 3310128"/>
              <a:gd name="connsiteY19" fmla="*/ 67055 h 1792223"/>
              <a:gd name="connsiteX20" fmla="*/ 3278123 w 3310128"/>
              <a:gd name="connsiteY20" fmla="*/ 60960 h 1792223"/>
              <a:gd name="connsiteX21" fmla="*/ 3278885 w 3310128"/>
              <a:gd name="connsiteY21" fmla="*/ 61722 h 1792223"/>
              <a:gd name="connsiteX22" fmla="*/ 3275838 w 3310128"/>
              <a:gd name="connsiteY22" fmla="*/ 55626 h 1792223"/>
              <a:gd name="connsiteX23" fmla="*/ 3276600 w 3310128"/>
              <a:gd name="connsiteY23" fmla="*/ 56388 h 1792223"/>
              <a:gd name="connsiteX24" fmla="*/ 3272790 w 3310128"/>
              <a:gd name="connsiteY24" fmla="*/ 51054 h 1792223"/>
              <a:gd name="connsiteX25" fmla="*/ 3273552 w 3310128"/>
              <a:gd name="connsiteY25" fmla="*/ 51816 h 1792223"/>
              <a:gd name="connsiteX26" fmla="*/ 3269729 w 3310128"/>
              <a:gd name="connsiteY26" fmla="*/ 46482 h 1792223"/>
              <a:gd name="connsiteX27" fmla="*/ 3269729 w 3310128"/>
              <a:gd name="connsiteY27" fmla="*/ 47244 h 1792223"/>
              <a:gd name="connsiteX28" fmla="*/ 3265157 w 3310128"/>
              <a:gd name="connsiteY28" fmla="*/ 41910 h 1792223"/>
              <a:gd name="connsiteX29" fmla="*/ 3266681 w 3310128"/>
              <a:gd name="connsiteY29" fmla="*/ 43433 h 1792223"/>
              <a:gd name="connsiteX30" fmla="*/ 3261359 w 3310128"/>
              <a:gd name="connsiteY30" fmla="*/ 38861 h 1792223"/>
              <a:gd name="connsiteX31" fmla="*/ 3262109 w 3310128"/>
              <a:gd name="connsiteY31" fmla="*/ 39623 h 1792223"/>
              <a:gd name="connsiteX32" fmla="*/ 3256788 w 3310128"/>
              <a:gd name="connsiteY32" fmla="*/ 35051 h 1792223"/>
              <a:gd name="connsiteX33" fmla="*/ 3257550 w 3310128"/>
              <a:gd name="connsiteY33" fmla="*/ 35814 h 1792223"/>
              <a:gd name="connsiteX34" fmla="*/ 3252203 w 3310128"/>
              <a:gd name="connsiteY34" fmla="*/ 32004 h 1792223"/>
              <a:gd name="connsiteX35" fmla="*/ 3252978 w 3310128"/>
              <a:gd name="connsiteY35" fmla="*/ 32766 h 1792223"/>
              <a:gd name="connsiteX36" fmla="*/ 3246869 w 3310128"/>
              <a:gd name="connsiteY36" fmla="*/ 29717 h 1792223"/>
              <a:gd name="connsiteX37" fmla="*/ 3247631 w 3310128"/>
              <a:gd name="connsiteY37" fmla="*/ 30479 h 1792223"/>
              <a:gd name="connsiteX38" fmla="*/ 3241547 w 3310128"/>
              <a:gd name="connsiteY38" fmla="*/ 28194 h 1792223"/>
              <a:gd name="connsiteX39" fmla="*/ 3242309 w 3310128"/>
              <a:gd name="connsiteY39" fmla="*/ 28194 h 1792223"/>
              <a:gd name="connsiteX40" fmla="*/ 3235452 w 3310128"/>
              <a:gd name="connsiteY40" fmla="*/ 26670 h 1792223"/>
              <a:gd name="connsiteX41" fmla="*/ 3236976 w 3310128"/>
              <a:gd name="connsiteY41" fmla="*/ 26670 h 1792223"/>
              <a:gd name="connsiteX42" fmla="*/ 3230105 w 3310128"/>
              <a:gd name="connsiteY42" fmla="*/ 25907 h 1792223"/>
              <a:gd name="connsiteX43" fmla="*/ 3230880 w 3310128"/>
              <a:gd name="connsiteY43" fmla="*/ 25907 h 1792223"/>
              <a:gd name="connsiteX44" fmla="*/ 3224009 w 3310128"/>
              <a:gd name="connsiteY44" fmla="*/ 25145 h 1792223"/>
              <a:gd name="connsiteX45" fmla="*/ 3224009 w 3310128"/>
              <a:gd name="connsiteY45" fmla="*/ 25907 h 1792223"/>
              <a:gd name="connsiteX46" fmla="*/ 0 w 3310128"/>
              <a:gd name="connsiteY46" fmla="*/ 25907 h 1792223"/>
              <a:gd name="connsiteX47" fmla="*/ 0 w 3310128"/>
              <a:gd name="connsiteY47" fmla="*/ 0 h 179222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</a:cxnLst>
            <a:rect l="l" t="t" r="r" b="b"/>
            <a:pathLst>
              <a:path w="3310128" h="1792223">
                <a:moveTo>
                  <a:pt x="0" y="0"/>
                </a:moveTo>
                <a:cubicBezTo>
                  <a:pt x="1067803" y="0"/>
                  <a:pt x="2135632" y="0"/>
                  <a:pt x="3203447" y="0"/>
                </a:cubicBezTo>
                <a:cubicBezTo>
                  <a:pt x="3244570" y="-1803"/>
                  <a:pt x="3275901" y="5448"/>
                  <a:pt x="3298697" y="44195"/>
                </a:cubicBezTo>
                <a:lnTo>
                  <a:pt x="3304781" y="59435"/>
                </a:lnTo>
                <a:lnTo>
                  <a:pt x="3307080" y="67055"/>
                </a:lnTo>
                <a:lnTo>
                  <a:pt x="3307829" y="75438"/>
                </a:lnTo>
                <a:cubicBezTo>
                  <a:pt x="3309632" y="176961"/>
                  <a:pt x="3308057" y="280060"/>
                  <a:pt x="3308604" y="381761"/>
                </a:cubicBezTo>
                <a:cubicBezTo>
                  <a:pt x="3308604" y="577596"/>
                  <a:pt x="3308604" y="773429"/>
                  <a:pt x="3308604" y="969264"/>
                </a:cubicBezTo>
                <a:cubicBezTo>
                  <a:pt x="3309137" y="1243025"/>
                  <a:pt x="3308781" y="1517002"/>
                  <a:pt x="3310128" y="1790700"/>
                </a:cubicBezTo>
                <a:lnTo>
                  <a:pt x="3310128" y="1789938"/>
                </a:lnTo>
                <a:lnTo>
                  <a:pt x="3310128" y="1792223"/>
                </a:lnTo>
                <a:lnTo>
                  <a:pt x="3284969" y="1792223"/>
                </a:lnTo>
                <a:lnTo>
                  <a:pt x="3284969" y="1791461"/>
                </a:lnTo>
                <a:lnTo>
                  <a:pt x="3284969" y="1792223"/>
                </a:lnTo>
                <a:cubicBezTo>
                  <a:pt x="3281286" y="1220978"/>
                  <a:pt x="3285248" y="649008"/>
                  <a:pt x="3282683" y="77723"/>
                </a:cubicBezTo>
                <a:lnTo>
                  <a:pt x="3282683" y="78485"/>
                </a:lnTo>
                <a:lnTo>
                  <a:pt x="3281921" y="71627"/>
                </a:lnTo>
                <a:lnTo>
                  <a:pt x="3281921" y="73151"/>
                </a:lnTo>
                <a:lnTo>
                  <a:pt x="3280409" y="66294"/>
                </a:lnTo>
                <a:lnTo>
                  <a:pt x="3280409" y="67055"/>
                </a:lnTo>
                <a:lnTo>
                  <a:pt x="3278123" y="60960"/>
                </a:lnTo>
                <a:lnTo>
                  <a:pt x="3278885" y="61722"/>
                </a:lnTo>
                <a:lnTo>
                  <a:pt x="3275838" y="55626"/>
                </a:lnTo>
                <a:lnTo>
                  <a:pt x="3276600" y="56388"/>
                </a:lnTo>
                <a:lnTo>
                  <a:pt x="3272790" y="51054"/>
                </a:lnTo>
                <a:lnTo>
                  <a:pt x="3273552" y="51816"/>
                </a:lnTo>
                <a:lnTo>
                  <a:pt x="3269729" y="46482"/>
                </a:lnTo>
                <a:lnTo>
                  <a:pt x="3269729" y="47244"/>
                </a:lnTo>
                <a:lnTo>
                  <a:pt x="3265157" y="41910"/>
                </a:lnTo>
                <a:lnTo>
                  <a:pt x="3266681" y="43433"/>
                </a:lnTo>
                <a:lnTo>
                  <a:pt x="3261359" y="38861"/>
                </a:lnTo>
                <a:lnTo>
                  <a:pt x="3262109" y="39623"/>
                </a:lnTo>
                <a:lnTo>
                  <a:pt x="3256788" y="35051"/>
                </a:lnTo>
                <a:lnTo>
                  <a:pt x="3257550" y="35814"/>
                </a:lnTo>
                <a:lnTo>
                  <a:pt x="3252203" y="32004"/>
                </a:lnTo>
                <a:lnTo>
                  <a:pt x="3252978" y="32766"/>
                </a:lnTo>
                <a:lnTo>
                  <a:pt x="3246869" y="29717"/>
                </a:lnTo>
                <a:lnTo>
                  <a:pt x="3247631" y="30479"/>
                </a:lnTo>
                <a:lnTo>
                  <a:pt x="3241547" y="28194"/>
                </a:lnTo>
                <a:lnTo>
                  <a:pt x="3242309" y="28194"/>
                </a:lnTo>
                <a:lnTo>
                  <a:pt x="3235452" y="26670"/>
                </a:lnTo>
                <a:lnTo>
                  <a:pt x="3236976" y="26670"/>
                </a:lnTo>
                <a:lnTo>
                  <a:pt x="3230105" y="25907"/>
                </a:lnTo>
                <a:lnTo>
                  <a:pt x="3230880" y="25907"/>
                </a:lnTo>
                <a:lnTo>
                  <a:pt x="3224009" y="25145"/>
                </a:lnTo>
                <a:lnTo>
                  <a:pt x="3224009" y="25907"/>
                </a:lnTo>
                <a:cubicBezTo>
                  <a:pt x="2149347" y="25907"/>
                  <a:pt x="1074673" y="25907"/>
                  <a:pt x="0" y="25907"/>
                </a:cubicBez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Freeform 3"/>
          <p:cNvSpPr/>
          <p:nvPr/>
        </p:nvSpPr>
        <p:spPr>
          <a:xfrm>
            <a:off x="3642245" y="2839973"/>
            <a:ext cx="99822" cy="936497"/>
          </a:xfrm>
          <a:custGeom>
            <a:avLst/>
            <a:gdLst>
              <a:gd name="connsiteX0" fmla="*/ 0 w 99822"/>
              <a:gd name="connsiteY0" fmla="*/ 936497 h 936497"/>
              <a:gd name="connsiteX1" fmla="*/ 0 w 99822"/>
              <a:gd name="connsiteY1" fmla="*/ 128777 h 936497"/>
              <a:gd name="connsiteX2" fmla="*/ 99822 w 99822"/>
              <a:gd name="connsiteY2" fmla="*/ 0 h 936497"/>
              <a:gd name="connsiteX3" fmla="*/ 99822 w 99822"/>
              <a:gd name="connsiteY3" fmla="*/ 25908 h 936497"/>
              <a:gd name="connsiteX4" fmla="*/ 84582 w 99822"/>
              <a:gd name="connsiteY4" fmla="*/ 25908 h 936497"/>
              <a:gd name="connsiteX5" fmla="*/ 85344 w 99822"/>
              <a:gd name="connsiteY5" fmla="*/ 25908 h 936497"/>
              <a:gd name="connsiteX6" fmla="*/ 77724 w 99822"/>
              <a:gd name="connsiteY6" fmla="*/ 25908 h 936497"/>
              <a:gd name="connsiteX7" fmla="*/ 78486 w 99822"/>
              <a:gd name="connsiteY7" fmla="*/ 25908 h 936497"/>
              <a:gd name="connsiteX8" fmla="*/ 71628 w 99822"/>
              <a:gd name="connsiteY8" fmla="*/ 26670 h 936497"/>
              <a:gd name="connsiteX9" fmla="*/ 72390 w 99822"/>
              <a:gd name="connsiteY9" fmla="*/ 26670 h 936497"/>
              <a:gd name="connsiteX10" fmla="*/ 65532 w 99822"/>
              <a:gd name="connsiteY10" fmla="*/ 28194 h 936497"/>
              <a:gd name="connsiteX11" fmla="*/ 67056 w 99822"/>
              <a:gd name="connsiteY11" fmla="*/ 28194 h 936497"/>
              <a:gd name="connsiteX12" fmla="*/ 60198 w 99822"/>
              <a:gd name="connsiteY12" fmla="*/ 30480 h 936497"/>
              <a:gd name="connsiteX13" fmla="*/ 61722 w 99822"/>
              <a:gd name="connsiteY13" fmla="*/ 29718 h 936497"/>
              <a:gd name="connsiteX14" fmla="*/ 55626 w 99822"/>
              <a:gd name="connsiteY14" fmla="*/ 32766 h 936497"/>
              <a:gd name="connsiteX15" fmla="*/ 56388 w 99822"/>
              <a:gd name="connsiteY15" fmla="*/ 32004 h 936497"/>
              <a:gd name="connsiteX16" fmla="*/ 50292 w 99822"/>
              <a:gd name="connsiteY16" fmla="*/ 35814 h 936497"/>
              <a:gd name="connsiteX17" fmla="*/ 51816 w 99822"/>
              <a:gd name="connsiteY17" fmla="*/ 35052 h 936497"/>
              <a:gd name="connsiteX18" fmla="*/ 45720 w 99822"/>
              <a:gd name="connsiteY18" fmla="*/ 38861 h 936497"/>
              <a:gd name="connsiteX19" fmla="*/ 47244 w 99822"/>
              <a:gd name="connsiteY19" fmla="*/ 38100 h 936497"/>
              <a:gd name="connsiteX20" fmla="*/ 41910 w 99822"/>
              <a:gd name="connsiteY20" fmla="*/ 42672 h 936497"/>
              <a:gd name="connsiteX21" fmla="*/ 42672 w 99822"/>
              <a:gd name="connsiteY21" fmla="*/ 41910 h 936497"/>
              <a:gd name="connsiteX22" fmla="*/ 38100 w 99822"/>
              <a:gd name="connsiteY22" fmla="*/ 47244 h 936497"/>
              <a:gd name="connsiteX23" fmla="*/ 38862 w 99822"/>
              <a:gd name="connsiteY23" fmla="*/ 45720 h 936497"/>
              <a:gd name="connsiteX24" fmla="*/ 35052 w 99822"/>
              <a:gd name="connsiteY24" fmla="*/ 51816 h 936497"/>
              <a:gd name="connsiteX25" fmla="*/ 35814 w 99822"/>
              <a:gd name="connsiteY25" fmla="*/ 50292 h 936497"/>
              <a:gd name="connsiteX26" fmla="*/ 32004 w 99822"/>
              <a:gd name="connsiteY26" fmla="*/ 56388 h 936497"/>
              <a:gd name="connsiteX27" fmla="*/ 32766 w 99822"/>
              <a:gd name="connsiteY27" fmla="*/ 55626 h 936497"/>
              <a:gd name="connsiteX28" fmla="*/ 29718 w 99822"/>
              <a:gd name="connsiteY28" fmla="*/ 61722 h 936497"/>
              <a:gd name="connsiteX29" fmla="*/ 30480 w 99822"/>
              <a:gd name="connsiteY29" fmla="*/ 60198 h 936497"/>
              <a:gd name="connsiteX30" fmla="*/ 27432 w 99822"/>
              <a:gd name="connsiteY30" fmla="*/ 67055 h 936497"/>
              <a:gd name="connsiteX31" fmla="*/ 28194 w 99822"/>
              <a:gd name="connsiteY31" fmla="*/ 65532 h 936497"/>
              <a:gd name="connsiteX32" fmla="*/ 26670 w 99822"/>
              <a:gd name="connsiteY32" fmla="*/ 72390 h 936497"/>
              <a:gd name="connsiteX33" fmla="*/ 26670 w 99822"/>
              <a:gd name="connsiteY33" fmla="*/ 71627 h 936497"/>
              <a:gd name="connsiteX34" fmla="*/ 25908 w 99822"/>
              <a:gd name="connsiteY34" fmla="*/ 78486 h 936497"/>
              <a:gd name="connsiteX35" fmla="*/ 25908 w 99822"/>
              <a:gd name="connsiteY35" fmla="*/ 77724 h 936497"/>
              <a:gd name="connsiteX36" fmla="*/ 25146 w 99822"/>
              <a:gd name="connsiteY36" fmla="*/ 84582 h 936497"/>
              <a:gd name="connsiteX37" fmla="*/ 25146 w 99822"/>
              <a:gd name="connsiteY37" fmla="*/ 83820 h 936497"/>
              <a:gd name="connsiteX38" fmla="*/ 25146 w 99822"/>
              <a:gd name="connsiteY38" fmla="*/ 936497 h 936497"/>
              <a:gd name="connsiteX39" fmla="*/ 0 w 99822"/>
              <a:gd name="connsiteY39" fmla="*/ 936497 h 93649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</a:cxnLst>
            <a:rect l="l" t="t" r="r" b="b"/>
            <a:pathLst>
              <a:path w="99822" h="936497">
                <a:moveTo>
                  <a:pt x="0" y="936497"/>
                </a:moveTo>
                <a:cubicBezTo>
                  <a:pt x="0" y="667258"/>
                  <a:pt x="0" y="398018"/>
                  <a:pt x="0" y="128777"/>
                </a:cubicBezTo>
                <a:cubicBezTo>
                  <a:pt x="-5016" y="55105"/>
                  <a:pt x="10211" y="-1714"/>
                  <a:pt x="99822" y="0"/>
                </a:cubicBezTo>
                <a:lnTo>
                  <a:pt x="99822" y="25908"/>
                </a:lnTo>
                <a:cubicBezTo>
                  <a:pt x="94742" y="25908"/>
                  <a:pt x="89662" y="25908"/>
                  <a:pt x="84582" y="25908"/>
                </a:cubicBezTo>
                <a:lnTo>
                  <a:pt x="85344" y="25908"/>
                </a:lnTo>
                <a:lnTo>
                  <a:pt x="77724" y="25908"/>
                </a:lnTo>
                <a:lnTo>
                  <a:pt x="78486" y="25908"/>
                </a:lnTo>
                <a:lnTo>
                  <a:pt x="71628" y="26670"/>
                </a:lnTo>
                <a:lnTo>
                  <a:pt x="72390" y="26670"/>
                </a:lnTo>
                <a:lnTo>
                  <a:pt x="65532" y="28194"/>
                </a:lnTo>
                <a:lnTo>
                  <a:pt x="67056" y="28194"/>
                </a:lnTo>
                <a:lnTo>
                  <a:pt x="60198" y="30480"/>
                </a:lnTo>
                <a:lnTo>
                  <a:pt x="61722" y="29718"/>
                </a:lnTo>
                <a:lnTo>
                  <a:pt x="55626" y="32766"/>
                </a:lnTo>
                <a:lnTo>
                  <a:pt x="56388" y="32004"/>
                </a:lnTo>
                <a:lnTo>
                  <a:pt x="50292" y="35814"/>
                </a:lnTo>
                <a:lnTo>
                  <a:pt x="51816" y="35052"/>
                </a:lnTo>
                <a:lnTo>
                  <a:pt x="45720" y="38861"/>
                </a:lnTo>
                <a:lnTo>
                  <a:pt x="47244" y="38100"/>
                </a:lnTo>
                <a:lnTo>
                  <a:pt x="41910" y="42672"/>
                </a:lnTo>
                <a:lnTo>
                  <a:pt x="42672" y="41910"/>
                </a:lnTo>
                <a:lnTo>
                  <a:pt x="38100" y="47244"/>
                </a:lnTo>
                <a:lnTo>
                  <a:pt x="38862" y="45720"/>
                </a:lnTo>
                <a:lnTo>
                  <a:pt x="35052" y="51816"/>
                </a:lnTo>
                <a:lnTo>
                  <a:pt x="35814" y="50292"/>
                </a:lnTo>
                <a:lnTo>
                  <a:pt x="32004" y="56388"/>
                </a:lnTo>
                <a:lnTo>
                  <a:pt x="32766" y="55626"/>
                </a:lnTo>
                <a:lnTo>
                  <a:pt x="29718" y="61722"/>
                </a:lnTo>
                <a:lnTo>
                  <a:pt x="30480" y="60198"/>
                </a:lnTo>
                <a:lnTo>
                  <a:pt x="27432" y="67055"/>
                </a:lnTo>
                <a:lnTo>
                  <a:pt x="28194" y="65532"/>
                </a:lnTo>
                <a:lnTo>
                  <a:pt x="26670" y="72390"/>
                </a:lnTo>
                <a:lnTo>
                  <a:pt x="26670" y="71627"/>
                </a:lnTo>
                <a:lnTo>
                  <a:pt x="25908" y="78486"/>
                </a:lnTo>
                <a:lnTo>
                  <a:pt x="25908" y="77724"/>
                </a:lnTo>
                <a:lnTo>
                  <a:pt x="25146" y="84582"/>
                </a:lnTo>
                <a:lnTo>
                  <a:pt x="25146" y="83820"/>
                </a:lnTo>
                <a:cubicBezTo>
                  <a:pt x="25146" y="368046"/>
                  <a:pt x="25146" y="652272"/>
                  <a:pt x="25146" y="936497"/>
                </a:cubicBezTo>
                <a:lnTo>
                  <a:pt x="0" y="936497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Freeform 3"/>
          <p:cNvSpPr/>
          <p:nvPr/>
        </p:nvSpPr>
        <p:spPr>
          <a:xfrm>
            <a:off x="7056767" y="1575053"/>
            <a:ext cx="2845307" cy="1968246"/>
          </a:xfrm>
          <a:custGeom>
            <a:avLst/>
            <a:gdLst>
              <a:gd name="connsiteX0" fmla="*/ 0 w 2845307"/>
              <a:gd name="connsiteY0" fmla="*/ 0 h 1968246"/>
              <a:gd name="connsiteX1" fmla="*/ 373380 w 2845307"/>
              <a:gd name="connsiteY1" fmla="*/ 0 h 1968246"/>
              <a:gd name="connsiteX2" fmla="*/ 384809 w 2845307"/>
              <a:gd name="connsiteY2" fmla="*/ 5334 h 1968246"/>
              <a:gd name="connsiteX3" fmla="*/ 1801355 w 2845307"/>
              <a:gd name="connsiteY3" fmla="*/ 1945386 h 1968246"/>
              <a:gd name="connsiteX4" fmla="*/ 1789938 w 2845307"/>
              <a:gd name="connsiteY4" fmla="*/ 1940052 h 1968246"/>
              <a:gd name="connsiteX5" fmla="*/ 2845307 w 2845307"/>
              <a:gd name="connsiteY5" fmla="*/ 1940052 h 1968246"/>
              <a:gd name="connsiteX6" fmla="*/ 2845307 w 2845307"/>
              <a:gd name="connsiteY6" fmla="*/ 1968246 h 1968246"/>
              <a:gd name="connsiteX7" fmla="*/ 1789938 w 2845307"/>
              <a:gd name="connsiteY7" fmla="*/ 1968246 h 1968246"/>
              <a:gd name="connsiteX8" fmla="*/ 1778507 w 2845307"/>
              <a:gd name="connsiteY8" fmla="*/ 1962149 h 1968246"/>
              <a:gd name="connsiteX9" fmla="*/ 361950 w 2845307"/>
              <a:gd name="connsiteY9" fmla="*/ 22860 h 1968246"/>
              <a:gd name="connsiteX10" fmla="*/ 373380 w 2845307"/>
              <a:gd name="connsiteY10" fmla="*/ 28194 h 1968246"/>
              <a:gd name="connsiteX11" fmla="*/ 0 w 2845307"/>
              <a:gd name="connsiteY11" fmla="*/ 28194 h 1968246"/>
              <a:gd name="connsiteX12" fmla="*/ 0 w 2845307"/>
              <a:gd name="connsiteY12" fmla="*/ 0 h 196824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</a:cxnLst>
            <a:rect l="l" t="t" r="r" b="b"/>
            <a:pathLst>
              <a:path w="2845307" h="1968246">
                <a:moveTo>
                  <a:pt x="0" y="0"/>
                </a:moveTo>
                <a:lnTo>
                  <a:pt x="373380" y="0"/>
                </a:lnTo>
                <a:cubicBezTo>
                  <a:pt x="377952" y="0"/>
                  <a:pt x="382523" y="2286"/>
                  <a:pt x="384809" y="5334"/>
                </a:cubicBezTo>
                <a:lnTo>
                  <a:pt x="1801355" y="1945386"/>
                </a:lnTo>
                <a:lnTo>
                  <a:pt x="1789938" y="1940052"/>
                </a:lnTo>
                <a:lnTo>
                  <a:pt x="2845307" y="1940052"/>
                </a:lnTo>
                <a:lnTo>
                  <a:pt x="2845307" y="1968246"/>
                </a:lnTo>
                <a:lnTo>
                  <a:pt x="1789938" y="1968246"/>
                </a:lnTo>
                <a:cubicBezTo>
                  <a:pt x="1785353" y="1968246"/>
                  <a:pt x="1781556" y="1965960"/>
                  <a:pt x="1778507" y="1962149"/>
                </a:cubicBezTo>
                <a:lnTo>
                  <a:pt x="361950" y="22860"/>
                </a:lnTo>
                <a:lnTo>
                  <a:pt x="373380" y="28194"/>
                </a:lnTo>
                <a:lnTo>
                  <a:pt x="0" y="28194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3300" y="698500"/>
            <a:ext cx="3594100" cy="2032000"/>
          </a:xfrm>
          <a:prstGeom prst="rect">
            <a:avLst/>
          </a:prstGeom>
          <a:noFill/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746500"/>
            <a:ext cx="2908300" cy="50800"/>
          </a:xfrm>
          <a:prstGeom prst="rect">
            <a:avLst/>
          </a:prstGeom>
          <a:noFill/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8400" y="2908300"/>
            <a:ext cx="3276600" cy="1739900"/>
          </a:xfrm>
          <a:prstGeom prst="rect">
            <a:avLst/>
          </a:prstGeom>
          <a:noFill/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43300" y="4838700"/>
            <a:ext cx="3594100" cy="2032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305300" y="5829300"/>
            <a:ext cx="2057400" cy="292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00"/>
              </a:lnSpc>
              <a:tabLst/>
            </a:pPr>
            <a:r>
              <a:rPr lang="en-US" altLang="zh-CN" sz="1800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相处：做对需求分析</a:t>
            </a:r>
          </a:p>
        </p:txBody>
      </p:sp>
      <p:sp>
        <p:nvSpPr>
          <p:cNvPr id="24" name="TextBox 1"/>
          <p:cNvSpPr txBox="1"/>
          <p:nvPr/>
        </p:nvSpPr>
        <p:spPr>
          <a:xfrm>
            <a:off x="4368800" y="1435100"/>
            <a:ext cx="1930400" cy="292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00"/>
              </a:lnSpc>
              <a:tabLst/>
            </a:pPr>
            <a:r>
              <a:rPr lang="en-US" altLang="zh-CN" sz="1800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先找到你的她/他！</a:t>
            </a:r>
          </a:p>
        </p:txBody>
      </p:sp>
      <p:sp>
        <p:nvSpPr>
          <p:cNvPr id="25" name="TextBox 1"/>
          <p:cNvSpPr txBox="1"/>
          <p:nvPr/>
        </p:nvSpPr>
        <p:spPr>
          <a:xfrm>
            <a:off x="4762500" y="3619500"/>
            <a:ext cx="1143000" cy="292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00"/>
              </a:lnSpc>
              <a:tabLst/>
            </a:pPr>
            <a:r>
              <a:rPr lang="en-US" altLang="zh-CN" sz="1800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说出你的爱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774839" y="361695"/>
            <a:ext cx="9144000" cy="6845300"/>
          </a:xfrm>
          <a:custGeom>
            <a:avLst/>
            <a:gdLst>
              <a:gd name="connsiteX0" fmla="*/ 0 w 9144000"/>
              <a:gd name="connsiteY0" fmla="*/ 0 h 6845300"/>
              <a:gd name="connsiteX1" fmla="*/ 9143999 w 9144000"/>
              <a:gd name="connsiteY1" fmla="*/ 0 h 6845300"/>
              <a:gd name="connsiteX2" fmla="*/ 9143999 w 9144000"/>
              <a:gd name="connsiteY2" fmla="*/ 6845299 h 6845300"/>
              <a:gd name="connsiteX3" fmla="*/ 0 w 9144000"/>
              <a:gd name="connsiteY3" fmla="*/ 6845299 h 6845300"/>
              <a:gd name="connsiteX4" fmla="*/ 0 w 9144000"/>
              <a:gd name="connsiteY4" fmla="*/ 0 h 68453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45300">
                <a:moveTo>
                  <a:pt x="0" y="0"/>
                </a:moveTo>
                <a:lnTo>
                  <a:pt x="9143999" y="0"/>
                </a:lnTo>
                <a:lnTo>
                  <a:pt x="9143999" y="6845299"/>
                </a:lnTo>
                <a:lnTo>
                  <a:pt x="0" y="6845299"/>
                </a:lnTo>
                <a:lnTo>
                  <a:pt x="0" y="0"/>
                </a:lnTo>
              </a:path>
            </a:pathLst>
          </a:custGeom>
          <a:solidFill>
            <a:srgbClr val="00B0F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74839" y="3515105"/>
            <a:ext cx="2878836" cy="28194"/>
          </a:xfrm>
          <a:custGeom>
            <a:avLst/>
            <a:gdLst>
              <a:gd name="connsiteX0" fmla="*/ 0 w 2878836"/>
              <a:gd name="connsiteY0" fmla="*/ 14097 h 28194"/>
              <a:gd name="connsiteX1" fmla="*/ 2878836 w 2878836"/>
              <a:gd name="connsiteY1" fmla="*/ 14097 h 2819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2878836" h="28194">
                <a:moveTo>
                  <a:pt x="0" y="14097"/>
                </a:moveTo>
                <a:lnTo>
                  <a:pt x="2878836" y="14097"/>
                </a:lnTo>
              </a:path>
            </a:pathLst>
          </a:custGeom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3417265" y="2115502"/>
            <a:ext cx="913257" cy="2846343"/>
          </a:xfrm>
          <a:custGeom>
            <a:avLst/>
            <a:gdLst>
              <a:gd name="connsiteX0" fmla="*/ 132016 w 913257"/>
              <a:gd name="connsiteY0" fmla="*/ 2830639 h 2846343"/>
              <a:gd name="connsiteX1" fmla="*/ 173926 w 913257"/>
              <a:gd name="connsiteY1" fmla="*/ 2809303 h 2846343"/>
              <a:gd name="connsiteX2" fmla="*/ 180784 w 913257"/>
              <a:gd name="connsiteY2" fmla="*/ 2775775 h 2846343"/>
              <a:gd name="connsiteX3" fmla="*/ 205930 w 913257"/>
              <a:gd name="connsiteY3" fmla="*/ 2759011 h 2846343"/>
              <a:gd name="connsiteX4" fmla="*/ 231838 w 913257"/>
              <a:gd name="connsiteY4" fmla="*/ 2743771 h 2846343"/>
              <a:gd name="connsiteX5" fmla="*/ 237934 w 913257"/>
              <a:gd name="connsiteY5" fmla="*/ 2705671 h 2846343"/>
              <a:gd name="connsiteX6" fmla="*/ 237934 w 913257"/>
              <a:gd name="connsiteY6" fmla="*/ 2687383 h 2846343"/>
              <a:gd name="connsiteX7" fmla="*/ 267652 w 913257"/>
              <a:gd name="connsiteY7" fmla="*/ 2640139 h 2846343"/>
              <a:gd name="connsiteX8" fmla="*/ 290512 w 913257"/>
              <a:gd name="connsiteY8" fmla="*/ 2615755 h 2846343"/>
              <a:gd name="connsiteX9" fmla="*/ 298132 w 913257"/>
              <a:gd name="connsiteY9" fmla="*/ 2555557 h 2846343"/>
              <a:gd name="connsiteX10" fmla="*/ 303466 w 913257"/>
              <a:gd name="connsiteY10" fmla="*/ 2481643 h 2846343"/>
              <a:gd name="connsiteX11" fmla="*/ 311086 w 913257"/>
              <a:gd name="connsiteY11" fmla="*/ 2390965 h 2846343"/>
              <a:gd name="connsiteX12" fmla="*/ 320230 w 913257"/>
              <a:gd name="connsiteY12" fmla="*/ 2227135 h 2846343"/>
              <a:gd name="connsiteX13" fmla="*/ 343090 w 913257"/>
              <a:gd name="connsiteY13" fmla="*/ 2118169 h 2846343"/>
              <a:gd name="connsiteX14" fmla="*/ 382714 w 913257"/>
              <a:gd name="connsiteY14" fmla="*/ 1942909 h 2846343"/>
              <a:gd name="connsiteX15" fmla="*/ 403288 w 913257"/>
              <a:gd name="connsiteY15" fmla="*/ 1844611 h 2846343"/>
              <a:gd name="connsiteX16" fmla="*/ 426148 w 913257"/>
              <a:gd name="connsiteY16" fmla="*/ 1784413 h 2846343"/>
              <a:gd name="connsiteX17" fmla="*/ 467296 w 913257"/>
              <a:gd name="connsiteY17" fmla="*/ 1880425 h 2846343"/>
              <a:gd name="connsiteX18" fmla="*/ 484060 w 913257"/>
              <a:gd name="connsiteY18" fmla="*/ 1967293 h 2846343"/>
              <a:gd name="connsiteX19" fmla="*/ 523684 w 913257"/>
              <a:gd name="connsiteY19" fmla="*/ 2078545 h 2846343"/>
              <a:gd name="connsiteX20" fmla="*/ 551878 w 913257"/>
              <a:gd name="connsiteY20" fmla="*/ 2147887 h 2846343"/>
              <a:gd name="connsiteX21" fmla="*/ 567118 w 913257"/>
              <a:gd name="connsiteY21" fmla="*/ 2242375 h 2846343"/>
              <a:gd name="connsiteX22" fmla="*/ 583882 w 913257"/>
              <a:gd name="connsiteY22" fmla="*/ 2306383 h 2846343"/>
              <a:gd name="connsiteX23" fmla="*/ 587692 w 913257"/>
              <a:gd name="connsiteY23" fmla="*/ 2380297 h 2846343"/>
              <a:gd name="connsiteX24" fmla="*/ 591502 w 913257"/>
              <a:gd name="connsiteY24" fmla="*/ 2461069 h 2846343"/>
              <a:gd name="connsiteX25" fmla="*/ 599122 w 913257"/>
              <a:gd name="connsiteY25" fmla="*/ 2538031 h 2846343"/>
              <a:gd name="connsiteX26" fmla="*/ 627316 w 913257"/>
              <a:gd name="connsiteY26" fmla="*/ 2605849 h 2846343"/>
              <a:gd name="connsiteX27" fmla="*/ 674560 w 913257"/>
              <a:gd name="connsiteY27" fmla="*/ 2660713 h 2846343"/>
              <a:gd name="connsiteX28" fmla="*/ 685228 w 913257"/>
              <a:gd name="connsiteY28" fmla="*/ 2698813 h 2846343"/>
              <a:gd name="connsiteX29" fmla="*/ 698944 w 913257"/>
              <a:gd name="connsiteY29" fmla="*/ 2751391 h 2846343"/>
              <a:gd name="connsiteX30" fmla="*/ 719518 w 913257"/>
              <a:gd name="connsiteY30" fmla="*/ 2777299 h 2846343"/>
              <a:gd name="connsiteX31" fmla="*/ 764476 w 913257"/>
              <a:gd name="connsiteY31" fmla="*/ 2806255 h 2846343"/>
              <a:gd name="connsiteX32" fmla="*/ 896302 w 913257"/>
              <a:gd name="connsiteY32" fmla="*/ 2779585 h 2846343"/>
              <a:gd name="connsiteX33" fmla="*/ 860488 w 913257"/>
              <a:gd name="connsiteY33" fmla="*/ 2679763 h 2846343"/>
              <a:gd name="connsiteX34" fmla="*/ 806386 w 913257"/>
              <a:gd name="connsiteY34" fmla="*/ 2566225 h 2846343"/>
              <a:gd name="connsiteX35" fmla="*/ 800290 w 913257"/>
              <a:gd name="connsiteY35" fmla="*/ 2425255 h 2846343"/>
              <a:gd name="connsiteX36" fmla="*/ 785050 w 913257"/>
              <a:gd name="connsiteY36" fmla="*/ 2349817 h 2846343"/>
              <a:gd name="connsiteX37" fmla="*/ 792670 w 913257"/>
              <a:gd name="connsiteY37" fmla="*/ 2105215 h 2846343"/>
              <a:gd name="connsiteX38" fmla="*/ 778192 w 913257"/>
              <a:gd name="connsiteY38" fmla="*/ 1963483 h 2846343"/>
              <a:gd name="connsiteX39" fmla="*/ 760666 w 913257"/>
              <a:gd name="connsiteY39" fmla="*/ 1856041 h 2846343"/>
              <a:gd name="connsiteX40" fmla="*/ 779716 w 913257"/>
              <a:gd name="connsiteY40" fmla="*/ 1692211 h 2846343"/>
              <a:gd name="connsiteX41" fmla="*/ 781240 w 913257"/>
              <a:gd name="connsiteY41" fmla="*/ 1633537 h 2846343"/>
              <a:gd name="connsiteX42" fmla="*/ 823150 w 913257"/>
              <a:gd name="connsiteY42" fmla="*/ 1615249 h 2846343"/>
              <a:gd name="connsiteX43" fmla="*/ 828484 w 913257"/>
              <a:gd name="connsiteY43" fmla="*/ 1587055 h 2846343"/>
              <a:gd name="connsiteX44" fmla="*/ 813244 w 913257"/>
              <a:gd name="connsiteY44" fmla="*/ 1496377 h 2846343"/>
              <a:gd name="connsiteX45" fmla="*/ 855154 w 913257"/>
              <a:gd name="connsiteY45" fmla="*/ 1447609 h 2846343"/>
              <a:gd name="connsiteX46" fmla="*/ 888682 w 913257"/>
              <a:gd name="connsiteY46" fmla="*/ 1386649 h 2846343"/>
              <a:gd name="connsiteX47" fmla="*/ 884872 w 913257"/>
              <a:gd name="connsiteY47" fmla="*/ 1330261 h 2846343"/>
              <a:gd name="connsiteX48" fmla="*/ 905446 w 913257"/>
              <a:gd name="connsiteY48" fmla="*/ 1189291 h 2846343"/>
              <a:gd name="connsiteX49" fmla="*/ 911542 w 913257"/>
              <a:gd name="connsiteY49" fmla="*/ 1089469 h 2846343"/>
              <a:gd name="connsiteX50" fmla="*/ 909256 w 913257"/>
              <a:gd name="connsiteY50" fmla="*/ 998791 h 2846343"/>
              <a:gd name="connsiteX51" fmla="*/ 902398 w 913257"/>
              <a:gd name="connsiteY51" fmla="*/ 874585 h 2846343"/>
              <a:gd name="connsiteX52" fmla="*/ 905446 w 913257"/>
              <a:gd name="connsiteY52" fmla="*/ 787717 h 2846343"/>
              <a:gd name="connsiteX53" fmla="*/ 884872 w 913257"/>
              <a:gd name="connsiteY53" fmla="*/ 674941 h 2846343"/>
              <a:gd name="connsiteX54" fmla="*/ 858964 w 913257"/>
              <a:gd name="connsiteY54" fmla="*/ 580453 h 2846343"/>
              <a:gd name="connsiteX55" fmla="*/ 824674 w 913257"/>
              <a:gd name="connsiteY55" fmla="*/ 505015 h 2846343"/>
              <a:gd name="connsiteX56" fmla="*/ 621220 w 913257"/>
              <a:gd name="connsiteY56" fmla="*/ 448627 h 2846343"/>
              <a:gd name="connsiteX57" fmla="*/ 570928 w 913257"/>
              <a:gd name="connsiteY57" fmla="*/ 410527 h 2846343"/>
              <a:gd name="connsiteX58" fmla="*/ 540448 w 913257"/>
              <a:gd name="connsiteY58" fmla="*/ 373189 h 2846343"/>
              <a:gd name="connsiteX59" fmla="*/ 529018 w 913257"/>
              <a:gd name="connsiteY59" fmla="*/ 370903 h 2846343"/>
              <a:gd name="connsiteX60" fmla="*/ 522160 w 913257"/>
              <a:gd name="connsiteY60" fmla="*/ 341185 h 2846343"/>
              <a:gd name="connsiteX61" fmla="*/ 525208 w 913257"/>
              <a:gd name="connsiteY61" fmla="*/ 273367 h 2846343"/>
              <a:gd name="connsiteX62" fmla="*/ 555688 w 913257"/>
              <a:gd name="connsiteY62" fmla="*/ 165925 h 2846343"/>
              <a:gd name="connsiteX63" fmla="*/ 522160 w 913257"/>
              <a:gd name="connsiteY63" fmla="*/ 77533 h 2846343"/>
              <a:gd name="connsiteX64" fmla="*/ 440626 w 913257"/>
              <a:gd name="connsiteY64" fmla="*/ 11239 h 2846343"/>
              <a:gd name="connsiteX65" fmla="*/ 356044 w 913257"/>
              <a:gd name="connsiteY65" fmla="*/ 5905 h 2846343"/>
              <a:gd name="connsiteX66" fmla="*/ 269938 w 913257"/>
              <a:gd name="connsiteY66" fmla="*/ 90487 h 2846343"/>
              <a:gd name="connsiteX67" fmla="*/ 262318 w 913257"/>
              <a:gd name="connsiteY67" fmla="*/ 181165 h 2846343"/>
              <a:gd name="connsiteX68" fmla="*/ 263842 w 913257"/>
              <a:gd name="connsiteY68" fmla="*/ 207073 h 2846343"/>
              <a:gd name="connsiteX69" fmla="*/ 276796 w 913257"/>
              <a:gd name="connsiteY69" fmla="*/ 228409 h 2846343"/>
              <a:gd name="connsiteX70" fmla="*/ 279082 w 913257"/>
              <a:gd name="connsiteY70" fmla="*/ 288607 h 2846343"/>
              <a:gd name="connsiteX71" fmla="*/ 308800 w 913257"/>
              <a:gd name="connsiteY71" fmla="*/ 348805 h 2846343"/>
              <a:gd name="connsiteX72" fmla="*/ 330136 w 913257"/>
              <a:gd name="connsiteY72" fmla="*/ 378523 h 2846343"/>
              <a:gd name="connsiteX73" fmla="*/ 358330 w 913257"/>
              <a:gd name="connsiteY73" fmla="*/ 406717 h 2846343"/>
              <a:gd name="connsiteX74" fmla="*/ 363664 w 913257"/>
              <a:gd name="connsiteY74" fmla="*/ 420433 h 2846343"/>
              <a:gd name="connsiteX75" fmla="*/ 344614 w 913257"/>
              <a:gd name="connsiteY75" fmla="*/ 444817 h 2846343"/>
              <a:gd name="connsiteX76" fmla="*/ 330136 w 913257"/>
              <a:gd name="connsiteY76" fmla="*/ 473011 h 2846343"/>
              <a:gd name="connsiteX77" fmla="*/ 272986 w 913257"/>
              <a:gd name="connsiteY77" fmla="*/ 488251 h 2846343"/>
              <a:gd name="connsiteX78" fmla="*/ 141922 w 913257"/>
              <a:gd name="connsiteY78" fmla="*/ 552259 h 2846343"/>
              <a:gd name="connsiteX79" fmla="*/ 107632 w 913257"/>
              <a:gd name="connsiteY79" fmla="*/ 572833 h 2846343"/>
              <a:gd name="connsiteX80" fmla="*/ 90868 w 913257"/>
              <a:gd name="connsiteY80" fmla="*/ 631507 h 2846343"/>
              <a:gd name="connsiteX81" fmla="*/ 77914 w 913257"/>
              <a:gd name="connsiteY81" fmla="*/ 703135 h 2846343"/>
              <a:gd name="connsiteX82" fmla="*/ 70294 w 913257"/>
              <a:gd name="connsiteY82" fmla="*/ 806767 h 2846343"/>
              <a:gd name="connsiteX83" fmla="*/ 62674 w 913257"/>
              <a:gd name="connsiteY83" fmla="*/ 946213 h 2846343"/>
              <a:gd name="connsiteX84" fmla="*/ 60388 w 913257"/>
              <a:gd name="connsiteY84" fmla="*/ 1032319 h 2846343"/>
              <a:gd name="connsiteX85" fmla="*/ 66484 w 913257"/>
              <a:gd name="connsiteY85" fmla="*/ 1085659 h 2846343"/>
              <a:gd name="connsiteX86" fmla="*/ 58864 w 913257"/>
              <a:gd name="connsiteY86" fmla="*/ 1126807 h 2846343"/>
              <a:gd name="connsiteX87" fmla="*/ 49720 w 913257"/>
              <a:gd name="connsiteY87" fmla="*/ 1194625 h 2846343"/>
              <a:gd name="connsiteX88" fmla="*/ 52768 w 913257"/>
              <a:gd name="connsiteY88" fmla="*/ 1268539 h 2846343"/>
              <a:gd name="connsiteX89" fmla="*/ 66484 w 913257"/>
              <a:gd name="connsiteY89" fmla="*/ 1308163 h 2846343"/>
              <a:gd name="connsiteX90" fmla="*/ 66484 w 913257"/>
              <a:gd name="connsiteY90" fmla="*/ 1328737 h 2846343"/>
              <a:gd name="connsiteX91" fmla="*/ 47434 w 913257"/>
              <a:gd name="connsiteY91" fmla="*/ 1375981 h 2846343"/>
              <a:gd name="connsiteX92" fmla="*/ 66484 w 913257"/>
              <a:gd name="connsiteY92" fmla="*/ 1454467 h 2846343"/>
              <a:gd name="connsiteX93" fmla="*/ 74104 w 913257"/>
              <a:gd name="connsiteY93" fmla="*/ 1486471 h 2846343"/>
              <a:gd name="connsiteX94" fmla="*/ 71818 w 913257"/>
              <a:gd name="connsiteY94" fmla="*/ 1522285 h 2846343"/>
              <a:gd name="connsiteX95" fmla="*/ 43624 w 913257"/>
              <a:gd name="connsiteY95" fmla="*/ 1580959 h 2846343"/>
              <a:gd name="connsiteX96" fmla="*/ 51244 w 913257"/>
              <a:gd name="connsiteY96" fmla="*/ 1590103 h 2846343"/>
              <a:gd name="connsiteX97" fmla="*/ 92392 w 913257"/>
              <a:gd name="connsiteY97" fmla="*/ 1596199 h 2846343"/>
              <a:gd name="connsiteX98" fmla="*/ 88582 w 913257"/>
              <a:gd name="connsiteY98" fmla="*/ 1657921 h 2846343"/>
              <a:gd name="connsiteX99" fmla="*/ 92392 w 913257"/>
              <a:gd name="connsiteY99" fmla="*/ 1839277 h 2846343"/>
              <a:gd name="connsiteX100" fmla="*/ 92392 w 913257"/>
              <a:gd name="connsiteY100" fmla="*/ 1978723 h 2846343"/>
              <a:gd name="connsiteX101" fmla="*/ 83248 w 913257"/>
              <a:gd name="connsiteY101" fmla="*/ 2115883 h 2846343"/>
              <a:gd name="connsiteX102" fmla="*/ 75628 w 913257"/>
              <a:gd name="connsiteY102" fmla="*/ 2185987 h 2846343"/>
              <a:gd name="connsiteX103" fmla="*/ 74104 w 913257"/>
              <a:gd name="connsiteY103" fmla="*/ 2270569 h 2846343"/>
              <a:gd name="connsiteX104" fmla="*/ 62674 w 913257"/>
              <a:gd name="connsiteY104" fmla="*/ 2362771 h 2846343"/>
              <a:gd name="connsiteX105" fmla="*/ 51244 w 913257"/>
              <a:gd name="connsiteY105" fmla="*/ 2448115 h 2846343"/>
              <a:gd name="connsiteX106" fmla="*/ 47434 w 913257"/>
              <a:gd name="connsiteY106" fmla="*/ 2523553 h 2846343"/>
              <a:gd name="connsiteX107" fmla="*/ 43624 w 913257"/>
              <a:gd name="connsiteY107" fmla="*/ 2559367 h 2846343"/>
              <a:gd name="connsiteX108" fmla="*/ 51244 w 913257"/>
              <a:gd name="connsiteY108" fmla="*/ 2608135 h 2846343"/>
              <a:gd name="connsiteX109" fmla="*/ 51244 w 913257"/>
              <a:gd name="connsiteY109" fmla="*/ 2662999 h 2846343"/>
              <a:gd name="connsiteX110" fmla="*/ 45910 w 913257"/>
              <a:gd name="connsiteY110" fmla="*/ 2704147 h 2846343"/>
              <a:gd name="connsiteX111" fmla="*/ 17716 w 913257"/>
              <a:gd name="connsiteY111" fmla="*/ 2743771 h 2846343"/>
              <a:gd name="connsiteX112" fmla="*/ 190 w 913257"/>
              <a:gd name="connsiteY112" fmla="*/ 2796349 h 2846343"/>
              <a:gd name="connsiteX113" fmla="*/ 7810 w 913257"/>
              <a:gd name="connsiteY113" fmla="*/ 2834449 h 2846343"/>
              <a:gd name="connsiteX114" fmla="*/ 132016 w 913257"/>
              <a:gd name="connsiteY114" fmla="*/ 2830639 h 284634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  <a:cxn ang="61">
                <a:pos x="connsiteX61" y="connsiteY61"/>
              </a:cxn>
              <a:cxn ang="62">
                <a:pos x="connsiteX62" y="connsiteY62"/>
              </a:cxn>
              <a:cxn ang="63">
                <a:pos x="connsiteX63" y="connsiteY63"/>
              </a:cxn>
              <a:cxn ang="64">
                <a:pos x="connsiteX64" y="connsiteY64"/>
              </a:cxn>
              <a:cxn ang="65">
                <a:pos x="connsiteX65" y="connsiteY65"/>
              </a:cxn>
              <a:cxn ang="66">
                <a:pos x="connsiteX66" y="connsiteY66"/>
              </a:cxn>
              <a:cxn ang="67">
                <a:pos x="connsiteX67" y="connsiteY67"/>
              </a:cxn>
              <a:cxn ang="68">
                <a:pos x="connsiteX68" y="connsiteY68"/>
              </a:cxn>
              <a:cxn ang="69">
                <a:pos x="connsiteX69" y="connsiteY69"/>
              </a:cxn>
              <a:cxn ang="70">
                <a:pos x="connsiteX70" y="connsiteY70"/>
              </a:cxn>
              <a:cxn ang="71">
                <a:pos x="connsiteX71" y="connsiteY71"/>
              </a:cxn>
              <a:cxn ang="72">
                <a:pos x="connsiteX72" y="connsiteY72"/>
              </a:cxn>
              <a:cxn ang="73">
                <a:pos x="connsiteX73" y="connsiteY73"/>
              </a:cxn>
              <a:cxn ang="74">
                <a:pos x="connsiteX74" y="connsiteY74"/>
              </a:cxn>
              <a:cxn ang="75">
                <a:pos x="connsiteX75" y="connsiteY75"/>
              </a:cxn>
              <a:cxn ang="76">
                <a:pos x="connsiteX76" y="connsiteY76"/>
              </a:cxn>
              <a:cxn ang="77">
                <a:pos x="connsiteX77" y="connsiteY77"/>
              </a:cxn>
              <a:cxn ang="78">
                <a:pos x="connsiteX78" y="connsiteY78"/>
              </a:cxn>
              <a:cxn ang="79">
                <a:pos x="connsiteX79" y="connsiteY79"/>
              </a:cxn>
              <a:cxn ang="80">
                <a:pos x="connsiteX80" y="connsiteY80"/>
              </a:cxn>
              <a:cxn ang="81">
                <a:pos x="connsiteX81" y="connsiteY81"/>
              </a:cxn>
              <a:cxn ang="82">
                <a:pos x="connsiteX82" y="connsiteY82"/>
              </a:cxn>
              <a:cxn ang="83">
                <a:pos x="connsiteX83" y="connsiteY83"/>
              </a:cxn>
              <a:cxn ang="84">
                <a:pos x="connsiteX84" y="connsiteY84"/>
              </a:cxn>
              <a:cxn ang="85">
                <a:pos x="connsiteX85" y="connsiteY85"/>
              </a:cxn>
              <a:cxn ang="86">
                <a:pos x="connsiteX86" y="connsiteY86"/>
              </a:cxn>
              <a:cxn ang="87">
                <a:pos x="connsiteX87" y="connsiteY87"/>
              </a:cxn>
              <a:cxn ang="88">
                <a:pos x="connsiteX88" y="connsiteY88"/>
              </a:cxn>
              <a:cxn ang="89">
                <a:pos x="connsiteX89" y="connsiteY89"/>
              </a:cxn>
              <a:cxn ang="90">
                <a:pos x="connsiteX90" y="connsiteY90"/>
              </a:cxn>
              <a:cxn ang="91">
                <a:pos x="connsiteX91" y="connsiteY91"/>
              </a:cxn>
              <a:cxn ang="92">
                <a:pos x="connsiteX92" y="connsiteY92"/>
              </a:cxn>
              <a:cxn ang="93">
                <a:pos x="connsiteX93" y="connsiteY93"/>
              </a:cxn>
              <a:cxn ang="94">
                <a:pos x="connsiteX94" y="connsiteY94"/>
              </a:cxn>
              <a:cxn ang="95">
                <a:pos x="connsiteX95" y="connsiteY95"/>
              </a:cxn>
              <a:cxn ang="96">
                <a:pos x="connsiteX96" y="connsiteY96"/>
              </a:cxn>
              <a:cxn ang="97">
                <a:pos x="connsiteX97" y="connsiteY97"/>
              </a:cxn>
              <a:cxn ang="98">
                <a:pos x="connsiteX98" y="connsiteY98"/>
              </a:cxn>
              <a:cxn ang="99">
                <a:pos x="connsiteX99" y="connsiteY99"/>
              </a:cxn>
              <a:cxn ang="100">
                <a:pos x="connsiteX100" y="connsiteY100"/>
              </a:cxn>
              <a:cxn ang="101">
                <a:pos x="connsiteX101" y="connsiteY101"/>
              </a:cxn>
              <a:cxn ang="102">
                <a:pos x="connsiteX102" y="connsiteY102"/>
              </a:cxn>
              <a:cxn ang="103">
                <a:pos x="connsiteX103" y="connsiteY103"/>
              </a:cxn>
              <a:cxn ang="104">
                <a:pos x="connsiteX104" y="connsiteY104"/>
              </a:cxn>
              <a:cxn ang="105">
                <a:pos x="connsiteX105" y="connsiteY105"/>
              </a:cxn>
              <a:cxn ang="106">
                <a:pos x="connsiteX106" y="connsiteY106"/>
              </a:cxn>
              <a:cxn ang="107">
                <a:pos x="connsiteX107" y="connsiteY107"/>
              </a:cxn>
              <a:cxn ang="108">
                <a:pos x="connsiteX108" y="connsiteY108"/>
              </a:cxn>
              <a:cxn ang="109">
                <a:pos x="connsiteX109" y="connsiteY109"/>
              </a:cxn>
              <a:cxn ang="110">
                <a:pos x="connsiteX110" y="connsiteY110"/>
              </a:cxn>
              <a:cxn ang="111">
                <a:pos x="connsiteX111" y="connsiteY111"/>
              </a:cxn>
              <a:cxn ang="112">
                <a:pos x="connsiteX112" y="connsiteY112"/>
              </a:cxn>
              <a:cxn ang="113">
                <a:pos x="connsiteX113" y="connsiteY113"/>
              </a:cxn>
              <a:cxn ang="114">
                <a:pos x="connsiteX114" y="connsiteY114"/>
              </a:cxn>
            </a:cxnLst>
            <a:rect l="l" t="t" r="r" b="b"/>
            <a:pathLst>
              <a:path w="913257" h="2846343">
                <a:moveTo>
                  <a:pt x="132016" y="2830639"/>
                </a:moveTo>
                <a:cubicBezTo>
                  <a:pt x="147256" y="2823019"/>
                  <a:pt x="173926" y="2809303"/>
                  <a:pt x="173926" y="2809303"/>
                </a:cubicBezTo>
                <a:cubicBezTo>
                  <a:pt x="173926" y="2809303"/>
                  <a:pt x="175450" y="2787205"/>
                  <a:pt x="180784" y="2775775"/>
                </a:cubicBezTo>
                <a:cubicBezTo>
                  <a:pt x="186880" y="2766631"/>
                  <a:pt x="186880" y="2764345"/>
                  <a:pt x="205930" y="2759011"/>
                </a:cubicBezTo>
                <a:cubicBezTo>
                  <a:pt x="222694" y="2752915"/>
                  <a:pt x="231838" y="2743771"/>
                  <a:pt x="231838" y="2743771"/>
                </a:cubicBezTo>
                <a:cubicBezTo>
                  <a:pt x="237934" y="2705671"/>
                  <a:pt x="237934" y="2705671"/>
                  <a:pt x="237934" y="2705671"/>
                </a:cubicBezTo>
                <a:cubicBezTo>
                  <a:pt x="237934" y="2705671"/>
                  <a:pt x="237934" y="2698813"/>
                  <a:pt x="237934" y="2687383"/>
                </a:cubicBezTo>
                <a:cubicBezTo>
                  <a:pt x="237934" y="2675953"/>
                  <a:pt x="267652" y="2640139"/>
                  <a:pt x="267652" y="2640139"/>
                </a:cubicBezTo>
                <a:cubicBezTo>
                  <a:pt x="267652" y="2640139"/>
                  <a:pt x="290512" y="2628709"/>
                  <a:pt x="290512" y="2615755"/>
                </a:cubicBezTo>
                <a:cubicBezTo>
                  <a:pt x="290512" y="2604325"/>
                  <a:pt x="298132" y="2564701"/>
                  <a:pt x="298132" y="2555557"/>
                </a:cubicBezTo>
                <a:cubicBezTo>
                  <a:pt x="295846" y="2545651"/>
                  <a:pt x="304990" y="2513647"/>
                  <a:pt x="303466" y="2481643"/>
                </a:cubicBezTo>
                <a:cubicBezTo>
                  <a:pt x="301942" y="2451925"/>
                  <a:pt x="311086" y="2404681"/>
                  <a:pt x="311086" y="2390965"/>
                </a:cubicBezTo>
                <a:cubicBezTo>
                  <a:pt x="311086" y="2376487"/>
                  <a:pt x="322516" y="2244661"/>
                  <a:pt x="320230" y="2227135"/>
                </a:cubicBezTo>
                <a:cubicBezTo>
                  <a:pt x="320230" y="2208847"/>
                  <a:pt x="343090" y="2138743"/>
                  <a:pt x="343090" y="2118169"/>
                </a:cubicBezTo>
                <a:cubicBezTo>
                  <a:pt x="343090" y="2099119"/>
                  <a:pt x="382714" y="1948243"/>
                  <a:pt x="382714" y="1942909"/>
                </a:cubicBezTo>
                <a:cubicBezTo>
                  <a:pt x="382714" y="1935289"/>
                  <a:pt x="401002" y="1858327"/>
                  <a:pt x="403288" y="1844611"/>
                </a:cubicBezTo>
                <a:cubicBezTo>
                  <a:pt x="403288" y="1833181"/>
                  <a:pt x="426148" y="1784413"/>
                  <a:pt x="426148" y="1784413"/>
                </a:cubicBezTo>
                <a:cubicBezTo>
                  <a:pt x="467296" y="1880425"/>
                  <a:pt x="467296" y="1880425"/>
                  <a:pt x="467296" y="1880425"/>
                </a:cubicBezTo>
                <a:cubicBezTo>
                  <a:pt x="467296" y="1880425"/>
                  <a:pt x="482536" y="1961959"/>
                  <a:pt x="484060" y="1967293"/>
                </a:cubicBezTo>
                <a:cubicBezTo>
                  <a:pt x="484060" y="1972627"/>
                  <a:pt x="522160" y="2063305"/>
                  <a:pt x="523684" y="2078545"/>
                </a:cubicBezTo>
                <a:cubicBezTo>
                  <a:pt x="527494" y="2093785"/>
                  <a:pt x="551878" y="2129599"/>
                  <a:pt x="551878" y="2147887"/>
                </a:cubicBezTo>
                <a:cubicBezTo>
                  <a:pt x="551878" y="2165413"/>
                  <a:pt x="567118" y="2242375"/>
                  <a:pt x="567118" y="2242375"/>
                </a:cubicBezTo>
                <a:cubicBezTo>
                  <a:pt x="567118" y="2242375"/>
                  <a:pt x="583882" y="2293429"/>
                  <a:pt x="583882" y="2306383"/>
                </a:cubicBezTo>
                <a:cubicBezTo>
                  <a:pt x="583882" y="2317813"/>
                  <a:pt x="583882" y="2374201"/>
                  <a:pt x="587692" y="2380297"/>
                </a:cubicBezTo>
                <a:cubicBezTo>
                  <a:pt x="591502" y="2385631"/>
                  <a:pt x="589216" y="2434399"/>
                  <a:pt x="591502" y="2461069"/>
                </a:cubicBezTo>
                <a:cubicBezTo>
                  <a:pt x="593026" y="2487739"/>
                  <a:pt x="593026" y="2528887"/>
                  <a:pt x="599122" y="2538031"/>
                </a:cubicBezTo>
                <a:cubicBezTo>
                  <a:pt x="602932" y="2547937"/>
                  <a:pt x="614362" y="2592895"/>
                  <a:pt x="627316" y="2605849"/>
                </a:cubicBezTo>
                <a:cubicBezTo>
                  <a:pt x="638746" y="2619565"/>
                  <a:pt x="674560" y="2653093"/>
                  <a:pt x="674560" y="2660713"/>
                </a:cubicBezTo>
                <a:cubicBezTo>
                  <a:pt x="676084" y="2668333"/>
                  <a:pt x="679894" y="2683573"/>
                  <a:pt x="685228" y="2698813"/>
                </a:cubicBezTo>
                <a:cubicBezTo>
                  <a:pt x="691324" y="2715577"/>
                  <a:pt x="698944" y="2747581"/>
                  <a:pt x="698944" y="2751391"/>
                </a:cubicBezTo>
                <a:cubicBezTo>
                  <a:pt x="698944" y="2755201"/>
                  <a:pt x="711898" y="2768155"/>
                  <a:pt x="719518" y="2777299"/>
                </a:cubicBezTo>
                <a:cubicBezTo>
                  <a:pt x="727138" y="2787205"/>
                  <a:pt x="756856" y="2802445"/>
                  <a:pt x="764476" y="2806255"/>
                </a:cubicBezTo>
                <a:cubicBezTo>
                  <a:pt x="796480" y="2824543"/>
                  <a:pt x="890968" y="2811589"/>
                  <a:pt x="896302" y="2779585"/>
                </a:cubicBezTo>
                <a:cubicBezTo>
                  <a:pt x="905446" y="2732341"/>
                  <a:pt x="871918" y="2713291"/>
                  <a:pt x="860488" y="2679763"/>
                </a:cubicBezTo>
                <a:cubicBezTo>
                  <a:pt x="851344" y="2645473"/>
                  <a:pt x="806386" y="2604325"/>
                  <a:pt x="806386" y="2566225"/>
                </a:cubicBezTo>
                <a:cubicBezTo>
                  <a:pt x="806386" y="2530411"/>
                  <a:pt x="802576" y="2438209"/>
                  <a:pt x="800290" y="2425255"/>
                </a:cubicBezTo>
                <a:cubicBezTo>
                  <a:pt x="796480" y="2413825"/>
                  <a:pt x="791146" y="2370391"/>
                  <a:pt x="785050" y="2349817"/>
                </a:cubicBezTo>
                <a:cubicBezTo>
                  <a:pt x="779716" y="2329243"/>
                  <a:pt x="798766" y="2131123"/>
                  <a:pt x="792670" y="2105215"/>
                </a:cubicBezTo>
                <a:cubicBezTo>
                  <a:pt x="787336" y="2078545"/>
                  <a:pt x="781240" y="1976437"/>
                  <a:pt x="778192" y="1963483"/>
                </a:cubicBezTo>
                <a:cubicBezTo>
                  <a:pt x="775906" y="1950529"/>
                  <a:pt x="760666" y="1876615"/>
                  <a:pt x="760666" y="1856041"/>
                </a:cubicBezTo>
                <a:cubicBezTo>
                  <a:pt x="760666" y="1835467"/>
                  <a:pt x="781240" y="1739455"/>
                  <a:pt x="779716" y="1692211"/>
                </a:cubicBezTo>
                <a:cubicBezTo>
                  <a:pt x="779716" y="1643443"/>
                  <a:pt x="768286" y="1641157"/>
                  <a:pt x="781240" y="1633537"/>
                </a:cubicBezTo>
                <a:cubicBezTo>
                  <a:pt x="794956" y="1628203"/>
                  <a:pt x="813244" y="1615249"/>
                  <a:pt x="823150" y="1615249"/>
                </a:cubicBezTo>
                <a:cubicBezTo>
                  <a:pt x="832294" y="1612963"/>
                  <a:pt x="830770" y="1593913"/>
                  <a:pt x="828484" y="1587055"/>
                </a:cubicBezTo>
                <a:cubicBezTo>
                  <a:pt x="824674" y="1579435"/>
                  <a:pt x="813244" y="1496377"/>
                  <a:pt x="813244" y="1496377"/>
                </a:cubicBezTo>
                <a:cubicBezTo>
                  <a:pt x="813244" y="1496377"/>
                  <a:pt x="852868" y="1456753"/>
                  <a:pt x="855154" y="1447609"/>
                </a:cubicBezTo>
                <a:cubicBezTo>
                  <a:pt x="858964" y="1436179"/>
                  <a:pt x="888682" y="1400365"/>
                  <a:pt x="888682" y="1386649"/>
                </a:cubicBezTo>
                <a:cubicBezTo>
                  <a:pt x="888682" y="1373695"/>
                  <a:pt x="883348" y="1345501"/>
                  <a:pt x="884872" y="1330261"/>
                </a:cubicBezTo>
                <a:cubicBezTo>
                  <a:pt x="887158" y="1309687"/>
                  <a:pt x="896302" y="1211389"/>
                  <a:pt x="905446" y="1189291"/>
                </a:cubicBezTo>
                <a:cubicBezTo>
                  <a:pt x="916876" y="1164907"/>
                  <a:pt x="911542" y="1106233"/>
                  <a:pt x="911542" y="1089469"/>
                </a:cubicBezTo>
                <a:cubicBezTo>
                  <a:pt x="911542" y="1070419"/>
                  <a:pt x="916876" y="1029271"/>
                  <a:pt x="909256" y="998791"/>
                </a:cubicBezTo>
                <a:cubicBezTo>
                  <a:pt x="903922" y="968311"/>
                  <a:pt x="902398" y="887539"/>
                  <a:pt x="902398" y="874585"/>
                </a:cubicBezTo>
                <a:cubicBezTo>
                  <a:pt x="902398" y="860869"/>
                  <a:pt x="905446" y="825055"/>
                  <a:pt x="905446" y="787717"/>
                </a:cubicBezTo>
                <a:cubicBezTo>
                  <a:pt x="905446" y="751903"/>
                  <a:pt x="884872" y="706945"/>
                  <a:pt x="884872" y="674941"/>
                </a:cubicBezTo>
                <a:cubicBezTo>
                  <a:pt x="884872" y="644461"/>
                  <a:pt x="870394" y="604837"/>
                  <a:pt x="858964" y="580453"/>
                </a:cubicBezTo>
                <a:cubicBezTo>
                  <a:pt x="849058" y="556069"/>
                  <a:pt x="852868" y="520255"/>
                  <a:pt x="824674" y="505015"/>
                </a:cubicBezTo>
                <a:cubicBezTo>
                  <a:pt x="796480" y="489775"/>
                  <a:pt x="621220" y="448627"/>
                  <a:pt x="621220" y="448627"/>
                </a:cubicBezTo>
                <a:cubicBezTo>
                  <a:pt x="570928" y="410527"/>
                  <a:pt x="570928" y="410527"/>
                  <a:pt x="570928" y="410527"/>
                </a:cubicBezTo>
                <a:cubicBezTo>
                  <a:pt x="540448" y="373189"/>
                  <a:pt x="540448" y="373189"/>
                  <a:pt x="540448" y="373189"/>
                </a:cubicBezTo>
                <a:cubicBezTo>
                  <a:pt x="529018" y="370903"/>
                  <a:pt x="529018" y="370903"/>
                  <a:pt x="529018" y="370903"/>
                </a:cubicBezTo>
                <a:cubicBezTo>
                  <a:pt x="529018" y="370903"/>
                  <a:pt x="523684" y="361759"/>
                  <a:pt x="522160" y="341185"/>
                </a:cubicBezTo>
                <a:cubicBezTo>
                  <a:pt x="519874" y="322135"/>
                  <a:pt x="518350" y="296227"/>
                  <a:pt x="525208" y="273367"/>
                </a:cubicBezTo>
                <a:cubicBezTo>
                  <a:pt x="535114" y="250507"/>
                  <a:pt x="557212" y="190309"/>
                  <a:pt x="555688" y="165925"/>
                </a:cubicBezTo>
                <a:cubicBezTo>
                  <a:pt x="551878" y="139255"/>
                  <a:pt x="535114" y="92011"/>
                  <a:pt x="522160" y="77533"/>
                </a:cubicBezTo>
                <a:cubicBezTo>
                  <a:pt x="508444" y="62293"/>
                  <a:pt x="472630" y="22669"/>
                  <a:pt x="440626" y="11239"/>
                </a:cubicBezTo>
                <a:cubicBezTo>
                  <a:pt x="407098" y="-190"/>
                  <a:pt x="382714" y="-5524"/>
                  <a:pt x="356044" y="5905"/>
                </a:cubicBezTo>
                <a:cubicBezTo>
                  <a:pt x="292036" y="30289"/>
                  <a:pt x="282892" y="53149"/>
                  <a:pt x="269938" y="90487"/>
                </a:cubicBezTo>
                <a:cubicBezTo>
                  <a:pt x="254698" y="130111"/>
                  <a:pt x="262318" y="181165"/>
                  <a:pt x="262318" y="181165"/>
                </a:cubicBezTo>
                <a:cubicBezTo>
                  <a:pt x="263842" y="207073"/>
                  <a:pt x="263842" y="207073"/>
                  <a:pt x="263842" y="207073"/>
                </a:cubicBezTo>
                <a:cubicBezTo>
                  <a:pt x="276796" y="228409"/>
                  <a:pt x="276796" y="228409"/>
                  <a:pt x="276796" y="228409"/>
                </a:cubicBezTo>
                <a:cubicBezTo>
                  <a:pt x="276796" y="228409"/>
                  <a:pt x="276796" y="278701"/>
                  <a:pt x="279082" y="288607"/>
                </a:cubicBezTo>
                <a:cubicBezTo>
                  <a:pt x="280606" y="296227"/>
                  <a:pt x="307276" y="338899"/>
                  <a:pt x="308800" y="348805"/>
                </a:cubicBezTo>
                <a:cubicBezTo>
                  <a:pt x="312610" y="356425"/>
                  <a:pt x="318706" y="364045"/>
                  <a:pt x="330136" y="378523"/>
                </a:cubicBezTo>
                <a:cubicBezTo>
                  <a:pt x="340804" y="396049"/>
                  <a:pt x="346900" y="406717"/>
                  <a:pt x="358330" y="406717"/>
                </a:cubicBezTo>
                <a:cubicBezTo>
                  <a:pt x="368998" y="406717"/>
                  <a:pt x="363664" y="420433"/>
                  <a:pt x="363664" y="420433"/>
                </a:cubicBezTo>
                <a:cubicBezTo>
                  <a:pt x="363664" y="420433"/>
                  <a:pt x="352234" y="431863"/>
                  <a:pt x="344614" y="444817"/>
                </a:cubicBezTo>
                <a:cubicBezTo>
                  <a:pt x="336994" y="457771"/>
                  <a:pt x="330136" y="473011"/>
                  <a:pt x="330136" y="473011"/>
                </a:cubicBezTo>
                <a:cubicBezTo>
                  <a:pt x="330136" y="473011"/>
                  <a:pt x="301942" y="476821"/>
                  <a:pt x="272986" y="488251"/>
                </a:cubicBezTo>
                <a:cubicBezTo>
                  <a:pt x="247078" y="497395"/>
                  <a:pt x="152590" y="540829"/>
                  <a:pt x="141922" y="552259"/>
                </a:cubicBezTo>
                <a:cubicBezTo>
                  <a:pt x="130492" y="563689"/>
                  <a:pt x="107632" y="572833"/>
                  <a:pt x="107632" y="572833"/>
                </a:cubicBezTo>
                <a:cubicBezTo>
                  <a:pt x="107632" y="572833"/>
                  <a:pt x="90868" y="616267"/>
                  <a:pt x="90868" y="631507"/>
                </a:cubicBezTo>
                <a:cubicBezTo>
                  <a:pt x="90868" y="644461"/>
                  <a:pt x="81724" y="685609"/>
                  <a:pt x="77914" y="703135"/>
                </a:cubicBezTo>
                <a:cubicBezTo>
                  <a:pt x="75628" y="721423"/>
                  <a:pt x="70294" y="786193"/>
                  <a:pt x="70294" y="806767"/>
                </a:cubicBezTo>
                <a:cubicBezTo>
                  <a:pt x="70294" y="825055"/>
                  <a:pt x="66484" y="923353"/>
                  <a:pt x="62674" y="946213"/>
                </a:cubicBezTo>
                <a:cubicBezTo>
                  <a:pt x="60388" y="968311"/>
                  <a:pt x="60388" y="1021651"/>
                  <a:pt x="60388" y="1032319"/>
                </a:cubicBezTo>
                <a:cubicBezTo>
                  <a:pt x="60388" y="1046035"/>
                  <a:pt x="66484" y="1068133"/>
                  <a:pt x="66484" y="1085659"/>
                </a:cubicBezTo>
                <a:cubicBezTo>
                  <a:pt x="68008" y="1102423"/>
                  <a:pt x="60388" y="1111567"/>
                  <a:pt x="58864" y="1126807"/>
                </a:cubicBezTo>
                <a:cubicBezTo>
                  <a:pt x="56578" y="1142047"/>
                  <a:pt x="49720" y="1181671"/>
                  <a:pt x="49720" y="1194625"/>
                </a:cubicBezTo>
                <a:cubicBezTo>
                  <a:pt x="49720" y="1207579"/>
                  <a:pt x="52768" y="1262443"/>
                  <a:pt x="52768" y="1268539"/>
                </a:cubicBezTo>
                <a:cubicBezTo>
                  <a:pt x="52768" y="1273873"/>
                  <a:pt x="66484" y="1308163"/>
                  <a:pt x="66484" y="1308163"/>
                </a:cubicBezTo>
                <a:cubicBezTo>
                  <a:pt x="66484" y="1328737"/>
                  <a:pt x="66484" y="1328737"/>
                  <a:pt x="66484" y="1328737"/>
                </a:cubicBezTo>
                <a:cubicBezTo>
                  <a:pt x="66484" y="1328737"/>
                  <a:pt x="47434" y="1360741"/>
                  <a:pt x="47434" y="1375981"/>
                </a:cubicBezTo>
                <a:cubicBezTo>
                  <a:pt x="47434" y="1392745"/>
                  <a:pt x="66484" y="1445323"/>
                  <a:pt x="66484" y="1454467"/>
                </a:cubicBezTo>
                <a:cubicBezTo>
                  <a:pt x="66484" y="1462087"/>
                  <a:pt x="74104" y="1486471"/>
                  <a:pt x="74104" y="1486471"/>
                </a:cubicBezTo>
                <a:cubicBezTo>
                  <a:pt x="74104" y="1486471"/>
                  <a:pt x="77914" y="1507807"/>
                  <a:pt x="71818" y="1522285"/>
                </a:cubicBezTo>
                <a:cubicBezTo>
                  <a:pt x="66484" y="1537525"/>
                  <a:pt x="43624" y="1580959"/>
                  <a:pt x="43624" y="1580959"/>
                </a:cubicBezTo>
                <a:cubicBezTo>
                  <a:pt x="43624" y="1580959"/>
                  <a:pt x="47434" y="1588579"/>
                  <a:pt x="51244" y="1590103"/>
                </a:cubicBezTo>
                <a:cubicBezTo>
                  <a:pt x="56578" y="1592389"/>
                  <a:pt x="92392" y="1596199"/>
                  <a:pt x="92392" y="1596199"/>
                </a:cubicBezTo>
                <a:cubicBezTo>
                  <a:pt x="92392" y="1596199"/>
                  <a:pt x="92392" y="1643443"/>
                  <a:pt x="88582" y="1657921"/>
                </a:cubicBezTo>
                <a:cubicBezTo>
                  <a:pt x="83248" y="1675447"/>
                  <a:pt x="92392" y="1812607"/>
                  <a:pt x="92392" y="1839277"/>
                </a:cubicBezTo>
                <a:cubicBezTo>
                  <a:pt x="92392" y="1865947"/>
                  <a:pt x="92392" y="1971103"/>
                  <a:pt x="92392" y="1978723"/>
                </a:cubicBezTo>
                <a:cubicBezTo>
                  <a:pt x="92392" y="1986343"/>
                  <a:pt x="84772" y="2099119"/>
                  <a:pt x="83248" y="2115883"/>
                </a:cubicBezTo>
                <a:cubicBezTo>
                  <a:pt x="81724" y="2131123"/>
                  <a:pt x="75628" y="2174557"/>
                  <a:pt x="75628" y="2185987"/>
                </a:cubicBezTo>
                <a:cubicBezTo>
                  <a:pt x="75628" y="2195131"/>
                  <a:pt x="74104" y="2248471"/>
                  <a:pt x="74104" y="2270569"/>
                </a:cubicBezTo>
                <a:cubicBezTo>
                  <a:pt x="71818" y="2294953"/>
                  <a:pt x="66484" y="2348293"/>
                  <a:pt x="62674" y="2362771"/>
                </a:cubicBezTo>
                <a:cubicBezTo>
                  <a:pt x="56578" y="2378011"/>
                  <a:pt x="51244" y="2440495"/>
                  <a:pt x="51244" y="2448115"/>
                </a:cubicBezTo>
                <a:cubicBezTo>
                  <a:pt x="51244" y="2455735"/>
                  <a:pt x="47434" y="2513647"/>
                  <a:pt x="47434" y="2523553"/>
                </a:cubicBezTo>
                <a:cubicBezTo>
                  <a:pt x="47434" y="2530411"/>
                  <a:pt x="39814" y="2547937"/>
                  <a:pt x="43624" y="2559367"/>
                </a:cubicBezTo>
                <a:cubicBezTo>
                  <a:pt x="49720" y="2568511"/>
                  <a:pt x="51244" y="2589085"/>
                  <a:pt x="51244" y="2608135"/>
                </a:cubicBezTo>
                <a:cubicBezTo>
                  <a:pt x="51244" y="2624899"/>
                  <a:pt x="51244" y="2662999"/>
                  <a:pt x="51244" y="2662999"/>
                </a:cubicBezTo>
                <a:cubicBezTo>
                  <a:pt x="51244" y="2662999"/>
                  <a:pt x="49720" y="2695003"/>
                  <a:pt x="45910" y="2704147"/>
                </a:cubicBezTo>
                <a:cubicBezTo>
                  <a:pt x="39814" y="2713291"/>
                  <a:pt x="24574" y="2724721"/>
                  <a:pt x="17716" y="2743771"/>
                </a:cubicBezTo>
                <a:cubicBezTo>
                  <a:pt x="7810" y="2762821"/>
                  <a:pt x="-1333" y="2784919"/>
                  <a:pt x="190" y="2796349"/>
                </a:cubicBezTo>
                <a:cubicBezTo>
                  <a:pt x="2476" y="2809303"/>
                  <a:pt x="-5143" y="2832163"/>
                  <a:pt x="7810" y="2834449"/>
                </a:cubicBezTo>
                <a:cubicBezTo>
                  <a:pt x="7810" y="2834449"/>
                  <a:pt x="64198" y="2866453"/>
                  <a:pt x="132016" y="2830639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4761623" y="1277874"/>
            <a:ext cx="2104644" cy="1598675"/>
          </a:xfrm>
          <a:custGeom>
            <a:avLst/>
            <a:gdLst>
              <a:gd name="connsiteX0" fmla="*/ 2104644 w 2104644"/>
              <a:gd name="connsiteY0" fmla="*/ 0 h 1598675"/>
              <a:gd name="connsiteX1" fmla="*/ 2104644 w 2104644"/>
              <a:gd name="connsiteY1" fmla="*/ 1598675 h 1598675"/>
              <a:gd name="connsiteX2" fmla="*/ 0 w 2104644"/>
              <a:gd name="connsiteY2" fmla="*/ 1598675 h 1598675"/>
              <a:gd name="connsiteX3" fmla="*/ 0 w 2104644"/>
              <a:gd name="connsiteY3" fmla="*/ 0 h 1598675"/>
              <a:gd name="connsiteX4" fmla="*/ 2104644 w 2104644"/>
              <a:gd name="connsiteY4" fmla="*/ 0 h 159867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104644" h="1598675">
                <a:moveTo>
                  <a:pt x="2104644" y="0"/>
                </a:moveTo>
                <a:lnTo>
                  <a:pt x="2104644" y="1598675"/>
                </a:lnTo>
                <a:lnTo>
                  <a:pt x="0" y="1598675"/>
                </a:lnTo>
                <a:lnTo>
                  <a:pt x="0" y="0"/>
                </a:lnTo>
                <a:lnTo>
                  <a:pt x="2104644" y="0"/>
                </a:lnTo>
              </a:path>
            </a:pathLst>
          </a:custGeom>
          <a:solidFill>
            <a:srgbClr val="00B0F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4653419" y="2109977"/>
            <a:ext cx="26670" cy="835151"/>
          </a:xfrm>
          <a:custGeom>
            <a:avLst/>
            <a:gdLst>
              <a:gd name="connsiteX0" fmla="*/ 13334 w 26670"/>
              <a:gd name="connsiteY0" fmla="*/ 0 h 835151"/>
              <a:gd name="connsiteX1" fmla="*/ 13334 w 26670"/>
              <a:gd name="connsiteY1" fmla="*/ 835151 h 83515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26670" h="835151">
                <a:moveTo>
                  <a:pt x="13334" y="0"/>
                </a:moveTo>
                <a:lnTo>
                  <a:pt x="13334" y="835151"/>
                </a:lnTo>
              </a:path>
            </a:pathLst>
          </a:custGeom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4653419" y="2943605"/>
            <a:ext cx="2327147" cy="59359"/>
          </a:xfrm>
          <a:custGeom>
            <a:avLst/>
            <a:gdLst>
              <a:gd name="connsiteX0" fmla="*/ 2327147 w 2327147"/>
              <a:gd name="connsiteY0" fmla="*/ 0 h 59359"/>
              <a:gd name="connsiteX1" fmla="*/ 2315705 w 2327147"/>
              <a:gd name="connsiteY1" fmla="*/ 38100 h 59359"/>
              <a:gd name="connsiteX2" fmla="*/ 2312657 w 2327147"/>
              <a:gd name="connsiteY2" fmla="*/ 41910 h 59359"/>
              <a:gd name="connsiteX3" fmla="*/ 2308097 w 2327147"/>
              <a:gd name="connsiteY3" fmla="*/ 44958 h 59359"/>
              <a:gd name="connsiteX4" fmla="*/ 2304288 w 2327147"/>
              <a:gd name="connsiteY4" fmla="*/ 48005 h 59359"/>
              <a:gd name="connsiteX5" fmla="*/ 2299703 w 2327147"/>
              <a:gd name="connsiteY5" fmla="*/ 51054 h 59359"/>
              <a:gd name="connsiteX6" fmla="*/ 2294369 w 2327147"/>
              <a:gd name="connsiteY6" fmla="*/ 53339 h 59359"/>
              <a:gd name="connsiteX7" fmla="*/ 2289047 w 2327147"/>
              <a:gd name="connsiteY7" fmla="*/ 54864 h 59359"/>
              <a:gd name="connsiteX8" fmla="*/ 2114550 w 2327147"/>
              <a:gd name="connsiteY8" fmla="*/ 58673 h 59359"/>
              <a:gd name="connsiteX9" fmla="*/ 560069 w 2327147"/>
              <a:gd name="connsiteY9" fmla="*/ 58673 h 59359"/>
              <a:gd name="connsiteX10" fmla="*/ 75438 w 2327147"/>
              <a:gd name="connsiteY10" fmla="*/ 58673 h 59359"/>
              <a:gd name="connsiteX11" fmla="*/ 0 w 2327147"/>
              <a:gd name="connsiteY11" fmla="*/ 0 h 59359"/>
              <a:gd name="connsiteX12" fmla="*/ 25145 w 2327147"/>
              <a:gd name="connsiteY12" fmla="*/ 0 h 59359"/>
              <a:gd name="connsiteX13" fmla="*/ 25145 w 2327147"/>
              <a:gd name="connsiteY13" fmla="*/ 9905 h 59359"/>
              <a:gd name="connsiteX14" fmla="*/ 25145 w 2327147"/>
              <a:gd name="connsiteY14" fmla="*/ 9144 h 59359"/>
              <a:gd name="connsiteX15" fmla="*/ 25907 w 2327147"/>
              <a:gd name="connsiteY15" fmla="*/ 12192 h 59359"/>
              <a:gd name="connsiteX16" fmla="*/ 25145 w 2327147"/>
              <a:gd name="connsiteY16" fmla="*/ 10667 h 59359"/>
              <a:gd name="connsiteX17" fmla="*/ 25907 w 2327147"/>
              <a:gd name="connsiteY17" fmla="*/ 14477 h 59359"/>
              <a:gd name="connsiteX18" fmla="*/ 25907 w 2327147"/>
              <a:gd name="connsiteY18" fmla="*/ 12954 h 59359"/>
              <a:gd name="connsiteX19" fmla="*/ 26669 w 2327147"/>
              <a:gd name="connsiteY19" fmla="*/ 16001 h 59359"/>
              <a:gd name="connsiteX20" fmla="*/ 25907 w 2327147"/>
              <a:gd name="connsiteY20" fmla="*/ 14477 h 59359"/>
              <a:gd name="connsiteX21" fmla="*/ 28194 w 2327147"/>
              <a:gd name="connsiteY21" fmla="*/ 17526 h 59359"/>
              <a:gd name="connsiteX22" fmla="*/ 27432 w 2327147"/>
              <a:gd name="connsiteY22" fmla="*/ 16764 h 59359"/>
              <a:gd name="connsiteX23" fmla="*/ 28955 w 2327147"/>
              <a:gd name="connsiteY23" fmla="*/ 19811 h 59359"/>
              <a:gd name="connsiteX24" fmla="*/ 28194 w 2327147"/>
              <a:gd name="connsiteY24" fmla="*/ 19050 h 59359"/>
              <a:gd name="connsiteX25" fmla="*/ 30479 w 2327147"/>
              <a:gd name="connsiteY25" fmla="*/ 21336 h 59359"/>
              <a:gd name="connsiteX26" fmla="*/ 29717 w 2327147"/>
              <a:gd name="connsiteY26" fmla="*/ 20573 h 59359"/>
              <a:gd name="connsiteX27" fmla="*/ 32765 w 2327147"/>
              <a:gd name="connsiteY27" fmla="*/ 23622 h 59359"/>
              <a:gd name="connsiteX28" fmla="*/ 32003 w 2327147"/>
              <a:gd name="connsiteY28" fmla="*/ 22860 h 59359"/>
              <a:gd name="connsiteX29" fmla="*/ 35051 w 2327147"/>
              <a:gd name="connsiteY29" fmla="*/ 25145 h 59359"/>
              <a:gd name="connsiteX30" fmla="*/ 34289 w 2327147"/>
              <a:gd name="connsiteY30" fmla="*/ 24383 h 59359"/>
              <a:gd name="connsiteX31" fmla="*/ 37338 w 2327147"/>
              <a:gd name="connsiteY31" fmla="*/ 26670 h 59359"/>
              <a:gd name="connsiteX32" fmla="*/ 36575 w 2327147"/>
              <a:gd name="connsiteY32" fmla="*/ 25908 h 59359"/>
              <a:gd name="connsiteX33" fmla="*/ 40385 w 2327147"/>
              <a:gd name="connsiteY33" fmla="*/ 28194 h 59359"/>
              <a:gd name="connsiteX34" fmla="*/ 39623 w 2327147"/>
              <a:gd name="connsiteY34" fmla="*/ 28194 h 59359"/>
              <a:gd name="connsiteX35" fmla="*/ 43433 w 2327147"/>
              <a:gd name="connsiteY35" fmla="*/ 29717 h 59359"/>
              <a:gd name="connsiteX36" fmla="*/ 41909 w 2327147"/>
              <a:gd name="connsiteY36" fmla="*/ 29717 h 59359"/>
              <a:gd name="connsiteX37" fmla="*/ 46482 w 2327147"/>
              <a:gd name="connsiteY37" fmla="*/ 31242 h 59359"/>
              <a:gd name="connsiteX38" fmla="*/ 45719 w 2327147"/>
              <a:gd name="connsiteY38" fmla="*/ 30479 h 59359"/>
              <a:gd name="connsiteX39" fmla="*/ 50291 w 2327147"/>
              <a:gd name="connsiteY39" fmla="*/ 32004 h 59359"/>
              <a:gd name="connsiteX40" fmla="*/ 48767 w 2327147"/>
              <a:gd name="connsiteY40" fmla="*/ 32004 h 59359"/>
              <a:gd name="connsiteX41" fmla="*/ 54101 w 2327147"/>
              <a:gd name="connsiteY41" fmla="*/ 32766 h 59359"/>
              <a:gd name="connsiteX42" fmla="*/ 52577 w 2327147"/>
              <a:gd name="connsiteY42" fmla="*/ 32766 h 59359"/>
              <a:gd name="connsiteX43" fmla="*/ 57911 w 2327147"/>
              <a:gd name="connsiteY43" fmla="*/ 32766 h 59359"/>
              <a:gd name="connsiteX44" fmla="*/ 56388 w 2327147"/>
              <a:gd name="connsiteY44" fmla="*/ 32766 h 59359"/>
              <a:gd name="connsiteX45" fmla="*/ 61721 w 2327147"/>
              <a:gd name="connsiteY45" fmla="*/ 32766 h 59359"/>
              <a:gd name="connsiteX46" fmla="*/ 60959 w 2327147"/>
              <a:gd name="connsiteY46" fmla="*/ 32766 h 59359"/>
              <a:gd name="connsiteX47" fmla="*/ 2266188 w 2327147"/>
              <a:gd name="connsiteY47" fmla="*/ 32766 h 59359"/>
              <a:gd name="connsiteX48" fmla="*/ 2265426 w 2327147"/>
              <a:gd name="connsiteY48" fmla="*/ 32766 h 59359"/>
              <a:gd name="connsiteX49" fmla="*/ 2270759 w 2327147"/>
              <a:gd name="connsiteY49" fmla="*/ 32766 h 59359"/>
              <a:gd name="connsiteX50" fmla="*/ 2269997 w 2327147"/>
              <a:gd name="connsiteY50" fmla="*/ 32766 h 59359"/>
              <a:gd name="connsiteX51" fmla="*/ 2274557 w 2327147"/>
              <a:gd name="connsiteY51" fmla="*/ 32766 h 59359"/>
              <a:gd name="connsiteX52" fmla="*/ 2273807 w 2327147"/>
              <a:gd name="connsiteY52" fmla="*/ 32766 h 59359"/>
              <a:gd name="connsiteX53" fmla="*/ 2278367 w 2327147"/>
              <a:gd name="connsiteY53" fmla="*/ 32004 h 59359"/>
              <a:gd name="connsiteX54" fmla="*/ 2277605 w 2327147"/>
              <a:gd name="connsiteY54" fmla="*/ 32004 h 59359"/>
              <a:gd name="connsiteX55" fmla="*/ 2281428 w 2327147"/>
              <a:gd name="connsiteY55" fmla="*/ 30479 h 59359"/>
              <a:gd name="connsiteX56" fmla="*/ 2280653 w 2327147"/>
              <a:gd name="connsiteY56" fmla="*/ 31242 h 59359"/>
              <a:gd name="connsiteX57" fmla="*/ 2285238 w 2327147"/>
              <a:gd name="connsiteY57" fmla="*/ 29717 h 59359"/>
              <a:gd name="connsiteX58" fmla="*/ 2284476 w 2327147"/>
              <a:gd name="connsiteY58" fmla="*/ 29717 h 59359"/>
              <a:gd name="connsiteX59" fmla="*/ 2288285 w 2327147"/>
              <a:gd name="connsiteY59" fmla="*/ 28194 h 59359"/>
              <a:gd name="connsiteX60" fmla="*/ 2287523 w 2327147"/>
              <a:gd name="connsiteY60" fmla="*/ 28194 h 59359"/>
              <a:gd name="connsiteX61" fmla="*/ 2290571 w 2327147"/>
              <a:gd name="connsiteY61" fmla="*/ 26670 h 59359"/>
              <a:gd name="connsiteX62" fmla="*/ 2289809 w 2327147"/>
              <a:gd name="connsiteY62" fmla="*/ 26670 h 59359"/>
              <a:gd name="connsiteX63" fmla="*/ 2293607 w 2327147"/>
              <a:gd name="connsiteY63" fmla="*/ 24383 h 59359"/>
              <a:gd name="connsiteX64" fmla="*/ 2292857 w 2327147"/>
              <a:gd name="connsiteY64" fmla="*/ 25145 h 59359"/>
              <a:gd name="connsiteX65" fmla="*/ 2295893 w 2327147"/>
              <a:gd name="connsiteY65" fmla="*/ 22860 h 59359"/>
              <a:gd name="connsiteX66" fmla="*/ 2294369 w 2327147"/>
              <a:gd name="connsiteY66" fmla="*/ 23622 h 59359"/>
              <a:gd name="connsiteX67" fmla="*/ 2297417 w 2327147"/>
              <a:gd name="connsiteY67" fmla="*/ 20573 h 59359"/>
              <a:gd name="connsiteX68" fmla="*/ 2296655 w 2327147"/>
              <a:gd name="connsiteY68" fmla="*/ 21336 h 59359"/>
              <a:gd name="connsiteX69" fmla="*/ 2298941 w 2327147"/>
              <a:gd name="connsiteY69" fmla="*/ 19050 h 59359"/>
              <a:gd name="connsiteX70" fmla="*/ 2298179 w 2327147"/>
              <a:gd name="connsiteY70" fmla="*/ 19811 h 59359"/>
              <a:gd name="connsiteX71" fmla="*/ 2300478 w 2327147"/>
              <a:gd name="connsiteY71" fmla="*/ 16764 h 59359"/>
              <a:gd name="connsiteX72" fmla="*/ 2299703 w 2327147"/>
              <a:gd name="connsiteY72" fmla="*/ 18288 h 59359"/>
              <a:gd name="connsiteX73" fmla="*/ 2301226 w 2327147"/>
              <a:gd name="connsiteY73" fmla="*/ 14477 h 59359"/>
              <a:gd name="connsiteX74" fmla="*/ 2300478 w 2327147"/>
              <a:gd name="connsiteY74" fmla="*/ 16001 h 59359"/>
              <a:gd name="connsiteX75" fmla="*/ 2302002 w 2327147"/>
              <a:gd name="connsiteY75" fmla="*/ 12954 h 59359"/>
              <a:gd name="connsiteX76" fmla="*/ 2301226 w 2327147"/>
              <a:gd name="connsiteY76" fmla="*/ 14477 h 59359"/>
              <a:gd name="connsiteX77" fmla="*/ 2302002 w 2327147"/>
              <a:gd name="connsiteY77" fmla="*/ 10667 h 59359"/>
              <a:gd name="connsiteX78" fmla="*/ 2302002 w 2327147"/>
              <a:gd name="connsiteY78" fmla="*/ 12192 h 59359"/>
              <a:gd name="connsiteX79" fmla="*/ 2302002 w 2327147"/>
              <a:gd name="connsiteY79" fmla="*/ 9144 h 59359"/>
              <a:gd name="connsiteX80" fmla="*/ 2302002 w 2327147"/>
              <a:gd name="connsiteY80" fmla="*/ 9905 h 59359"/>
              <a:gd name="connsiteX81" fmla="*/ 2302002 w 2327147"/>
              <a:gd name="connsiteY81" fmla="*/ 0 h 59359"/>
              <a:gd name="connsiteX82" fmla="*/ 2327147 w 2327147"/>
              <a:gd name="connsiteY82" fmla="*/ 0 h 5935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  <a:cxn ang="61">
                <a:pos x="connsiteX61" y="connsiteY61"/>
              </a:cxn>
              <a:cxn ang="62">
                <a:pos x="connsiteX62" y="connsiteY62"/>
              </a:cxn>
              <a:cxn ang="63">
                <a:pos x="connsiteX63" y="connsiteY63"/>
              </a:cxn>
              <a:cxn ang="64">
                <a:pos x="connsiteX64" y="connsiteY64"/>
              </a:cxn>
              <a:cxn ang="65">
                <a:pos x="connsiteX65" y="connsiteY65"/>
              </a:cxn>
              <a:cxn ang="66">
                <a:pos x="connsiteX66" y="connsiteY66"/>
              </a:cxn>
              <a:cxn ang="67">
                <a:pos x="connsiteX67" y="connsiteY67"/>
              </a:cxn>
              <a:cxn ang="68">
                <a:pos x="connsiteX68" y="connsiteY68"/>
              </a:cxn>
              <a:cxn ang="69">
                <a:pos x="connsiteX69" y="connsiteY69"/>
              </a:cxn>
              <a:cxn ang="70">
                <a:pos x="connsiteX70" y="connsiteY70"/>
              </a:cxn>
              <a:cxn ang="71">
                <a:pos x="connsiteX71" y="connsiteY71"/>
              </a:cxn>
              <a:cxn ang="72">
                <a:pos x="connsiteX72" y="connsiteY72"/>
              </a:cxn>
              <a:cxn ang="73">
                <a:pos x="connsiteX73" y="connsiteY73"/>
              </a:cxn>
              <a:cxn ang="74">
                <a:pos x="connsiteX74" y="connsiteY74"/>
              </a:cxn>
              <a:cxn ang="75">
                <a:pos x="connsiteX75" y="connsiteY75"/>
              </a:cxn>
              <a:cxn ang="76">
                <a:pos x="connsiteX76" y="connsiteY76"/>
              </a:cxn>
              <a:cxn ang="77">
                <a:pos x="connsiteX77" y="connsiteY77"/>
              </a:cxn>
              <a:cxn ang="78">
                <a:pos x="connsiteX78" y="connsiteY78"/>
              </a:cxn>
              <a:cxn ang="79">
                <a:pos x="connsiteX79" y="connsiteY79"/>
              </a:cxn>
              <a:cxn ang="80">
                <a:pos x="connsiteX80" y="connsiteY80"/>
              </a:cxn>
              <a:cxn ang="81">
                <a:pos x="connsiteX81" y="connsiteY81"/>
              </a:cxn>
              <a:cxn ang="82">
                <a:pos x="connsiteX82" y="connsiteY82"/>
              </a:cxn>
            </a:cxnLst>
            <a:rect l="l" t="t" r="r" b="b"/>
            <a:pathLst>
              <a:path w="2327147" h="59359">
                <a:moveTo>
                  <a:pt x="2327147" y="0"/>
                </a:moveTo>
                <a:cubicBezTo>
                  <a:pt x="2327643" y="14338"/>
                  <a:pt x="2326779" y="26923"/>
                  <a:pt x="2315705" y="38100"/>
                </a:cubicBezTo>
                <a:lnTo>
                  <a:pt x="2312657" y="41910"/>
                </a:lnTo>
                <a:lnTo>
                  <a:pt x="2308097" y="44958"/>
                </a:lnTo>
                <a:lnTo>
                  <a:pt x="2304288" y="48005"/>
                </a:lnTo>
                <a:lnTo>
                  <a:pt x="2299703" y="51054"/>
                </a:lnTo>
                <a:lnTo>
                  <a:pt x="2294369" y="53339"/>
                </a:lnTo>
                <a:lnTo>
                  <a:pt x="2289047" y="54864"/>
                </a:lnTo>
                <a:cubicBezTo>
                  <a:pt x="2252002" y="65417"/>
                  <a:pt x="2157082" y="54749"/>
                  <a:pt x="2114550" y="58673"/>
                </a:cubicBezTo>
                <a:cubicBezTo>
                  <a:pt x="1596389" y="58673"/>
                  <a:pt x="1078229" y="58673"/>
                  <a:pt x="560069" y="58673"/>
                </a:cubicBezTo>
                <a:cubicBezTo>
                  <a:pt x="398525" y="58673"/>
                  <a:pt x="236982" y="58673"/>
                  <a:pt x="75438" y="58673"/>
                </a:cubicBezTo>
                <a:cubicBezTo>
                  <a:pt x="37083" y="61455"/>
                  <a:pt x="-3911" y="44932"/>
                  <a:pt x="0" y="0"/>
                </a:cubicBezTo>
                <a:lnTo>
                  <a:pt x="25145" y="0"/>
                </a:lnTo>
                <a:cubicBezTo>
                  <a:pt x="25145" y="3301"/>
                  <a:pt x="25145" y="6604"/>
                  <a:pt x="25145" y="9905"/>
                </a:cubicBezTo>
                <a:lnTo>
                  <a:pt x="25145" y="9144"/>
                </a:lnTo>
                <a:lnTo>
                  <a:pt x="25907" y="12192"/>
                </a:lnTo>
                <a:lnTo>
                  <a:pt x="25145" y="10667"/>
                </a:lnTo>
                <a:lnTo>
                  <a:pt x="25907" y="14477"/>
                </a:lnTo>
                <a:lnTo>
                  <a:pt x="25907" y="12954"/>
                </a:lnTo>
                <a:lnTo>
                  <a:pt x="26669" y="16001"/>
                </a:lnTo>
                <a:lnTo>
                  <a:pt x="25907" y="14477"/>
                </a:lnTo>
                <a:lnTo>
                  <a:pt x="28194" y="17526"/>
                </a:lnTo>
                <a:lnTo>
                  <a:pt x="27432" y="16764"/>
                </a:lnTo>
                <a:lnTo>
                  <a:pt x="28955" y="19811"/>
                </a:lnTo>
                <a:lnTo>
                  <a:pt x="28194" y="19050"/>
                </a:lnTo>
                <a:lnTo>
                  <a:pt x="30479" y="21336"/>
                </a:lnTo>
                <a:lnTo>
                  <a:pt x="29717" y="20573"/>
                </a:lnTo>
                <a:lnTo>
                  <a:pt x="32765" y="23622"/>
                </a:lnTo>
                <a:lnTo>
                  <a:pt x="32003" y="22860"/>
                </a:lnTo>
                <a:lnTo>
                  <a:pt x="35051" y="25145"/>
                </a:lnTo>
                <a:lnTo>
                  <a:pt x="34289" y="24383"/>
                </a:lnTo>
                <a:lnTo>
                  <a:pt x="37338" y="26670"/>
                </a:lnTo>
                <a:lnTo>
                  <a:pt x="36575" y="25908"/>
                </a:lnTo>
                <a:lnTo>
                  <a:pt x="40385" y="28194"/>
                </a:lnTo>
                <a:lnTo>
                  <a:pt x="39623" y="28194"/>
                </a:lnTo>
                <a:lnTo>
                  <a:pt x="43433" y="29717"/>
                </a:lnTo>
                <a:lnTo>
                  <a:pt x="41909" y="29717"/>
                </a:lnTo>
                <a:lnTo>
                  <a:pt x="46482" y="31242"/>
                </a:lnTo>
                <a:lnTo>
                  <a:pt x="45719" y="30479"/>
                </a:lnTo>
                <a:lnTo>
                  <a:pt x="50291" y="32004"/>
                </a:lnTo>
                <a:lnTo>
                  <a:pt x="48767" y="32004"/>
                </a:lnTo>
                <a:lnTo>
                  <a:pt x="54101" y="32766"/>
                </a:lnTo>
                <a:lnTo>
                  <a:pt x="52577" y="32766"/>
                </a:lnTo>
                <a:lnTo>
                  <a:pt x="57911" y="32766"/>
                </a:lnTo>
                <a:lnTo>
                  <a:pt x="56388" y="32766"/>
                </a:lnTo>
                <a:lnTo>
                  <a:pt x="61721" y="32766"/>
                </a:lnTo>
                <a:lnTo>
                  <a:pt x="60959" y="32766"/>
                </a:lnTo>
                <a:cubicBezTo>
                  <a:pt x="796035" y="32766"/>
                  <a:pt x="1531111" y="32766"/>
                  <a:pt x="2266188" y="32766"/>
                </a:cubicBezTo>
                <a:lnTo>
                  <a:pt x="2265426" y="32766"/>
                </a:lnTo>
                <a:lnTo>
                  <a:pt x="2270759" y="32766"/>
                </a:lnTo>
                <a:lnTo>
                  <a:pt x="2269997" y="32766"/>
                </a:lnTo>
                <a:lnTo>
                  <a:pt x="2274557" y="32766"/>
                </a:lnTo>
                <a:lnTo>
                  <a:pt x="2273807" y="32766"/>
                </a:lnTo>
                <a:lnTo>
                  <a:pt x="2278367" y="32004"/>
                </a:lnTo>
                <a:lnTo>
                  <a:pt x="2277605" y="32004"/>
                </a:lnTo>
                <a:lnTo>
                  <a:pt x="2281428" y="30479"/>
                </a:lnTo>
                <a:lnTo>
                  <a:pt x="2280653" y="31242"/>
                </a:lnTo>
                <a:lnTo>
                  <a:pt x="2285238" y="29717"/>
                </a:lnTo>
                <a:lnTo>
                  <a:pt x="2284476" y="29717"/>
                </a:lnTo>
                <a:lnTo>
                  <a:pt x="2288285" y="28194"/>
                </a:lnTo>
                <a:lnTo>
                  <a:pt x="2287523" y="28194"/>
                </a:lnTo>
                <a:lnTo>
                  <a:pt x="2290571" y="26670"/>
                </a:lnTo>
                <a:lnTo>
                  <a:pt x="2289809" y="26670"/>
                </a:lnTo>
                <a:lnTo>
                  <a:pt x="2293607" y="24383"/>
                </a:lnTo>
                <a:lnTo>
                  <a:pt x="2292857" y="25145"/>
                </a:lnTo>
                <a:lnTo>
                  <a:pt x="2295893" y="22860"/>
                </a:lnTo>
                <a:lnTo>
                  <a:pt x="2294369" y="23622"/>
                </a:lnTo>
                <a:lnTo>
                  <a:pt x="2297417" y="20573"/>
                </a:lnTo>
                <a:lnTo>
                  <a:pt x="2296655" y="21336"/>
                </a:lnTo>
                <a:lnTo>
                  <a:pt x="2298941" y="19050"/>
                </a:lnTo>
                <a:lnTo>
                  <a:pt x="2298179" y="19811"/>
                </a:lnTo>
                <a:lnTo>
                  <a:pt x="2300478" y="16764"/>
                </a:lnTo>
                <a:lnTo>
                  <a:pt x="2299703" y="18288"/>
                </a:lnTo>
                <a:lnTo>
                  <a:pt x="2301226" y="14477"/>
                </a:lnTo>
                <a:lnTo>
                  <a:pt x="2300478" y="16001"/>
                </a:lnTo>
                <a:lnTo>
                  <a:pt x="2302002" y="12954"/>
                </a:lnTo>
                <a:lnTo>
                  <a:pt x="2301226" y="14477"/>
                </a:lnTo>
                <a:lnTo>
                  <a:pt x="2302002" y="10667"/>
                </a:lnTo>
                <a:lnTo>
                  <a:pt x="2302002" y="12192"/>
                </a:lnTo>
                <a:lnTo>
                  <a:pt x="2302002" y="9144"/>
                </a:lnTo>
                <a:lnTo>
                  <a:pt x="2302002" y="9905"/>
                </a:lnTo>
                <a:cubicBezTo>
                  <a:pt x="2302002" y="6604"/>
                  <a:pt x="2302002" y="3301"/>
                  <a:pt x="2302002" y="0"/>
                </a:cubicBezTo>
                <a:lnTo>
                  <a:pt x="2327147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4753241" y="1171955"/>
            <a:ext cx="2227326" cy="1792224"/>
          </a:xfrm>
          <a:custGeom>
            <a:avLst/>
            <a:gdLst>
              <a:gd name="connsiteX0" fmla="*/ 0 w 2227326"/>
              <a:gd name="connsiteY0" fmla="*/ 0 h 1792224"/>
              <a:gd name="connsiteX1" fmla="*/ 2164080 w 2227326"/>
              <a:gd name="connsiteY1" fmla="*/ 0 h 1792224"/>
              <a:gd name="connsiteX2" fmla="*/ 2221979 w 2227326"/>
              <a:gd name="connsiteY2" fmla="*/ 52577 h 1792224"/>
              <a:gd name="connsiteX3" fmla="*/ 2224278 w 2227326"/>
              <a:gd name="connsiteY3" fmla="*/ 60197 h 1792224"/>
              <a:gd name="connsiteX4" fmla="*/ 2225802 w 2227326"/>
              <a:gd name="connsiteY4" fmla="*/ 75438 h 1792224"/>
              <a:gd name="connsiteX5" fmla="*/ 2226564 w 2227326"/>
              <a:gd name="connsiteY5" fmla="*/ 83819 h 1792224"/>
              <a:gd name="connsiteX6" fmla="*/ 2226564 w 2227326"/>
              <a:gd name="connsiteY6" fmla="*/ 310133 h 1792224"/>
              <a:gd name="connsiteX7" fmla="*/ 2226564 w 2227326"/>
              <a:gd name="connsiteY7" fmla="*/ 758951 h 1792224"/>
              <a:gd name="connsiteX8" fmla="*/ 2227326 w 2227326"/>
              <a:gd name="connsiteY8" fmla="*/ 1684782 h 1792224"/>
              <a:gd name="connsiteX9" fmla="*/ 2227326 w 2227326"/>
              <a:gd name="connsiteY9" fmla="*/ 1684020 h 1792224"/>
              <a:gd name="connsiteX10" fmla="*/ 2227326 w 2227326"/>
              <a:gd name="connsiteY10" fmla="*/ 1792223 h 1792224"/>
              <a:gd name="connsiteX11" fmla="*/ 2202180 w 2227326"/>
              <a:gd name="connsiteY11" fmla="*/ 1792223 h 1792224"/>
              <a:gd name="connsiteX12" fmla="*/ 2201405 w 2227326"/>
              <a:gd name="connsiteY12" fmla="*/ 1671066 h 1792224"/>
              <a:gd name="connsiteX13" fmla="*/ 2201405 w 2227326"/>
              <a:gd name="connsiteY13" fmla="*/ 1671827 h 1792224"/>
              <a:gd name="connsiteX14" fmla="*/ 2200656 w 2227326"/>
              <a:gd name="connsiteY14" fmla="*/ 83819 h 1792224"/>
              <a:gd name="connsiteX15" fmla="*/ 2200656 w 2227326"/>
              <a:gd name="connsiteY15" fmla="*/ 84582 h 1792224"/>
              <a:gd name="connsiteX16" fmla="*/ 2200656 w 2227326"/>
              <a:gd name="connsiteY16" fmla="*/ 76961 h 1792224"/>
              <a:gd name="connsiteX17" fmla="*/ 2200656 w 2227326"/>
              <a:gd name="connsiteY17" fmla="*/ 77724 h 1792224"/>
              <a:gd name="connsiteX18" fmla="*/ 2199881 w 2227326"/>
              <a:gd name="connsiteY18" fmla="*/ 70866 h 1792224"/>
              <a:gd name="connsiteX19" fmla="*/ 2199881 w 2227326"/>
              <a:gd name="connsiteY19" fmla="*/ 71627 h 1792224"/>
              <a:gd name="connsiteX20" fmla="*/ 2199119 w 2227326"/>
              <a:gd name="connsiteY20" fmla="*/ 64769 h 1792224"/>
              <a:gd name="connsiteX21" fmla="*/ 2199119 w 2227326"/>
              <a:gd name="connsiteY21" fmla="*/ 65532 h 1792224"/>
              <a:gd name="connsiteX22" fmla="*/ 2197595 w 2227326"/>
              <a:gd name="connsiteY22" fmla="*/ 58674 h 1792224"/>
              <a:gd name="connsiteX23" fmla="*/ 2197595 w 2227326"/>
              <a:gd name="connsiteY23" fmla="*/ 60197 h 1792224"/>
              <a:gd name="connsiteX24" fmla="*/ 2196071 w 2227326"/>
              <a:gd name="connsiteY24" fmla="*/ 53340 h 1792224"/>
              <a:gd name="connsiteX25" fmla="*/ 2196071 w 2227326"/>
              <a:gd name="connsiteY25" fmla="*/ 54863 h 1792224"/>
              <a:gd name="connsiteX26" fmla="*/ 2193785 w 2227326"/>
              <a:gd name="connsiteY26" fmla="*/ 48768 h 1792224"/>
              <a:gd name="connsiteX27" fmla="*/ 2194547 w 2227326"/>
              <a:gd name="connsiteY27" fmla="*/ 49530 h 1792224"/>
              <a:gd name="connsiteX28" fmla="*/ 2191511 w 2227326"/>
              <a:gd name="connsiteY28" fmla="*/ 44196 h 1792224"/>
              <a:gd name="connsiteX29" fmla="*/ 2192273 w 2227326"/>
              <a:gd name="connsiteY29" fmla="*/ 44958 h 1792224"/>
              <a:gd name="connsiteX30" fmla="*/ 2189226 w 2227326"/>
              <a:gd name="connsiteY30" fmla="*/ 39624 h 1792224"/>
              <a:gd name="connsiteX31" fmla="*/ 2189226 w 2227326"/>
              <a:gd name="connsiteY31" fmla="*/ 41147 h 1792224"/>
              <a:gd name="connsiteX32" fmla="*/ 2186178 w 2227326"/>
              <a:gd name="connsiteY32" fmla="*/ 36576 h 1792224"/>
              <a:gd name="connsiteX33" fmla="*/ 2186940 w 2227326"/>
              <a:gd name="connsiteY33" fmla="*/ 37338 h 1792224"/>
              <a:gd name="connsiteX34" fmla="*/ 2183130 w 2227326"/>
              <a:gd name="connsiteY34" fmla="*/ 32766 h 1792224"/>
              <a:gd name="connsiteX35" fmla="*/ 2183879 w 2227326"/>
              <a:gd name="connsiteY35" fmla="*/ 34290 h 1792224"/>
              <a:gd name="connsiteX36" fmla="*/ 2180069 w 2227326"/>
              <a:gd name="connsiteY36" fmla="*/ 30480 h 1792224"/>
              <a:gd name="connsiteX37" fmla="*/ 2181606 w 2227326"/>
              <a:gd name="connsiteY37" fmla="*/ 31241 h 1792224"/>
              <a:gd name="connsiteX38" fmla="*/ 2177021 w 2227326"/>
              <a:gd name="connsiteY38" fmla="*/ 28194 h 1792224"/>
              <a:gd name="connsiteX39" fmla="*/ 2178545 w 2227326"/>
              <a:gd name="connsiteY39" fmla="*/ 28955 h 1792224"/>
              <a:gd name="connsiteX40" fmla="*/ 2173985 w 2227326"/>
              <a:gd name="connsiteY40" fmla="*/ 26669 h 1792224"/>
              <a:gd name="connsiteX41" fmla="*/ 2175497 w 2227326"/>
              <a:gd name="connsiteY41" fmla="*/ 27432 h 1792224"/>
              <a:gd name="connsiteX42" fmla="*/ 2170938 w 2227326"/>
              <a:gd name="connsiteY42" fmla="*/ 25908 h 1792224"/>
              <a:gd name="connsiteX43" fmla="*/ 2172461 w 2227326"/>
              <a:gd name="connsiteY43" fmla="*/ 25908 h 1792224"/>
              <a:gd name="connsiteX44" fmla="*/ 2167890 w 2227326"/>
              <a:gd name="connsiteY44" fmla="*/ 25146 h 1792224"/>
              <a:gd name="connsiteX45" fmla="*/ 2169414 w 2227326"/>
              <a:gd name="connsiteY45" fmla="*/ 25146 h 1792224"/>
              <a:gd name="connsiteX46" fmla="*/ 2164829 w 2227326"/>
              <a:gd name="connsiteY46" fmla="*/ 25146 h 1792224"/>
              <a:gd name="connsiteX47" fmla="*/ 2165604 w 2227326"/>
              <a:gd name="connsiteY47" fmla="*/ 25146 h 1792224"/>
              <a:gd name="connsiteX48" fmla="*/ 0 w 2227326"/>
              <a:gd name="connsiteY48" fmla="*/ 25146 h 1792224"/>
              <a:gd name="connsiteX49" fmla="*/ 0 w 2227326"/>
              <a:gd name="connsiteY49" fmla="*/ 0 h 179222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</a:cxnLst>
            <a:rect l="l" t="t" r="r" b="b"/>
            <a:pathLst>
              <a:path w="2227326" h="1792224">
                <a:moveTo>
                  <a:pt x="0" y="0"/>
                </a:moveTo>
                <a:cubicBezTo>
                  <a:pt x="721360" y="0"/>
                  <a:pt x="1442720" y="0"/>
                  <a:pt x="2164080" y="0"/>
                </a:cubicBezTo>
                <a:cubicBezTo>
                  <a:pt x="2193759" y="-2476"/>
                  <a:pt x="2215451" y="26720"/>
                  <a:pt x="2221979" y="52577"/>
                </a:cubicBezTo>
                <a:lnTo>
                  <a:pt x="2224278" y="60197"/>
                </a:lnTo>
                <a:lnTo>
                  <a:pt x="2225802" y="75438"/>
                </a:lnTo>
                <a:lnTo>
                  <a:pt x="2226564" y="83819"/>
                </a:lnTo>
                <a:lnTo>
                  <a:pt x="2226564" y="310133"/>
                </a:lnTo>
                <a:cubicBezTo>
                  <a:pt x="2226564" y="459739"/>
                  <a:pt x="2226564" y="609345"/>
                  <a:pt x="2226564" y="758951"/>
                </a:cubicBezTo>
                <a:cubicBezTo>
                  <a:pt x="2226474" y="1067600"/>
                  <a:pt x="2226361" y="1376146"/>
                  <a:pt x="2227326" y="1684782"/>
                </a:cubicBezTo>
                <a:lnTo>
                  <a:pt x="2227326" y="1684020"/>
                </a:lnTo>
                <a:cubicBezTo>
                  <a:pt x="2227326" y="1720088"/>
                  <a:pt x="2227326" y="1756155"/>
                  <a:pt x="2227326" y="1792223"/>
                </a:cubicBezTo>
                <a:lnTo>
                  <a:pt x="2202180" y="1792223"/>
                </a:lnTo>
                <a:cubicBezTo>
                  <a:pt x="2202624" y="1751799"/>
                  <a:pt x="2201557" y="1711464"/>
                  <a:pt x="2201405" y="1671066"/>
                </a:cubicBezTo>
                <a:lnTo>
                  <a:pt x="2201405" y="1671827"/>
                </a:lnTo>
                <a:cubicBezTo>
                  <a:pt x="2201544" y="1142492"/>
                  <a:pt x="2201379" y="613155"/>
                  <a:pt x="2200656" y="83819"/>
                </a:cubicBezTo>
                <a:lnTo>
                  <a:pt x="2200656" y="84582"/>
                </a:lnTo>
                <a:lnTo>
                  <a:pt x="2200656" y="76961"/>
                </a:lnTo>
                <a:lnTo>
                  <a:pt x="2200656" y="77724"/>
                </a:lnTo>
                <a:lnTo>
                  <a:pt x="2199881" y="70866"/>
                </a:lnTo>
                <a:lnTo>
                  <a:pt x="2199881" y="71627"/>
                </a:lnTo>
                <a:lnTo>
                  <a:pt x="2199119" y="64769"/>
                </a:lnTo>
                <a:lnTo>
                  <a:pt x="2199119" y="65532"/>
                </a:lnTo>
                <a:lnTo>
                  <a:pt x="2197595" y="58674"/>
                </a:lnTo>
                <a:lnTo>
                  <a:pt x="2197595" y="60197"/>
                </a:lnTo>
                <a:lnTo>
                  <a:pt x="2196071" y="53340"/>
                </a:lnTo>
                <a:lnTo>
                  <a:pt x="2196071" y="54863"/>
                </a:lnTo>
                <a:lnTo>
                  <a:pt x="2193785" y="48768"/>
                </a:lnTo>
                <a:lnTo>
                  <a:pt x="2194547" y="49530"/>
                </a:lnTo>
                <a:lnTo>
                  <a:pt x="2191511" y="44196"/>
                </a:lnTo>
                <a:lnTo>
                  <a:pt x="2192273" y="44958"/>
                </a:lnTo>
                <a:lnTo>
                  <a:pt x="2189226" y="39624"/>
                </a:lnTo>
                <a:lnTo>
                  <a:pt x="2189226" y="41147"/>
                </a:lnTo>
                <a:lnTo>
                  <a:pt x="2186178" y="36576"/>
                </a:lnTo>
                <a:lnTo>
                  <a:pt x="2186940" y="37338"/>
                </a:lnTo>
                <a:lnTo>
                  <a:pt x="2183130" y="32766"/>
                </a:lnTo>
                <a:lnTo>
                  <a:pt x="2183879" y="34290"/>
                </a:lnTo>
                <a:lnTo>
                  <a:pt x="2180069" y="30480"/>
                </a:lnTo>
                <a:lnTo>
                  <a:pt x="2181606" y="31241"/>
                </a:lnTo>
                <a:lnTo>
                  <a:pt x="2177021" y="28194"/>
                </a:lnTo>
                <a:lnTo>
                  <a:pt x="2178545" y="28955"/>
                </a:lnTo>
                <a:lnTo>
                  <a:pt x="2173985" y="26669"/>
                </a:lnTo>
                <a:lnTo>
                  <a:pt x="2175497" y="27432"/>
                </a:lnTo>
                <a:lnTo>
                  <a:pt x="2170938" y="25908"/>
                </a:lnTo>
                <a:lnTo>
                  <a:pt x="2172461" y="25908"/>
                </a:lnTo>
                <a:lnTo>
                  <a:pt x="2167890" y="25146"/>
                </a:lnTo>
                <a:lnTo>
                  <a:pt x="2169414" y="25146"/>
                </a:lnTo>
                <a:lnTo>
                  <a:pt x="2164829" y="25146"/>
                </a:lnTo>
                <a:lnTo>
                  <a:pt x="2165604" y="25146"/>
                </a:lnTo>
                <a:cubicBezTo>
                  <a:pt x="1443735" y="25146"/>
                  <a:pt x="721867" y="25146"/>
                  <a:pt x="0" y="25146"/>
                </a:cubicBez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4653419" y="1173480"/>
            <a:ext cx="99822" cy="936497"/>
          </a:xfrm>
          <a:custGeom>
            <a:avLst/>
            <a:gdLst>
              <a:gd name="connsiteX0" fmla="*/ 0 w 99822"/>
              <a:gd name="connsiteY0" fmla="*/ 936497 h 936497"/>
              <a:gd name="connsiteX1" fmla="*/ 0 w 99822"/>
              <a:gd name="connsiteY1" fmla="*/ 128777 h 936497"/>
              <a:gd name="connsiteX2" fmla="*/ 99821 w 99822"/>
              <a:gd name="connsiteY2" fmla="*/ 0 h 936497"/>
              <a:gd name="connsiteX3" fmla="*/ 99821 w 99822"/>
              <a:gd name="connsiteY3" fmla="*/ 25145 h 936497"/>
              <a:gd name="connsiteX4" fmla="*/ 84582 w 99822"/>
              <a:gd name="connsiteY4" fmla="*/ 25145 h 936497"/>
              <a:gd name="connsiteX5" fmla="*/ 85344 w 99822"/>
              <a:gd name="connsiteY5" fmla="*/ 25145 h 936497"/>
              <a:gd name="connsiteX6" fmla="*/ 77723 w 99822"/>
              <a:gd name="connsiteY6" fmla="*/ 25908 h 936497"/>
              <a:gd name="connsiteX7" fmla="*/ 78485 w 99822"/>
              <a:gd name="connsiteY7" fmla="*/ 25145 h 936497"/>
              <a:gd name="connsiteX8" fmla="*/ 71627 w 99822"/>
              <a:gd name="connsiteY8" fmla="*/ 26669 h 936497"/>
              <a:gd name="connsiteX9" fmla="*/ 73151 w 99822"/>
              <a:gd name="connsiteY9" fmla="*/ 25908 h 936497"/>
              <a:gd name="connsiteX10" fmla="*/ 65532 w 99822"/>
              <a:gd name="connsiteY10" fmla="*/ 28194 h 936497"/>
              <a:gd name="connsiteX11" fmla="*/ 67055 w 99822"/>
              <a:gd name="connsiteY11" fmla="*/ 27431 h 936497"/>
              <a:gd name="connsiteX12" fmla="*/ 60197 w 99822"/>
              <a:gd name="connsiteY12" fmla="*/ 29717 h 936497"/>
              <a:gd name="connsiteX13" fmla="*/ 61721 w 99822"/>
              <a:gd name="connsiteY13" fmla="*/ 29717 h 936497"/>
              <a:gd name="connsiteX14" fmla="*/ 55625 w 99822"/>
              <a:gd name="connsiteY14" fmla="*/ 32766 h 936497"/>
              <a:gd name="connsiteX15" fmla="*/ 56388 w 99822"/>
              <a:gd name="connsiteY15" fmla="*/ 32003 h 936497"/>
              <a:gd name="connsiteX16" fmla="*/ 50291 w 99822"/>
              <a:gd name="connsiteY16" fmla="*/ 35052 h 936497"/>
              <a:gd name="connsiteX17" fmla="*/ 51815 w 99822"/>
              <a:gd name="connsiteY17" fmla="*/ 35052 h 936497"/>
              <a:gd name="connsiteX18" fmla="*/ 45719 w 99822"/>
              <a:gd name="connsiteY18" fmla="*/ 38861 h 936497"/>
              <a:gd name="connsiteX19" fmla="*/ 47244 w 99822"/>
              <a:gd name="connsiteY19" fmla="*/ 38100 h 936497"/>
              <a:gd name="connsiteX20" fmla="*/ 41909 w 99822"/>
              <a:gd name="connsiteY20" fmla="*/ 42672 h 936497"/>
              <a:gd name="connsiteX21" fmla="*/ 42671 w 99822"/>
              <a:gd name="connsiteY21" fmla="*/ 41909 h 936497"/>
              <a:gd name="connsiteX22" fmla="*/ 38100 w 99822"/>
              <a:gd name="connsiteY22" fmla="*/ 46481 h 936497"/>
              <a:gd name="connsiteX23" fmla="*/ 38861 w 99822"/>
              <a:gd name="connsiteY23" fmla="*/ 45719 h 936497"/>
              <a:gd name="connsiteX24" fmla="*/ 35051 w 99822"/>
              <a:gd name="connsiteY24" fmla="*/ 51053 h 936497"/>
              <a:gd name="connsiteX25" fmla="*/ 35813 w 99822"/>
              <a:gd name="connsiteY25" fmla="*/ 50291 h 936497"/>
              <a:gd name="connsiteX26" fmla="*/ 32003 w 99822"/>
              <a:gd name="connsiteY26" fmla="*/ 55625 h 936497"/>
              <a:gd name="connsiteX27" fmla="*/ 32765 w 99822"/>
              <a:gd name="connsiteY27" fmla="*/ 54863 h 936497"/>
              <a:gd name="connsiteX28" fmla="*/ 29717 w 99822"/>
              <a:gd name="connsiteY28" fmla="*/ 60959 h 936497"/>
              <a:gd name="connsiteX29" fmla="*/ 30479 w 99822"/>
              <a:gd name="connsiteY29" fmla="*/ 60197 h 936497"/>
              <a:gd name="connsiteX30" fmla="*/ 28194 w 99822"/>
              <a:gd name="connsiteY30" fmla="*/ 66294 h 936497"/>
              <a:gd name="connsiteX31" fmla="*/ 28194 w 99822"/>
              <a:gd name="connsiteY31" fmla="*/ 65531 h 936497"/>
              <a:gd name="connsiteX32" fmla="*/ 26669 w 99822"/>
              <a:gd name="connsiteY32" fmla="*/ 72389 h 936497"/>
              <a:gd name="connsiteX33" fmla="*/ 26669 w 99822"/>
              <a:gd name="connsiteY33" fmla="*/ 70866 h 936497"/>
              <a:gd name="connsiteX34" fmla="*/ 25907 w 99822"/>
              <a:gd name="connsiteY34" fmla="*/ 78486 h 936497"/>
              <a:gd name="connsiteX35" fmla="*/ 25907 w 99822"/>
              <a:gd name="connsiteY35" fmla="*/ 76961 h 936497"/>
              <a:gd name="connsiteX36" fmla="*/ 25145 w 99822"/>
              <a:gd name="connsiteY36" fmla="*/ 84581 h 936497"/>
              <a:gd name="connsiteX37" fmla="*/ 25145 w 99822"/>
              <a:gd name="connsiteY37" fmla="*/ 83819 h 936497"/>
              <a:gd name="connsiteX38" fmla="*/ 25145 w 99822"/>
              <a:gd name="connsiteY38" fmla="*/ 936497 h 936497"/>
              <a:gd name="connsiteX39" fmla="*/ 0 w 99822"/>
              <a:gd name="connsiteY39" fmla="*/ 936497 h 93649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</a:cxnLst>
            <a:rect l="l" t="t" r="r" b="b"/>
            <a:pathLst>
              <a:path w="99822" h="936497">
                <a:moveTo>
                  <a:pt x="0" y="936497"/>
                </a:moveTo>
                <a:cubicBezTo>
                  <a:pt x="0" y="667258"/>
                  <a:pt x="0" y="398017"/>
                  <a:pt x="0" y="128777"/>
                </a:cubicBezTo>
                <a:cubicBezTo>
                  <a:pt x="-5181" y="55575"/>
                  <a:pt x="10807" y="-2755"/>
                  <a:pt x="99821" y="0"/>
                </a:cubicBezTo>
                <a:lnTo>
                  <a:pt x="99821" y="25145"/>
                </a:lnTo>
                <a:cubicBezTo>
                  <a:pt x="94741" y="25145"/>
                  <a:pt x="89661" y="25145"/>
                  <a:pt x="84582" y="25145"/>
                </a:cubicBezTo>
                <a:lnTo>
                  <a:pt x="85344" y="25145"/>
                </a:lnTo>
                <a:lnTo>
                  <a:pt x="77723" y="25908"/>
                </a:lnTo>
                <a:lnTo>
                  <a:pt x="78485" y="25145"/>
                </a:lnTo>
                <a:lnTo>
                  <a:pt x="71627" y="26669"/>
                </a:lnTo>
                <a:lnTo>
                  <a:pt x="73151" y="25908"/>
                </a:lnTo>
                <a:lnTo>
                  <a:pt x="65532" y="28194"/>
                </a:lnTo>
                <a:lnTo>
                  <a:pt x="67055" y="27431"/>
                </a:lnTo>
                <a:lnTo>
                  <a:pt x="60197" y="29717"/>
                </a:lnTo>
                <a:lnTo>
                  <a:pt x="61721" y="29717"/>
                </a:lnTo>
                <a:lnTo>
                  <a:pt x="55625" y="32766"/>
                </a:lnTo>
                <a:lnTo>
                  <a:pt x="56388" y="32003"/>
                </a:lnTo>
                <a:lnTo>
                  <a:pt x="50291" y="35052"/>
                </a:lnTo>
                <a:lnTo>
                  <a:pt x="51815" y="35052"/>
                </a:lnTo>
                <a:lnTo>
                  <a:pt x="45719" y="38861"/>
                </a:lnTo>
                <a:lnTo>
                  <a:pt x="47244" y="38100"/>
                </a:lnTo>
                <a:lnTo>
                  <a:pt x="41909" y="42672"/>
                </a:lnTo>
                <a:lnTo>
                  <a:pt x="42671" y="41909"/>
                </a:lnTo>
                <a:lnTo>
                  <a:pt x="38100" y="46481"/>
                </a:lnTo>
                <a:lnTo>
                  <a:pt x="38861" y="45719"/>
                </a:lnTo>
                <a:lnTo>
                  <a:pt x="35051" y="51053"/>
                </a:lnTo>
                <a:lnTo>
                  <a:pt x="35813" y="50291"/>
                </a:lnTo>
                <a:lnTo>
                  <a:pt x="32003" y="55625"/>
                </a:lnTo>
                <a:lnTo>
                  <a:pt x="32765" y="54863"/>
                </a:lnTo>
                <a:lnTo>
                  <a:pt x="29717" y="60959"/>
                </a:lnTo>
                <a:lnTo>
                  <a:pt x="30479" y="60197"/>
                </a:lnTo>
                <a:lnTo>
                  <a:pt x="28194" y="66294"/>
                </a:lnTo>
                <a:lnTo>
                  <a:pt x="28194" y="65531"/>
                </a:lnTo>
                <a:lnTo>
                  <a:pt x="26669" y="72389"/>
                </a:lnTo>
                <a:lnTo>
                  <a:pt x="26669" y="70866"/>
                </a:lnTo>
                <a:lnTo>
                  <a:pt x="25907" y="78486"/>
                </a:lnTo>
                <a:lnTo>
                  <a:pt x="25907" y="76961"/>
                </a:lnTo>
                <a:lnTo>
                  <a:pt x="25145" y="84581"/>
                </a:lnTo>
                <a:lnTo>
                  <a:pt x="25145" y="83819"/>
                </a:lnTo>
                <a:cubicBezTo>
                  <a:pt x="25145" y="368045"/>
                  <a:pt x="25145" y="652271"/>
                  <a:pt x="25145" y="936497"/>
                </a:cubicBezTo>
                <a:lnTo>
                  <a:pt x="0" y="936497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4761623" y="3966971"/>
            <a:ext cx="2104644" cy="1598676"/>
          </a:xfrm>
          <a:custGeom>
            <a:avLst/>
            <a:gdLst>
              <a:gd name="connsiteX0" fmla="*/ 2104644 w 2104644"/>
              <a:gd name="connsiteY0" fmla="*/ 0 h 1598676"/>
              <a:gd name="connsiteX1" fmla="*/ 2104644 w 2104644"/>
              <a:gd name="connsiteY1" fmla="*/ 1598676 h 1598676"/>
              <a:gd name="connsiteX2" fmla="*/ 0 w 2104644"/>
              <a:gd name="connsiteY2" fmla="*/ 1598676 h 1598676"/>
              <a:gd name="connsiteX3" fmla="*/ 0 w 2104644"/>
              <a:gd name="connsiteY3" fmla="*/ 0 h 1598676"/>
              <a:gd name="connsiteX4" fmla="*/ 2104644 w 2104644"/>
              <a:gd name="connsiteY4" fmla="*/ 0 h 159867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104644" h="1598676">
                <a:moveTo>
                  <a:pt x="2104644" y="0"/>
                </a:moveTo>
                <a:lnTo>
                  <a:pt x="2104644" y="1598676"/>
                </a:lnTo>
                <a:lnTo>
                  <a:pt x="0" y="1598676"/>
                </a:lnTo>
                <a:lnTo>
                  <a:pt x="0" y="0"/>
                </a:lnTo>
                <a:lnTo>
                  <a:pt x="2104644" y="0"/>
                </a:lnTo>
              </a:path>
            </a:pathLst>
          </a:custGeom>
          <a:solidFill>
            <a:srgbClr val="00B0F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4653419" y="4799076"/>
            <a:ext cx="26670" cy="835152"/>
          </a:xfrm>
          <a:custGeom>
            <a:avLst/>
            <a:gdLst>
              <a:gd name="connsiteX0" fmla="*/ 13334 w 26670"/>
              <a:gd name="connsiteY0" fmla="*/ 0 h 835152"/>
              <a:gd name="connsiteX1" fmla="*/ 13334 w 26670"/>
              <a:gd name="connsiteY1" fmla="*/ 835152 h 83515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26670" h="835152">
                <a:moveTo>
                  <a:pt x="13334" y="0"/>
                </a:moveTo>
                <a:lnTo>
                  <a:pt x="13334" y="835152"/>
                </a:lnTo>
              </a:path>
            </a:pathLst>
          </a:custGeom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4653419" y="5632703"/>
            <a:ext cx="2327147" cy="60036"/>
          </a:xfrm>
          <a:custGeom>
            <a:avLst/>
            <a:gdLst>
              <a:gd name="connsiteX0" fmla="*/ 2327147 w 2327147"/>
              <a:gd name="connsiteY0" fmla="*/ 0 h 60036"/>
              <a:gd name="connsiteX1" fmla="*/ 2315705 w 2327147"/>
              <a:gd name="connsiteY1" fmla="*/ 38100 h 60036"/>
              <a:gd name="connsiteX2" fmla="*/ 2312657 w 2327147"/>
              <a:gd name="connsiteY2" fmla="*/ 41910 h 60036"/>
              <a:gd name="connsiteX3" fmla="*/ 2308097 w 2327147"/>
              <a:gd name="connsiteY3" fmla="*/ 44958 h 60036"/>
              <a:gd name="connsiteX4" fmla="*/ 2304288 w 2327147"/>
              <a:gd name="connsiteY4" fmla="*/ 48005 h 60036"/>
              <a:gd name="connsiteX5" fmla="*/ 2298941 w 2327147"/>
              <a:gd name="connsiteY5" fmla="*/ 51054 h 60036"/>
              <a:gd name="connsiteX6" fmla="*/ 2294369 w 2327147"/>
              <a:gd name="connsiteY6" fmla="*/ 53340 h 60036"/>
              <a:gd name="connsiteX7" fmla="*/ 2289047 w 2327147"/>
              <a:gd name="connsiteY7" fmla="*/ 54864 h 60036"/>
              <a:gd name="connsiteX8" fmla="*/ 2114550 w 2327147"/>
              <a:gd name="connsiteY8" fmla="*/ 58674 h 60036"/>
              <a:gd name="connsiteX9" fmla="*/ 560069 w 2327147"/>
              <a:gd name="connsiteY9" fmla="*/ 58674 h 60036"/>
              <a:gd name="connsiteX10" fmla="*/ 75438 w 2327147"/>
              <a:gd name="connsiteY10" fmla="*/ 58674 h 60036"/>
              <a:gd name="connsiteX11" fmla="*/ 0 w 2327147"/>
              <a:gd name="connsiteY11" fmla="*/ 0 h 60036"/>
              <a:gd name="connsiteX12" fmla="*/ 25145 w 2327147"/>
              <a:gd name="connsiteY12" fmla="*/ 0 h 60036"/>
              <a:gd name="connsiteX13" fmla="*/ 25145 w 2327147"/>
              <a:gd name="connsiteY13" fmla="*/ 9905 h 60036"/>
              <a:gd name="connsiteX14" fmla="*/ 25145 w 2327147"/>
              <a:gd name="connsiteY14" fmla="*/ 9144 h 60036"/>
              <a:gd name="connsiteX15" fmla="*/ 25907 w 2327147"/>
              <a:gd name="connsiteY15" fmla="*/ 12954 h 60036"/>
              <a:gd name="connsiteX16" fmla="*/ 25145 w 2327147"/>
              <a:gd name="connsiteY16" fmla="*/ 10667 h 60036"/>
              <a:gd name="connsiteX17" fmla="*/ 25907 w 2327147"/>
              <a:gd name="connsiteY17" fmla="*/ 14478 h 60036"/>
              <a:gd name="connsiteX18" fmla="*/ 25907 w 2327147"/>
              <a:gd name="connsiteY18" fmla="*/ 12954 h 60036"/>
              <a:gd name="connsiteX19" fmla="*/ 26669 w 2327147"/>
              <a:gd name="connsiteY19" fmla="*/ 16002 h 60036"/>
              <a:gd name="connsiteX20" fmla="*/ 25907 w 2327147"/>
              <a:gd name="connsiteY20" fmla="*/ 14478 h 60036"/>
              <a:gd name="connsiteX21" fmla="*/ 28194 w 2327147"/>
              <a:gd name="connsiteY21" fmla="*/ 18288 h 60036"/>
              <a:gd name="connsiteX22" fmla="*/ 27432 w 2327147"/>
              <a:gd name="connsiteY22" fmla="*/ 16764 h 60036"/>
              <a:gd name="connsiteX23" fmla="*/ 28955 w 2327147"/>
              <a:gd name="connsiteY23" fmla="*/ 19811 h 60036"/>
              <a:gd name="connsiteX24" fmla="*/ 28194 w 2327147"/>
              <a:gd name="connsiteY24" fmla="*/ 19050 h 60036"/>
              <a:gd name="connsiteX25" fmla="*/ 30479 w 2327147"/>
              <a:gd name="connsiteY25" fmla="*/ 22098 h 60036"/>
              <a:gd name="connsiteX26" fmla="*/ 29717 w 2327147"/>
              <a:gd name="connsiteY26" fmla="*/ 20574 h 60036"/>
              <a:gd name="connsiteX27" fmla="*/ 32765 w 2327147"/>
              <a:gd name="connsiteY27" fmla="*/ 23622 h 60036"/>
              <a:gd name="connsiteX28" fmla="*/ 32003 w 2327147"/>
              <a:gd name="connsiteY28" fmla="*/ 22860 h 60036"/>
              <a:gd name="connsiteX29" fmla="*/ 35051 w 2327147"/>
              <a:gd name="connsiteY29" fmla="*/ 25146 h 60036"/>
              <a:gd name="connsiteX30" fmla="*/ 34289 w 2327147"/>
              <a:gd name="connsiteY30" fmla="*/ 24384 h 60036"/>
              <a:gd name="connsiteX31" fmla="*/ 37338 w 2327147"/>
              <a:gd name="connsiteY31" fmla="*/ 27432 h 60036"/>
              <a:gd name="connsiteX32" fmla="*/ 36575 w 2327147"/>
              <a:gd name="connsiteY32" fmla="*/ 26670 h 60036"/>
              <a:gd name="connsiteX33" fmla="*/ 40385 w 2327147"/>
              <a:gd name="connsiteY33" fmla="*/ 28194 h 60036"/>
              <a:gd name="connsiteX34" fmla="*/ 39623 w 2327147"/>
              <a:gd name="connsiteY34" fmla="*/ 28194 h 60036"/>
              <a:gd name="connsiteX35" fmla="*/ 43433 w 2327147"/>
              <a:gd name="connsiteY35" fmla="*/ 29717 h 60036"/>
              <a:gd name="connsiteX36" fmla="*/ 41909 w 2327147"/>
              <a:gd name="connsiteY36" fmla="*/ 29717 h 60036"/>
              <a:gd name="connsiteX37" fmla="*/ 46482 w 2327147"/>
              <a:gd name="connsiteY37" fmla="*/ 31242 h 60036"/>
              <a:gd name="connsiteX38" fmla="*/ 45719 w 2327147"/>
              <a:gd name="connsiteY38" fmla="*/ 30480 h 60036"/>
              <a:gd name="connsiteX39" fmla="*/ 50291 w 2327147"/>
              <a:gd name="connsiteY39" fmla="*/ 32004 h 60036"/>
              <a:gd name="connsiteX40" fmla="*/ 48767 w 2327147"/>
              <a:gd name="connsiteY40" fmla="*/ 32004 h 60036"/>
              <a:gd name="connsiteX41" fmla="*/ 54101 w 2327147"/>
              <a:gd name="connsiteY41" fmla="*/ 32766 h 60036"/>
              <a:gd name="connsiteX42" fmla="*/ 52577 w 2327147"/>
              <a:gd name="connsiteY42" fmla="*/ 32766 h 60036"/>
              <a:gd name="connsiteX43" fmla="*/ 57911 w 2327147"/>
              <a:gd name="connsiteY43" fmla="*/ 32766 h 60036"/>
              <a:gd name="connsiteX44" fmla="*/ 56388 w 2327147"/>
              <a:gd name="connsiteY44" fmla="*/ 32766 h 60036"/>
              <a:gd name="connsiteX45" fmla="*/ 61721 w 2327147"/>
              <a:gd name="connsiteY45" fmla="*/ 33528 h 60036"/>
              <a:gd name="connsiteX46" fmla="*/ 60959 w 2327147"/>
              <a:gd name="connsiteY46" fmla="*/ 33528 h 60036"/>
              <a:gd name="connsiteX47" fmla="*/ 2266188 w 2327147"/>
              <a:gd name="connsiteY47" fmla="*/ 33528 h 60036"/>
              <a:gd name="connsiteX48" fmla="*/ 2265426 w 2327147"/>
              <a:gd name="connsiteY48" fmla="*/ 33528 h 60036"/>
              <a:gd name="connsiteX49" fmla="*/ 2270759 w 2327147"/>
              <a:gd name="connsiteY49" fmla="*/ 32766 h 60036"/>
              <a:gd name="connsiteX50" fmla="*/ 2269997 w 2327147"/>
              <a:gd name="connsiteY50" fmla="*/ 32766 h 60036"/>
              <a:gd name="connsiteX51" fmla="*/ 2274557 w 2327147"/>
              <a:gd name="connsiteY51" fmla="*/ 32766 h 60036"/>
              <a:gd name="connsiteX52" fmla="*/ 2273807 w 2327147"/>
              <a:gd name="connsiteY52" fmla="*/ 32766 h 60036"/>
              <a:gd name="connsiteX53" fmla="*/ 2278367 w 2327147"/>
              <a:gd name="connsiteY53" fmla="*/ 32004 h 60036"/>
              <a:gd name="connsiteX54" fmla="*/ 2277605 w 2327147"/>
              <a:gd name="connsiteY54" fmla="*/ 32004 h 60036"/>
              <a:gd name="connsiteX55" fmla="*/ 2282176 w 2327147"/>
              <a:gd name="connsiteY55" fmla="*/ 30480 h 60036"/>
              <a:gd name="connsiteX56" fmla="*/ 2280653 w 2327147"/>
              <a:gd name="connsiteY56" fmla="*/ 31242 h 60036"/>
              <a:gd name="connsiteX57" fmla="*/ 2285238 w 2327147"/>
              <a:gd name="connsiteY57" fmla="*/ 29717 h 60036"/>
              <a:gd name="connsiteX58" fmla="*/ 2284476 w 2327147"/>
              <a:gd name="connsiteY58" fmla="*/ 29717 h 60036"/>
              <a:gd name="connsiteX59" fmla="*/ 2288285 w 2327147"/>
              <a:gd name="connsiteY59" fmla="*/ 28194 h 60036"/>
              <a:gd name="connsiteX60" fmla="*/ 2287523 w 2327147"/>
              <a:gd name="connsiteY60" fmla="*/ 28194 h 60036"/>
              <a:gd name="connsiteX61" fmla="*/ 2291333 w 2327147"/>
              <a:gd name="connsiteY61" fmla="*/ 26670 h 60036"/>
              <a:gd name="connsiteX62" fmla="*/ 2289809 w 2327147"/>
              <a:gd name="connsiteY62" fmla="*/ 26670 h 60036"/>
              <a:gd name="connsiteX63" fmla="*/ 2293607 w 2327147"/>
              <a:gd name="connsiteY63" fmla="*/ 24384 h 60036"/>
              <a:gd name="connsiteX64" fmla="*/ 2292857 w 2327147"/>
              <a:gd name="connsiteY64" fmla="*/ 25146 h 60036"/>
              <a:gd name="connsiteX65" fmla="*/ 2295893 w 2327147"/>
              <a:gd name="connsiteY65" fmla="*/ 22860 h 60036"/>
              <a:gd name="connsiteX66" fmla="*/ 2294369 w 2327147"/>
              <a:gd name="connsiteY66" fmla="*/ 23622 h 60036"/>
              <a:gd name="connsiteX67" fmla="*/ 2297417 w 2327147"/>
              <a:gd name="connsiteY67" fmla="*/ 20574 h 60036"/>
              <a:gd name="connsiteX68" fmla="*/ 2296655 w 2327147"/>
              <a:gd name="connsiteY68" fmla="*/ 22098 h 60036"/>
              <a:gd name="connsiteX69" fmla="*/ 2298941 w 2327147"/>
              <a:gd name="connsiteY69" fmla="*/ 19050 h 60036"/>
              <a:gd name="connsiteX70" fmla="*/ 2298179 w 2327147"/>
              <a:gd name="connsiteY70" fmla="*/ 19811 h 60036"/>
              <a:gd name="connsiteX71" fmla="*/ 2300478 w 2327147"/>
              <a:gd name="connsiteY71" fmla="*/ 16764 h 60036"/>
              <a:gd name="connsiteX72" fmla="*/ 2299703 w 2327147"/>
              <a:gd name="connsiteY72" fmla="*/ 18288 h 60036"/>
              <a:gd name="connsiteX73" fmla="*/ 2301226 w 2327147"/>
              <a:gd name="connsiteY73" fmla="*/ 15240 h 60036"/>
              <a:gd name="connsiteX74" fmla="*/ 2300478 w 2327147"/>
              <a:gd name="connsiteY74" fmla="*/ 16002 h 60036"/>
              <a:gd name="connsiteX75" fmla="*/ 2302002 w 2327147"/>
              <a:gd name="connsiteY75" fmla="*/ 12954 h 60036"/>
              <a:gd name="connsiteX76" fmla="*/ 2301226 w 2327147"/>
              <a:gd name="connsiteY76" fmla="*/ 14478 h 60036"/>
              <a:gd name="connsiteX77" fmla="*/ 2302002 w 2327147"/>
              <a:gd name="connsiteY77" fmla="*/ 10667 h 60036"/>
              <a:gd name="connsiteX78" fmla="*/ 2302002 w 2327147"/>
              <a:gd name="connsiteY78" fmla="*/ 12954 h 60036"/>
              <a:gd name="connsiteX79" fmla="*/ 2302002 w 2327147"/>
              <a:gd name="connsiteY79" fmla="*/ 9144 h 60036"/>
              <a:gd name="connsiteX80" fmla="*/ 2302002 w 2327147"/>
              <a:gd name="connsiteY80" fmla="*/ 9905 h 60036"/>
              <a:gd name="connsiteX81" fmla="*/ 2302002 w 2327147"/>
              <a:gd name="connsiteY81" fmla="*/ 0 h 60036"/>
              <a:gd name="connsiteX82" fmla="*/ 2327147 w 2327147"/>
              <a:gd name="connsiteY82" fmla="*/ 0 h 6003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  <a:cxn ang="61">
                <a:pos x="connsiteX61" y="connsiteY61"/>
              </a:cxn>
              <a:cxn ang="62">
                <a:pos x="connsiteX62" y="connsiteY62"/>
              </a:cxn>
              <a:cxn ang="63">
                <a:pos x="connsiteX63" y="connsiteY63"/>
              </a:cxn>
              <a:cxn ang="64">
                <a:pos x="connsiteX64" y="connsiteY64"/>
              </a:cxn>
              <a:cxn ang="65">
                <a:pos x="connsiteX65" y="connsiteY65"/>
              </a:cxn>
              <a:cxn ang="66">
                <a:pos x="connsiteX66" y="connsiteY66"/>
              </a:cxn>
              <a:cxn ang="67">
                <a:pos x="connsiteX67" y="connsiteY67"/>
              </a:cxn>
              <a:cxn ang="68">
                <a:pos x="connsiteX68" y="connsiteY68"/>
              </a:cxn>
              <a:cxn ang="69">
                <a:pos x="connsiteX69" y="connsiteY69"/>
              </a:cxn>
              <a:cxn ang="70">
                <a:pos x="connsiteX70" y="connsiteY70"/>
              </a:cxn>
              <a:cxn ang="71">
                <a:pos x="connsiteX71" y="connsiteY71"/>
              </a:cxn>
              <a:cxn ang="72">
                <a:pos x="connsiteX72" y="connsiteY72"/>
              </a:cxn>
              <a:cxn ang="73">
                <a:pos x="connsiteX73" y="connsiteY73"/>
              </a:cxn>
              <a:cxn ang="74">
                <a:pos x="connsiteX74" y="connsiteY74"/>
              </a:cxn>
              <a:cxn ang="75">
                <a:pos x="connsiteX75" y="connsiteY75"/>
              </a:cxn>
              <a:cxn ang="76">
                <a:pos x="connsiteX76" y="connsiteY76"/>
              </a:cxn>
              <a:cxn ang="77">
                <a:pos x="connsiteX77" y="connsiteY77"/>
              </a:cxn>
              <a:cxn ang="78">
                <a:pos x="connsiteX78" y="connsiteY78"/>
              </a:cxn>
              <a:cxn ang="79">
                <a:pos x="connsiteX79" y="connsiteY79"/>
              </a:cxn>
              <a:cxn ang="80">
                <a:pos x="connsiteX80" y="connsiteY80"/>
              </a:cxn>
              <a:cxn ang="81">
                <a:pos x="connsiteX81" y="connsiteY81"/>
              </a:cxn>
              <a:cxn ang="82">
                <a:pos x="connsiteX82" y="connsiteY82"/>
              </a:cxn>
            </a:cxnLst>
            <a:rect l="l" t="t" r="r" b="b"/>
            <a:pathLst>
              <a:path w="2327147" h="60036">
                <a:moveTo>
                  <a:pt x="2327147" y="0"/>
                </a:moveTo>
                <a:cubicBezTo>
                  <a:pt x="2327655" y="14300"/>
                  <a:pt x="2326779" y="26936"/>
                  <a:pt x="2315705" y="38100"/>
                </a:cubicBezTo>
                <a:lnTo>
                  <a:pt x="2312657" y="41910"/>
                </a:lnTo>
                <a:lnTo>
                  <a:pt x="2308097" y="44958"/>
                </a:lnTo>
                <a:lnTo>
                  <a:pt x="2304288" y="48005"/>
                </a:lnTo>
                <a:lnTo>
                  <a:pt x="2298941" y="51054"/>
                </a:lnTo>
                <a:lnTo>
                  <a:pt x="2294369" y="53340"/>
                </a:lnTo>
                <a:lnTo>
                  <a:pt x="2289047" y="54864"/>
                </a:lnTo>
                <a:cubicBezTo>
                  <a:pt x="2233002" y="67475"/>
                  <a:pt x="2171686" y="53390"/>
                  <a:pt x="2114550" y="58674"/>
                </a:cubicBezTo>
                <a:cubicBezTo>
                  <a:pt x="1596389" y="58674"/>
                  <a:pt x="1078229" y="58674"/>
                  <a:pt x="560069" y="58674"/>
                </a:cubicBezTo>
                <a:cubicBezTo>
                  <a:pt x="398525" y="58674"/>
                  <a:pt x="236982" y="58674"/>
                  <a:pt x="75438" y="58674"/>
                </a:cubicBezTo>
                <a:cubicBezTo>
                  <a:pt x="37388" y="61912"/>
                  <a:pt x="-4165" y="44450"/>
                  <a:pt x="0" y="0"/>
                </a:cubicBezTo>
                <a:lnTo>
                  <a:pt x="25145" y="0"/>
                </a:lnTo>
                <a:cubicBezTo>
                  <a:pt x="25145" y="3302"/>
                  <a:pt x="25145" y="6604"/>
                  <a:pt x="25145" y="9905"/>
                </a:cubicBezTo>
                <a:lnTo>
                  <a:pt x="25145" y="9144"/>
                </a:lnTo>
                <a:lnTo>
                  <a:pt x="25907" y="12954"/>
                </a:lnTo>
                <a:lnTo>
                  <a:pt x="25145" y="10667"/>
                </a:lnTo>
                <a:lnTo>
                  <a:pt x="25907" y="14478"/>
                </a:lnTo>
                <a:lnTo>
                  <a:pt x="25907" y="12954"/>
                </a:lnTo>
                <a:lnTo>
                  <a:pt x="26669" y="16002"/>
                </a:lnTo>
                <a:lnTo>
                  <a:pt x="25907" y="14478"/>
                </a:lnTo>
                <a:lnTo>
                  <a:pt x="28194" y="18288"/>
                </a:lnTo>
                <a:lnTo>
                  <a:pt x="27432" y="16764"/>
                </a:lnTo>
                <a:lnTo>
                  <a:pt x="28955" y="19811"/>
                </a:lnTo>
                <a:lnTo>
                  <a:pt x="28194" y="19050"/>
                </a:lnTo>
                <a:lnTo>
                  <a:pt x="30479" y="22098"/>
                </a:lnTo>
                <a:lnTo>
                  <a:pt x="29717" y="20574"/>
                </a:lnTo>
                <a:lnTo>
                  <a:pt x="32765" y="23622"/>
                </a:lnTo>
                <a:lnTo>
                  <a:pt x="32003" y="22860"/>
                </a:lnTo>
                <a:lnTo>
                  <a:pt x="35051" y="25146"/>
                </a:lnTo>
                <a:lnTo>
                  <a:pt x="34289" y="24384"/>
                </a:lnTo>
                <a:lnTo>
                  <a:pt x="37338" y="27432"/>
                </a:lnTo>
                <a:lnTo>
                  <a:pt x="36575" y="26670"/>
                </a:lnTo>
                <a:lnTo>
                  <a:pt x="40385" y="28194"/>
                </a:lnTo>
                <a:lnTo>
                  <a:pt x="39623" y="28194"/>
                </a:lnTo>
                <a:lnTo>
                  <a:pt x="43433" y="29717"/>
                </a:lnTo>
                <a:lnTo>
                  <a:pt x="41909" y="29717"/>
                </a:lnTo>
                <a:lnTo>
                  <a:pt x="46482" y="31242"/>
                </a:lnTo>
                <a:lnTo>
                  <a:pt x="45719" y="30480"/>
                </a:lnTo>
                <a:lnTo>
                  <a:pt x="50291" y="32004"/>
                </a:lnTo>
                <a:lnTo>
                  <a:pt x="48767" y="32004"/>
                </a:lnTo>
                <a:lnTo>
                  <a:pt x="54101" y="32766"/>
                </a:lnTo>
                <a:lnTo>
                  <a:pt x="52577" y="32766"/>
                </a:lnTo>
                <a:lnTo>
                  <a:pt x="57911" y="32766"/>
                </a:lnTo>
                <a:lnTo>
                  <a:pt x="56388" y="32766"/>
                </a:lnTo>
                <a:lnTo>
                  <a:pt x="61721" y="33528"/>
                </a:lnTo>
                <a:lnTo>
                  <a:pt x="60959" y="33528"/>
                </a:lnTo>
                <a:cubicBezTo>
                  <a:pt x="796035" y="33528"/>
                  <a:pt x="1531111" y="33528"/>
                  <a:pt x="2266188" y="33528"/>
                </a:cubicBezTo>
                <a:lnTo>
                  <a:pt x="2265426" y="33528"/>
                </a:lnTo>
                <a:lnTo>
                  <a:pt x="2270759" y="32766"/>
                </a:lnTo>
                <a:lnTo>
                  <a:pt x="2269997" y="32766"/>
                </a:lnTo>
                <a:lnTo>
                  <a:pt x="2274557" y="32766"/>
                </a:lnTo>
                <a:lnTo>
                  <a:pt x="2273807" y="32766"/>
                </a:lnTo>
                <a:lnTo>
                  <a:pt x="2278367" y="32004"/>
                </a:lnTo>
                <a:lnTo>
                  <a:pt x="2277605" y="32004"/>
                </a:lnTo>
                <a:lnTo>
                  <a:pt x="2282176" y="30480"/>
                </a:lnTo>
                <a:lnTo>
                  <a:pt x="2280653" y="31242"/>
                </a:lnTo>
                <a:lnTo>
                  <a:pt x="2285238" y="29717"/>
                </a:lnTo>
                <a:lnTo>
                  <a:pt x="2284476" y="29717"/>
                </a:lnTo>
                <a:lnTo>
                  <a:pt x="2288285" y="28194"/>
                </a:lnTo>
                <a:lnTo>
                  <a:pt x="2287523" y="28194"/>
                </a:lnTo>
                <a:lnTo>
                  <a:pt x="2291333" y="26670"/>
                </a:lnTo>
                <a:lnTo>
                  <a:pt x="2289809" y="26670"/>
                </a:lnTo>
                <a:lnTo>
                  <a:pt x="2293607" y="24384"/>
                </a:lnTo>
                <a:lnTo>
                  <a:pt x="2292857" y="25146"/>
                </a:lnTo>
                <a:lnTo>
                  <a:pt x="2295893" y="22860"/>
                </a:lnTo>
                <a:lnTo>
                  <a:pt x="2294369" y="23622"/>
                </a:lnTo>
                <a:lnTo>
                  <a:pt x="2297417" y="20574"/>
                </a:lnTo>
                <a:lnTo>
                  <a:pt x="2296655" y="22098"/>
                </a:lnTo>
                <a:lnTo>
                  <a:pt x="2298941" y="19050"/>
                </a:lnTo>
                <a:lnTo>
                  <a:pt x="2298179" y="19811"/>
                </a:lnTo>
                <a:lnTo>
                  <a:pt x="2300478" y="16764"/>
                </a:lnTo>
                <a:lnTo>
                  <a:pt x="2299703" y="18288"/>
                </a:lnTo>
                <a:lnTo>
                  <a:pt x="2301226" y="15240"/>
                </a:lnTo>
                <a:lnTo>
                  <a:pt x="2300478" y="16002"/>
                </a:lnTo>
                <a:lnTo>
                  <a:pt x="2302002" y="12954"/>
                </a:lnTo>
                <a:lnTo>
                  <a:pt x="2301226" y="14478"/>
                </a:lnTo>
                <a:lnTo>
                  <a:pt x="2302002" y="10667"/>
                </a:lnTo>
                <a:lnTo>
                  <a:pt x="2302002" y="12954"/>
                </a:lnTo>
                <a:lnTo>
                  <a:pt x="2302002" y="9144"/>
                </a:lnTo>
                <a:lnTo>
                  <a:pt x="2302002" y="9905"/>
                </a:lnTo>
                <a:cubicBezTo>
                  <a:pt x="2302002" y="6604"/>
                  <a:pt x="2302002" y="3302"/>
                  <a:pt x="2302002" y="0"/>
                </a:cubicBezTo>
                <a:lnTo>
                  <a:pt x="2327147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4753241" y="3860725"/>
            <a:ext cx="2227529" cy="1792552"/>
          </a:xfrm>
          <a:custGeom>
            <a:avLst/>
            <a:gdLst>
              <a:gd name="connsiteX0" fmla="*/ 0 w 2227529"/>
              <a:gd name="connsiteY0" fmla="*/ 328 h 1792552"/>
              <a:gd name="connsiteX1" fmla="*/ 1780019 w 2227529"/>
              <a:gd name="connsiteY1" fmla="*/ 328 h 1792552"/>
              <a:gd name="connsiteX2" fmla="*/ 2089404 w 2227529"/>
              <a:gd name="connsiteY2" fmla="*/ 328 h 1792552"/>
              <a:gd name="connsiteX3" fmla="*/ 2185416 w 2227529"/>
              <a:gd name="connsiteY3" fmla="*/ 4138 h 1792552"/>
              <a:gd name="connsiteX4" fmla="*/ 2217407 w 2227529"/>
              <a:gd name="connsiteY4" fmla="*/ 39190 h 1792552"/>
              <a:gd name="connsiteX5" fmla="*/ 2226564 w 2227529"/>
              <a:gd name="connsiteY5" fmla="*/ 237310 h 1792552"/>
              <a:gd name="connsiteX6" fmla="*/ 2226564 w 2227529"/>
              <a:gd name="connsiteY6" fmla="*/ 1149424 h 1792552"/>
              <a:gd name="connsiteX7" fmla="*/ 2227326 w 2227529"/>
              <a:gd name="connsiteY7" fmla="*/ 1784932 h 1792552"/>
              <a:gd name="connsiteX8" fmla="*/ 2227326 w 2227529"/>
              <a:gd name="connsiteY8" fmla="*/ 1784170 h 1792552"/>
              <a:gd name="connsiteX9" fmla="*/ 2227326 w 2227529"/>
              <a:gd name="connsiteY9" fmla="*/ 1792552 h 1792552"/>
              <a:gd name="connsiteX10" fmla="*/ 2202180 w 2227529"/>
              <a:gd name="connsiteY10" fmla="*/ 1792552 h 1792552"/>
              <a:gd name="connsiteX11" fmla="*/ 2202180 w 2227529"/>
              <a:gd name="connsiteY11" fmla="*/ 1791790 h 1792552"/>
              <a:gd name="connsiteX12" fmla="*/ 2202180 w 2227529"/>
              <a:gd name="connsiteY12" fmla="*/ 1792552 h 1792552"/>
              <a:gd name="connsiteX13" fmla="*/ 2202180 w 2227529"/>
              <a:gd name="connsiteY13" fmla="*/ 1787980 h 1792552"/>
              <a:gd name="connsiteX14" fmla="*/ 2202180 w 2227529"/>
              <a:gd name="connsiteY14" fmla="*/ 1788742 h 1792552"/>
              <a:gd name="connsiteX15" fmla="*/ 2202180 w 2227529"/>
              <a:gd name="connsiteY15" fmla="*/ 1750642 h 1792552"/>
              <a:gd name="connsiteX16" fmla="*/ 2202180 w 2227529"/>
              <a:gd name="connsiteY16" fmla="*/ 1751404 h 1792552"/>
              <a:gd name="connsiteX17" fmla="*/ 2200656 w 2227529"/>
              <a:gd name="connsiteY17" fmla="*/ 84148 h 1792552"/>
              <a:gd name="connsiteX18" fmla="*/ 2200656 w 2227529"/>
              <a:gd name="connsiteY18" fmla="*/ 84910 h 1792552"/>
              <a:gd name="connsiteX19" fmla="*/ 2200656 w 2227529"/>
              <a:gd name="connsiteY19" fmla="*/ 77290 h 1792552"/>
              <a:gd name="connsiteX20" fmla="*/ 2200656 w 2227529"/>
              <a:gd name="connsiteY20" fmla="*/ 78052 h 1792552"/>
              <a:gd name="connsiteX21" fmla="*/ 2199881 w 2227529"/>
              <a:gd name="connsiteY21" fmla="*/ 71194 h 1792552"/>
              <a:gd name="connsiteX22" fmla="*/ 2199881 w 2227529"/>
              <a:gd name="connsiteY22" fmla="*/ 71956 h 1792552"/>
              <a:gd name="connsiteX23" fmla="*/ 2199119 w 2227529"/>
              <a:gd name="connsiteY23" fmla="*/ 65098 h 1792552"/>
              <a:gd name="connsiteX24" fmla="*/ 2199119 w 2227529"/>
              <a:gd name="connsiteY24" fmla="*/ 65860 h 1792552"/>
              <a:gd name="connsiteX25" fmla="*/ 2197595 w 2227529"/>
              <a:gd name="connsiteY25" fmla="*/ 59764 h 1792552"/>
              <a:gd name="connsiteX26" fmla="*/ 2197595 w 2227529"/>
              <a:gd name="connsiteY26" fmla="*/ 60526 h 1792552"/>
              <a:gd name="connsiteX27" fmla="*/ 2196071 w 2227529"/>
              <a:gd name="connsiteY27" fmla="*/ 53668 h 1792552"/>
              <a:gd name="connsiteX28" fmla="*/ 2196071 w 2227529"/>
              <a:gd name="connsiteY28" fmla="*/ 55192 h 1792552"/>
              <a:gd name="connsiteX29" fmla="*/ 2193785 w 2227529"/>
              <a:gd name="connsiteY29" fmla="*/ 49096 h 1792552"/>
              <a:gd name="connsiteX30" fmla="*/ 2194547 w 2227529"/>
              <a:gd name="connsiteY30" fmla="*/ 49858 h 1792552"/>
              <a:gd name="connsiteX31" fmla="*/ 2191511 w 2227529"/>
              <a:gd name="connsiteY31" fmla="*/ 44524 h 1792552"/>
              <a:gd name="connsiteX32" fmla="*/ 2192273 w 2227529"/>
              <a:gd name="connsiteY32" fmla="*/ 45286 h 1792552"/>
              <a:gd name="connsiteX33" fmla="*/ 2189226 w 2227529"/>
              <a:gd name="connsiteY33" fmla="*/ 40714 h 1792552"/>
              <a:gd name="connsiteX34" fmla="*/ 2189226 w 2227529"/>
              <a:gd name="connsiteY34" fmla="*/ 41476 h 1792552"/>
              <a:gd name="connsiteX35" fmla="*/ 2186178 w 2227529"/>
              <a:gd name="connsiteY35" fmla="*/ 36904 h 1792552"/>
              <a:gd name="connsiteX36" fmla="*/ 2186940 w 2227529"/>
              <a:gd name="connsiteY36" fmla="*/ 37666 h 1792552"/>
              <a:gd name="connsiteX37" fmla="*/ 2183130 w 2227529"/>
              <a:gd name="connsiteY37" fmla="*/ 33856 h 1792552"/>
              <a:gd name="connsiteX38" fmla="*/ 2183879 w 2227529"/>
              <a:gd name="connsiteY38" fmla="*/ 34618 h 1792552"/>
              <a:gd name="connsiteX39" fmla="*/ 2180069 w 2227529"/>
              <a:gd name="connsiteY39" fmla="*/ 30808 h 1792552"/>
              <a:gd name="connsiteX40" fmla="*/ 2181606 w 2227529"/>
              <a:gd name="connsiteY40" fmla="*/ 31570 h 1792552"/>
              <a:gd name="connsiteX41" fmla="*/ 2177021 w 2227529"/>
              <a:gd name="connsiteY41" fmla="*/ 28522 h 1792552"/>
              <a:gd name="connsiteX42" fmla="*/ 2178545 w 2227529"/>
              <a:gd name="connsiteY42" fmla="*/ 29284 h 1792552"/>
              <a:gd name="connsiteX43" fmla="*/ 2173985 w 2227529"/>
              <a:gd name="connsiteY43" fmla="*/ 26998 h 1792552"/>
              <a:gd name="connsiteX44" fmla="*/ 2175497 w 2227529"/>
              <a:gd name="connsiteY44" fmla="*/ 27760 h 1792552"/>
              <a:gd name="connsiteX45" fmla="*/ 2170938 w 2227529"/>
              <a:gd name="connsiteY45" fmla="*/ 26236 h 1792552"/>
              <a:gd name="connsiteX46" fmla="*/ 2172461 w 2227529"/>
              <a:gd name="connsiteY46" fmla="*/ 26998 h 1792552"/>
              <a:gd name="connsiteX47" fmla="*/ 2167890 w 2227529"/>
              <a:gd name="connsiteY47" fmla="*/ 25474 h 1792552"/>
              <a:gd name="connsiteX48" fmla="*/ 2169414 w 2227529"/>
              <a:gd name="connsiteY48" fmla="*/ 26236 h 1792552"/>
              <a:gd name="connsiteX49" fmla="*/ 2164829 w 2227529"/>
              <a:gd name="connsiteY49" fmla="*/ 25474 h 1792552"/>
              <a:gd name="connsiteX50" fmla="*/ 2165604 w 2227529"/>
              <a:gd name="connsiteY50" fmla="*/ 25474 h 1792552"/>
              <a:gd name="connsiteX51" fmla="*/ 0 w 2227529"/>
              <a:gd name="connsiteY51" fmla="*/ 25474 h 1792552"/>
              <a:gd name="connsiteX52" fmla="*/ 0 w 2227529"/>
              <a:gd name="connsiteY52" fmla="*/ 328 h 179255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</a:cxnLst>
            <a:rect l="l" t="t" r="r" b="b"/>
            <a:pathLst>
              <a:path w="2227529" h="1792552">
                <a:moveTo>
                  <a:pt x="0" y="328"/>
                </a:moveTo>
                <a:cubicBezTo>
                  <a:pt x="593344" y="328"/>
                  <a:pt x="1186688" y="328"/>
                  <a:pt x="1780019" y="328"/>
                </a:cubicBezTo>
                <a:cubicBezTo>
                  <a:pt x="1883143" y="328"/>
                  <a:pt x="1986280" y="328"/>
                  <a:pt x="2089404" y="328"/>
                </a:cubicBezTo>
                <a:cubicBezTo>
                  <a:pt x="2113915" y="2500"/>
                  <a:pt x="2163826" y="-3989"/>
                  <a:pt x="2185416" y="4138"/>
                </a:cubicBezTo>
                <a:cubicBezTo>
                  <a:pt x="2199982" y="12050"/>
                  <a:pt x="2210333" y="24344"/>
                  <a:pt x="2217407" y="39190"/>
                </a:cubicBezTo>
                <a:cubicBezTo>
                  <a:pt x="2239264" y="95185"/>
                  <a:pt x="2219490" y="181621"/>
                  <a:pt x="2226564" y="237310"/>
                </a:cubicBezTo>
                <a:cubicBezTo>
                  <a:pt x="2226564" y="541348"/>
                  <a:pt x="2226564" y="845386"/>
                  <a:pt x="2226564" y="1149424"/>
                </a:cubicBezTo>
                <a:cubicBezTo>
                  <a:pt x="2225916" y="1361324"/>
                  <a:pt x="2227668" y="1573058"/>
                  <a:pt x="2227326" y="1784932"/>
                </a:cubicBezTo>
                <a:lnTo>
                  <a:pt x="2227326" y="1784170"/>
                </a:lnTo>
                <a:lnTo>
                  <a:pt x="2227326" y="1792552"/>
                </a:lnTo>
                <a:lnTo>
                  <a:pt x="2202180" y="1792552"/>
                </a:lnTo>
                <a:lnTo>
                  <a:pt x="2202180" y="1791790"/>
                </a:lnTo>
                <a:lnTo>
                  <a:pt x="2202180" y="1792552"/>
                </a:lnTo>
                <a:lnTo>
                  <a:pt x="2202180" y="1787980"/>
                </a:lnTo>
                <a:lnTo>
                  <a:pt x="2202180" y="1788742"/>
                </a:lnTo>
                <a:cubicBezTo>
                  <a:pt x="2202180" y="1776042"/>
                  <a:pt x="2202180" y="1763342"/>
                  <a:pt x="2202180" y="1750642"/>
                </a:cubicBezTo>
                <a:lnTo>
                  <a:pt x="2202180" y="1751404"/>
                </a:lnTo>
                <a:cubicBezTo>
                  <a:pt x="2200161" y="1195779"/>
                  <a:pt x="2202268" y="639850"/>
                  <a:pt x="2200656" y="84148"/>
                </a:cubicBezTo>
                <a:lnTo>
                  <a:pt x="2200656" y="84910"/>
                </a:lnTo>
                <a:lnTo>
                  <a:pt x="2200656" y="77290"/>
                </a:lnTo>
                <a:lnTo>
                  <a:pt x="2200656" y="78052"/>
                </a:lnTo>
                <a:lnTo>
                  <a:pt x="2199881" y="71194"/>
                </a:lnTo>
                <a:lnTo>
                  <a:pt x="2199881" y="71956"/>
                </a:lnTo>
                <a:lnTo>
                  <a:pt x="2199119" y="65098"/>
                </a:lnTo>
                <a:lnTo>
                  <a:pt x="2199119" y="65860"/>
                </a:lnTo>
                <a:lnTo>
                  <a:pt x="2197595" y="59764"/>
                </a:lnTo>
                <a:lnTo>
                  <a:pt x="2197595" y="60526"/>
                </a:lnTo>
                <a:lnTo>
                  <a:pt x="2196071" y="53668"/>
                </a:lnTo>
                <a:lnTo>
                  <a:pt x="2196071" y="55192"/>
                </a:lnTo>
                <a:lnTo>
                  <a:pt x="2193785" y="49096"/>
                </a:lnTo>
                <a:lnTo>
                  <a:pt x="2194547" y="49858"/>
                </a:lnTo>
                <a:lnTo>
                  <a:pt x="2191511" y="44524"/>
                </a:lnTo>
                <a:lnTo>
                  <a:pt x="2192273" y="45286"/>
                </a:lnTo>
                <a:lnTo>
                  <a:pt x="2189226" y="40714"/>
                </a:lnTo>
                <a:lnTo>
                  <a:pt x="2189226" y="41476"/>
                </a:lnTo>
                <a:lnTo>
                  <a:pt x="2186178" y="36904"/>
                </a:lnTo>
                <a:lnTo>
                  <a:pt x="2186940" y="37666"/>
                </a:lnTo>
                <a:lnTo>
                  <a:pt x="2183130" y="33856"/>
                </a:lnTo>
                <a:lnTo>
                  <a:pt x="2183879" y="34618"/>
                </a:lnTo>
                <a:lnTo>
                  <a:pt x="2180069" y="30808"/>
                </a:lnTo>
                <a:lnTo>
                  <a:pt x="2181606" y="31570"/>
                </a:lnTo>
                <a:lnTo>
                  <a:pt x="2177021" y="28522"/>
                </a:lnTo>
                <a:lnTo>
                  <a:pt x="2178545" y="29284"/>
                </a:lnTo>
                <a:lnTo>
                  <a:pt x="2173985" y="26998"/>
                </a:lnTo>
                <a:lnTo>
                  <a:pt x="2175497" y="27760"/>
                </a:lnTo>
                <a:lnTo>
                  <a:pt x="2170938" y="26236"/>
                </a:lnTo>
                <a:lnTo>
                  <a:pt x="2172461" y="26998"/>
                </a:lnTo>
                <a:lnTo>
                  <a:pt x="2167890" y="25474"/>
                </a:lnTo>
                <a:lnTo>
                  <a:pt x="2169414" y="26236"/>
                </a:lnTo>
                <a:lnTo>
                  <a:pt x="2164829" y="25474"/>
                </a:lnTo>
                <a:lnTo>
                  <a:pt x="2165604" y="25474"/>
                </a:lnTo>
                <a:cubicBezTo>
                  <a:pt x="1443735" y="25474"/>
                  <a:pt x="721867" y="25474"/>
                  <a:pt x="0" y="25474"/>
                </a:cubicBezTo>
                <a:lnTo>
                  <a:pt x="0" y="328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3"/>
          <p:cNvSpPr/>
          <p:nvPr/>
        </p:nvSpPr>
        <p:spPr>
          <a:xfrm>
            <a:off x="4653419" y="3862578"/>
            <a:ext cx="99822" cy="936497"/>
          </a:xfrm>
          <a:custGeom>
            <a:avLst/>
            <a:gdLst>
              <a:gd name="connsiteX0" fmla="*/ 0 w 99822"/>
              <a:gd name="connsiteY0" fmla="*/ 936497 h 936497"/>
              <a:gd name="connsiteX1" fmla="*/ 0 w 99822"/>
              <a:gd name="connsiteY1" fmla="*/ 128777 h 936497"/>
              <a:gd name="connsiteX2" fmla="*/ 99821 w 99822"/>
              <a:gd name="connsiteY2" fmla="*/ 0 h 936497"/>
              <a:gd name="connsiteX3" fmla="*/ 99821 w 99822"/>
              <a:gd name="connsiteY3" fmla="*/ 25145 h 936497"/>
              <a:gd name="connsiteX4" fmla="*/ 84582 w 99822"/>
              <a:gd name="connsiteY4" fmla="*/ 25145 h 936497"/>
              <a:gd name="connsiteX5" fmla="*/ 85344 w 99822"/>
              <a:gd name="connsiteY5" fmla="*/ 25145 h 936497"/>
              <a:gd name="connsiteX6" fmla="*/ 77723 w 99822"/>
              <a:gd name="connsiteY6" fmla="*/ 25907 h 936497"/>
              <a:gd name="connsiteX7" fmla="*/ 78485 w 99822"/>
              <a:gd name="connsiteY7" fmla="*/ 25907 h 936497"/>
              <a:gd name="connsiteX8" fmla="*/ 71627 w 99822"/>
              <a:gd name="connsiteY8" fmla="*/ 26669 h 936497"/>
              <a:gd name="connsiteX9" fmla="*/ 73151 w 99822"/>
              <a:gd name="connsiteY9" fmla="*/ 26669 h 936497"/>
              <a:gd name="connsiteX10" fmla="*/ 65532 w 99822"/>
              <a:gd name="connsiteY10" fmla="*/ 28193 h 936497"/>
              <a:gd name="connsiteX11" fmla="*/ 67055 w 99822"/>
              <a:gd name="connsiteY11" fmla="*/ 27431 h 936497"/>
              <a:gd name="connsiteX12" fmla="*/ 60197 w 99822"/>
              <a:gd name="connsiteY12" fmla="*/ 29717 h 936497"/>
              <a:gd name="connsiteX13" fmla="*/ 61721 w 99822"/>
              <a:gd name="connsiteY13" fmla="*/ 29717 h 936497"/>
              <a:gd name="connsiteX14" fmla="*/ 55625 w 99822"/>
              <a:gd name="connsiteY14" fmla="*/ 32765 h 936497"/>
              <a:gd name="connsiteX15" fmla="*/ 56388 w 99822"/>
              <a:gd name="connsiteY15" fmla="*/ 32003 h 936497"/>
              <a:gd name="connsiteX16" fmla="*/ 50291 w 99822"/>
              <a:gd name="connsiteY16" fmla="*/ 35813 h 936497"/>
              <a:gd name="connsiteX17" fmla="*/ 51815 w 99822"/>
              <a:gd name="connsiteY17" fmla="*/ 35051 h 936497"/>
              <a:gd name="connsiteX18" fmla="*/ 46482 w 99822"/>
              <a:gd name="connsiteY18" fmla="*/ 38861 h 936497"/>
              <a:gd name="connsiteX19" fmla="*/ 47244 w 99822"/>
              <a:gd name="connsiteY19" fmla="*/ 38100 h 936497"/>
              <a:gd name="connsiteX20" fmla="*/ 41909 w 99822"/>
              <a:gd name="connsiteY20" fmla="*/ 42671 h 936497"/>
              <a:gd name="connsiteX21" fmla="*/ 42671 w 99822"/>
              <a:gd name="connsiteY21" fmla="*/ 41909 h 936497"/>
              <a:gd name="connsiteX22" fmla="*/ 38100 w 99822"/>
              <a:gd name="connsiteY22" fmla="*/ 46481 h 936497"/>
              <a:gd name="connsiteX23" fmla="*/ 38861 w 99822"/>
              <a:gd name="connsiteY23" fmla="*/ 45719 h 936497"/>
              <a:gd name="connsiteX24" fmla="*/ 35051 w 99822"/>
              <a:gd name="connsiteY24" fmla="*/ 51053 h 936497"/>
              <a:gd name="connsiteX25" fmla="*/ 35813 w 99822"/>
              <a:gd name="connsiteY25" fmla="*/ 50291 h 936497"/>
              <a:gd name="connsiteX26" fmla="*/ 32003 w 99822"/>
              <a:gd name="connsiteY26" fmla="*/ 56387 h 936497"/>
              <a:gd name="connsiteX27" fmla="*/ 32765 w 99822"/>
              <a:gd name="connsiteY27" fmla="*/ 54863 h 936497"/>
              <a:gd name="connsiteX28" fmla="*/ 29717 w 99822"/>
              <a:gd name="connsiteY28" fmla="*/ 61721 h 936497"/>
              <a:gd name="connsiteX29" fmla="*/ 30479 w 99822"/>
              <a:gd name="connsiteY29" fmla="*/ 60197 h 936497"/>
              <a:gd name="connsiteX30" fmla="*/ 28194 w 99822"/>
              <a:gd name="connsiteY30" fmla="*/ 67055 h 936497"/>
              <a:gd name="connsiteX31" fmla="*/ 28194 w 99822"/>
              <a:gd name="connsiteY31" fmla="*/ 65531 h 936497"/>
              <a:gd name="connsiteX32" fmla="*/ 26669 w 99822"/>
              <a:gd name="connsiteY32" fmla="*/ 72389 h 936497"/>
              <a:gd name="connsiteX33" fmla="*/ 26669 w 99822"/>
              <a:gd name="connsiteY33" fmla="*/ 70865 h 936497"/>
              <a:gd name="connsiteX34" fmla="*/ 25907 w 99822"/>
              <a:gd name="connsiteY34" fmla="*/ 78485 h 936497"/>
              <a:gd name="connsiteX35" fmla="*/ 25907 w 99822"/>
              <a:gd name="connsiteY35" fmla="*/ 76961 h 936497"/>
              <a:gd name="connsiteX36" fmla="*/ 25145 w 99822"/>
              <a:gd name="connsiteY36" fmla="*/ 84581 h 936497"/>
              <a:gd name="connsiteX37" fmla="*/ 25145 w 99822"/>
              <a:gd name="connsiteY37" fmla="*/ 83819 h 936497"/>
              <a:gd name="connsiteX38" fmla="*/ 25145 w 99822"/>
              <a:gd name="connsiteY38" fmla="*/ 936497 h 936497"/>
              <a:gd name="connsiteX39" fmla="*/ 0 w 99822"/>
              <a:gd name="connsiteY39" fmla="*/ 936497 h 93649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</a:cxnLst>
            <a:rect l="l" t="t" r="r" b="b"/>
            <a:pathLst>
              <a:path w="99822" h="936497">
                <a:moveTo>
                  <a:pt x="0" y="936497"/>
                </a:moveTo>
                <a:cubicBezTo>
                  <a:pt x="0" y="667257"/>
                  <a:pt x="0" y="398017"/>
                  <a:pt x="0" y="128777"/>
                </a:cubicBezTo>
                <a:cubicBezTo>
                  <a:pt x="-5219" y="55283"/>
                  <a:pt x="11315" y="-2959"/>
                  <a:pt x="99821" y="0"/>
                </a:cubicBezTo>
                <a:lnTo>
                  <a:pt x="99821" y="25145"/>
                </a:lnTo>
                <a:cubicBezTo>
                  <a:pt x="94741" y="25145"/>
                  <a:pt x="89661" y="25145"/>
                  <a:pt x="84582" y="25145"/>
                </a:cubicBezTo>
                <a:lnTo>
                  <a:pt x="85344" y="25145"/>
                </a:lnTo>
                <a:lnTo>
                  <a:pt x="77723" y="25907"/>
                </a:lnTo>
                <a:lnTo>
                  <a:pt x="78485" y="25907"/>
                </a:lnTo>
                <a:lnTo>
                  <a:pt x="71627" y="26669"/>
                </a:lnTo>
                <a:lnTo>
                  <a:pt x="73151" y="26669"/>
                </a:lnTo>
                <a:lnTo>
                  <a:pt x="65532" y="28193"/>
                </a:lnTo>
                <a:lnTo>
                  <a:pt x="67055" y="27431"/>
                </a:lnTo>
                <a:lnTo>
                  <a:pt x="60197" y="29717"/>
                </a:lnTo>
                <a:lnTo>
                  <a:pt x="61721" y="29717"/>
                </a:lnTo>
                <a:lnTo>
                  <a:pt x="55625" y="32765"/>
                </a:lnTo>
                <a:lnTo>
                  <a:pt x="56388" y="32003"/>
                </a:lnTo>
                <a:lnTo>
                  <a:pt x="50291" y="35813"/>
                </a:lnTo>
                <a:lnTo>
                  <a:pt x="51815" y="35051"/>
                </a:lnTo>
                <a:lnTo>
                  <a:pt x="46482" y="38861"/>
                </a:lnTo>
                <a:lnTo>
                  <a:pt x="47244" y="38100"/>
                </a:lnTo>
                <a:lnTo>
                  <a:pt x="41909" y="42671"/>
                </a:lnTo>
                <a:lnTo>
                  <a:pt x="42671" y="41909"/>
                </a:lnTo>
                <a:lnTo>
                  <a:pt x="38100" y="46481"/>
                </a:lnTo>
                <a:lnTo>
                  <a:pt x="38861" y="45719"/>
                </a:lnTo>
                <a:lnTo>
                  <a:pt x="35051" y="51053"/>
                </a:lnTo>
                <a:lnTo>
                  <a:pt x="35813" y="50291"/>
                </a:lnTo>
                <a:lnTo>
                  <a:pt x="32003" y="56387"/>
                </a:lnTo>
                <a:lnTo>
                  <a:pt x="32765" y="54863"/>
                </a:lnTo>
                <a:lnTo>
                  <a:pt x="29717" y="61721"/>
                </a:lnTo>
                <a:lnTo>
                  <a:pt x="30479" y="60197"/>
                </a:lnTo>
                <a:lnTo>
                  <a:pt x="28194" y="67055"/>
                </a:lnTo>
                <a:lnTo>
                  <a:pt x="28194" y="65531"/>
                </a:lnTo>
                <a:lnTo>
                  <a:pt x="26669" y="72389"/>
                </a:lnTo>
                <a:lnTo>
                  <a:pt x="26669" y="70865"/>
                </a:lnTo>
                <a:lnTo>
                  <a:pt x="25907" y="78485"/>
                </a:lnTo>
                <a:lnTo>
                  <a:pt x="25907" y="76961"/>
                </a:lnTo>
                <a:lnTo>
                  <a:pt x="25145" y="84581"/>
                </a:lnTo>
                <a:lnTo>
                  <a:pt x="25145" y="83819"/>
                </a:lnTo>
                <a:cubicBezTo>
                  <a:pt x="25145" y="368045"/>
                  <a:pt x="25145" y="652271"/>
                  <a:pt x="25145" y="936497"/>
                </a:cubicBezTo>
                <a:lnTo>
                  <a:pt x="0" y="936497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9800" y="1257300"/>
            <a:ext cx="2133600" cy="1638300"/>
          </a:xfrm>
          <a:prstGeom prst="rect">
            <a:avLst/>
          </a:prstGeom>
          <a:noFill/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49800" y="3949700"/>
            <a:ext cx="2133600" cy="1638300"/>
          </a:xfrm>
          <a:prstGeom prst="rect">
            <a:avLst/>
          </a:prstGeom>
          <a:noFill/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59600" y="1562100"/>
            <a:ext cx="2971800" cy="19812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5232400" y="1917700"/>
            <a:ext cx="1143000" cy="292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00"/>
              </a:lnSpc>
              <a:tabLst/>
            </a:pPr>
            <a:r>
              <a:rPr lang="en-US" altLang="zh-CN" sz="1800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一见钟情？</a:t>
            </a:r>
          </a:p>
        </p:txBody>
      </p:sp>
      <p:sp>
        <p:nvSpPr>
          <p:cNvPr id="18" name="TextBox 1"/>
          <p:cNvSpPr txBox="1"/>
          <p:nvPr/>
        </p:nvSpPr>
        <p:spPr>
          <a:xfrm>
            <a:off x="5232400" y="4610100"/>
            <a:ext cx="1143000" cy="292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00"/>
              </a:lnSpc>
              <a:tabLst/>
            </a:pPr>
            <a:r>
              <a:rPr lang="en-US" altLang="zh-CN" sz="1800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友达恋人？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774839" y="348995"/>
            <a:ext cx="9144000" cy="6858000"/>
          </a:xfrm>
          <a:custGeom>
            <a:avLst/>
            <a:gdLst>
              <a:gd name="connsiteX0" fmla="*/ 0 w 9144000"/>
              <a:gd name="connsiteY0" fmla="*/ 0 h 6858000"/>
              <a:gd name="connsiteX1" fmla="*/ 0 w 9144000"/>
              <a:gd name="connsiteY1" fmla="*/ 6857999 h 6858000"/>
              <a:gd name="connsiteX2" fmla="*/ 9143999 w 9144000"/>
              <a:gd name="connsiteY2" fmla="*/ 6857999 h 6858000"/>
              <a:gd name="connsiteX3" fmla="*/ 9143999 w 9144000"/>
              <a:gd name="connsiteY3" fmla="*/ 0 h 6858000"/>
              <a:gd name="connsiteX4" fmla="*/ 0 w 9144000"/>
              <a:gd name="connsiteY4" fmla="*/ 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0" y="6857999"/>
                </a:lnTo>
                <a:lnTo>
                  <a:pt x="9143999" y="6857999"/>
                </a:lnTo>
                <a:lnTo>
                  <a:pt x="9143999" y="0"/>
                </a:lnTo>
                <a:lnTo>
                  <a:pt x="0" y="0"/>
                </a:lnTo>
              </a:path>
            </a:pathLst>
          </a:custGeom>
          <a:solidFill>
            <a:srgbClr val="00B0F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30200"/>
            <a:ext cx="9169400" cy="6883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774839" y="361695"/>
            <a:ext cx="9144000" cy="6845300"/>
          </a:xfrm>
          <a:custGeom>
            <a:avLst/>
            <a:gdLst>
              <a:gd name="connsiteX0" fmla="*/ 0 w 9144000"/>
              <a:gd name="connsiteY0" fmla="*/ 0 h 6845300"/>
              <a:gd name="connsiteX1" fmla="*/ 9143999 w 9144000"/>
              <a:gd name="connsiteY1" fmla="*/ 0 h 6845300"/>
              <a:gd name="connsiteX2" fmla="*/ 9143999 w 9144000"/>
              <a:gd name="connsiteY2" fmla="*/ 6845299 h 6845300"/>
              <a:gd name="connsiteX3" fmla="*/ 0 w 9144000"/>
              <a:gd name="connsiteY3" fmla="*/ 6845299 h 6845300"/>
              <a:gd name="connsiteX4" fmla="*/ 0 w 9144000"/>
              <a:gd name="connsiteY4" fmla="*/ 0 h 68453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45300">
                <a:moveTo>
                  <a:pt x="0" y="0"/>
                </a:moveTo>
                <a:lnTo>
                  <a:pt x="9143999" y="0"/>
                </a:lnTo>
                <a:lnTo>
                  <a:pt x="9143999" y="6845299"/>
                </a:lnTo>
                <a:lnTo>
                  <a:pt x="0" y="6845299"/>
                </a:lnTo>
                <a:lnTo>
                  <a:pt x="0" y="0"/>
                </a:lnTo>
              </a:path>
            </a:pathLst>
          </a:custGeom>
          <a:solidFill>
            <a:srgbClr val="00B0F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74839" y="3515105"/>
            <a:ext cx="2878836" cy="28194"/>
          </a:xfrm>
          <a:custGeom>
            <a:avLst/>
            <a:gdLst>
              <a:gd name="connsiteX0" fmla="*/ 0 w 2878836"/>
              <a:gd name="connsiteY0" fmla="*/ 14097 h 28194"/>
              <a:gd name="connsiteX1" fmla="*/ 2878836 w 2878836"/>
              <a:gd name="connsiteY1" fmla="*/ 14097 h 2819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2878836" h="28194">
                <a:moveTo>
                  <a:pt x="0" y="14097"/>
                </a:moveTo>
                <a:lnTo>
                  <a:pt x="2878836" y="14097"/>
                </a:lnTo>
              </a:path>
            </a:pathLst>
          </a:custGeom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3417265" y="2115502"/>
            <a:ext cx="913257" cy="2846343"/>
          </a:xfrm>
          <a:custGeom>
            <a:avLst/>
            <a:gdLst>
              <a:gd name="connsiteX0" fmla="*/ 132016 w 913257"/>
              <a:gd name="connsiteY0" fmla="*/ 2830639 h 2846343"/>
              <a:gd name="connsiteX1" fmla="*/ 173926 w 913257"/>
              <a:gd name="connsiteY1" fmla="*/ 2809303 h 2846343"/>
              <a:gd name="connsiteX2" fmla="*/ 180784 w 913257"/>
              <a:gd name="connsiteY2" fmla="*/ 2775775 h 2846343"/>
              <a:gd name="connsiteX3" fmla="*/ 205930 w 913257"/>
              <a:gd name="connsiteY3" fmla="*/ 2759011 h 2846343"/>
              <a:gd name="connsiteX4" fmla="*/ 231838 w 913257"/>
              <a:gd name="connsiteY4" fmla="*/ 2743771 h 2846343"/>
              <a:gd name="connsiteX5" fmla="*/ 237934 w 913257"/>
              <a:gd name="connsiteY5" fmla="*/ 2705671 h 2846343"/>
              <a:gd name="connsiteX6" fmla="*/ 237934 w 913257"/>
              <a:gd name="connsiteY6" fmla="*/ 2687383 h 2846343"/>
              <a:gd name="connsiteX7" fmla="*/ 267652 w 913257"/>
              <a:gd name="connsiteY7" fmla="*/ 2640139 h 2846343"/>
              <a:gd name="connsiteX8" fmla="*/ 290512 w 913257"/>
              <a:gd name="connsiteY8" fmla="*/ 2615755 h 2846343"/>
              <a:gd name="connsiteX9" fmla="*/ 298132 w 913257"/>
              <a:gd name="connsiteY9" fmla="*/ 2555557 h 2846343"/>
              <a:gd name="connsiteX10" fmla="*/ 303466 w 913257"/>
              <a:gd name="connsiteY10" fmla="*/ 2481643 h 2846343"/>
              <a:gd name="connsiteX11" fmla="*/ 311086 w 913257"/>
              <a:gd name="connsiteY11" fmla="*/ 2390965 h 2846343"/>
              <a:gd name="connsiteX12" fmla="*/ 320230 w 913257"/>
              <a:gd name="connsiteY12" fmla="*/ 2227135 h 2846343"/>
              <a:gd name="connsiteX13" fmla="*/ 343090 w 913257"/>
              <a:gd name="connsiteY13" fmla="*/ 2118169 h 2846343"/>
              <a:gd name="connsiteX14" fmla="*/ 382714 w 913257"/>
              <a:gd name="connsiteY14" fmla="*/ 1942909 h 2846343"/>
              <a:gd name="connsiteX15" fmla="*/ 403288 w 913257"/>
              <a:gd name="connsiteY15" fmla="*/ 1844611 h 2846343"/>
              <a:gd name="connsiteX16" fmla="*/ 426148 w 913257"/>
              <a:gd name="connsiteY16" fmla="*/ 1784413 h 2846343"/>
              <a:gd name="connsiteX17" fmla="*/ 467296 w 913257"/>
              <a:gd name="connsiteY17" fmla="*/ 1880425 h 2846343"/>
              <a:gd name="connsiteX18" fmla="*/ 484060 w 913257"/>
              <a:gd name="connsiteY18" fmla="*/ 1967293 h 2846343"/>
              <a:gd name="connsiteX19" fmla="*/ 523684 w 913257"/>
              <a:gd name="connsiteY19" fmla="*/ 2078545 h 2846343"/>
              <a:gd name="connsiteX20" fmla="*/ 551878 w 913257"/>
              <a:gd name="connsiteY20" fmla="*/ 2147887 h 2846343"/>
              <a:gd name="connsiteX21" fmla="*/ 567118 w 913257"/>
              <a:gd name="connsiteY21" fmla="*/ 2242375 h 2846343"/>
              <a:gd name="connsiteX22" fmla="*/ 583882 w 913257"/>
              <a:gd name="connsiteY22" fmla="*/ 2306383 h 2846343"/>
              <a:gd name="connsiteX23" fmla="*/ 587692 w 913257"/>
              <a:gd name="connsiteY23" fmla="*/ 2380297 h 2846343"/>
              <a:gd name="connsiteX24" fmla="*/ 591502 w 913257"/>
              <a:gd name="connsiteY24" fmla="*/ 2461069 h 2846343"/>
              <a:gd name="connsiteX25" fmla="*/ 599122 w 913257"/>
              <a:gd name="connsiteY25" fmla="*/ 2538031 h 2846343"/>
              <a:gd name="connsiteX26" fmla="*/ 627316 w 913257"/>
              <a:gd name="connsiteY26" fmla="*/ 2605849 h 2846343"/>
              <a:gd name="connsiteX27" fmla="*/ 674560 w 913257"/>
              <a:gd name="connsiteY27" fmla="*/ 2660713 h 2846343"/>
              <a:gd name="connsiteX28" fmla="*/ 685228 w 913257"/>
              <a:gd name="connsiteY28" fmla="*/ 2698813 h 2846343"/>
              <a:gd name="connsiteX29" fmla="*/ 698944 w 913257"/>
              <a:gd name="connsiteY29" fmla="*/ 2751391 h 2846343"/>
              <a:gd name="connsiteX30" fmla="*/ 719518 w 913257"/>
              <a:gd name="connsiteY30" fmla="*/ 2777299 h 2846343"/>
              <a:gd name="connsiteX31" fmla="*/ 764476 w 913257"/>
              <a:gd name="connsiteY31" fmla="*/ 2806255 h 2846343"/>
              <a:gd name="connsiteX32" fmla="*/ 896302 w 913257"/>
              <a:gd name="connsiteY32" fmla="*/ 2779585 h 2846343"/>
              <a:gd name="connsiteX33" fmla="*/ 860488 w 913257"/>
              <a:gd name="connsiteY33" fmla="*/ 2679763 h 2846343"/>
              <a:gd name="connsiteX34" fmla="*/ 806386 w 913257"/>
              <a:gd name="connsiteY34" fmla="*/ 2566225 h 2846343"/>
              <a:gd name="connsiteX35" fmla="*/ 800290 w 913257"/>
              <a:gd name="connsiteY35" fmla="*/ 2425255 h 2846343"/>
              <a:gd name="connsiteX36" fmla="*/ 785050 w 913257"/>
              <a:gd name="connsiteY36" fmla="*/ 2349817 h 2846343"/>
              <a:gd name="connsiteX37" fmla="*/ 792670 w 913257"/>
              <a:gd name="connsiteY37" fmla="*/ 2105215 h 2846343"/>
              <a:gd name="connsiteX38" fmla="*/ 778192 w 913257"/>
              <a:gd name="connsiteY38" fmla="*/ 1963483 h 2846343"/>
              <a:gd name="connsiteX39" fmla="*/ 760666 w 913257"/>
              <a:gd name="connsiteY39" fmla="*/ 1856041 h 2846343"/>
              <a:gd name="connsiteX40" fmla="*/ 779716 w 913257"/>
              <a:gd name="connsiteY40" fmla="*/ 1692211 h 2846343"/>
              <a:gd name="connsiteX41" fmla="*/ 781240 w 913257"/>
              <a:gd name="connsiteY41" fmla="*/ 1633537 h 2846343"/>
              <a:gd name="connsiteX42" fmla="*/ 823150 w 913257"/>
              <a:gd name="connsiteY42" fmla="*/ 1615249 h 2846343"/>
              <a:gd name="connsiteX43" fmla="*/ 828484 w 913257"/>
              <a:gd name="connsiteY43" fmla="*/ 1587055 h 2846343"/>
              <a:gd name="connsiteX44" fmla="*/ 813244 w 913257"/>
              <a:gd name="connsiteY44" fmla="*/ 1496377 h 2846343"/>
              <a:gd name="connsiteX45" fmla="*/ 855154 w 913257"/>
              <a:gd name="connsiteY45" fmla="*/ 1447609 h 2846343"/>
              <a:gd name="connsiteX46" fmla="*/ 888682 w 913257"/>
              <a:gd name="connsiteY46" fmla="*/ 1386649 h 2846343"/>
              <a:gd name="connsiteX47" fmla="*/ 884872 w 913257"/>
              <a:gd name="connsiteY47" fmla="*/ 1330261 h 2846343"/>
              <a:gd name="connsiteX48" fmla="*/ 905446 w 913257"/>
              <a:gd name="connsiteY48" fmla="*/ 1189291 h 2846343"/>
              <a:gd name="connsiteX49" fmla="*/ 911542 w 913257"/>
              <a:gd name="connsiteY49" fmla="*/ 1089469 h 2846343"/>
              <a:gd name="connsiteX50" fmla="*/ 909256 w 913257"/>
              <a:gd name="connsiteY50" fmla="*/ 998791 h 2846343"/>
              <a:gd name="connsiteX51" fmla="*/ 902398 w 913257"/>
              <a:gd name="connsiteY51" fmla="*/ 874585 h 2846343"/>
              <a:gd name="connsiteX52" fmla="*/ 905446 w 913257"/>
              <a:gd name="connsiteY52" fmla="*/ 787717 h 2846343"/>
              <a:gd name="connsiteX53" fmla="*/ 884872 w 913257"/>
              <a:gd name="connsiteY53" fmla="*/ 674941 h 2846343"/>
              <a:gd name="connsiteX54" fmla="*/ 858964 w 913257"/>
              <a:gd name="connsiteY54" fmla="*/ 580453 h 2846343"/>
              <a:gd name="connsiteX55" fmla="*/ 824674 w 913257"/>
              <a:gd name="connsiteY55" fmla="*/ 505015 h 2846343"/>
              <a:gd name="connsiteX56" fmla="*/ 621220 w 913257"/>
              <a:gd name="connsiteY56" fmla="*/ 448627 h 2846343"/>
              <a:gd name="connsiteX57" fmla="*/ 570928 w 913257"/>
              <a:gd name="connsiteY57" fmla="*/ 410527 h 2846343"/>
              <a:gd name="connsiteX58" fmla="*/ 540448 w 913257"/>
              <a:gd name="connsiteY58" fmla="*/ 373189 h 2846343"/>
              <a:gd name="connsiteX59" fmla="*/ 529018 w 913257"/>
              <a:gd name="connsiteY59" fmla="*/ 370903 h 2846343"/>
              <a:gd name="connsiteX60" fmla="*/ 522160 w 913257"/>
              <a:gd name="connsiteY60" fmla="*/ 341185 h 2846343"/>
              <a:gd name="connsiteX61" fmla="*/ 525208 w 913257"/>
              <a:gd name="connsiteY61" fmla="*/ 273367 h 2846343"/>
              <a:gd name="connsiteX62" fmla="*/ 555688 w 913257"/>
              <a:gd name="connsiteY62" fmla="*/ 165925 h 2846343"/>
              <a:gd name="connsiteX63" fmla="*/ 522160 w 913257"/>
              <a:gd name="connsiteY63" fmla="*/ 77533 h 2846343"/>
              <a:gd name="connsiteX64" fmla="*/ 440626 w 913257"/>
              <a:gd name="connsiteY64" fmla="*/ 11239 h 2846343"/>
              <a:gd name="connsiteX65" fmla="*/ 356044 w 913257"/>
              <a:gd name="connsiteY65" fmla="*/ 5905 h 2846343"/>
              <a:gd name="connsiteX66" fmla="*/ 269938 w 913257"/>
              <a:gd name="connsiteY66" fmla="*/ 90487 h 2846343"/>
              <a:gd name="connsiteX67" fmla="*/ 262318 w 913257"/>
              <a:gd name="connsiteY67" fmla="*/ 181165 h 2846343"/>
              <a:gd name="connsiteX68" fmla="*/ 263842 w 913257"/>
              <a:gd name="connsiteY68" fmla="*/ 207073 h 2846343"/>
              <a:gd name="connsiteX69" fmla="*/ 276796 w 913257"/>
              <a:gd name="connsiteY69" fmla="*/ 228409 h 2846343"/>
              <a:gd name="connsiteX70" fmla="*/ 279082 w 913257"/>
              <a:gd name="connsiteY70" fmla="*/ 288607 h 2846343"/>
              <a:gd name="connsiteX71" fmla="*/ 308800 w 913257"/>
              <a:gd name="connsiteY71" fmla="*/ 348805 h 2846343"/>
              <a:gd name="connsiteX72" fmla="*/ 330136 w 913257"/>
              <a:gd name="connsiteY72" fmla="*/ 378523 h 2846343"/>
              <a:gd name="connsiteX73" fmla="*/ 358330 w 913257"/>
              <a:gd name="connsiteY73" fmla="*/ 406717 h 2846343"/>
              <a:gd name="connsiteX74" fmla="*/ 363664 w 913257"/>
              <a:gd name="connsiteY74" fmla="*/ 420433 h 2846343"/>
              <a:gd name="connsiteX75" fmla="*/ 344614 w 913257"/>
              <a:gd name="connsiteY75" fmla="*/ 444817 h 2846343"/>
              <a:gd name="connsiteX76" fmla="*/ 330136 w 913257"/>
              <a:gd name="connsiteY76" fmla="*/ 473011 h 2846343"/>
              <a:gd name="connsiteX77" fmla="*/ 272986 w 913257"/>
              <a:gd name="connsiteY77" fmla="*/ 488251 h 2846343"/>
              <a:gd name="connsiteX78" fmla="*/ 141922 w 913257"/>
              <a:gd name="connsiteY78" fmla="*/ 552259 h 2846343"/>
              <a:gd name="connsiteX79" fmla="*/ 107632 w 913257"/>
              <a:gd name="connsiteY79" fmla="*/ 572833 h 2846343"/>
              <a:gd name="connsiteX80" fmla="*/ 90868 w 913257"/>
              <a:gd name="connsiteY80" fmla="*/ 631507 h 2846343"/>
              <a:gd name="connsiteX81" fmla="*/ 77914 w 913257"/>
              <a:gd name="connsiteY81" fmla="*/ 703135 h 2846343"/>
              <a:gd name="connsiteX82" fmla="*/ 70294 w 913257"/>
              <a:gd name="connsiteY82" fmla="*/ 806767 h 2846343"/>
              <a:gd name="connsiteX83" fmla="*/ 62674 w 913257"/>
              <a:gd name="connsiteY83" fmla="*/ 946213 h 2846343"/>
              <a:gd name="connsiteX84" fmla="*/ 60388 w 913257"/>
              <a:gd name="connsiteY84" fmla="*/ 1032319 h 2846343"/>
              <a:gd name="connsiteX85" fmla="*/ 66484 w 913257"/>
              <a:gd name="connsiteY85" fmla="*/ 1085659 h 2846343"/>
              <a:gd name="connsiteX86" fmla="*/ 58864 w 913257"/>
              <a:gd name="connsiteY86" fmla="*/ 1126807 h 2846343"/>
              <a:gd name="connsiteX87" fmla="*/ 49720 w 913257"/>
              <a:gd name="connsiteY87" fmla="*/ 1194625 h 2846343"/>
              <a:gd name="connsiteX88" fmla="*/ 52768 w 913257"/>
              <a:gd name="connsiteY88" fmla="*/ 1268539 h 2846343"/>
              <a:gd name="connsiteX89" fmla="*/ 66484 w 913257"/>
              <a:gd name="connsiteY89" fmla="*/ 1308163 h 2846343"/>
              <a:gd name="connsiteX90" fmla="*/ 66484 w 913257"/>
              <a:gd name="connsiteY90" fmla="*/ 1328737 h 2846343"/>
              <a:gd name="connsiteX91" fmla="*/ 47434 w 913257"/>
              <a:gd name="connsiteY91" fmla="*/ 1375981 h 2846343"/>
              <a:gd name="connsiteX92" fmla="*/ 66484 w 913257"/>
              <a:gd name="connsiteY92" fmla="*/ 1454467 h 2846343"/>
              <a:gd name="connsiteX93" fmla="*/ 74104 w 913257"/>
              <a:gd name="connsiteY93" fmla="*/ 1486471 h 2846343"/>
              <a:gd name="connsiteX94" fmla="*/ 71818 w 913257"/>
              <a:gd name="connsiteY94" fmla="*/ 1522285 h 2846343"/>
              <a:gd name="connsiteX95" fmla="*/ 43624 w 913257"/>
              <a:gd name="connsiteY95" fmla="*/ 1580959 h 2846343"/>
              <a:gd name="connsiteX96" fmla="*/ 51244 w 913257"/>
              <a:gd name="connsiteY96" fmla="*/ 1590103 h 2846343"/>
              <a:gd name="connsiteX97" fmla="*/ 92392 w 913257"/>
              <a:gd name="connsiteY97" fmla="*/ 1596199 h 2846343"/>
              <a:gd name="connsiteX98" fmla="*/ 88582 w 913257"/>
              <a:gd name="connsiteY98" fmla="*/ 1657921 h 2846343"/>
              <a:gd name="connsiteX99" fmla="*/ 92392 w 913257"/>
              <a:gd name="connsiteY99" fmla="*/ 1839277 h 2846343"/>
              <a:gd name="connsiteX100" fmla="*/ 92392 w 913257"/>
              <a:gd name="connsiteY100" fmla="*/ 1978723 h 2846343"/>
              <a:gd name="connsiteX101" fmla="*/ 83248 w 913257"/>
              <a:gd name="connsiteY101" fmla="*/ 2115883 h 2846343"/>
              <a:gd name="connsiteX102" fmla="*/ 75628 w 913257"/>
              <a:gd name="connsiteY102" fmla="*/ 2185987 h 2846343"/>
              <a:gd name="connsiteX103" fmla="*/ 74104 w 913257"/>
              <a:gd name="connsiteY103" fmla="*/ 2270569 h 2846343"/>
              <a:gd name="connsiteX104" fmla="*/ 62674 w 913257"/>
              <a:gd name="connsiteY104" fmla="*/ 2362771 h 2846343"/>
              <a:gd name="connsiteX105" fmla="*/ 51244 w 913257"/>
              <a:gd name="connsiteY105" fmla="*/ 2448115 h 2846343"/>
              <a:gd name="connsiteX106" fmla="*/ 47434 w 913257"/>
              <a:gd name="connsiteY106" fmla="*/ 2523553 h 2846343"/>
              <a:gd name="connsiteX107" fmla="*/ 43624 w 913257"/>
              <a:gd name="connsiteY107" fmla="*/ 2559367 h 2846343"/>
              <a:gd name="connsiteX108" fmla="*/ 51244 w 913257"/>
              <a:gd name="connsiteY108" fmla="*/ 2608135 h 2846343"/>
              <a:gd name="connsiteX109" fmla="*/ 51244 w 913257"/>
              <a:gd name="connsiteY109" fmla="*/ 2662999 h 2846343"/>
              <a:gd name="connsiteX110" fmla="*/ 45910 w 913257"/>
              <a:gd name="connsiteY110" fmla="*/ 2704147 h 2846343"/>
              <a:gd name="connsiteX111" fmla="*/ 17716 w 913257"/>
              <a:gd name="connsiteY111" fmla="*/ 2743771 h 2846343"/>
              <a:gd name="connsiteX112" fmla="*/ 190 w 913257"/>
              <a:gd name="connsiteY112" fmla="*/ 2796349 h 2846343"/>
              <a:gd name="connsiteX113" fmla="*/ 7810 w 913257"/>
              <a:gd name="connsiteY113" fmla="*/ 2834449 h 2846343"/>
              <a:gd name="connsiteX114" fmla="*/ 132016 w 913257"/>
              <a:gd name="connsiteY114" fmla="*/ 2830639 h 284634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  <a:cxn ang="61">
                <a:pos x="connsiteX61" y="connsiteY61"/>
              </a:cxn>
              <a:cxn ang="62">
                <a:pos x="connsiteX62" y="connsiteY62"/>
              </a:cxn>
              <a:cxn ang="63">
                <a:pos x="connsiteX63" y="connsiteY63"/>
              </a:cxn>
              <a:cxn ang="64">
                <a:pos x="connsiteX64" y="connsiteY64"/>
              </a:cxn>
              <a:cxn ang="65">
                <a:pos x="connsiteX65" y="connsiteY65"/>
              </a:cxn>
              <a:cxn ang="66">
                <a:pos x="connsiteX66" y="connsiteY66"/>
              </a:cxn>
              <a:cxn ang="67">
                <a:pos x="connsiteX67" y="connsiteY67"/>
              </a:cxn>
              <a:cxn ang="68">
                <a:pos x="connsiteX68" y="connsiteY68"/>
              </a:cxn>
              <a:cxn ang="69">
                <a:pos x="connsiteX69" y="connsiteY69"/>
              </a:cxn>
              <a:cxn ang="70">
                <a:pos x="connsiteX70" y="connsiteY70"/>
              </a:cxn>
              <a:cxn ang="71">
                <a:pos x="connsiteX71" y="connsiteY71"/>
              </a:cxn>
              <a:cxn ang="72">
                <a:pos x="connsiteX72" y="connsiteY72"/>
              </a:cxn>
              <a:cxn ang="73">
                <a:pos x="connsiteX73" y="connsiteY73"/>
              </a:cxn>
              <a:cxn ang="74">
                <a:pos x="connsiteX74" y="connsiteY74"/>
              </a:cxn>
              <a:cxn ang="75">
                <a:pos x="connsiteX75" y="connsiteY75"/>
              </a:cxn>
              <a:cxn ang="76">
                <a:pos x="connsiteX76" y="connsiteY76"/>
              </a:cxn>
              <a:cxn ang="77">
                <a:pos x="connsiteX77" y="connsiteY77"/>
              </a:cxn>
              <a:cxn ang="78">
                <a:pos x="connsiteX78" y="connsiteY78"/>
              </a:cxn>
              <a:cxn ang="79">
                <a:pos x="connsiteX79" y="connsiteY79"/>
              </a:cxn>
              <a:cxn ang="80">
                <a:pos x="connsiteX80" y="connsiteY80"/>
              </a:cxn>
              <a:cxn ang="81">
                <a:pos x="connsiteX81" y="connsiteY81"/>
              </a:cxn>
              <a:cxn ang="82">
                <a:pos x="connsiteX82" y="connsiteY82"/>
              </a:cxn>
              <a:cxn ang="83">
                <a:pos x="connsiteX83" y="connsiteY83"/>
              </a:cxn>
              <a:cxn ang="84">
                <a:pos x="connsiteX84" y="connsiteY84"/>
              </a:cxn>
              <a:cxn ang="85">
                <a:pos x="connsiteX85" y="connsiteY85"/>
              </a:cxn>
              <a:cxn ang="86">
                <a:pos x="connsiteX86" y="connsiteY86"/>
              </a:cxn>
              <a:cxn ang="87">
                <a:pos x="connsiteX87" y="connsiteY87"/>
              </a:cxn>
              <a:cxn ang="88">
                <a:pos x="connsiteX88" y="connsiteY88"/>
              </a:cxn>
              <a:cxn ang="89">
                <a:pos x="connsiteX89" y="connsiteY89"/>
              </a:cxn>
              <a:cxn ang="90">
                <a:pos x="connsiteX90" y="connsiteY90"/>
              </a:cxn>
              <a:cxn ang="91">
                <a:pos x="connsiteX91" y="connsiteY91"/>
              </a:cxn>
              <a:cxn ang="92">
                <a:pos x="connsiteX92" y="connsiteY92"/>
              </a:cxn>
              <a:cxn ang="93">
                <a:pos x="connsiteX93" y="connsiteY93"/>
              </a:cxn>
              <a:cxn ang="94">
                <a:pos x="connsiteX94" y="connsiteY94"/>
              </a:cxn>
              <a:cxn ang="95">
                <a:pos x="connsiteX95" y="connsiteY95"/>
              </a:cxn>
              <a:cxn ang="96">
                <a:pos x="connsiteX96" y="connsiteY96"/>
              </a:cxn>
              <a:cxn ang="97">
                <a:pos x="connsiteX97" y="connsiteY97"/>
              </a:cxn>
              <a:cxn ang="98">
                <a:pos x="connsiteX98" y="connsiteY98"/>
              </a:cxn>
              <a:cxn ang="99">
                <a:pos x="connsiteX99" y="connsiteY99"/>
              </a:cxn>
              <a:cxn ang="100">
                <a:pos x="connsiteX100" y="connsiteY100"/>
              </a:cxn>
              <a:cxn ang="101">
                <a:pos x="connsiteX101" y="connsiteY101"/>
              </a:cxn>
              <a:cxn ang="102">
                <a:pos x="connsiteX102" y="connsiteY102"/>
              </a:cxn>
              <a:cxn ang="103">
                <a:pos x="connsiteX103" y="connsiteY103"/>
              </a:cxn>
              <a:cxn ang="104">
                <a:pos x="connsiteX104" y="connsiteY104"/>
              </a:cxn>
              <a:cxn ang="105">
                <a:pos x="connsiteX105" y="connsiteY105"/>
              </a:cxn>
              <a:cxn ang="106">
                <a:pos x="connsiteX106" y="connsiteY106"/>
              </a:cxn>
              <a:cxn ang="107">
                <a:pos x="connsiteX107" y="connsiteY107"/>
              </a:cxn>
              <a:cxn ang="108">
                <a:pos x="connsiteX108" y="connsiteY108"/>
              </a:cxn>
              <a:cxn ang="109">
                <a:pos x="connsiteX109" y="connsiteY109"/>
              </a:cxn>
              <a:cxn ang="110">
                <a:pos x="connsiteX110" y="connsiteY110"/>
              </a:cxn>
              <a:cxn ang="111">
                <a:pos x="connsiteX111" y="connsiteY111"/>
              </a:cxn>
              <a:cxn ang="112">
                <a:pos x="connsiteX112" y="connsiteY112"/>
              </a:cxn>
              <a:cxn ang="113">
                <a:pos x="connsiteX113" y="connsiteY113"/>
              </a:cxn>
              <a:cxn ang="114">
                <a:pos x="connsiteX114" y="connsiteY114"/>
              </a:cxn>
            </a:cxnLst>
            <a:rect l="l" t="t" r="r" b="b"/>
            <a:pathLst>
              <a:path w="913257" h="2846343">
                <a:moveTo>
                  <a:pt x="132016" y="2830639"/>
                </a:moveTo>
                <a:cubicBezTo>
                  <a:pt x="147256" y="2823019"/>
                  <a:pt x="173926" y="2809303"/>
                  <a:pt x="173926" y="2809303"/>
                </a:cubicBezTo>
                <a:cubicBezTo>
                  <a:pt x="173926" y="2809303"/>
                  <a:pt x="175450" y="2787205"/>
                  <a:pt x="180784" y="2775775"/>
                </a:cubicBezTo>
                <a:cubicBezTo>
                  <a:pt x="186880" y="2766631"/>
                  <a:pt x="186880" y="2764345"/>
                  <a:pt x="205930" y="2759011"/>
                </a:cubicBezTo>
                <a:cubicBezTo>
                  <a:pt x="222694" y="2752915"/>
                  <a:pt x="231838" y="2743771"/>
                  <a:pt x="231838" y="2743771"/>
                </a:cubicBezTo>
                <a:cubicBezTo>
                  <a:pt x="237934" y="2705671"/>
                  <a:pt x="237934" y="2705671"/>
                  <a:pt x="237934" y="2705671"/>
                </a:cubicBezTo>
                <a:cubicBezTo>
                  <a:pt x="237934" y="2705671"/>
                  <a:pt x="237934" y="2698813"/>
                  <a:pt x="237934" y="2687383"/>
                </a:cubicBezTo>
                <a:cubicBezTo>
                  <a:pt x="237934" y="2675953"/>
                  <a:pt x="267652" y="2640139"/>
                  <a:pt x="267652" y="2640139"/>
                </a:cubicBezTo>
                <a:cubicBezTo>
                  <a:pt x="267652" y="2640139"/>
                  <a:pt x="290512" y="2628709"/>
                  <a:pt x="290512" y="2615755"/>
                </a:cubicBezTo>
                <a:cubicBezTo>
                  <a:pt x="290512" y="2604325"/>
                  <a:pt x="298132" y="2564701"/>
                  <a:pt x="298132" y="2555557"/>
                </a:cubicBezTo>
                <a:cubicBezTo>
                  <a:pt x="295846" y="2545651"/>
                  <a:pt x="304990" y="2513647"/>
                  <a:pt x="303466" y="2481643"/>
                </a:cubicBezTo>
                <a:cubicBezTo>
                  <a:pt x="301942" y="2451925"/>
                  <a:pt x="311086" y="2404681"/>
                  <a:pt x="311086" y="2390965"/>
                </a:cubicBezTo>
                <a:cubicBezTo>
                  <a:pt x="311086" y="2376487"/>
                  <a:pt x="322516" y="2244661"/>
                  <a:pt x="320230" y="2227135"/>
                </a:cubicBezTo>
                <a:cubicBezTo>
                  <a:pt x="320230" y="2208847"/>
                  <a:pt x="343090" y="2138743"/>
                  <a:pt x="343090" y="2118169"/>
                </a:cubicBezTo>
                <a:cubicBezTo>
                  <a:pt x="343090" y="2099119"/>
                  <a:pt x="382714" y="1948243"/>
                  <a:pt x="382714" y="1942909"/>
                </a:cubicBezTo>
                <a:cubicBezTo>
                  <a:pt x="382714" y="1935289"/>
                  <a:pt x="401002" y="1858327"/>
                  <a:pt x="403288" y="1844611"/>
                </a:cubicBezTo>
                <a:cubicBezTo>
                  <a:pt x="403288" y="1833181"/>
                  <a:pt x="426148" y="1784413"/>
                  <a:pt x="426148" y="1784413"/>
                </a:cubicBezTo>
                <a:cubicBezTo>
                  <a:pt x="467296" y="1880425"/>
                  <a:pt x="467296" y="1880425"/>
                  <a:pt x="467296" y="1880425"/>
                </a:cubicBezTo>
                <a:cubicBezTo>
                  <a:pt x="467296" y="1880425"/>
                  <a:pt x="482536" y="1961959"/>
                  <a:pt x="484060" y="1967293"/>
                </a:cubicBezTo>
                <a:cubicBezTo>
                  <a:pt x="484060" y="1972627"/>
                  <a:pt x="522160" y="2063305"/>
                  <a:pt x="523684" y="2078545"/>
                </a:cubicBezTo>
                <a:cubicBezTo>
                  <a:pt x="527494" y="2093785"/>
                  <a:pt x="551878" y="2129599"/>
                  <a:pt x="551878" y="2147887"/>
                </a:cubicBezTo>
                <a:cubicBezTo>
                  <a:pt x="551878" y="2165413"/>
                  <a:pt x="567118" y="2242375"/>
                  <a:pt x="567118" y="2242375"/>
                </a:cubicBezTo>
                <a:cubicBezTo>
                  <a:pt x="567118" y="2242375"/>
                  <a:pt x="583882" y="2293429"/>
                  <a:pt x="583882" y="2306383"/>
                </a:cubicBezTo>
                <a:cubicBezTo>
                  <a:pt x="583882" y="2317813"/>
                  <a:pt x="583882" y="2374201"/>
                  <a:pt x="587692" y="2380297"/>
                </a:cubicBezTo>
                <a:cubicBezTo>
                  <a:pt x="591502" y="2385631"/>
                  <a:pt x="589216" y="2434399"/>
                  <a:pt x="591502" y="2461069"/>
                </a:cubicBezTo>
                <a:cubicBezTo>
                  <a:pt x="593026" y="2487739"/>
                  <a:pt x="593026" y="2528887"/>
                  <a:pt x="599122" y="2538031"/>
                </a:cubicBezTo>
                <a:cubicBezTo>
                  <a:pt x="602932" y="2547937"/>
                  <a:pt x="614362" y="2592895"/>
                  <a:pt x="627316" y="2605849"/>
                </a:cubicBezTo>
                <a:cubicBezTo>
                  <a:pt x="638746" y="2619565"/>
                  <a:pt x="674560" y="2653093"/>
                  <a:pt x="674560" y="2660713"/>
                </a:cubicBezTo>
                <a:cubicBezTo>
                  <a:pt x="676084" y="2668333"/>
                  <a:pt x="679894" y="2683573"/>
                  <a:pt x="685228" y="2698813"/>
                </a:cubicBezTo>
                <a:cubicBezTo>
                  <a:pt x="691324" y="2715577"/>
                  <a:pt x="698944" y="2747581"/>
                  <a:pt x="698944" y="2751391"/>
                </a:cubicBezTo>
                <a:cubicBezTo>
                  <a:pt x="698944" y="2755201"/>
                  <a:pt x="711898" y="2768155"/>
                  <a:pt x="719518" y="2777299"/>
                </a:cubicBezTo>
                <a:cubicBezTo>
                  <a:pt x="727138" y="2787205"/>
                  <a:pt x="756856" y="2802445"/>
                  <a:pt x="764476" y="2806255"/>
                </a:cubicBezTo>
                <a:cubicBezTo>
                  <a:pt x="796480" y="2824543"/>
                  <a:pt x="890968" y="2811589"/>
                  <a:pt x="896302" y="2779585"/>
                </a:cubicBezTo>
                <a:cubicBezTo>
                  <a:pt x="905446" y="2732341"/>
                  <a:pt x="871918" y="2713291"/>
                  <a:pt x="860488" y="2679763"/>
                </a:cubicBezTo>
                <a:cubicBezTo>
                  <a:pt x="851344" y="2645473"/>
                  <a:pt x="806386" y="2604325"/>
                  <a:pt x="806386" y="2566225"/>
                </a:cubicBezTo>
                <a:cubicBezTo>
                  <a:pt x="806386" y="2530411"/>
                  <a:pt x="802576" y="2438209"/>
                  <a:pt x="800290" y="2425255"/>
                </a:cubicBezTo>
                <a:cubicBezTo>
                  <a:pt x="796480" y="2413825"/>
                  <a:pt x="791146" y="2370391"/>
                  <a:pt x="785050" y="2349817"/>
                </a:cubicBezTo>
                <a:cubicBezTo>
                  <a:pt x="779716" y="2329243"/>
                  <a:pt x="798766" y="2131123"/>
                  <a:pt x="792670" y="2105215"/>
                </a:cubicBezTo>
                <a:cubicBezTo>
                  <a:pt x="787336" y="2078545"/>
                  <a:pt x="781240" y="1976437"/>
                  <a:pt x="778192" y="1963483"/>
                </a:cubicBezTo>
                <a:cubicBezTo>
                  <a:pt x="775906" y="1950529"/>
                  <a:pt x="760666" y="1876615"/>
                  <a:pt x="760666" y="1856041"/>
                </a:cubicBezTo>
                <a:cubicBezTo>
                  <a:pt x="760666" y="1835467"/>
                  <a:pt x="781240" y="1739455"/>
                  <a:pt x="779716" y="1692211"/>
                </a:cubicBezTo>
                <a:cubicBezTo>
                  <a:pt x="779716" y="1643443"/>
                  <a:pt x="768286" y="1641157"/>
                  <a:pt x="781240" y="1633537"/>
                </a:cubicBezTo>
                <a:cubicBezTo>
                  <a:pt x="794956" y="1628203"/>
                  <a:pt x="813244" y="1615249"/>
                  <a:pt x="823150" y="1615249"/>
                </a:cubicBezTo>
                <a:cubicBezTo>
                  <a:pt x="832294" y="1612963"/>
                  <a:pt x="830770" y="1593913"/>
                  <a:pt x="828484" y="1587055"/>
                </a:cubicBezTo>
                <a:cubicBezTo>
                  <a:pt x="824674" y="1579435"/>
                  <a:pt x="813244" y="1496377"/>
                  <a:pt x="813244" y="1496377"/>
                </a:cubicBezTo>
                <a:cubicBezTo>
                  <a:pt x="813244" y="1496377"/>
                  <a:pt x="852868" y="1456753"/>
                  <a:pt x="855154" y="1447609"/>
                </a:cubicBezTo>
                <a:cubicBezTo>
                  <a:pt x="858964" y="1436179"/>
                  <a:pt x="888682" y="1400365"/>
                  <a:pt x="888682" y="1386649"/>
                </a:cubicBezTo>
                <a:cubicBezTo>
                  <a:pt x="888682" y="1373695"/>
                  <a:pt x="883348" y="1345501"/>
                  <a:pt x="884872" y="1330261"/>
                </a:cubicBezTo>
                <a:cubicBezTo>
                  <a:pt x="887158" y="1309687"/>
                  <a:pt x="896302" y="1211389"/>
                  <a:pt x="905446" y="1189291"/>
                </a:cubicBezTo>
                <a:cubicBezTo>
                  <a:pt x="916876" y="1164907"/>
                  <a:pt x="911542" y="1106233"/>
                  <a:pt x="911542" y="1089469"/>
                </a:cubicBezTo>
                <a:cubicBezTo>
                  <a:pt x="911542" y="1070419"/>
                  <a:pt x="916876" y="1029271"/>
                  <a:pt x="909256" y="998791"/>
                </a:cubicBezTo>
                <a:cubicBezTo>
                  <a:pt x="903922" y="968311"/>
                  <a:pt x="902398" y="887539"/>
                  <a:pt x="902398" y="874585"/>
                </a:cubicBezTo>
                <a:cubicBezTo>
                  <a:pt x="902398" y="860869"/>
                  <a:pt x="905446" y="825055"/>
                  <a:pt x="905446" y="787717"/>
                </a:cubicBezTo>
                <a:cubicBezTo>
                  <a:pt x="905446" y="751903"/>
                  <a:pt x="884872" y="706945"/>
                  <a:pt x="884872" y="674941"/>
                </a:cubicBezTo>
                <a:cubicBezTo>
                  <a:pt x="884872" y="644461"/>
                  <a:pt x="870394" y="604837"/>
                  <a:pt x="858964" y="580453"/>
                </a:cubicBezTo>
                <a:cubicBezTo>
                  <a:pt x="849058" y="556069"/>
                  <a:pt x="852868" y="520255"/>
                  <a:pt x="824674" y="505015"/>
                </a:cubicBezTo>
                <a:cubicBezTo>
                  <a:pt x="796480" y="489775"/>
                  <a:pt x="621220" y="448627"/>
                  <a:pt x="621220" y="448627"/>
                </a:cubicBezTo>
                <a:cubicBezTo>
                  <a:pt x="570928" y="410527"/>
                  <a:pt x="570928" y="410527"/>
                  <a:pt x="570928" y="410527"/>
                </a:cubicBezTo>
                <a:cubicBezTo>
                  <a:pt x="540448" y="373189"/>
                  <a:pt x="540448" y="373189"/>
                  <a:pt x="540448" y="373189"/>
                </a:cubicBezTo>
                <a:cubicBezTo>
                  <a:pt x="529018" y="370903"/>
                  <a:pt x="529018" y="370903"/>
                  <a:pt x="529018" y="370903"/>
                </a:cubicBezTo>
                <a:cubicBezTo>
                  <a:pt x="529018" y="370903"/>
                  <a:pt x="523684" y="361759"/>
                  <a:pt x="522160" y="341185"/>
                </a:cubicBezTo>
                <a:cubicBezTo>
                  <a:pt x="519874" y="322135"/>
                  <a:pt x="518350" y="296227"/>
                  <a:pt x="525208" y="273367"/>
                </a:cubicBezTo>
                <a:cubicBezTo>
                  <a:pt x="535114" y="250507"/>
                  <a:pt x="557212" y="190309"/>
                  <a:pt x="555688" y="165925"/>
                </a:cubicBezTo>
                <a:cubicBezTo>
                  <a:pt x="551878" y="139255"/>
                  <a:pt x="535114" y="92011"/>
                  <a:pt x="522160" y="77533"/>
                </a:cubicBezTo>
                <a:cubicBezTo>
                  <a:pt x="508444" y="62293"/>
                  <a:pt x="472630" y="22669"/>
                  <a:pt x="440626" y="11239"/>
                </a:cubicBezTo>
                <a:cubicBezTo>
                  <a:pt x="407098" y="-190"/>
                  <a:pt x="382714" y="-5524"/>
                  <a:pt x="356044" y="5905"/>
                </a:cubicBezTo>
                <a:cubicBezTo>
                  <a:pt x="292036" y="30289"/>
                  <a:pt x="282892" y="53149"/>
                  <a:pt x="269938" y="90487"/>
                </a:cubicBezTo>
                <a:cubicBezTo>
                  <a:pt x="254698" y="130111"/>
                  <a:pt x="262318" y="181165"/>
                  <a:pt x="262318" y="181165"/>
                </a:cubicBezTo>
                <a:cubicBezTo>
                  <a:pt x="263842" y="207073"/>
                  <a:pt x="263842" y="207073"/>
                  <a:pt x="263842" y="207073"/>
                </a:cubicBezTo>
                <a:cubicBezTo>
                  <a:pt x="276796" y="228409"/>
                  <a:pt x="276796" y="228409"/>
                  <a:pt x="276796" y="228409"/>
                </a:cubicBezTo>
                <a:cubicBezTo>
                  <a:pt x="276796" y="228409"/>
                  <a:pt x="276796" y="278701"/>
                  <a:pt x="279082" y="288607"/>
                </a:cubicBezTo>
                <a:cubicBezTo>
                  <a:pt x="280606" y="296227"/>
                  <a:pt x="307276" y="338899"/>
                  <a:pt x="308800" y="348805"/>
                </a:cubicBezTo>
                <a:cubicBezTo>
                  <a:pt x="312610" y="356425"/>
                  <a:pt x="318706" y="364045"/>
                  <a:pt x="330136" y="378523"/>
                </a:cubicBezTo>
                <a:cubicBezTo>
                  <a:pt x="340804" y="396049"/>
                  <a:pt x="346900" y="406717"/>
                  <a:pt x="358330" y="406717"/>
                </a:cubicBezTo>
                <a:cubicBezTo>
                  <a:pt x="368998" y="406717"/>
                  <a:pt x="363664" y="420433"/>
                  <a:pt x="363664" y="420433"/>
                </a:cubicBezTo>
                <a:cubicBezTo>
                  <a:pt x="363664" y="420433"/>
                  <a:pt x="352234" y="431863"/>
                  <a:pt x="344614" y="444817"/>
                </a:cubicBezTo>
                <a:cubicBezTo>
                  <a:pt x="336994" y="457771"/>
                  <a:pt x="330136" y="473011"/>
                  <a:pt x="330136" y="473011"/>
                </a:cubicBezTo>
                <a:cubicBezTo>
                  <a:pt x="330136" y="473011"/>
                  <a:pt x="301942" y="476821"/>
                  <a:pt x="272986" y="488251"/>
                </a:cubicBezTo>
                <a:cubicBezTo>
                  <a:pt x="247078" y="497395"/>
                  <a:pt x="152590" y="540829"/>
                  <a:pt x="141922" y="552259"/>
                </a:cubicBezTo>
                <a:cubicBezTo>
                  <a:pt x="130492" y="563689"/>
                  <a:pt x="107632" y="572833"/>
                  <a:pt x="107632" y="572833"/>
                </a:cubicBezTo>
                <a:cubicBezTo>
                  <a:pt x="107632" y="572833"/>
                  <a:pt x="90868" y="616267"/>
                  <a:pt x="90868" y="631507"/>
                </a:cubicBezTo>
                <a:cubicBezTo>
                  <a:pt x="90868" y="644461"/>
                  <a:pt x="81724" y="685609"/>
                  <a:pt x="77914" y="703135"/>
                </a:cubicBezTo>
                <a:cubicBezTo>
                  <a:pt x="75628" y="721423"/>
                  <a:pt x="70294" y="786193"/>
                  <a:pt x="70294" y="806767"/>
                </a:cubicBezTo>
                <a:cubicBezTo>
                  <a:pt x="70294" y="825055"/>
                  <a:pt x="66484" y="923353"/>
                  <a:pt x="62674" y="946213"/>
                </a:cubicBezTo>
                <a:cubicBezTo>
                  <a:pt x="60388" y="968311"/>
                  <a:pt x="60388" y="1021651"/>
                  <a:pt x="60388" y="1032319"/>
                </a:cubicBezTo>
                <a:cubicBezTo>
                  <a:pt x="60388" y="1046035"/>
                  <a:pt x="66484" y="1068133"/>
                  <a:pt x="66484" y="1085659"/>
                </a:cubicBezTo>
                <a:cubicBezTo>
                  <a:pt x="68008" y="1102423"/>
                  <a:pt x="60388" y="1111567"/>
                  <a:pt x="58864" y="1126807"/>
                </a:cubicBezTo>
                <a:cubicBezTo>
                  <a:pt x="56578" y="1142047"/>
                  <a:pt x="49720" y="1181671"/>
                  <a:pt x="49720" y="1194625"/>
                </a:cubicBezTo>
                <a:cubicBezTo>
                  <a:pt x="49720" y="1207579"/>
                  <a:pt x="52768" y="1262443"/>
                  <a:pt x="52768" y="1268539"/>
                </a:cubicBezTo>
                <a:cubicBezTo>
                  <a:pt x="52768" y="1273873"/>
                  <a:pt x="66484" y="1308163"/>
                  <a:pt x="66484" y="1308163"/>
                </a:cubicBezTo>
                <a:cubicBezTo>
                  <a:pt x="66484" y="1328737"/>
                  <a:pt x="66484" y="1328737"/>
                  <a:pt x="66484" y="1328737"/>
                </a:cubicBezTo>
                <a:cubicBezTo>
                  <a:pt x="66484" y="1328737"/>
                  <a:pt x="47434" y="1360741"/>
                  <a:pt x="47434" y="1375981"/>
                </a:cubicBezTo>
                <a:cubicBezTo>
                  <a:pt x="47434" y="1392745"/>
                  <a:pt x="66484" y="1445323"/>
                  <a:pt x="66484" y="1454467"/>
                </a:cubicBezTo>
                <a:cubicBezTo>
                  <a:pt x="66484" y="1462087"/>
                  <a:pt x="74104" y="1486471"/>
                  <a:pt x="74104" y="1486471"/>
                </a:cubicBezTo>
                <a:cubicBezTo>
                  <a:pt x="74104" y="1486471"/>
                  <a:pt x="77914" y="1507807"/>
                  <a:pt x="71818" y="1522285"/>
                </a:cubicBezTo>
                <a:cubicBezTo>
                  <a:pt x="66484" y="1537525"/>
                  <a:pt x="43624" y="1580959"/>
                  <a:pt x="43624" y="1580959"/>
                </a:cubicBezTo>
                <a:cubicBezTo>
                  <a:pt x="43624" y="1580959"/>
                  <a:pt x="47434" y="1588579"/>
                  <a:pt x="51244" y="1590103"/>
                </a:cubicBezTo>
                <a:cubicBezTo>
                  <a:pt x="56578" y="1592389"/>
                  <a:pt x="92392" y="1596199"/>
                  <a:pt x="92392" y="1596199"/>
                </a:cubicBezTo>
                <a:cubicBezTo>
                  <a:pt x="92392" y="1596199"/>
                  <a:pt x="92392" y="1643443"/>
                  <a:pt x="88582" y="1657921"/>
                </a:cubicBezTo>
                <a:cubicBezTo>
                  <a:pt x="83248" y="1675447"/>
                  <a:pt x="92392" y="1812607"/>
                  <a:pt x="92392" y="1839277"/>
                </a:cubicBezTo>
                <a:cubicBezTo>
                  <a:pt x="92392" y="1865947"/>
                  <a:pt x="92392" y="1971103"/>
                  <a:pt x="92392" y="1978723"/>
                </a:cubicBezTo>
                <a:cubicBezTo>
                  <a:pt x="92392" y="1986343"/>
                  <a:pt x="84772" y="2099119"/>
                  <a:pt x="83248" y="2115883"/>
                </a:cubicBezTo>
                <a:cubicBezTo>
                  <a:pt x="81724" y="2131123"/>
                  <a:pt x="75628" y="2174557"/>
                  <a:pt x="75628" y="2185987"/>
                </a:cubicBezTo>
                <a:cubicBezTo>
                  <a:pt x="75628" y="2195131"/>
                  <a:pt x="74104" y="2248471"/>
                  <a:pt x="74104" y="2270569"/>
                </a:cubicBezTo>
                <a:cubicBezTo>
                  <a:pt x="71818" y="2294953"/>
                  <a:pt x="66484" y="2348293"/>
                  <a:pt x="62674" y="2362771"/>
                </a:cubicBezTo>
                <a:cubicBezTo>
                  <a:pt x="56578" y="2378011"/>
                  <a:pt x="51244" y="2440495"/>
                  <a:pt x="51244" y="2448115"/>
                </a:cubicBezTo>
                <a:cubicBezTo>
                  <a:pt x="51244" y="2455735"/>
                  <a:pt x="47434" y="2513647"/>
                  <a:pt x="47434" y="2523553"/>
                </a:cubicBezTo>
                <a:cubicBezTo>
                  <a:pt x="47434" y="2530411"/>
                  <a:pt x="39814" y="2547937"/>
                  <a:pt x="43624" y="2559367"/>
                </a:cubicBezTo>
                <a:cubicBezTo>
                  <a:pt x="49720" y="2568511"/>
                  <a:pt x="51244" y="2589085"/>
                  <a:pt x="51244" y="2608135"/>
                </a:cubicBezTo>
                <a:cubicBezTo>
                  <a:pt x="51244" y="2624899"/>
                  <a:pt x="51244" y="2662999"/>
                  <a:pt x="51244" y="2662999"/>
                </a:cubicBezTo>
                <a:cubicBezTo>
                  <a:pt x="51244" y="2662999"/>
                  <a:pt x="49720" y="2695003"/>
                  <a:pt x="45910" y="2704147"/>
                </a:cubicBezTo>
                <a:cubicBezTo>
                  <a:pt x="39814" y="2713291"/>
                  <a:pt x="24574" y="2724721"/>
                  <a:pt x="17716" y="2743771"/>
                </a:cubicBezTo>
                <a:cubicBezTo>
                  <a:pt x="7810" y="2762821"/>
                  <a:pt x="-1333" y="2784919"/>
                  <a:pt x="190" y="2796349"/>
                </a:cubicBezTo>
                <a:cubicBezTo>
                  <a:pt x="2476" y="2809303"/>
                  <a:pt x="-5143" y="2832163"/>
                  <a:pt x="7810" y="2834449"/>
                </a:cubicBezTo>
                <a:cubicBezTo>
                  <a:pt x="7810" y="2834449"/>
                  <a:pt x="64198" y="2866453"/>
                  <a:pt x="132016" y="2830639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4761623" y="1277874"/>
            <a:ext cx="2104644" cy="1598675"/>
          </a:xfrm>
          <a:custGeom>
            <a:avLst/>
            <a:gdLst>
              <a:gd name="connsiteX0" fmla="*/ 2104644 w 2104644"/>
              <a:gd name="connsiteY0" fmla="*/ 0 h 1598675"/>
              <a:gd name="connsiteX1" fmla="*/ 2104644 w 2104644"/>
              <a:gd name="connsiteY1" fmla="*/ 1598675 h 1598675"/>
              <a:gd name="connsiteX2" fmla="*/ 0 w 2104644"/>
              <a:gd name="connsiteY2" fmla="*/ 1598675 h 1598675"/>
              <a:gd name="connsiteX3" fmla="*/ 0 w 2104644"/>
              <a:gd name="connsiteY3" fmla="*/ 0 h 1598675"/>
              <a:gd name="connsiteX4" fmla="*/ 2104644 w 2104644"/>
              <a:gd name="connsiteY4" fmla="*/ 0 h 159867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104644" h="1598675">
                <a:moveTo>
                  <a:pt x="2104644" y="0"/>
                </a:moveTo>
                <a:lnTo>
                  <a:pt x="2104644" y="1598675"/>
                </a:lnTo>
                <a:lnTo>
                  <a:pt x="0" y="1598675"/>
                </a:lnTo>
                <a:lnTo>
                  <a:pt x="0" y="0"/>
                </a:lnTo>
                <a:lnTo>
                  <a:pt x="2104644" y="0"/>
                </a:lnTo>
              </a:path>
            </a:pathLst>
          </a:custGeom>
          <a:solidFill>
            <a:srgbClr val="00B0F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4653419" y="2109977"/>
            <a:ext cx="26670" cy="835151"/>
          </a:xfrm>
          <a:custGeom>
            <a:avLst/>
            <a:gdLst>
              <a:gd name="connsiteX0" fmla="*/ 13334 w 26670"/>
              <a:gd name="connsiteY0" fmla="*/ 0 h 835151"/>
              <a:gd name="connsiteX1" fmla="*/ 13334 w 26670"/>
              <a:gd name="connsiteY1" fmla="*/ 835151 h 83515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26670" h="835151">
                <a:moveTo>
                  <a:pt x="13334" y="0"/>
                </a:moveTo>
                <a:lnTo>
                  <a:pt x="13334" y="835151"/>
                </a:lnTo>
              </a:path>
            </a:pathLst>
          </a:custGeom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4653419" y="2943605"/>
            <a:ext cx="2327147" cy="59359"/>
          </a:xfrm>
          <a:custGeom>
            <a:avLst/>
            <a:gdLst>
              <a:gd name="connsiteX0" fmla="*/ 2327147 w 2327147"/>
              <a:gd name="connsiteY0" fmla="*/ 0 h 59359"/>
              <a:gd name="connsiteX1" fmla="*/ 2315705 w 2327147"/>
              <a:gd name="connsiteY1" fmla="*/ 38100 h 59359"/>
              <a:gd name="connsiteX2" fmla="*/ 2312657 w 2327147"/>
              <a:gd name="connsiteY2" fmla="*/ 41910 h 59359"/>
              <a:gd name="connsiteX3" fmla="*/ 2308097 w 2327147"/>
              <a:gd name="connsiteY3" fmla="*/ 44958 h 59359"/>
              <a:gd name="connsiteX4" fmla="*/ 2304288 w 2327147"/>
              <a:gd name="connsiteY4" fmla="*/ 48005 h 59359"/>
              <a:gd name="connsiteX5" fmla="*/ 2299703 w 2327147"/>
              <a:gd name="connsiteY5" fmla="*/ 51054 h 59359"/>
              <a:gd name="connsiteX6" fmla="*/ 2294369 w 2327147"/>
              <a:gd name="connsiteY6" fmla="*/ 53339 h 59359"/>
              <a:gd name="connsiteX7" fmla="*/ 2289047 w 2327147"/>
              <a:gd name="connsiteY7" fmla="*/ 54864 h 59359"/>
              <a:gd name="connsiteX8" fmla="*/ 2114550 w 2327147"/>
              <a:gd name="connsiteY8" fmla="*/ 58673 h 59359"/>
              <a:gd name="connsiteX9" fmla="*/ 560069 w 2327147"/>
              <a:gd name="connsiteY9" fmla="*/ 58673 h 59359"/>
              <a:gd name="connsiteX10" fmla="*/ 75438 w 2327147"/>
              <a:gd name="connsiteY10" fmla="*/ 58673 h 59359"/>
              <a:gd name="connsiteX11" fmla="*/ 0 w 2327147"/>
              <a:gd name="connsiteY11" fmla="*/ 0 h 59359"/>
              <a:gd name="connsiteX12" fmla="*/ 25145 w 2327147"/>
              <a:gd name="connsiteY12" fmla="*/ 0 h 59359"/>
              <a:gd name="connsiteX13" fmla="*/ 25145 w 2327147"/>
              <a:gd name="connsiteY13" fmla="*/ 9905 h 59359"/>
              <a:gd name="connsiteX14" fmla="*/ 25145 w 2327147"/>
              <a:gd name="connsiteY14" fmla="*/ 9144 h 59359"/>
              <a:gd name="connsiteX15" fmla="*/ 25907 w 2327147"/>
              <a:gd name="connsiteY15" fmla="*/ 12192 h 59359"/>
              <a:gd name="connsiteX16" fmla="*/ 25145 w 2327147"/>
              <a:gd name="connsiteY16" fmla="*/ 10667 h 59359"/>
              <a:gd name="connsiteX17" fmla="*/ 25907 w 2327147"/>
              <a:gd name="connsiteY17" fmla="*/ 14477 h 59359"/>
              <a:gd name="connsiteX18" fmla="*/ 25907 w 2327147"/>
              <a:gd name="connsiteY18" fmla="*/ 12954 h 59359"/>
              <a:gd name="connsiteX19" fmla="*/ 26669 w 2327147"/>
              <a:gd name="connsiteY19" fmla="*/ 16001 h 59359"/>
              <a:gd name="connsiteX20" fmla="*/ 25907 w 2327147"/>
              <a:gd name="connsiteY20" fmla="*/ 14477 h 59359"/>
              <a:gd name="connsiteX21" fmla="*/ 28194 w 2327147"/>
              <a:gd name="connsiteY21" fmla="*/ 17526 h 59359"/>
              <a:gd name="connsiteX22" fmla="*/ 27432 w 2327147"/>
              <a:gd name="connsiteY22" fmla="*/ 16764 h 59359"/>
              <a:gd name="connsiteX23" fmla="*/ 28955 w 2327147"/>
              <a:gd name="connsiteY23" fmla="*/ 19811 h 59359"/>
              <a:gd name="connsiteX24" fmla="*/ 28194 w 2327147"/>
              <a:gd name="connsiteY24" fmla="*/ 19050 h 59359"/>
              <a:gd name="connsiteX25" fmla="*/ 30479 w 2327147"/>
              <a:gd name="connsiteY25" fmla="*/ 21336 h 59359"/>
              <a:gd name="connsiteX26" fmla="*/ 29717 w 2327147"/>
              <a:gd name="connsiteY26" fmla="*/ 20573 h 59359"/>
              <a:gd name="connsiteX27" fmla="*/ 32765 w 2327147"/>
              <a:gd name="connsiteY27" fmla="*/ 23622 h 59359"/>
              <a:gd name="connsiteX28" fmla="*/ 32003 w 2327147"/>
              <a:gd name="connsiteY28" fmla="*/ 22860 h 59359"/>
              <a:gd name="connsiteX29" fmla="*/ 35051 w 2327147"/>
              <a:gd name="connsiteY29" fmla="*/ 25145 h 59359"/>
              <a:gd name="connsiteX30" fmla="*/ 34289 w 2327147"/>
              <a:gd name="connsiteY30" fmla="*/ 24383 h 59359"/>
              <a:gd name="connsiteX31" fmla="*/ 37338 w 2327147"/>
              <a:gd name="connsiteY31" fmla="*/ 26670 h 59359"/>
              <a:gd name="connsiteX32" fmla="*/ 36575 w 2327147"/>
              <a:gd name="connsiteY32" fmla="*/ 25908 h 59359"/>
              <a:gd name="connsiteX33" fmla="*/ 40385 w 2327147"/>
              <a:gd name="connsiteY33" fmla="*/ 28194 h 59359"/>
              <a:gd name="connsiteX34" fmla="*/ 39623 w 2327147"/>
              <a:gd name="connsiteY34" fmla="*/ 28194 h 59359"/>
              <a:gd name="connsiteX35" fmla="*/ 43433 w 2327147"/>
              <a:gd name="connsiteY35" fmla="*/ 29717 h 59359"/>
              <a:gd name="connsiteX36" fmla="*/ 41909 w 2327147"/>
              <a:gd name="connsiteY36" fmla="*/ 29717 h 59359"/>
              <a:gd name="connsiteX37" fmla="*/ 46482 w 2327147"/>
              <a:gd name="connsiteY37" fmla="*/ 31242 h 59359"/>
              <a:gd name="connsiteX38" fmla="*/ 45719 w 2327147"/>
              <a:gd name="connsiteY38" fmla="*/ 30479 h 59359"/>
              <a:gd name="connsiteX39" fmla="*/ 50291 w 2327147"/>
              <a:gd name="connsiteY39" fmla="*/ 32004 h 59359"/>
              <a:gd name="connsiteX40" fmla="*/ 48767 w 2327147"/>
              <a:gd name="connsiteY40" fmla="*/ 32004 h 59359"/>
              <a:gd name="connsiteX41" fmla="*/ 54101 w 2327147"/>
              <a:gd name="connsiteY41" fmla="*/ 32766 h 59359"/>
              <a:gd name="connsiteX42" fmla="*/ 52577 w 2327147"/>
              <a:gd name="connsiteY42" fmla="*/ 32766 h 59359"/>
              <a:gd name="connsiteX43" fmla="*/ 57911 w 2327147"/>
              <a:gd name="connsiteY43" fmla="*/ 32766 h 59359"/>
              <a:gd name="connsiteX44" fmla="*/ 56388 w 2327147"/>
              <a:gd name="connsiteY44" fmla="*/ 32766 h 59359"/>
              <a:gd name="connsiteX45" fmla="*/ 61721 w 2327147"/>
              <a:gd name="connsiteY45" fmla="*/ 32766 h 59359"/>
              <a:gd name="connsiteX46" fmla="*/ 60959 w 2327147"/>
              <a:gd name="connsiteY46" fmla="*/ 32766 h 59359"/>
              <a:gd name="connsiteX47" fmla="*/ 2266188 w 2327147"/>
              <a:gd name="connsiteY47" fmla="*/ 32766 h 59359"/>
              <a:gd name="connsiteX48" fmla="*/ 2265426 w 2327147"/>
              <a:gd name="connsiteY48" fmla="*/ 32766 h 59359"/>
              <a:gd name="connsiteX49" fmla="*/ 2270759 w 2327147"/>
              <a:gd name="connsiteY49" fmla="*/ 32766 h 59359"/>
              <a:gd name="connsiteX50" fmla="*/ 2269997 w 2327147"/>
              <a:gd name="connsiteY50" fmla="*/ 32766 h 59359"/>
              <a:gd name="connsiteX51" fmla="*/ 2274557 w 2327147"/>
              <a:gd name="connsiteY51" fmla="*/ 32766 h 59359"/>
              <a:gd name="connsiteX52" fmla="*/ 2273807 w 2327147"/>
              <a:gd name="connsiteY52" fmla="*/ 32766 h 59359"/>
              <a:gd name="connsiteX53" fmla="*/ 2278367 w 2327147"/>
              <a:gd name="connsiteY53" fmla="*/ 32004 h 59359"/>
              <a:gd name="connsiteX54" fmla="*/ 2277605 w 2327147"/>
              <a:gd name="connsiteY54" fmla="*/ 32004 h 59359"/>
              <a:gd name="connsiteX55" fmla="*/ 2281428 w 2327147"/>
              <a:gd name="connsiteY55" fmla="*/ 30479 h 59359"/>
              <a:gd name="connsiteX56" fmla="*/ 2280653 w 2327147"/>
              <a:gd name="connsiteY56" fmla="*/ 31242 h 59359"/>
              <a:gd name="connsiteX57" fmla="*/ 2285238 w 2327147"/>
              <a:gd name="connsiteY57" fmla="*/ 29717 h 59359"/>
              <a:gd name="connsiteX58" fmla="*/ 2284476 w 2327147"/>
              <a:gd name="connsiteY58" fmla="*/ 29717 h 59359"/>
              <a:gd name="connsiteX59" fmla="*/ 2288285 w 2327147"/>
              <a:gd name="connsiteY59" fmla="*/ 28194 h 59359"/>
              <a:gd name="connsiteX60" fmla="*/ 2287523 w 2327147"/>
              <a:gd name="connsiteY60" fmla="*/ 28194 h 59359"/>
              <a:gd name="connsiteX61" fmla="*/ 2290571 w 2327147"/>
              <a:gd name="connsiteY61" fmla="*/ 26670 h 59359"/>
              <a:gd name="connsiteX62" fmla="*/ 2289809 w 2327147"/>
              <a:gd name="connsiteY62" fmla="*/ 26670 h 59359"/>
              <a:gd name="connsiteX63" fmla="*/ 2293607 w 2327147"/>
              <a:gd name="connsiteY63" fmla="*/ 24383 h 59359"/>
              <a:gd name="connsiteX64" fmla="*/ 2292857 w 2327147"/>
              <a:gd name="connsiteY64" fmla="*/ 25145 h 59359"/>
              <a:gd name="connsiteX65" fmla="*/ 2295893 w 2327147"/>
              <a:gd name="connsiteY65" fmla="*/ 22860 h 59359"/>
              <a:gd name="connsiteX66" fmla="*/ 2294369 w 2327147"/>
              <a:gd name="connsiteY66" fmla="*/ 23622 h 59359"/>
              <a:gd name="connsiteX67" fmla="*/ 2297417 w 2327147"/>
              <a:gd name="connsiteY67" fmla="*/ 20573 h 59359"/>
              <a:gd name="connsiteX68" fmla="*/ 2296655 w 2327147"/>
              <a:gd name="connsiteY68" fmla="*/ 21336 h 59359"/>
              <a:gd name="connsiteX69" fmla="*/ 2298941 w 2327147"/>
              <a:gd name="connsiteY69" fmla="*/ 19050 h 59359"/>
              <a:gd name="connsiteX70" fmla="*/ 2298179 w 2327147"/>
              <a:gd name="connsiteY70" fmla="*/ 19811 h 59359"/>
              <a:gd name="connsiteX71" fmla="*/ 2300478 w 2327147"/>
              <a:gd name="connsiteY71" fmla="*/ 16764 h 59359"/>
              <a:gd name="connsiteX72" fmla="*/ 2299703 w 2327147"/>
              <a:gd name="connsiteY72" fmla="*/ 18288 h 59359"/>
              <a:gd name="connsiteX73" fmla="*/ 2301226 w 2327147"/>
              <a:gd name="connsiteY73" fmla="*/ 14477 h 59359"/>
              <a:gd name="connsiteX74" fmla="*/ 2300478 w 2327147"/>
              <a:gd name="connsiteY74" fmla="*/ 16001 h 59359"/>
              <a:gd name="connsiteX75" fmla="*/ 2302002 w 2327147"/>
              <a:gd name="connsiteY75" fmla="*/ 12954 h 59359"/>
              <a:gd name="connsiteX76" fmla="*/ 2301226 w 2327147"/>
              <a:gd name="connsiteY76" fmla="*/ 14477 h 59359"/>
              <a:gd name="connsiteX77" fmla="*/ 2302002 w 2327147"/>
              <a:gd name="connsiteY77" fmla="*/ 10667 h 59359"/>
              <a:gd name="connsiteX78" fmla="*/ 2302002 w 2327147"/>
              <a:gd name="connsiteY78" fmla="*/ 12192 h 59359"/>
              <a:gd name="connsiteX79" fmla="*/ 2302002 w 2327147"/>
              <a:gd name="connsiteY79" fmla="*/ 9144 h 59359"/>
              <a:gd name="connsiteX80" fmla="*/ 2302002 w 2327147"/>
              <a:gd name="connsiteY80" fmla="*/ 9905 h 59359"/>
              <a:gd name="connsiteX81" fmla="*/ 2302002 w 2327147"/>
              <a:gd name="connsiteY81" fmla="*/ 0 h 59359"/>
              <a:gd name="connsiteX82" fmla="*/ 2327147 w 2327147"/>
              <a:gd name="connsiteY82" fmla="*/ 0 h 5935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  <a:cxn ang="61">
                <a:pos x="connsiteX61" y="connsiteY61"/>
              </a:cxn>
              <a:cxn ang="62">
                <a:pos x="connsiteX62" y="connsiteY62"/>
              </a:cxn>
              <a:cxn ang="63">
                <a:pos x="connsiteX63" y="connsiteY63"/>
              </a:cxn>
              <a:cxn ang="64">
                <a:pos x="connsiteX64" y="connsiteY64"/>
              </a:cxn>
              <a:cxn ang="65">
                <a:pos x="connsiteX65" y="connsiteY65"/>
              </a:cxn>
              <a:cxn ang="66">
                <a:pos x="connsiteX66" y="connsiteY66"/>
              </a:cxn>
              <a:cxn ang="67">
                <a:pos x="connsiteX67" y="connsiteY67"/>
              </a:cxn>
              <a:cxn ang="68">
                <a:pos x="connsiteX68" y="connsiteY68"/>
              </a:cxn>
              <a:cxn ang="69">
                <a:pos x="connsiteX69" y="connsiteY69"/>
              </a:cxn>
              <a:cxn ang="70">
                <a:pos x="connsiteX70" y="connsiteY70"/>
              </a:cxn>
              <a:cxn ang="71">
                <a:pos x="connsiteX71" y="connsiteY71"/>
              </a:cxn>
              <a:cxn ang="72">
                <a:pos x="connsiteX72" y="connsiteY72"/>
              </a:cxn>
              <a:cxn ang="73">
                <a:pos x="connsiteX73" y="connsiteY73"/>
              </a:cxn>
              <a:cxn ang="74">
                <a:pos x="connsiteX74" y="connsiteY74"/>
              </a:cxn>
              <a:cxn ang="75">
                <a:pos x="connsiteX75" y="connsiteY75"/>
              </a:cxn>
              <a:cxn ang="76">
                <a:pos x="connsiteX76" y="connsiteY76"/>
              </a:cxn>
              <a:cxn ang="77">
                <a:pos x="connsiteX77" y="connsiteY77"/>
              </a:cxn>
              <a:cxn ang="78">
                <a:pos x="connsiteX78" y="connsiteY78"/>
              </a:cxn>
              <a:cxn ang="79">
                <a:pos x="connsiteX79" y="connsiteY79"/>
              </a:cxn>
              <a:cxn ang="80">
                <a:pos x="connsiteX80" y="connsiteY80"/>
              </a:cxn>
              <a:cxn ang="81">
                <a:pos x="connsiteX81" y="connsiteY81"/>
              </a:cxn>
              <a:cxn ang="82">
                <a:pos x="connsiteX82" y="connsiteY82"/>
              </a:cxn>
            </a:cxnLst>
            <a:rect l="l" t="t" r="r" b="b"/>
            <a:pathLst>
              <a:path w="2327147" h="59359">
                <a:moveTo>
                  <a:pt x="2327147" y="0"/>
                </a:moveTo>
                <a:cubicBezTo>
                  <a:pt x="2327643" y="14338"/>
                  <a:pt x="2326779" y="26923"/>
                  <a:pt x="2315705" y="38100"/>
                </a:cubicBezTo>
                <a:lnTo>
                  <a:pt x="2312657" y="41910"/>
                </a:lnTo>
                <a:lnTo>
                  <a:pt x="2308097" y="44958"/>
                </a:lnTo>
                <a:lnTo>
                  <a:pt x="2304288" y="48005"/>
                </a:lnTo>
                <a:lnTo>
                  <a:pt x="2299703" y="51054"/>
                </a:lnTo>
                <a:lnTo>
                  <a:pt x="2294369" y="53339"/>
                </a:lnTo>
                <a:lnTo>
                  <a:pt x="2289047" y="54864"/>
                </a:lnTo>
                <a:cubicBezTo>
                  <a:pt x="2252002" y="65417"/>
                  <a:pt x="2157082" y="54749"/>
                  <a:pt x="2114550" y="58673"/>
                </a:cubicBezTo>
                <a:cubicBezTo>
                  <a:pt x="1596389" y="58673"/>
                  <a:pt x="1078229" y="58673"/>
                  <a:pt x="560069" y="58673"/>
                </a:cubicBezTo>
                <a:cubicBezTo>
                  <a:pt x="398525" y="58673"/>
                  <a:pt x="236982" y="58673"/>
                  <a:pt x="75438" y="58673"/>
                </a:cubicBezTo>
                <a:cubicBezTo>
                  <a:pt x="37083" y="61455"/>
                  <a:pt x="-3911" y="44932"/>
                  <a:pt x="0" y="0"/>
                </a:cubicBezTo>
                <a:lnTo>
                  <a:pt x="25145" y="0"/>
                </a:lnTo>
                <a:cubicBezTo>
                  <a:pt x="25145" y="3301"/>
                  <a:pt x="25145" y="6604"/>
                  <a:pt x="25145" y="9905"/>
                </a:cubicBezTo>
                <a:lnTo>
                  <a:pt x="25145" y="9144"/>
                </a:lnTo>
                <a:lnTo>
                  <a:pt x="25907" y="12192"/>
                </a:lnTo>
                <a:lnTo>
                  <a:pt x="25145" y="10667"/>
                </a:lnTo>
                <a:lnTo>
                  <a:pt x="25907" y="14477"/>
                </a:lnTo>
                <a:lnTo>
                  <a:pt x="25907" y="12954"/>
                </a:lnTo>
                <a:lnTo>
                  <a:pt x="26669" y="16001"/>
                </a:lnTo>
                <a:lnTo>
                  <a:pt x="25907" y="14477"/>
                </a:lnTo>
                <a:lnTo>
                  <a:pt x="28194" y="17526"/>
                </a:lnTo>
                <a:lnTo>
                  <a:pt x="27432" y="16764"/>
                </a:lnTo>
                <a:lnTo>
                  <a:pt x="28955" y="19811"/>
                </a:lnTo>
                <a:lnTo>
                  <a:pt x="28194" y="19050"/>
                </a:lnTo>
                <a:lnTo>
                  <a:pt x="30479" y="21336"/>
                </a:lnTo>
                <a:lnTo>
                  <a:pt x="29717" y="20573"/>
                </a:lnTo>
                <a:lnTo>
                  <a:pt x="32765" y="23622"/>
                </a:lnTo>
                <a:lnTo>
                  <a:pt x="32003" y="22860"/>
                </a:lnTo>
                <a:lnTo>
                  <a:pt x="35051" y="25145"/>
                </a:lnTo>
                <a:lnTo>
                  <a:pt x="34289" y="24383"/>
                </a:lnTo>
                <a:lnTo>
                  <a:pt x="37338" y="26670"/>
                </a:lnTo>
                <a:lnTo>
                  <a:pt x="36575" y="25908"/>
                </a:lnTo>
                <a:lnTo>
                  <a:pt x="40385" y="28194"/>
                </a:lnTo>
                <a:lnTo>
                  <a:pt x="39623" y="28194"/>
                </a:lnTo>
                <a:lnTo>
                  <a:pt x="43433" y="29717"/>
                </a:lnTo>
                <a:lnTo>
                  <a:pt x="41909" y="29717"/>
                </a:lnTo>
                <a:lnTo>
                  <a:pt x="46482" y="31242"/>
                </a:lnTo>
                <a:lnTo>
                  <a:pt x="45719" y="30479"/>
                </a:lnTo>
                <a:lnTo>
                  <a:pt x="50291" y="32004"/>
                </a:lnTo>
                <a:lnTo>
                  <a:pt x="48767" y="32004"/>
                </a:lnTo>
                <a:lnTo>
                  <a:pt x="54101" y="32766"/>
                </a:lnTo>
                <a:lnTo>
                  <a:pt x="52577" y="32766"/>
                </a:lnTo>
                <a:lnTo>
                  <a:pt x="57911" y="32766"/>
                </a:lnTo>
                <a:lnTo>
                  <a:pt x="56388" y="32766"/>
                </a:lnTo>
                <a:lnTo>
                  <a:pt x="61721" y="32766"/>
                </a:lnTo>
                <a:lnTo>
                  <a:pt x="60959" y="32766"/>
                </a:lnTo>
                <a:cubicBezTo>
                  <a:pt x="796035" y="32766"/>
                  <a:pt x="1531111" y="32766"/>
                  <a:pt x="2266188" y="32766"/>
                </a:cubicBezTo>
                <a:lnTo>
                  <a:pt x="2265426" y="32766"/>
                </a:lnTo>
                <a:lnTo>
                  <a:pt x="2270759" y="32766"/>
                </a:lnTo>
                <a:lnTo>
                  <a:pt x="2269997" y="32766"/>
                </a:lnTo>
                <a:lnTo>
                  <a:pt x="2274557" y="32766"/>
                </a:lnTo>
                <a:lnTo>
                  <a:pt x="2273807" y="32766"/>
                </a:lnTo>
                <a:lnTo>
                  <a:pt x="2278367" y="32004"/>
                </a:lnTo>
                <a:lnTo>
                  <a:pt x="2277605" y="32004"/>
                </a:lnTo>
                <a:lnTo>
                  <a:pt x="2281428" y="30479"/>
                </a:lnTo>
                <a:lnTo>
                  <a:pt x="2280653" y="31242"/>
                </a:lnTo>
                <a:lnTo>
                  <a:pt x="2285238" y="29717"/>
                </a:lnTo>
                <a:lnTo>
                  <a:pt x="2284476" y="29717"/>
                </a:lnTo>
                <a:lnTo>
                  <a:pt x="2288285" y="28194"/>
                </a:lnTo>
                <a:lnTo>
                  <a:pt x="2287523" y="28194"/>
                </a:lnTo>
                <a:lnTo>
                  <a:pt x="2290571" y="26670"/>
                </a:lnTo>
                <a:lnTo>
                  <a:pt x="2289809" y="26670"/>
                </a:lnTo>
                <a:lnTo>
                  <a:pt x="2293607" y="24383"/>
                </a:lnTo>
                <a:lnTo>
                  <a:pt x="2292857" y="25145"/>
                </a:lnTo>
                <a:lnTo>
                  <a:pt x="2295893" y="22860"/>
                </a:lnTo>
                <a:lnTo>
                  <a:pt x="2294369" y="23622"/>
                </a:lnTo>
                <a:lnTo>
                  <a:pt x="2297417" y="20573"/>
                </a:lnTo>
                <a:lnTo>
                  <a:pt x="2296655" y="21336"/>
                </a:lnTo>
                <a:lnTo>
                  <a:pt x="2298941" y="19050"/>
                </a:lnTo>
                <a:lnTo>
                  <a:pt x="2298179" y="19811"/>
                </a:lnTo>
                <a:lnTo>
                  <a:pt x="2300478" y="16764"/>
                </a:lnTo>
                <a:lnTo>
                  <a:pt x="2299703" y="18288"/>
                </a:lnTo>
                <a:lnTo>
                  <a:pt x="2301226" y="14477"/>
                </a:lnTo>
                <a:lnTo>
                  <a:pt x="2300478" y="16001"/>
                </a:lnTo>
                <a:lnTo>
                  <a:pt x="2302002" y="12954"/>
                </a:lnTo>
                <a:lnTo>
                  <a:pt x="2301226" y="14477"/>
                </a:lnTo>
                <a:lnTo>
                  <a:pt x="2302002" y="10667"/>
                </a:lnTo>
                <a:lnTo>
                  <a:pt x="2302002" y="12192"/>
                </a:lnTo>
                <a:lnTo>
                  <a:pt x="2302002" y="9144"/>
                </a:lnTo>
                <a:lnTo>
                  <a:pt x="2302002" y="9905"/>
                </a:lnTo>
                <a:cubicBezTo>
                  <a:pt x="2302002" y="6604"/>
                  <a:pt x="2302002" y="3301"/>
                  <a:pt x="2302002" y="0"/>
                </a:cubicBezTo>
                <a:lnTo>
                  <a:pt x="2327147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4753241" y="1171955"/>
            <a:ext cx="2227326" cy="1792224"/>
          </a:xfrm>
          <a:custGeom>
            <a:avLst/>
            <a:gdLst>
              <a:gd name="connsiteX0" fmla="*/ 0 w 2227326"/>
              <a:gd name="connsiteY0" fmla="*/ 0 h 1792224"/>
              <a:gd name="connsiteX1" fmla="*/ 2164080 w 2227326"/>
              <a:gd name="connsiteY1" fmla="*/ 0 h 1792224"/>
              <a:gd name="connsiteX2" fmla="*/ 2221979 w 2227326"/>
              <a:gd name="connsiteY2" fmla="*/ 52577 h 1792224"/>
              <a:gd name="connsiteX3" fmla="*/ 2224278 w 2227326"/>
              <a:gd name="connsiteY3" fmla="*/ 60197 h 1792224"/>
              <a:gd name="connsiteX4" fmla="*/ 2225802 w 2227326"/>
              <a:gd name="connsiteY4" fmla="*/ 75438 h 1792224"/>
              <a:gd name="connsiteX5" fmla="*/ 2226564 w 2227326"/>
              <a:gd name="connsiteY5" fmla="*/ 83819 h 1792224"/>
              <a:gd name="connsiteX6" fmla="*/ 2226564 w 2227326"/>
              <a:gd name="connsiteY6" fmla="*/ 310133 h 1792224"/>
              <a:gd name="connsiteX7" fmla="*/ 2226564 w 2227326"/>
              <a:gd name="connsiteY7" fmla="*/ 758951 h 1792224"/>
              <a:gd name="connsiteX8" fmla="*/ 2227326 w 2227326"/>
              <a:gd name="connsiteY8" fmla="*/ 1684782 h 1792224"/>
              <a:gd name="connsiteX9" fmla="*/ 2227326 w 2227326"/>
              <a:gd name="connsiteY9" fmla="*/ 1684020 h 1792224"/>
              <a:gd name="connsiteX10" fmla="*/ 2227326 w 2227326"/>
              <a:gd name="connsiteY10" fmla="*/ 1792223 h 1792224"/>
              <a:gd name="connsiteX11" fmla="*/ 2202180 w 2227326"/>
              <a:gd name="connsiteY11" fmla="*/ 1792223 h 1792224"/>
              <a:gd name="connsiteX12" fmla="*/ 2201405 w 2227326"/>
              <a:gd name="connsiteY12" fmla="*/ 1671066 h 1792224"/>
              <a:gd name="connsiteX13" fmla="*/ 2201405 w 2227326"/>
              <a:gd name="connsiteY13" fmla="*/ 1671827 h 1792224"/>
              <a:gd name="connsiteX14" fmla="*/ 2200656 w 2227326"/>
              <a:gd name="connsiteY14" fmla="*/ 83819 h 1792224"/>
              <a:gd name="connsiteX15" fmla="*/ 2200656 w 2227326"/>
              <a:gd name="connsiteY15" fmla="*/ 84582 h 1792224"/>
              <a:gd name="connsiteX16" fmla="*/ 2200656 w 2227326"/>
              <a:gd name="connsiteY16" fmla="*/ 76961 h 1792224"/>
              <a:gd name="connsiteX17" fmla="*/ 2200656 w 2227326"/>
              <a:gd name="connsiteY17" fmla="*/ 77724 h 1792224"/>
              <a:gd name="connsiteX18" fmla="*/ 2199881 w 2227326"/>
              <a:gd name="connsiteY18" fmla="*/ 70866 h 1792224"/>
              <a:gd name="connsiteX19" fmla="*/ 2199881 w 2227326"/>
              <a:gd name="connsiteY19" fmla="*/ 71627 h 1792224"/>
              <a:gd name="connsiteX20" fmla="*/ 2199119 w 2227326"/>
              <a:gd name="connsiteY20" fmla="*/ 64769 h 1792224"/>
              <a:gd name="connsiteX21" fmla="*/ 2199119 w 2227326"/>
              <a:gd name="connsiteY21" fmla="*/ 65532 h 1792224"/>
              <a:gd name="connsiteX22" fmla="*/ 2197595 w 2227326"/>
              <a:gd name="connsiteY22" fmla="*/ 58674 h 1792224"/>
              <a:gd name="connsiteX23" fmla="*/ 2197595 w 2227326"/>
              <a:gd name="connsiteY23" fmla="*/ 60197 h 1792224"/>
              <a:gd name="connsiteX24" fmla="*/ 2196071 w 2227326"/>
              <a:gd name="connsiteY24" fmla="*/ 53340 h 1792224"/>
              <a:gd name="connsiteX25" fmla="*/ 2196071 w 2227326"/>
              <a:gd name="connsiteY25" fmla="*/ 54863 h 1792224"/>
              <a:gd name="connsiteX26" fmla="*/ 2193785 w 2227326"/>
              <a:gd name="connsiteY26" fmla="*/ 48768 h 1792224"/>
              <a:gd name="connsiteX27" fmla="*/ 2194547 w 2227326"/>
              <a:gd name="connsiteY27" fmla="*/ 49530 h 1792224"/>
              <a:gd name="connsiteX28" fmla="*/ 2191511 w 2227326"/>
              <a:gd name="connsiteY28" fmla="*/ 44196 h 1792224"/>
              <a:gd name="connsiteX29" fmla="*/ 2192273 w 2227326"/>
              <a:gd name="connsiteY29" fmla="*/ 44958 h 1792224"/>
              <a:gd name="connsiteX30" fmla="*/ 2189226 w 2227326"/>
              <a:gd name="connsiteY30" fmla="*/ 39624 h 1792224"/>
              <a:gd name="connsiteX31" fmla="*/ 2189226 w 2227326"/>
              <a:gd name="connsiteY31" fmla="*/ 41147 h 1792224"/>
              <a:gd name="connsiteX32" fmla="*/ 2186178 w 2227326"/>
              <a:gd name="connsiteY32" fmla="*/ 36576 h 1792224"/>
              <a:gd name="connsiteX33" fmla="*/ 2186940 w 2227326"/>
              <a:gd name="connsiteY33" fmla="*/ 37338 h 1792224"/>
              <a:gd name="connsiteX34" fmla="*/ 2183130 w 2227326"/>
              <a:gd name="connsiteY34" fmla="*/ 32766 h 1792224"/>
              <a:gd name="connsiteX35" fmla="*/ 2183879 w 2227326"/>
              <a:gd name="connsiteY35" fmla="*/ 34290 h 1792224"/>
              <a:gd name="connsiteX36" fmla="*/ 2180069 w 2227326"/>
              <a:gd name="connsiteY36" fmla="*/ 30480 h 1792224"/>
              <a:gd name="connsiteX37" fmla="*/ 2181606 w 2227326"/>
              <a:gd name="connsiteY37" fmla="*/ 31241 h 1792224"/>
              <a:gd name="connsiteX38" fmla="*/ 2177021 w 2227326"/>
              <a:gd name="connsiteY38" fmla="*/ 28194 h 1792224"/>
              <a:gd name="connsiteX39" fmla="*/ 2178545 w 2227326"/>
              <a:gd name="connsiteY39" fmla="*/ 28955 h 1792224"/>
              <a:gd name="connsiteX40" fmla="*/ 2173985 w 2227326"/>
              <a:gd name="connsiteY40" fmla="*/ 26669 h 1792224"/>
              <a:gd name="connsiteX41" fmla="*/ 2175497 w 2227326"/>
              <a:gd name="connsiteY41" fmla="*/ 27432 h 1792224"/>
              <a:gd name="connsiteX42" fmla="*/ 2170938 w 2227326"/>
              <a:gd name="connsiteY42" fmla="*/ 25908 h 1792224"/>
              <a:gd name="connsiteX43" fmla="*/ 2172461 w 2227326"/>
              <a:gd name="connsiteY43" fmla="*/ 25908 h 1792224"/>
              <a:gd name="connsiteX44" fmla="*/ 2167890 w 2227326"/>
              <a:gd name="connsiteY44" fmla="*/ 25146 h 1792224"/>
              <a:gd name="connsiteX45" fmla="*/ 2169414 w 2227326"/>
              <a:gd name="connsiteY45" fmla="*/ 25146 h 1792224"/>
              <a:gd name="connsiteX46" fmla="*/ 2164829 w 2227326"/>
              <a:gd name="connsiteY46" fmla="*/ 25146 h 1792224"/>
              <a:gd name="connsiteX47" fmla="*/ 2165604 w 2227326"/>
              <a:gd name="connsiteY47" fmla="*/ 25146 h 1792224"/>
              <a:gd name="connsiteX48" fmla="*/ 0 w 2227326"/>
              <a:gd name="connsiteY48" fmla="*/ 25146 h 1792224"/>
              <a:gd name="connsiteX49" fmla="*/ 0 w 2227326"/>
              <a:gd name="connsiteY49" fmla="*/ 0 h 179222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</a:cxnLst>
            <a:rect l="l" t="t" r="r" b="b"/>
            <a:pathLst>
              <a:path w="2227326" h="1792224">
                <a:moveTo>
                  <a:pt x="0" y="0"/>
                </a:moveTo>
                <a:cubicBezTo>
                  <a:pt x="721360" y="0"/>
                  <a:pt x="1442720" y="0"/>
                  <a:pt x="2164080" y="0"/>
                </a:cubicBezTo>
                <a:cubicBezTo>
                  <a:pt x="2193759" y="-2476"/>
                  <a:pt x="2215451" y="26720"/>
                  <a:pt x="2221979" y="52577"/>
                </a:cubicBezTo>
                <a:lnTo>
                  <a:pt x="2224278" y="60197"/>
                </a:lnTo>
                <a:lnTo>
                  <a:pt x="2225802" y="75438"/>
                </a:lnTo>
                <a:lnTo>
                  <a:pt x="2226564" y="83819"/>
                </a:lnTo>
                <a:lnTo>
                  <a:pt x="2226564" y="310133"/>
                </a:lnTo>
                <a:cubicBezTo>
                  <a:pt x="2226564" y="459739"/>
                  <a:pt x="2226564" y="609345"/>
                  <a:pt x="2226564" y="758951"/>
                </a:cubicBezTo>
                <a:cubicBezTo>
                  <a:pt x="2226474" y="1067600"/>
                  <a:pt x="2226361" y="1376146"/>
                  <a:pt x="2227326" y="1684782"/>
                </a:cubicBezTo>
                <a:lnTo>
                  <a:pt x="2227326" y="1684020"/>
                </a:lnTo>
                <a:cubicBezTo>
                  <a:pt x="2227326" y="1720088"/>
                  <a:pt x="2227326" y="1756155"/>
                  <a:pt x="2227326" y="1792223"/>
                </a:cubicBezTo>
                <a:lnTo>
                  <a:pt x="2202180" y="1792223"/>
                </a:lnTo>
                <a:cubicBezTo>
                  <a:pt x="2202624" y="1751799"/>
                  <a:pt x="2201557" y="1711464"/>
                  <a:pt x="2201405" y="1671066"/>
                </a:cubicBezTo>
                <a:lnTo>
                  <a:pt x="2201405" y="1671827"/>
                </a:lnTo>
                <a:cubicBezTo>
                  <a:pt x="2201544" y="1142492"/>
                  <a:pt x="2201379" y="613155"/>
                  <a:pt x="2200656" y="83819"/>
                </a:cubicBezTo>
                <a:lnTo>
                  <a:pt x="2200656" y="84582"/>
                </a:lnTo>
                <a:lnTo>
                  <a:pt x="2200656" y="76961"/>
                </a:lnTo>
                <a:lnTo>
                  <a:pt x="2200656" y="77724"/>
                </a:lnTo>
                <a:lnTo>
                  <a:pt x="2199881" y="70866"/>
                </a:lnTo>
                <a:lnTo>
                  <a:pt x="2199881" y="71627"/>
                </a:lnTo>
                <a:lnTo>
                  <a:pt x="2199119" y="64769"/>
                </a:lnTo>
                <a:lnTo>
                  <a:pt x="2199119" y="65532"/>
                </a:lnTo>
                <a:lnTo>
                  <a:pt x="2197595" y="58674"/>
                </a:lnTo>
                <a:lnTo>
                  <a:pt x="2197595" y="60197"/>
                </a:lnTo>
                <a:lnTo>
                  <a:pt x="2196071" y="53340"/>
                </a:lnTo>
                <a:lnTo>
                  <a:pt x="2196071" y="54863"/>
                </a:lnTo>
                <a:lnTo>
                  <a:pt x="2193785" y="48768"/>
                </a:lnTo>
                <a:lnTo>
                  <a:pt x="2194547" y="49530"/>
                </a:lnTo>
                <a:lnTo>
                  <a:pt x="2191511" y="44196"/>
                </a:lnTo>
                <a:lnTo>
                  <a:pt x="2192273" y="44958"/>
                </a:lnTo>
                <a:lnTo>
                  <a:pt x="2189226" y="39624"/>
                </a:lnTo>
                <a:lnTo>
                  <a:pt x="2189226" y="41147"/>
                </a:lnTo>
                <a:lnTo>
                  <a:pt x="2186178" y="36576"/>
                </a:lnTo>
                <a:lnTo>
                  <a:pt x="2186940" y="37338"/>
                </a:lnTo>
                <a:lnTo>
                  <a:pt x="2183130" y="32766"/>
                </a:lnTo>
                <a:lnTo>
                  <a:pt x="2183879" y="34290"/>
                </a:lnTo>
                <a:lnTo>
                  <a:pt x="2180069" y="30480"/>
                </a:lnTo>
                <a:lnTo>
                  <a:pt x="2181606" y="31241"/>
                </a:lnTo>
                <a:lnTo>
                  <a:pt x="2177021" y="28194"/>
                </a:lnTo>
                <a:lnTo>
                  <a:pt x="2178545" y="28955"/>
                </a:lnTo>
                <a:lnTo>
                  <a:pt x="2173985" y="26669"/>
                </a:lnTo>
                <a:lnTo>
                  <a:pt x="2175497" y="27432"/>
                </a:lnTo>
                <a:lnTo>
                  <a:pt x="2170938" y="25908"/>
                </a:lnTo>
                <a:lnTo>
                  <a:pt x="2172461" y="25908"/>
                </a:lnTo>
                <a:lnTo>
                  <a:pt x="2167890" y="25146"/>
                </a:lnTo>
                <a:lnTo>
                  <a:pt x="2169414" y="25146"/>
                </a:lnTo>
                <a:lnTo>
                  <a:pt x="2164829" y="25146"/>
                </a:lnTo>
                <a:lnTo>
                  <a:pt x="2165604" y="25146"/>
                </a:lnTo>
                <a:cubicBezTo>
                  <a:pt x="1443735" y="25146"/>
                  <a:pt x="721867" y="25146"/>
                  <a:pt x="0" y="25146"/>
                </a:cubicBez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4653419" y="1173480"/>
            <a:ext cx="99822" cy="936497"/>
          </a:xfrm>
          <a:custGeom>
            <a:avLst/>
            <a:gdLst>
              <a:gd name="connsiteX0" fmla="*/ 0 w 99822"/>
              <a:gd name="connsiteY0" fmla="*/ 936497 h 936497"/>
              <a:gd name="connsiteX1" fmla="*/ 0 w 99822"/>
              <a:gd name="connsiteY1" fmla="*/ 128777 h 936497"/>
              <a:gd name="connsiteX2" fmla="*/ 99821 w 99822"/>
              <a:gd name="connsiteY2" fmla="*/ 0 h 936497"/>
              <a:gd name="connsiteX3" fmla="*/ 99821 w 99822"/>
              <a:gd name="connsiteY3" fmla="*/ 25145 h 936497"/>
              <a:gd name="connsiteX4" fmla="*/ 84582 w 99822"/>
              <a:gd name="connsiteY4" fmla="*/ 25145 h 936497"/>
              <a:gd name="connsiteX5" fmla="*/ 85344 w 99822"/>
              <a:gd name="connsiteY5" fmla="*/ 25145 h 936497"/>
              <a:gd name="connsiteX6" fmla="*/ 77723 w 99822"/>
              <a:gd name="connsiteY6" fmla="*/ 25908 h 936497"/>
              <a:gd name="connsiteX7" fmla="*/ 78485 w 99822"/>
              <a:gd name="connsiteY7" fmla="*/ 25145 h 936497"/>
              <a:gd name="connsiteX8" fmla="*/ 71627 w 99822"/>
              <a:gd name="connsiteY8" fmla="*/ 26669 h 936497"/>
              <a:gd name="connsiteX9" fmla="*/ 73151 w 99822"/>
              <a:gd name="connsiteY9" fmla="*/ 25908 h 936497"/>
              <a:gd name="connsiteX10" fmla="*/ 65532 w 99822"/>
              <a:gd name="connsiteY10" fmla="*/ 28194 h 936497"/>
              <a:gd name="connsiteX11" fmla="*/ 67055 w 99822"/>
              <a:gd name="connsiteY11" fmla="*/ 27431 h 936497"/>
              <a:gd name="connsiteX12" fmla="*/ 60197 w 99822"/>
              <a:gd name="connsiteY12" fmla="*/ 29717 h 936497"/>
              <a:gd name="connsiteX13" fmla="*/ 61721 w 99822"/>
              <a:gd name="connsiteY13" fmla="*/ 29717 h 936497"/>
              <a:gd name="connsiteX14" fmla="*/ 55625 w 99822"/>
              <a:gd name="connsiteY14" fmla="*/ 32766 h 936497"/>
              <a:gd name="connsiteX15" fmla="*/ 56388 w 99822"/>
              <a:gd name="connsiteY15" fmla="*/ 32003 h 936497"/>
              <a:gd name="connsiteX16" fmla="*/ 50291 w 99822"/>
              <a:gd name="connsiteY16" fmla="*/ 35052 h 936497"/>
              <a:gd name="connsiteX17" fmla="*/ 51815 w 99822"/>
              <a:gd name="connsiteY17" fmla="*/ 35052 h 936497"/>
              <a:gd name="connsiteX18" fmla="*/ 45719 w 99822"/>
              <a:gd name="connsiteY18" fmla="*/ 38861 h 936497"/>
              <a:gd name="connsiteX19" fmla="*/ 47244 w 99822"/>
              <a:gd name="connsiteY19" fmla="*/ 38100 h 936497"/>
              <a:gd name="connsiteX20" fmla="*/ 41909 w 99822"/>
              <a:gd name="connsiteY20" fmla="*/ 42672 h 936497"/>
              <a:gd name="connsiteX21" fmla="*/ 42671 w 99822"/>
              <a:gd name="connsiteY21" fmla="*/ 41909 h 936497"/>
              <a:gd name="connsiteX22" fmla="*/ 38100 w 99822"/>
              <a:gd name="connsiteY22" fmla="*/ 46481 h 936497"/>
              <a:gd name="connsiteX23" fmla="*/ 38861 w 99822"/>
              <a:gd name="connsiteY23" fmla="*/ 45719 h 936497"/>
              <a:gd name="connsiteX24" fmla="*/ 35051 w 99822"/>
              <a:gd name="connsiteY24" fmla="*/ 51053 h 936497"/>
              <a:gd name="connsiteX25" fmla="*/ 35813 w 99822"/>
              <a:gd name="connsiteY25" fmla="*/ 50291 h 936497"/>
              <a:gd name="connsiteX26" fmla="*/ 32003 w 99822"/>
              <a:gd name="connsiteY26" fmla="*/ 55625 h 936497"/>
              <a:gd name="connsiteX27" fmla="*/ 32765 w 99822"/>
              <a:gd name="connsiteY27" fmla="*/ 54863 h 936497"/>
              <a:gd name="connsiteX28" fmla="*/ 29717 w 99822"/>
              <a:gd name="connsiteY28" fmla="*/ 60959 h 936497"/>
              <a:gd name="connsiteX29" fmla="*/ 30479 w 99822"/>
              <a:gd name="connsiteY29" fmla="*/ 60197 h 936497"/>
              <a:gd name="connsiteX30" fmla="*/ 28194 w 99822"/>
              <a:gd name="connsiteY30" fmla="*/ 66294 h 936497"/>
              <a:gd name="connsiteX31" fmla="*/ 28194 w 99822"/>
              <a:gd name="connsiteY31" fmla="*/ 65531 h 936497"/>
              <a:gd name="connsiteX32" fmla="*/ 26669 w 99822"/>
              <a:gd name="connsiteY32" fmla="*/ 72389 h 936497"/>
              <a:gd name="connsiteX33" fmla="*/ 26669 w 99822"/>
              <a:gd name="connsiteY33" fmla="*/ 70866 h 936497"/>
              <a:gd name="connsiteX34" fmla="*/ 25907 w 99822"/>
              <a:gd name="connsiteY34" fmla="*/ 78486 h 936497"/>
              <a:gd name="connsiteX35" fmla="*/ 25907 w 99822"/>
              <a:gd name="connsiteY35" fmla="*/ 76961 h 936497"/>
              <a:gd name="connsiteX36" fmla="*/ 25145 w 99822"/>
              <a:gd name="connsiteY36" fmla="*/ 84581 h 936497"/>
              <a:gd name="connsiteX37" fmla="*/ 25145 w 99822"/>
              <a:gd name="connsiteY37" fmla="*/ 83819 h 936497"/>
              <a:gd name="connsiteX38" fmla="*/ 25145 w 99822"/>
              <a:gd name="connsiteY38" fmla="*/ 936497 h 936497"/>
              <a:gd name="connsiteX39" fmla="*/ 0 w 99822"/>
              <a:gd name="connsiteY39" fmla="*/ 936497 h 93649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</a:cxnLst>
            <a:rect l="l" t="t" r="r" b="b"/>
            <a:pathLst>
              <a:path w="99822" h="936497">
                <a:moveTo>
                  <a:pt x="0" y="936497"/>
                </a:moveTo>
                <a:cubicBezTo>
                  <a:pt x="0" y="667258"/>
                  <a:pt x="0" y="398017"/>
                  <a:pt x="0" y="128777"/>
                </a:cubicBezTo>
                <a:cubicBezTo>
                  <a:pt x="-5181" y="55575"/>
                  <a:pt x="10807" y="-2755"/>
                  <a:pt x="99821" y="0"/>
                </a:cubicBezTo>
                <a:lnTo>
                  <a:pt x="99821" y="25145"/>
                </a:lnTo>
                <a:cubicBezTo>
                  <a:pt x="94741" y="25145"/>
                  <a:pt x="89661" y="25145"/>
                  <a:pt x="84582" y="25145"/>
                </a:cubicBezTo>
                <a:lnTo>
                  <a:pt x="85344" y="25145"/>
                </a:lnTo>
                <a:lnTo>
                  <a:pt x="77723" y="25908"/>
                </a:lnTo>
                <a:lnTo>
                  <a:pt x="78485" y="25145"/>
                </a:lnTo>
                <a:lnTo>
                  <a:pt x="71627" y="26669"/>
                </a:lnTo>
                <a:lnTo>
                  <a:pt x="73151" y="25908"/>
                </a:lnTo>
                <a:lnTo>
                  <a:pt x="65532" y="28194"/>
                </a:lnTo>
                <a:lnTo>
                  <a:pt x="67055" y="27431"/>
                </a:lnTo>
                <a:lnTo>
                  <a:pt x="60197" y="29717"/>
                </a:lnTo>
                <a:lnTo>
                  <a:pt x="61721" y="29717"/>
                </a:lnTo>
                <a:lnTo>
                  <a:pt x="55625" y="32766"/>
                </a:lnTo>
                <a:lnTo>
                  <a:pt x="56388" y="32003"/>
                </a:lnTo>
                <a:lnTo>
                  <a:pt x="50291" y="35052"/>
                </a:lnTo>
                <a:lnTo>
                  <a:pt x="51815" y="35052"/>
                </a:lnTo>
                <a:lnTo>
                  <a:pt x="45719" y="38861"/>
                </a:lnTo>
                <a:lnTo>
                  <a:pt x="47244" y="38100"/>
                </a:lnTo>
                <a:lnTo>
                  <a:pt x="41909" y="42672"/>
                </a:lnTo>
                <a:lnTo>
                  <a:pt x="42671" y="41909"/>
                </a:lnTo>
                <a:lnTo>
                  <a:pt x="38100" y="46481"/>
                </a:lnTo>
                <a:lnTo>
                  <a:pt x="38861" y="45719"/>
                </a:lnTo>
                <a:lnTo>
                  <a:pt x="35051" y="51053"/>
                </a:lnTo>
                <a:lnTo>
                  <a:pt x="35813" y="50291"/>
                </a:lnTo>
                <a:lnTo>
                  <a:pt x="32003" y="55625"/>
                </a:lnTo>
                <a:lnTo>
                  <a:pt x="32765" y="54863"/>
                </a:lnTo>
                <a:lnTo>
                  <a:pt x="29717" y="60959"/>
                </a:lnTo>
                <a:lnTo>
                  <a:pt x="30479" y="60197"/>
                </a:lnTo>
                <a:lnTo>
                  <a:pt x="28194" y="66294"/>
                </a:lnTo>
                <a:lnTo>
                  <a:pt x="28194" y="65531"/>
                </a:lnTo>
                <a:lnTo>
                  <a:pt x="26669" y="72389"/>
                </a:lnTo>
                <a:lnTo>
                  <a:pt x="26669" y="70866"/>
                </a:lnTo>
                <a:lnTo>
                  <a:pt x="25907" y="78486"/>
                </a:lnTo>
                <a:lnTo>
                  <a:pt x="25907" y="76961"/>
                </a:lnTo>
                <a:lnTo>
                  <a:pt x="25145" y="84581"/>
                </a:lnTo>
                <a:lnTo>
                  <a:pt x="25145" y="83819"/>
                </a:lnTo>
                <a:cubicBezTo>
                  <a:pt x="25145" y="368045"/>
                  <a:pt x="25145" y="652271"/>
                  <a:pt x="25145" y="936497"/>
                </a:cubicBezTo>
                <a:lnTo>
                  <a:pt x="0" y="936497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4761623" y="3966971"/>
            <a:ext cx="2104644" cy="1598676"/>
          </a:xfrm>
          <a:custGeom>
            <a:avLst/>
            <a:gdLst>
              <a:gd name="connsiteX0" fmla="*/ 2104644 w 2104644"/>
              <a:gd name="connsiteY0" fmla="*/ 0 h 1598676"/>
              <a:gd name="connsiteX1" fmla="*/ 2104644 w 2104644"/>
              <a:gd name="connsiteY1" fmla="*/ 1598676 h 1598676"/>
              <a:gd name="connsiteX2" fmla="*/ 0 w 2104644"/>
              <a:gd name="connsiteY2" fmla="*/ 1598676 h 1598676"/>
              <a:gd name="connsiteX3" fmla="*/ 0 w 2104644"/>
              <a:gd name="connsiteY3" fmla="*/ 0 h 1598676"/>
              <a:gd name="connsiteX4" fmla="*/ 2104644 w 2104644"/>
              <a:gd name="connsiteY4" fmla="*/ 0 h 159867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104644" h="1598676">
                <a:moveTo>
                  <a:pt x="2104644" y="0"/>
                </a:moveTo>
                <a:lnTo>
                  <a:pt x="2104644" y="1598676"/>
                </a:lnTo>
                <a:lnTo>
                  <a:pt x="0" y="1598676"/>
                </a:lnTo>
                <a:lnTo>
                  <a:pt x="0" y="0"/>
                </a:lnTo>
                <a:lnTo>
                  <a:pt x="2104644" y="0"/>
                </a:lnTo>
              </a:path>
            </a:pathLst>
          </a:custGeom>
          <a:solidFill>
            <a:srgbClr val="00B0F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4653419" y="4799076"/>
            <a:ext cx="26670" cy="835152"/>
          </a:xfrm>
          <a:custGeom>
            <a:avLst/>
            <a:gdLst>
              <a:gd name="connsiteX0" fmla="*/ 13334 w 26670"/>
              <a:gd name="connsiteY0" fmla="*/ 0 h 835152"/>
              <a:gd name="connsiteX1" fmla="*/ 13334 w 26670"/>
              <a:gd name="connsiteY1" fmla="*/ 835152 h 83515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26670" h="835152">
                <a:moveTo>
                  <a:pt x="13334" y="0"/>
                </a:moveTo>
                <a:lnTo>
                  <a:pt x="13334" y="835152"/>
                </a:lnTo>
              </a:path>
            </a:pathLst>
          </a:custGeom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4653419" y="5632703"/>
            <a:ext cx="2327147" cy="60036"/>
          </a:xfrm>
          <a:custGeom>
            <a:avLst/>
            <a:gdLst>
              <a:gd name="connsiteX0" fmla="*/ 2327147 w 2327147"/>
              <a:gd name="connsiteY0" fmla="*/ 0 h 60036"/>
              <a:gd name="connsiteX1" fmla="*/ 2315705 w 2327147"/>
              <a:gd name="connsiteY1" fmla="*/ 38100 h 60036"/>
              <a:gd name="connsiteX2" fmla="*/ 2312657 w 2327147"/>
              <a:gd name="connsiteY2" fmla="*/ 41910 h 60036"/>
              <a:gd name="connsiteX3" fmla="*/ 2308097 w 2327147"/>
              <a:gd name="connsiteY3" fmla="*/ 44958 h 60036"/>
              <a:gd name="connsiteX4" fmla="*/ 2304288 w 2327147"/>
              <a:gd name="connsiteY4" fmla="*/ 48005 h 60036"/>
              <a:gd name="connsiteX5" fmla="*/ 2298941 w 2327147"/>
              <a:gd name="connsiteY5" fmla="*/ 51054 h 60036"/>
              <a:gd name="connsiteX6" fmla="*/ 2294369 w 2327147"/>
              <a:gd name="connsiteY6" fmla="*/ 53340 h 60036"/>
              <a:gd name="connsiteX7" fmla="*/ 2289047 w 2327147"/>
              <a:gd name="connsiteY7" fmla="*/ 54864 h 60036"/>
              <a:gd name="connsiteX8" fmla="*/ 2114550 w 2327147"/>
              <a:gd name="connsiteY8" fmla="*/ 58674 h 60036"/>
              <a:gd name="connsiteX9" fmla="*/ 560069 w 2327147"/>
              <a:gd name="connsiteY9" fmla="*/ 58674 h 60036"/>
              <a:gd name="connsiteX10" fmla="*/ 75438 w 2327147"/>
              <a:gd name="connsiteY10" fmla="*/ 58674 h 60036"/>
              <a:gd name="connsiteX11" fmla="*/ 0 w 2327147"/>
              <a:gd name="connsiteY11" fmla="*/ 0 h 60036"/>
              <a:gd name="connsiteX12" fmla="*/ 25145 w 2327147"/>
              <a:gd name="connsiteY12" fmla="*/ 0 h 60036"/>
              <a:gd name="connsiteX13" fmla="*/ 25145 w 2327147"/>
              <a:gd name="connsiteY13" fmla="*/ 9905 h 60036"/>
              <a:gd name="connsiteX14" fmla="*/ 25145 w 2327147"/>
              <a:gd name="connsiteY14" fmla="*/ 9144 h 60036"/>
              <a:gd name="connsiteX15" fmla="*/ 25907 w 2327147"/>
              <a:gd name="connsiteY15" fmla="*/ 12954 h 60036"/>
              <a:gd name="connsiteX16" fmla="*/ 25145 w 2327147"/>
              <a:gd name="connsiteY16" fmla="*/ 10667 h 60036"/>
              <a:gd name="connsiteX17" fmla="*/ 25907 w 2327147"/>
              <a:gd name="connsiteY17" fmla="*/ 14478 h 60036"/>
              <a:gd name="connsiteX18" fmla="*/ 25907 w 2327147"/>
              <a:gd name="connsiteY18" fmla="*/ 12954 h 60036"/>
              <a:gd name="connsiteX19" fmla="*/ 26669 w 2327147"/>
              <a:gd name="connsiteY19" fmla="*/ 16002 h 60036"/>
              <a:gd name="connsiteX20" fmla="*/ 25907 w 2327147"/>
              <a:gd name="connsiteY20" fmla="*/ 14478 h 60036"/>
              <a:gd name="connsiteX21" fmla="*/ 28194 w 2327147"/>
              <a:gd name="connsiteY21" fmla="*/ 18288 h 60036"/>
              <a:gd name="connsiteX22" fmla="*/ 27432 w 2327147"/>
              <a:gd name="connsiteY22" fmla="*/ 16764 h 60036"/>
              <a:gd name="connsiteX23" fmla="*/ 28955 w 2327147"/>
              <a:gd name="connsiteY23" fmla="*/ 19811 h 60036"/>
              <a:gd name="connsiteX24" fmla="*/ 28194 w 2327147"/>
              <a:gd name="connsiteY24" fmla="*/ 19050 h 60036"/>
              <a:gd name="connsiteX25" fmla="*/ 30479 w 2327147"/>
              <a:gd name="connsiteY25" fmla="*/ 22098 h 60036"/>
              <a:gd name="connsiteX26" fmla="*/ 29717 w 2327147"/>
              <a:gd name="connsiteY26" fmla="*/ 20574 h 60036"/>
              <a:gd name="connsiteX27" fmla="*/ 32765 w 2327147"/>
              <a:gd name="connsiteY27" fmla="*/ 23622 h 60036"/>
              <a:gd name="connsiteX28" fmla="*/ 32003 w 2327147"/>
              <a:gd name="connsiteY28" fmla="*/ 22860 h 60036"/>
              <a:gd name="connsiteX29" fmla="*/ 35051 w 2327147"/>
              <a:gd name="connsiteY29" fmla="*/ 25146 h 60036"/>
              <a:gd name="connsiteX30" fmla="*/ 34289 w 2327147"/>
              <a:gd name="connsiteY30" fmla="*/ 24384 h 60036"/>
              <a:gd name="connsiteX31" fmla="*/ 37338 w 2327147"/>
              <a:gd name="connsiteY31" fmla="*/ 27432 h 60036"/>
              <a:gd name="connsiteX32" fmla="*/ 36575 w 2327147"/>
              <a:gd name="connsiteY32" fmla="*/ 26670 h 60036"/>
              <a:gd name="connsiteX33" fmla="*/ 40385 w 2327147"/>
              <a:gd name="connsiteY33" fmla="*/ 28194 h 60036"/>
              <a:gd name="connsiteX34" fmla="*/ 39623 w 2327147"/>
              <a:gd name="connsiteY34" fmla="*/ 28194 h 60036"/>
              <a:gd name="connsiteX35" fmla="*/ 43433 w 2327147"/>
              <a:gd name="connsiteY35" fmla="*/ 29717 h 60036"/>
              <a:gd name="connsiteX36" fmla="*/ 41909 w 2327147"/>
              <a:gd name="connsiteY36" fmla="*/ 29717 h 60036"/>
              <a:gd name="connsiteX37" fmla="*/ 46482 w 2327147"/>
              <a:gd name="connsiteY37" fmla="*/ 31242 h 60036"/>
              <a:gd name="connsiteX38" fmla="*/ 45719 w 2327147"/>
              <a:gd name="connsiteY38" fmla="*/ 30480 h 60036"/>
              <a:gd name="connsiteX39" fmla="*/ 50291 w 2327147"/>
              <a:gd name="connsiteY39" fmla="*/ 32004 h 60036"/>
              <a:gd name="connsiteX40" fmla="*/ 48767 w 2327147"/>
              <a:gd name="connsiteY40" fmla="*/ 32004 h 60036"/>
              <a:gd name="connsiteX41" fmla="*/ 54101 w 2327147"/>
              <a:gd name="connsiteY41" fmla="*/ 32766 h 60036"/>
              <a:gd name="connsiteX42" fmla="*/ 52577 w 2327147"/>
              <a:gd name="connsiteY42" fmla="*/ 32766 h 60036"/>
              <a:gd name="connsiteX43" fmla="*/ 57911 w 2327147"/>
              <a:gd name="connsiteY43" fmla="*/ 32766 h 60036"/>
              <a:gd name="connsiteX44" fmla="*/ 56388 w 2327147"/>
              <a:gd name="connsiteY44" fmla="*/ 32766 h 60036"/>
              <a:gd name="connsiteX45" fmla="*/ 61721 w 2327147"/>
              <a:gd name="connsiteY45" fmla="*/ 33528 h 60036"/>
              <a:gd name="connsiteX46" fmla="*/ 60959 w 2327147"/>
              <a:gd name="connsiteY46" fmla="*/ 33528 h 60036"/>
              <a:gd name="connsiteX47" fmla="*/ 2266188 w 2327147"/>
              <a:gd name="connsiteY47" fmla="*/ 33528 h 60036"/>
              <a:gd name="connsiteX48" fmla="*/ 2265426 w 2327147"/>
              <a:gd name="connsiteY48" fmla="*/ 33528 h 60036"/>
              <a:gd name="connsiteX49" fmla="*/ 2270759 w 2327147"/>
              <a:gd name="connsiteY49" fmla="*/ 32766 h 60036"/>
              <a:gd name="connsiteX50" fmla="*/ 2269997 w 2327147"/>
              <a:gd name="connsiteY50" fmla="*/ 32766 h 60036"/>
              <a:gd name="connsiteX51" fmla="*/ 2274557 w 2327147"/>
              <a:gd name="connsiteY51" fmla="*/ 32766 h 60036"/>
              <a:gd name="connsiteX52" fmla="*/ 2273807 w 2327147"/>
              <a:gd name="connsiteY52" fmla="*/ 32766 h 60036"/>
              <a:gd name="connsiteX53" fmla="*/ 2278367 w 2327147"/>
              <a:gd name="connsiteY53" fmla="*/ 32004 h 60036"/>
              <a:gd name="connsiteX54" fmla="*/ 2277605 w 2327147"/>
              <a:gd name="connsiteY54" fmla="*/ 32004 h 60036"/>
              <a:gd name="connsiteX55" fmla="*/ 2282176 w 2327147"/>
              <a:gd name="connsiteY55" fmla="*/ 30480 h 60036"/>
              <a:gd name="connsiteX56" fmla="*/ 2280653 w 2327147"/>
              <a:gd name="connsiteY56" fmla="*/ 31242 h 60036"/>
              <a:gd name="connsiteX57" fmla="*/ 2285238 w 2327147"/>
              <a:gd name="connsiteY57" fmla="*/ 29717 h 60036"/>
              <a:gd name="connsiteX58" fmla="*/ 2284476 w 2327147"/>
              <a:gd name="connsiteY58" fmla="*/ 29717 h 60036"/>
              <a:gd name="connsiteX59" fmla="*/ 2288285 w 2327147"/>
              <a:gd name="connsiteY59" fmla="*/ 28194 h 60036"/>
              <a:gd name="connsiteX60" fmla="*/ 2287523 w 2327147"/>
              <a:gd name="connsiteY60" fmla="*/ 28194 h 60036"/>
              <a:gd name="connsiteX61" fmla="*/ 2291333 w 2327147"/>
              <a:gd name="connsiteY61" fmla="*/ 26670 h 60036"/>
              <a:gd name="connsiteX62" fmla="*/ 2289809 w 2327147"/>
              <a:gd name="connsiteY62" fmla="*/ 26670 h 60036"/>
              <a:gd name="connsiteX63" fmla="*/ 2293607 w 2327147"/>
              <a:gd name="connsiteY63" fmla="*/ 24384 h 60036"/>
              <a:gd name="connsiteX64" fmla="*/ 2292857 w 2327147"/>
              <a:gd name="connsiteY64" fmla="*/ 25146 h 60036"/>
              <a:gd name="connsiteX65" fmla="*/ 2295893 w 2327147"/>
              <a:gd name="connsiteY65" fmla="*/ 22860 h 60036"/>
              <a:gd name="connsiteX66" fmla="*/ 2294369 w 2327147"/>
              <a:gd name="connsiteY66" fmla="*/ 23622 h 60036"/>
              <a:gd name="connsiteX67" fmla="*/ 2297417 w 2327147"/>
              <a:gd name="connsiteY67" fmla="*/ 20574 h 60036"/>
              <a:gd name="connsiteX68" fmla="*/ 2296655 w 2327147"/>
              <a:gd name="connsiteY68" fmla="*/ 22098 h 60036"/>
              <a:gd name="connsiteX69" fmla="*/ 2298941 w 2327147"/>
              <a:gd name="connsiteY69" fmla="*/ 19050 h 60036"/>
              <a:gd name="connsiteX70" fmla="*/ 2298179 w 2327147"/>
              <a:gd name="connsiteY70" fmla="*/ 19811 h 60036"/>
              <a:gd name="connsiteX71" fmla="*/ 2300478 w 2327147"/>
              <a:gd name="connsiteY71" fmla="*/ 16764 h 60036"/>
              <a:gd name="connsiteX72" fmla="*/ 2299703 w 2327147"/>
              <a:gd name="connsiteY72" fmla="*/ 18288 h 60036"/>
              <a:gd name="connsiteX73" fmla="*/ 2301226 w 2327147"/>
              <a:gd name="connsiteY73" fmla="*/ 15240 h 60036"/>
              <a:gd name="connsiteX74" fmla="*/ 2300478 w 2327147"/>
              <a:gd name="connsiteY74" fmla="*/ 16002 h 60036"/>
              <a:gd name="connsiteX75" fmla="*/ 2302002 w 2327147"/>
              <a:gd name="connsiteY75" fmla="*/ 12954 h 60036"/>
              <a:gd name="connsiteX76" fmla="*/ 2301226 w 2327147"/>
              <a:gd name="connsiteY76" fmla="*/ 14478 h 60036"/>
              <a:gd name="connsiteX77" fmla="*/ 2302002 w 2327147"/>
              <a:gd name="connsiteY77" fmla="*/ 10667 h 60036"/>
              <a:gd name="connsiteX78" fmla="*/ 2302002 w 2327147"/>
              <a:gd name="connsiteY78" fmla="*/ 12954 h 60036"/>
              <a:gd name="connsiteX79" fmla="*/ 2302002 w 2327147"/>
              <a:gd name="connsiteY79" fmla="*/ 9144 h 60036"/>
              <a:gd name="connsiteX80" fmla="*/ 2302002 w 2327147"/>
              <a:gd name="connsiteY80" fmla="*/ 9905 h 60036"/>
              <a:gd name="connsiteX81" fmla="*/ 2302002 w 2327147"/>
              <a:gd name="connsiteY81" fmla="*/ 0 h 60036"/>
              <a:gd name="connsiteX82" fmla="*/ 2327147 w 2327147"/>
              <a:gd name="connsiteY82" fmla="*/ 0 h 6003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  <a:cxn ang="61">
                <a:pos x="connsiteX61" y="connsiteY61"/>
              </a:cxn>
              <a:cxn ang="62">
                <a:pos x="connsiteX62" y="connsiteY62"/>
              </a:cxn>
              <a:cxn ang="63">
                <a:pos x="connsiteX63" y="connsiteY63"/>
              </a:cxn>
              <a:cxn ang="64">
                <a:pos x="connsiteX64" y="connsiteY64"/>
              </a:cxn>
              <a:cxn ang="65">
                <a:pos x="connsiteX65" y="connsiteY65"/>
              </a:cxn>
              <a:cxn ang="66">
                <a:pos x="connsiteX66" y="connsiteY66"/>
              </a:cxn>
              <a:cxn ang="67">
                <a:pos x="connsiteX67" y="connsiteY67"/>
              </a:cxn>
              <a:cxn ang="68">
                <a:pos x="connsiteX68" y="connsiteY68"/>
              </a:cxn>
              <a:cxn ang="69">
                <a:pos x="connsiteX69" y="connsiteY69"/>
              </a:cxn>
              <a:cxn ang="70">
                <a:pos x="connsiteX70" y="connsiteY70"/>
              </a:cxn>
              <a:cxn ang="71">
                <a:pos x="connsiteX71" y="connsiteY71"/>
              </a:cxn>
              <a:cxn ang="72">
                <a:pos x="connsiteX72" y="connsiteY72"/>
              </a:cxn>
              <a:cxn ang="73">
                <a:pos x="connsiteX73" y="connsiteY73"/>
              </a:cxn>
              <a:cxn ang="74">
                <a:pos x="connsiteX74" y="connsiteY74"/>
              </a:cxn>
              <a:cxn ang="75">
                <a:pos x="connsiteX75" y="connsiteY75"/>
              </a:cxn>
              <a:cxn ang="76">
                <a:pos x="connsiteX76" y="connsiteY76"/>
              </a:cxn>
              <a:cxn ang="77">
                <a:pos x="connsiteX77" y="connsiteY77"/>
              </a:cxn>
              <a:cxn ang="78">
                <a:pos x="connsiteX78" y="connsiteY78"/>
              </a:cxn>
              <a:cxn ang="79">
                <a:pos x="connsiteX79" y="connsiteY79"/>
              </a:cxn>
              <a:cxn ang="80">
                <a:pos x="connsiteX80" y="connsiteY80"/>
              </a:cxn>
              <a:cxn ang="81">
                <a:pos x="connsiteX81" y="connsiteY81"/>
              </a:cxn>
              <a:cxn ang="82">
                <a:pos x="connsiteX82" y="connsiteY82"/>
              </a:cxn>
            </a:cxnLst>
            <a:rect l="l" t="t" r="r" b="b"/>
            <a:pathLst>
              <a:path w="2327147" h="60036">
                <a:moveTo>
                  <a:pt x="2327147" y="0"/>
                </a:moveTo>
                <a:cubicBezTo>
                  <a:pt x="2327655" y="14300"/>
                  <a:pt x="2326779" y="26936"/>
                  <a:pt x="2315705" y="38100"/>
                </a:cubicBezTo>
                <a:lnTo>
                  <a:pt x="2312657" y="41910"/>
                </a:lnTo>
                <a:lnTo>
                  <a:pt x="2308097" y="44958"/>
                </a:lnTo>
                <a:lnTo>
                  <a:pt x="2304288" y="48005"/>
                </a:lnTo>
                <a:lnTo>
                  <a:pt x="2298941" y="51054"/>
                </a:lnTo>
                <a:lnTo>
                  <a:pt x="2294369" y="53340"/>
                </a:lnTo>
                <a:lnTo>
                  <a:pt x="2289047" y="54864"/>
                </a:lnTo>
                <a:cubicBezTo>
                  <a:pt x="2233002" y="67475"/>
                  <a:pt x="2171686" y="53390"/>
                  <a:pt x="2114550" y="58674"/>
                </a:cubicBezTo>
                <a:cubicBezTo>
                  <a:pt x="1596389" y="58674"/>
                  <a:pt x="1078229" y="58674"/>
                  <a:pt x="560069" y="58674"/>
                </a:cubicBezTo>
                <a:cubicBezTo>
                  <a:pt x="398525" y="58674"/>
                  <a:pt x="236982" y="58674"/>
                  <a:pt x="75438" y="58674"/>
                </a:cubicBezTo>
                <a:cubicBezTo>
                  <a:pt x="37388" y="61912"/>
                  <a:pt x="-4165" y="44450"/>
                  <a:pt x="0" y="0"/>
                </a:cubicBezTo>
                <a:lnTo>
                  <a:pt x="25145" y="0"/>
                </a:lnTo>
                <a:cubicBezTo>
                  <a:pt x="25145" y="3302"/>
                  <a:pt x="25145" y="6604"/>
                  <a:pt x="25145" y="9905"/>
                </a:cubicBezTo>
                <a:lnTo>
                  <a:pt x="25145" y="9144"/>
                </a:lnTo>
                <a:lnTo>
                  <a:pt x="25907" y="12954"/>
                </a:lnTo>
                <a:lnTo>
                  <a:pt x="25145" y="10667"/>
                </a:lnTo>
                <a:lnTo>
                  <a:pt x="25907" y="14478"/>
                </a:lnTo>
                <a:lnTo>
                  <a:pt x="25907" y="12954"/>
                </a:lnTo>
                <a:lnTo>
                  <a:pt x="26669" y="16002"/>
                </a:lnTo>
                <a:lnTo>
                  <a:pt x="25907" y="14478"/>
                </a:lnTo>
                <a:lnTo>
                  <a:pt x="28194" y="18288"/>
                </a:lnTo>
                <a:lnTo>
                  <a:pt x="27432" y="16764"/>
                </a:lnTo>
                <a:lnTo>
                  <a:pt x="28955" y="19811"/>
                </a:lnTo>
                <a:lnTo>
                  <a:pt x="28194" y="19050"/>
                </a:lnTo>
                <a:lnTo>
                  <a:pt x="30479" y="22098"/>
                </a:lnTo>
                <a:lnTo>
                  <a:pt x="29717" y="20574"/>
                </a:lnTo>
                <a:lnTo>
                  <a:pt x="32765" y="23622"/>
                </a:lnTo>
                <a:lnTo>
                  <a:pt x="32003" y="22860"/>
                </a:lnTo>
                <a:lnTo>
                  <a:pt x="35051" y="25146"/>
                </a:lnTo>
                <a:lnTo>
                  <a:pt x="34289" y="24384"/>
                </a:lnTo>
                <a:lnTo>
                  <a:pt x="37338" y="27432"/>
                </a:lnTo>
                <a:lnTo>
                  <a:pt x="36575" y="26670"/>
                </a:lnTo>
                <a:lnTo>
                  <a:pt x="40385" y="28194"/>
                </a:lnTo>
                <a:lnTo>
                  <a:pt x="39623" y="28194"/>
                </a:lnTo>
                <a:lnTo>
                  <a:pt x="43433" y="29717"/>
                </a:lnTo>
                <a:lnTo>
                  <a:pt x="41909" y="29717"/>
                </a:lnTo>
                <a:lnTo>
                  <a:pt x="46482" y="31242"/>
                </a:lnTo>
                <a:lnTo>
                  <a:pt x="45719" y="30480"/>
                </a:lnTo>
                <a:lnTo>
                  <a:pt x="50291" y="32004"/>
                </a:lnTo>
                <a:lnTo>
                  <a:pt x="48767" y="32004"/>
                </a:lnTo>
                <a:lnTo>
                  <a:pt x="54101" y="32766"/>
                </a:lnTo>
                <a:lnTo>
                  <a:pt x="52577" y="32766"/>
                </a:lnTo>
                <a:lnTo>
                  <a:pt x="57911" y="32766"/>
                </a:lnTo>
                <a:lnTo>
                  <a:pt x="56388" y="32766"/>
                </a:lnTo>
                <a:lnTo>
                  <a:pt x="61721" y="33528"/>
                </a:lnTo>
                <a:lnTo>
                  <a:pt x="60959" y="33528"/>
                </a:lnTo>
                <a:cubicBezTo>
                  <a:pt x="796035" y="33528"/>
                  <a:pt x="1531111" y="33528"/>
                  <a:pt x="2266188" y="33528"/>
                </a:cubicBezTo>
                <a:lnTo>
                  <a:pt x="2265426" y="33528"/>
                </a:lnTo>
                <a:lnTo>
                  <a:pt x="2270759" y="32766"/>
                </a:lnTo>
                <a:lnTo>
                  <a:pt x="2269997" y="32766"/>
                </a:lnTo>
                <a:lnTo>
                  <a:pt x="2274557" y="32766"/>
                </a:lnTo>
                <a:lnTo>
                  <a:pt x="2273807" y="32766"/>
                </a:lnTo>
                <a:lnTo>
                  <a:pt x="2278367" y="32004"/>
                </a:lnTo>
                <a:lnTo>
                  <a:pt x="2277605" y="32004"/>
                </a:lnTo>
                <a:lnTo>
                  <a:pt x="2282176" y="30480"/>
                </a:lnTo>
                <a:lnTo>
                  <a:pt x="2280653" y="31242"/>
                </a:lnTo>
                <a:lnTo>
                  <a:pt x="2285238" y="29717"/>
                </a:lnTo>
                <a:lnTo>
                  <a:pt x="2284476" y="29717"/>
                </a:lnTo>
                <a:lnTo>
                  <a:pt x="2288285" y="28194"/>
                </a:lnTo>
                <a:lnTo>
                  <a:pt x="2287523" y="28194"/>
                </a:lnTo>
                <a:lnTo>
                  <a:pt x="2291333" y="26670"/>
                </a:lnTo>
                <a:lnTo>
                  <a:pt x="2289809" y="26670"/>
                </a:lnTo>
                <a:lnTo>
                  <a:pt x="2293607" y="24384"/>
                </a:lnTo>
                <a:lnTo>
                  <a:pt x="2292857" y="25146"/>
                </a:lnTo>
                <a:lnTo>
                  <a:pt x="2295893" y="22860"/>
                </a:lnTo>
                <a:lnTo>
                  <a:pt x="2294369" y="23622"/>
                </a:lnTo>
                <a:lnTo>
                  <a:pt x="2297417" y="20574"/>
                </a:lnTo>
                <a:lnTo>
                  <a:pt x="2296655" y="22098"/>
                </a:lnTo>
                <a:lnTo>
                  <a:pt x="2298941" y="19050"/>
                </a:lnTo>
                <a:lnTo>
                  <a:pt x="2298179" y="19811"/>
                </a:lnTo>
                <a:lnTo>
                  <a:pt x="2300478" y="16764"/>
                </a:lnTo>
                <a:lnTo>
                  <a:pt x="2299703" y="18288"/>
                </a:lnTo>
                <a:lnTo>
                  <a:pt x="2301226" y="15240"/>
                </a:lnTo>
                <a:lnTo>
                  <a:pt x="2300478" y="16002"/>
                </a:lnTo>
                <a:lnTo>
                  <a:pt x="2302002" y="12954"/>
                </a:lnTo>
                <a:lnTo>
                  <a:pt x="2301226" y="14478"/>
                </a:lnTo>
                <a:lnTo>
                  <a:pt x="2302002" y="10667"/>
                </a:lnTo>
                <a:lnTo>
                  <a:pt x="2302002" y="12954"/>
                </a:lnTo>
                <a:lnTo>
                  <a:pt x="2302002" y="9144"/>
                </a:lnTo>
                <a:lnTo>
                  <a:pt x="2302002" y="9905"/>
                </a:lnTo>
                <a:cubicBezTo>
                  <a:pt x="2302002" y="6604"/>
                  <a:pt x="2302002" y="3302"/>
                  <a:pt x="2302002" y="0"/>
                </a:cubicBezTo>
                <a:lnTo>
                  <a:pt x="2327147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4753241" y="3860725"/>
            <a:ext cx="2227529" cy="1792552"/>
          </a:xfrm>
          <a:custGeom>
            <a:avLst/>
            <a:gdLst>
              <a:gd name="connsiteX0" fmla="*/ 0 w 2227529"/>
              <a:gd name="connsiteY0" fmla="*/ 328 h 1792552"/>
              <a:gd name="connsiteX1" fmla="*/ 1780019 w 2227529"/>
              <a:gd name="connsiteY1" fmla="*/ 328 h 1792552"/>
              <a:gd name="connsiteX2" fmla="*/ 2089404 w 2227529"/>
              <a:gd name="connsiteY2" fmla="*/ 328 h 1792552"/>
              <a:gd name="connsiteX3" fmla="*/ 2185416 w 2227529"/>
              <a:gd name="connsiteY3" fmla="*/ 4138 h 1792552"/>
              <a:gd name="connsiteX4" fmla="*/ 2217407 w 2227529"/>
              <a:gd name="connsiteY4" fmla="*/ 39190 h 1792552"/>
              <a:gd name="connsiteX5" fmla="*/ 2226564 w 2227529"/>
              <a:gd name="connsiteY5" fmla="*/ 237310 h 1792552"/>
              <a:gd name="connsiteX6" fmla="*/ 2226564 w 2227529"/>
              <a:gd name="connsiteY6" fmla="*/ 1149424 h 1792552"/>
              <a:gd name="connsiteX7" fmla="*/ 2227326 w 2227529"/>
              <a:gd name="connsiteY7" fmla="*/ 1784932 h 1792552"/>
              <a:gd name="connsiteX8" fmla="*/ 2227326 w 2227529"/>
              <a:gd name="connsiteY8" fmla="*/ 1784170 h 1792552"/>
              <a:gd name="connsiteX9" fmla="*/ 2227326 w 2227529"/>
              <a:gd name="connsiteY9" fmla="*/ 1792552 h 1792552"/>
              <a:gd name="connsiteX10" fmla="*/ 2202180 w 2227529"/>
              <a:gd name="connsiteY10" fmla="*/ 1792552 h 1792552"/>
              <a:gd name="connsiteX11" fmla="*/ 2202180 w 2227529"/>
              <a:gd name="connsiteY11" fmla="*/ 1791790 h 1792552"/>
              <a:gd name="connsiteX12" fmla="*/ 2202180 w 2227529"/>
              <a:gd name="connsiteY12" fmla="*/ 1792552 h 1792552"/>
              <a:gd name="connsiteX13" fmla="*/ 2202180 w 2227529"/>
              <a:gd name="connsiteY13" fmla="*/ 1787980 h 1792552"/>
              <a:gd name="connsiteX14" fmla="*/ 2202180 w 2227529"/>
              <a:gd name="connsiteY14" fmla="*/ 1788742 h 1792552"/>
              <a:gd name="connsiteX15" fmla="*/ 2202180 w 2227529"/>
              <a:gd name="connsiteY15" fmla="*/ 1750642 h 1792552"/>
              <a:gd name="connsiteX16" fmla="*/ 2202180 w 2227529"/>
              <a:gd name="connsiteY16" fmla="*/ 1751404 h 1792552"/>
              <a:gd name="connsiteX17" fmla="*/ 2200656 w 2227529"/>
              <a:gd name="connsiteY17" fmla="*/ 84148 h 1792552"/>
              <a:gd name="connsiteX18" fmla="*/ 2200656 w 2227529"/>
              <a:gd name="connsiteY18" fmla="*/ 84910 h 1792552"/>
              <a:gd name="connsiteX19" fmla="*/ 2200656 w 2227529"/>
              <a:gd name="connsiteY19" fmla="*/ 77290 h 1792552"/>
              <a:gd name="connsiteX20" fmla="*/ 2200656 w 2227529"/>
              <a:gd name="connsiteY20" fmla="*/ 78052 h 1792552"/>
              <a:gd name="connsiteX21" fmla="*/ 2199881 w 2227529"/>
              <a:gd name="connsiteY21" fmla="*/ 71194 h 1792552"/>
              <a:gd name="connsiteX22" fmla="*/ 2199881 w 2227529"/>
              <a:gd name="connsiteY22" fmla="*/ 71956 h 1792552"/>
              <a:gd name="connsiteX23" fmla="*/ 2199119 w 2227529"/>
              <a:gd name="connsiteY23" fmla="*/ 65098 h 1792552"/>
              <a:gd name="connsiteX24" fmla="*/ 2199119 w 2227529"/>
              <a:gd name="connsiteY24" fmla="*/ 65860 h 1792552"/>
              <a:gd name="connsiteX25" fmla="*/ 2197595 w 2227529"/>
              <a:gd name="connsiteY25" fmla="*/ 59764 h 1792552"/>
              <a:gd name="connsiteX26" fmla="*/ 2197595 w 2227529"/>
              <a:gd name="connsiteY26" fmla="*/ 60526 h 1792552"/>
              <a:gd name="connsiteX27" fmla="*/ 2196071 w 2227529"/>
              <a:gd name="connsiteY27" fmla="*/ 53668 h 1792552"/>
              <a:gd name="connsiteX28" fmla="*/ 2196071 w 2227529"/>
              <a:gd name="connsiteY28" fmla="*/ 55192 h 1792552"/>
              <a:gd name="connsiteX29" fmla="*/ 2193785 w 2227529"/>
              <a:gd name="connsiteY29" fmla="*/ 49096 h 1792552"/>
              <a:gd name="connsiteX30" fmla="*/ 2194547 w 2227529"/>
              <a:gd name="connsiteY30" fmla="*/ 49858 h 1792552"/>
              <a:gd name="connsiteX31" fmla="*/ 2191511 w 2227529"/>
              <a:gd name="connsiteY31" fmla="*/ 44524 h 1792552"/>
              <a:gd name="connsiteX32" fmla="*/ 2192273 w 2227529"/>
              <a:gd name="connsiteY32" fmla="*/ 45286 h 1792552"/>
              <a:gd name="connsiteX33" fmla="*/ 2189226 w 2227529"/>
              <a:gd name="connsiteY33" fmla="*/ 40714 h 1792552"/>
              <a:gd name="connsiteX34" fmla="*/ 2189226 w 2227529"/>
              <a:gd name="connsiteY34" fmla="*/ 41476 h 1792552"/>
              <a:gd name="connsiteX35" fmla="*/ 2186178 w 2227529"/>
              <a:gd name="connsiteY35" fmla="*/ 36904 h 1792552"/>
              <a:gd name="connsiteX36" fmla="*/ 2186940 w 2227529"/>
              <a:gd name="connsiteY36" fmla="*/ 37666 h 1792552"/>
              <a:gd name="connsiteX37" fmla="*/ 2183130 w 2227529"/>
              <a:gd name="connsiteY37" fmla="*/ 33856 h 1792552"/>
              <a:gd name="connsiteX38" fmla="*/ 2183879 w 2227529"/>
              <a:gd name="connsiteY38" fmla="*/ 34618 h 1792552"/>
              <a:gd name="connsiteX39" fmla="*/ 2180069 w 2227529"/>
              <a:gd name="connsiteY39" fmla="*/ 30808 h 1792552"/>
              <a:gd name="connsiteX40" fmla="*/ 2181606 w 2227529"/>
              <a:gd name="connsiteY40" fmla="*/ 31570 h 1792552"/>
              <a:gd name="connsiteX41" fmla="*/ 2177021 w 2227529"/>
              <a:gd name="connsiteY41" fmla="*/ 28522 h 1792552"/>
              <a:gd name="connsiteX42" fmla="*/ 2178545 w 2227529"/>
              <a:gd name="connsiteY42" fmla="*/ 29284 h 1792552"/>
              <a:gd name="connsiteX43" fmla="*/ 2173985 w 2227529"/>
              <a:gd name="connsiteY43" fmla="*/ 26998 h 1792552"/>
              <a:gd name="connsiteX44" fmla="*/ 2175497 w 2227529"/>
              <a:gd name="connsiteY44" fmla="*/ 27760 h 1792552"/>
              <a:gd name="connsiteX45" fmla="*/ 2170938 w 2227529"/>
              <a:gd name="connsiteY45" fmla="*/ 26236 h 1792552"/>
              <a:gd name="connsiteX46" fmla="*/ 2172461 w 2227529"/>
              <a:gd name="connsiteY46" fmla="*/ 26998 h 1792552"/>
              <a:gd name="connsiteX47" fmla="*/ 2167890 w 2227529"/>
              <a:gd name="connsiteY47" fmla="*/ 25474 h 1792552"/>
              <a:gd name="connsiteX48" fmla="*/ 2169414 w 2227529"/>
              <a:gd name="connsiteY48" fmla="*/ 26236 h 1792552"/>
              <a:gd name="connsiteX49" fmla="*/ 2164829 w 2227529"/>
              <a:gd name="connsiteY49" fmla="*/ 25474 h 1792552"/>
              <a:gd name="connsiteX50" fmla="*/ 2165604 w 2227529"/>
              <a:gd name="connsiteY50" fmla="*/ 25474 h 1792552"/>
              <a:gd name="connsiteX51" fmla="*/ 0 w 2227529"/>
              <a:gd name="connsiteY51" fmla="*/ 25474 h 1792552"/>
              <a:gd name="connsiteX52" fmla="*/ 0 w 2227529"/>
              <a:gd name="connsiteY52" fmla="*/ 328 h 179255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</a:cxnLst>
            <a:rect l="l" t="t" r="r" b="b"/>
            <a:pathLst>
              <a:path w="2227529" h="1792552">
                <a:moveTo>
                  <a:pt x="0" y="328"/>
                </a:moveTo>
                <a:cubicBezTo>
                  <a:pt x="593344" y="328"/>
                  <a:pt x="1186688" y="328"/>
                  <a:pt x="1780019" y="328"/>
                </a:cubicBezTo>
                <a:cubicBezTo>
                  <a:pt x="1883143" y="328"/>
                  <a:pt x="1986280" y="328"/>
                  <a:pt x="2089404" y="328"/>
                </a:cubicBezTo>
                <a:cubicBezTo>
                  <a:pt x="2113915" y="2500"/>
                  <a:pt x="2163826" y="-3989"/>
                  <a:pt x="2185416" y="4138"/>
                </a:cubicBezTo>
                <a:cubicBezTo>
                  <a:pt x="2199982" y="12050"/>
                  <a:pt x="2210333" y="24344"/>
                  <a:pt x="2217407" y="39190"/>
                </a:cubicBezTo>
                <a:cubicBezTo>
                  <a:pt x="2239264" y="95185"/>
                  <a:pt x="2219490" y="181621"/>
                  <a:pt x="2226564" y="237310"/>
                </a:cubicBezTo>
                <a:cubicBezTo>
                  <a:pt x="2226564" y="541348"/>
                  <a:pt x="2226564" y="845386"/>
                  <a:pt x="2226564" y="1149424"/>
                </a:cubicBezTo>
                <a:cubicBezTo>
                  <a:pt x="2225916" y="1361324"/>
                  <a:pt x="2227668" y="1573058"/>
                  <a:pt x="2227326" y="1784932"/>
                </a:cubicBezTo>
                <a:lnTo>
                  <a:pt x="2227326" y="1784170"/>
                </a:lnTo>
                <a:lnTo>
                  <a:pt x="2227326" y="1792552"/>
                </a:lnTo>
                <a:lnTo>
                  <a:pt x="2202180" y="1792552"/>
                </a:lnTo>
                <a:lnTo>
                  <a:pt x="2202180" y="1791790"/>
                </a:lnTo>
                <a:lnTo>
                  <a:pt x="2202180" y="1792552"/>
                </a:lnTo>
                <a:lnTo>
                  <a:pt x="2202180" y="1787980"/>
                </a:lnTo>
                <a:lnTo>
                  <a:pt x="2202180" y="1788742"/>
                </a:lnTo>
                <a:cubicBezTo>
                  <a:pt x="2202180" y="1776042"/>
                  <a:pt x="2202180" y="1763342"/>
                  <a:pt x="2202180" y="1750642"/>
                </a:cubicBezTo>
                <a:lnTo>
                  <a:pt x="2202180" y="1751404"/>
                </a:lnTo>
                <a:cubicBezTo>
                  <a:pt x="2200161" y="1195779"/>
                  <a:pt x="2202268" y="639850"/>
                  <a:pt x="2200656" y="84148"/>
                </a:cubicBezTo>
                <a:lnTo>
                  <a:pt x="2200656" y="84910"/>
                </a:lnTo>
                <a:lnTo>
                  <a:pt x="2200656" y="77290"/>
                </a:lnTo>
                <a:lnTo>
                  <a:pt x="2200656" y="78052"/>
                </a:lnTo>
                <a:lnTo>
                  <a:pt x="2199881" y="71194"/>
                </a:lnTo>
                <a:lnTo>
                  <a:pt x="2199881" y="71956"/>
                </a:lnTo>
                <a:lnTo>
                  <a:pt x="2199119" y="65098"/>
                </a:lnTo>
                <a:lnTo>
                  <a:pt x="2199119" y="65860"/>
                </a:lnTo>
                <a:lnTo>
                  <a:pt x="2197595" y="59764"/>
                </a:lnTo>
                <a:lnTo>
                  <a:pt x="2197595" y="60526"/>
                </a:lnTo>
                <a:lnTo>
                  <a:pt x="2196071" y="53668"/>
                </a:lnTo>
                <a:lnTo>
                  <a:pt x="2196071" y="55192"/>
                </a:lnTo>
                <a:lnTo>
                  <a:pt x="2193785" y="49096"/>
                </a:lnTo>
                <a:lnTo>
                  <a:pt x="2194547" y="49858"/>
                </a:lnTo>
                <a:lnTo>
                  <a:pt x="2191511" y="44524"/>
                </a:lnTo>
                <a:lnTo>
                  <a:pt x="2192273" y="45286"/>
                </a:lnTo>
                <a:lnTo>
                  <a:pt x="2189226" y="40714"/>
                </a:lnTo>
                <a:lnTo>
                  <a:pt x="2189226" y="41476"/>
                </a:lnTo>
                <a:lnTo>
                  <a:pt x="2186178" y="36904"/>
                </a:lnTo>
                <a:lnTo>
                  <a:pt x="2186940" y="37666"/>
                </a:lnTo>
                <a:lnTo>
                  <a:pt x="2183130" y="33856"/>
                </a:lnTo>
                <a:lnTo>
                  <a:pt x="2183879" y="34618"/>
                </a:lnTo>
                <a:lnTo>
                  <a:pt x="2180069" y="30808"/>
                </a:lnTo>
                <a:lnTo>
                  <a:pt x="2181606" y="31570"/>
                </a:lnTo>
                <a:lnTo>
                  <a:pt x="2177021" y="28522"/>
                </a:lnTo>
                <a:lnTo>
                  <a:pt x="2178545" y="29284"/>
                </a:lnTo>
                <a:lnTo>
                  <a:pt x="2173985" y="26998"/>
                </a:lnTo>
                <a:lnTo>
                  <a:pt x="2175497" y="27760"/>
                </a:lnTo>
                <a:lnTo>
                  <a:pt x="2170938" y="26236"/>
                </a:lnTo>
                <a:lnTo>
                  <a:pt x="2172461" y="26998"/>
                </a:lnTo>
                <a:lnTo>
                  <a:pt x="2167890" y="25474"/>
                </a:lnTo>
                <a:lnTo>
                  <a:pt x="2169414" y="26236"/>
                </a:lnTo>
                <a:lnTo>
                  <a:pt x="2164829" y="25474"/>
                </a:lnTo>
                <a:lnTo>
                  <a:pt x="2165604" y="25474"/>
                </a:lnTo>
                <a:cubicBezTo>
                  <a:pt x="1443735" y="25474"/>
                  <a:pt x="721867" y="25474"/>
                  <a:pt x="0" y="25474"/>
                </a:cubicBezTo>
                <a:lnTo>
                  <a:pt x="0" y="328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3"/>
          <p:cNvSpPr/>
          <p:nvPr/>
        </p:nvSpPr>
        <p:spPr>
          <a:xfrm>
            <a:off x="4653419" y="3862578"/>
            <a:ext cx="99822" cy="936497"/>
          </a:xfrm>
          <a:custGeom>
            <a:avLst/>
            <a:gdLst>
              <a:gd name="connsiteX0" fmla="*/ 0 w 99822"/>
              <a:gd name="connsiteY0" fmla="*/ 936497 h 936497"/>
              <a:gd name="connsiteX1" fmla="*/ 0 w 99822"/>
              <a:gd name="connsiteY1" fmla="*/ 128777 h 936497"/>
              <a:gd name="connsiteX2" fmla="*/ 99821 w 99822"/>
              <a:gd name="connsiteY2" fmla="*/ 0 h 936497"/>
              <a:gd name="connsiteX3" fmla="*/ 99821 w 99822"/>
              <a:gd name="connsiteY3" fmla="*/ 25145 h 936497"/>
              <a:gd name="connsiteX4" fmla="*/ 84582 w 99822"/>
              <a:gd name="connsiteY4" fmla="*/ 25145 h 936497"/>
              <a:gd name="connsiteX5" fmla="*/ 85344 w 99822"/>
              <a:gd name="connsiteY5" fmla="*/ 25145 h 936497"/>
              <a:gd name="connsiteX6" fmla="*/ 77723 w 99822"/>
              <a:gd name="connsiteY6" fmla="*/ 25907 h 936497"/>
              <a:gd name="connsiteX7" fmla="*/ 78485 w 99822"/>
              <a:gd name="connsiteY7" fmla="*/ 25907 h 936497"/>
              <a:gd name="connsiteX8" fmla="*/ 71627 w 99822"/>
              <a:gd name="connsiteY8" fmla="*/ 26669 h 936497"/>
              <a:gd name="connsiteX9" fmla="*/ 73151 w 99822"/>
              <a:gd name="connsiteY9" fmla="*/ 26669 h 936497"/>
              <a:gd name="connsiteX10" fmla="*/ 65532 w 99822"/>
              <a:gd name="connsiteY10" fmla="*/ 28193 h 936497"/>
              <a:gd name="connsiteX11" fmla="*/ 67055 w 99822"/>
              <a:gd name="connsiteY11" fmla="*/ 27431 h 936497"/>
              <a:gd name="connsiteX12" fmla="*/ 60197 w 99822"/>
              <a:gd name="connsiteY12" fmla="*/ 29717 h 936497"/>
              <a:gd name="connsiteX13" fmla="*/ 61721 w 99822"/>
              <a:gd name="connsiteY13" fmla="*/ 29717 h 936497"/>
              <a:gd name="connsiteX14" fmla="*/ 55625 w 99822"/>
              <a:gd name="connsiteY14" fmla="*/ 32765 h 936497"/>
              <a:gd name="connsiteX15" fmla="*/ 56388 w 99822"/>
              <a:gd name="connsiteY15" fmla="*/ 32003 h 936497"/>
              <a:gd name="connsiteX16" fmla="*/ 50291 w 99822"/>
              <a:gd name="connsiteY16" fmla="*/ 35813 h 936497"/>
              <a:gd name="connsiteX17" fmla="*/ 51815 w 99822"/>
              <a:gd name="connsiteY17" fmla="*/ 35051 h 936497"/>
              <a:gd name="connsiteX18" fmla="*/ 46482 w 99822"/>
              <a:gd name="connsiteY18" fmla="*/ 38861 h 936497"/>
              <a:gd name="connsiteX19" fmla="*/ 47244 w 99822"/>
              <a:gd name="connsiteY19" fmla="*/ 38100 h 936497"/>
              <a:gd name="connsiteX20" fmla="*/ 41909 w 99822"/>
              <a:gd name="connsiteY20" fmla="*/ 42671 h 936497"/>
              <a:gd name="connsiteX21" fmla="*/ 42671 w 99822"/>
              <a:gd name="connsiteY21" fmla="*/ 41909 h 936497"/>
              <a:gd name="connsiteX22" fmla="*/ 38100 w 99822"/>
              <a:gd name="connsiteY22" fmla="*/ 46481 h 936497"/>
              <a:gd name="connsiteX23" fmla="*/ 38861 w 99822"/>
              <a:gd name="connsiteY23" fmla="*/ 45719 h 936497"/>
              <a:gd name="connsiteX24" fmla="*/ 35051 w 99822"/>
              <a:gd name="connsiteY24" fmla="*/ 51053 h 936497"/>
              <a:gd name="connsiteX25" fmla="*/ 35813 w 99822"/>
              <a:gd name="connsiteY25" fmla="*/ 50291 h 936497"/>
              <a:gd name="connsiteX26" fmla="*/ 32003 w 99822"/>
              <a:gd name="connsiteY26" fmla="*/ 56387 h 936497"/>
              <a:gd name="connsiteX27" fmla="*/ 32765 w 99822"/>
              <a:gd name="connsiteY27" fmla="*/ 54863 h 936497"/>
              <a:gd name="connsiteX28" fmla="*/ 29717 w 99822"/>
              <a:gd name="connsiteY28" fmla="*/ 61721 h 936497"/>
              <a:gd name="connsiteX29" fmla="*/ 30479 w 99822"/>
              <a:gd name="connsiteY29" fmla="*/ 60197 h 936497"/>
              <a:gd name="connsiteX30" fmla="*/ 28194 w 99822"/>
              <a:gd name="connsiteY30" fmla="*/ 67055 h 936497"/>
              <a:gd name="connsiteX31" fmla="*/ 28194 w 99822"/>
              <a:gd name="connsiteY31" fmla="*/ 65531 h 936497"/>
              <a:gd name="connsiteX32" fmla="*/ 26669 w 99822"/>
              <a:gd name="connsiteY32" fmla="*/ 72389 h 936497"/>
              <a:gd name="connsiteX33" fmla="*/ 26669 w 99822"/>
              <a:gd name="connsiteY33" fmla="*/ 70865 h 936497"/>
              <a:gd name="connsiteX34" fmla="*/ 25907 w 99822"/>
              <a:gd name="connsiteY34" fmla="*/ 78485 h 936497"/>
              <a:gd name="connsiteX35" fmla="*/ 25907 w 99822"/>
              <a:gd name="connsiteY35" fmla="*/ 76961 h 936497"/>
              <a:gd name="connsiteX36" fmla="*/ 25145 w 99822"/>
              <a:gd name="connsiteY36" fmla="*/ 84581 h 936497"/>
              <a:gd name="connsiteX37" fmla="*/ 25145 w 99822"/>
              <a:gd name="connsiteY37" fmla="*/ 83819 h 936497"/>
              <a:gd name="connsiteX38" fmla="*/ 25145 w 99822"/>
              <a:gd name="connsiteY38" fmla="*/ 936497 h 936497"/>
              <a:gd name="connsiteX39" fmla="*/ 0 w 99822"/>
              <a:gd name="connsiteY39" fmla="*/ 936497 h 93649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</a:cxnLst>
            <a:rect l="l" t="t" r="r" b="b"/>
            <a:pathLst>
              <a:path w="99822" h="936497">
                <a:moveTo>
                  <a:pt x="0" y="936497"/>
                </a:moveTo>
                <a:cubicBezTo>
                  <a:pt x="0" y="667257"/>
                  <a:pt x="0" y="398017"/>
                  <a:pt x="0" y="128777"/>
                </a:cubicBezTo>
                <a:cubicBezTo>
                  <a:pt x="-5219" y="55283"/>
                  <a:pt x="11315" y="-2959"/>
                  <a:pt x="99821" y="0"/>
                </a:cubicBezTo>
                <a:lnTo>
                  <a:pt x="99821" y="25145"/>
                </a:lnTo>
                <a:cubicBezTo>
                  <a:pt x="94741" y="25145"/>
                  <a:pt x="89661" y="25145"/>
                  <a:pt x="84582" y="25145"/>
                </a:cubicBezTo>
                <a:lnTo>
                  <a:pt x="85344" y="25145"/>
                </a:lnTo>
                <a:lnTo>
                  <a:pt x="77723" y="25907"/>
                </a:lnTo>
                <a:lnTo>
                  <a:pt x="78485" y="25907"/>
                </a:lnTo>
                <a:lnTo>
                  <a:pt x="71627" y="26669"/>
                </a:lnTo>
                <a:lnTo>
                  <a:pt x="73151" y="26669"/>
                </a:lnTo>
                <a:lnTo>
                  <a:pt x="65532" y="28193"/>
                </a:lnTo>
                <a:lnTo>
                  <a:pt x="67055" y="27431"/>
                </a:lnTo>
                <a:lnTo>
                  <a:pt x="60197" y="29717"/>
                </a:lnTo>
                <a:lnTo>
                  <a:pt x="61721" y="29717"/>
                </a:lnTo>
                <a:lnTo>
                  <a:pt x="55625" y="32765"/>
                </a:lnTo>
                <a:lnTo>
                  <a:pt x="56388" y="32003"/>
                </a:lnTo>
                <a:lnTo>
                  <a:pt x="50291" y="35813"/>
                </a:lnTo>
                <a:lnTo>
                  <a:pt x="51815" y="35051"/>
                </a:lnTo>
                <a:lnTo>
                  <a:pt x="46482" y="38861"/>
                </a:lnTo>
                <a:lnTo>
                  <a:pt x="47244" y="38100"/>
                </a:lnTo>
                <a:lnTo>
                  <a:pt x="41909" y="42671"/>
                </a:lnTo>
                <a:lnTo>
                  <a:pt x="42671" y="41909"/>
                </a:lnTo>
                <a:lnTo>
                  <a:pt x="38100" y="46481"/>
                </a:lnTo>
                <a:lnTo>
                  <a:pt x="38861" y="45719"/>
                </a:lnTo>
                <a:lnTo>
                  <a:pt x="35051" y="51053"/>
                </a:lnTo>
                <a:lnTo>
                  <a:pt x="35813" y="50291"/>
                </a:lnTo>
                <a:lnTo>
                  <a:pt x="32003" y="56387"/>
                </a:lnTo>
                <a:lnTo>
                  <a:pt x="32765" y="54863"/>
                </a:lnTo>
                <a:lnTo>
                  <a:pt x="29717" y="61721"/>
                </a:lnTo>
                <a:lnTo>
                  <a:pt x="30479" y="60197"/>
                </a:lnTo>
                <a:lnTo>
                  <a:pt x="28194" y="67055"/>
                </a:lnTo>
                <a:lnTo>
                  <a:pt x="28194" y="65531"/>
                </a:lnTo>
                <a:lnTo>
                  <a:pt x="26669" y="72389"/>
                </a:lnTo>
                <a:lnTo>
                  <a:pt x="26669" y="70865"/>
                </a:lnTo>
                <a:lnTo>
                  <a:pt x="25907" y="78485"/>
                </a:lnTo>
                <a:lnTo>
                  <a:pt x="25907" y="76961"/>
                </a:lnTo>
                <a:lnTo>
                  <a:pt x="25145" y="84581"/>
                </a:lnTo>
                <a:lnTo>
                  <a:pt x="25145" y="83819"/>
                </a:lnTo>
                <a:cubicBezTo>
                  <a:pt x="25145" y="368045"/>
                  <a:pt x="25145" y="652271"/>
                  <a:pt x="25145" y="936497"/>
                </a:cubicBezTo>
                <a:lnTo>
                  <a:pt x="0" y="936497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9800" y="1257300"/>
            <a:ext cx="2133600" cy="1638300"/>
          </a:xfrm>
          <a:prstGeom prst="rect">
            <a:avLst/>
          </a:prstGeom>
          <a:noFill/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49800" y="3949700"/>
            <a:ext cx="2133600" cy="1638300"/>
          </a:xfrm>
          <a:prstGeom prst="rect">
            <a:avLst/>
          </a:prstGeom>
          <a:noFill/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59600" y="3505200"/>
            <a:ext cx="2971800" cy="17399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5232400" y="1917700"/>
            <a:ext cx="1143000" cy="292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00"/>
              </a:lnSpc>
              <a:tabLst/>
            </a:pPr>
            <a:r>
              <a:rPr lang="en-US" altLang="zh-CN" sz="1800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一见钟情？</a:t>
            </a:r>
          </a:p>
        </p:txBody>
      </p:sp>
      <p:sp>
        <p:nvSpPr>
          <p:cNvPr id="18" name="TextBox 1"/>
          <p:cNvSpPr txBox="1"/>
          <p:nvPr/>
        </p:nvSpPr>
        <p:spPr>
          <a:xfrm>
            <a:off x="5232400" y="4610100"/>
            <a:ext cx="1143000" cy="292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00"/>
              </a:lnSpc>
              <a:tabLst/>
            </a:pPr>
            <a:r>
              <a:rPr lang="en-US" altLang="zh-CN" sz="1800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友达恋人？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774839" y="348995"/>
            <a:ext cx="9144000" cy="6858000"/>
          </a:xfrm>
          <a:custGeom>
            <a:avLst/>
            <a:gdLst>
              <a:gd name="connsiteX0" fmla="*/ 0 w 9144000"/>
              <a:gd name="connsiteY0" fmla="*/ 0 h 6858000"/>
              <a:gd name="connsiteX1" fmla="*/ 0 w 9144000"/>
              <a:gd name="connsiteY1" fmla="*/ 6857999 h 6858000"/>
              <a:gd name="connsiteX2" fmla="*/ 9143999 w 9144000"/>
              <a:gd name="connsiteY2" fmla="*/ 6857999 h 6858000"/>
              <a:gd name="connsiteX3" fmla="*/ 9143999 w 9144000"/>
              <a:gd name="connsiteY3" fmla="*/ 0 h 6858000"/>
              <a:gd name="connsiteX4" fmla="*/ 0 w 9144000"/>
              <a:gd name="connsiteY4" fmla="*/ 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0" y="6857999"/>
                </a:lnTo>
                <a:lnTo>
                  <a:pt x="9143999" y="6857999"/>
                </a:lnTo>
                <a:lnTo>
                  <a:pt x="9143999" y="0"/>
                </a:lnTo>
                <a:lnTo>
                  <a:pt x="0" y="0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016000"/>
            <a:ext cx="9169400" cy="5346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774839" y="348995"/>
            <a:ext cx="9144000" cy="6858000"/>
          </a:xfrm>
          <a:custGeom>
            <a:avLst/>
            <a:gdLst>
              <a:gd name="connsiteX0" fmla="*/ 0 w 9144000"/>
              <a:gd name="connsiteY0" fmla="*/ 0 h 6858000"/>
              <a:gd name="connsiteX1" fmla="*/ 0 w 9144000"/>
              <a:gd name="connsiteY1" fmla="*/ 6857999 h 6858000"/>
              <a:gd name="connsiteX2" fmla="*/ 9143999 w 9144000"/>
              <a:gd name="connsiteY2" fmla="*/ 6857999 h 6858000"/>
              <a:gd name="connsiteX3" fmla="*/ 9143999 w 9144000"/>
              <a:gd name="connsiteY3" fmla="*/ 0 h 6858000"/>
              <a:gd name="connsiteX4" fmla="*/ 0 w 9144000"/>
              <a:gd name="connsiteY4" fmla="*/ 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0" y="6857999"/>
                </a:lnTo>
                <a:lnTo>
                  <a:pt x="9143999" y="6857999"/>
                </a:lnTo>
                <a:lnTo>
                  <a:pt x="9143999" y="0"/>
                </a:lnTo>
                <a:lnTo>
                  <a:pt x="0" y="0"/>
                </a:lnTo>
              </a:path>
            </a:pathLst>
          </a:custGeom>
          <a:solidFill>
            <a:srgbClr val="00B0F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3726053" y="2923032"/>
            <a:ext cx="3240023" cy="1707641"/>
          </a:xfrm>
          <a:custGeom>
            <a:avLst/>
            <a:gdLst>
              <a:gd name="connsiteX0" fmla="*/ 3240023 w 3240023"/>
              <a:gd name="connsiteY0" fmla="*/ 0 h 1707641"/>
              <a:gd name="connsiteX1" fmla="*/ 3240023 w 3240023"/>
              <a:gd name="connsiteY1" fmla="*/ 1707641 h 1707641"/>
              <a:gd name="connsiteX2" fmla="*/ 0 w 3240023"/>
              <a:gd name="connsiteY2" fmla="*/ 1707641 h 1707641"/>
              <a:gd name="connsiteX3" fmla="*/ 0 w 3240023"/>
              <a:gd name="connsiteY3" fmla="*/ 0 h 1707641"/>
              <a:gd name="connsiteX4" fmla="*/ 3240023 w 3240023"/>
              <a:gd name="connsiteY4" fmla="*/ 0 h 170764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240023" h="1707641">
                <a:moveTo>
                  <a:pt x="3240023" y="0"/>
                </a:moveTo>
                <a:lnTo>
                  <a:pt x="3240023" y="1707641"/>
                </a:lnTo>
                <a:lnTo>
                  <a:pt x="0" y="1707641"/>
                </a:lnTo>
                <a:lnTo>
                  <a:pt x="0" y="0"/>
                </a:lnTo>
                <a:lnTo>
                  <a:pt x="3240023" y="0"/>
                </a:lnTo>
              </a:path>
            </a:pathLst>
          </a:custGeom>
          <a:solidFill>
            <a:srgbClr val="00B0F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3642245" y="3776471"/>
            <a:ext cx="26670" cy="835152"/>
          </a:xfrm>
          <a:custGeom>
            <a:avLst/>
            <a:gdLst>
              <a:gd name="connsiteX0" fmla="*/ 13335 w 26670"/>
              <a:gd name="connsiteY0" fmla="*/ 0 h 835152"/>
              <a:gd name="connsiteX1" fmla="*/ 13335 w 26670"/>
              <a:gd name="connsiteY1" fmla="*/ 835152 h 83515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26670" h="835152">
                <a:moveTo>
                  <a:pt x="13335" y="0"/>
                </a:moveTo>
                <a:lnTo>
                  <a:pt x="13335" y="835152"/>
                </a:lnTo>
              </a:path>
            </a:pathLst>
          </a:custGeom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3642245" y="4610100"/>
            <a:ext cx="3408426" cy="105155"/>
          </a:xfrm>
          <a:custGeom>
            <a:avLst/>
            <a:gdLst>
              <a:gd name="connsiteX0" fmla="*/ 3408426 w 3408426"/>
              <a:gd name="connsiteY0" fmla="*/ 0 h 105155"/>
              <a:gd name="connsiteX1" fmla="*/ 3398520 w 3408426"/>
              <a:gd name="connsiteY1" fmla="*/ 60197 h 105155"/>
              <a:gd name="connsiteX2" fmla="*/ 3349752 w 3408426"/>
              <a:gd name="connsiteY2" fmla="*/ 100584 h 105155"/>
              <a:gd name="connsiteX3" fmla="*/ 3341370 w 3408426"/>
              <a:gd name="connsiteY3" fmla="*/ 102870 h 105155"/>
              <a:gd name="connsiteX4" fmla="*/ 3332975 w 3408426"/>
              <a:gd name="connsiteY4" fmla="*/ 104394 h 105155"/>
              <a:gd name="connsiteX5" fmla="*/ 3324593 w 3408426"/>
              <a:gd name="connsiteY5" fmla="*/ 105155 h 105155"/>
              <a:gd name="connsiteX6" fmla="*/ 3249155 w 3408426"/>
              <a:gd name="connsiteY6" fmla="*/ 105155 h 105155"/>
              <a:gd name="connsiteX7" fmla="*/ 2889491 w 3408426"/>
              <a:gd name="connsiteY7" fmla="*/ 105155 h 105155"/>
              <a:gd name="connsiteX8" fmla="*/ 1136904 w 3408426"/>
              <a:gd name="connsiteY8" fmla="*/ 105155 h 105155"/>
              <a:gd name="connsiteX9" fmla="*/ 111252 w 3408426"/>
              <a:gd name="connsiteY9" fmla="*/ 105155 h 105155"/>
              <a:gd name="connsiteX10" fmla="*/ 0 w 3408426"/>
              <a:gd name="connsiteY10" fmla="*/ 0 h 105155"/>
              <a:gd name="connsiteX11" fmla="*/ 25146 w 3408426"/>
              <a:gd name="connsiteY11" fmla="*/ 0 h 105155"/>
              <a:gd name="connsiteX12" fmla="*/ 25146 w 3408426"/>
              <a:gd name="connsiteY12" fmla="*/ 20573 h 105155"/>
              <a:gd name="connsiteX13" fmla="*/ 25146 w 3408426"/>
              <a:gd name="connsiteY13" fmla="*/ 19811 h 105155"/>
              <a:gd name="connsiteX14" fmla="*/ 25908 w 3408426"/>
              <a:gd name="connsiteY14" fmla="*/ 26670 h 105155"/>
              <a:gd name="connsiteX15" fmla="*/ 25908 w 3408426"/>
              <a:gd name="connsiteY15" fmla="*/ 25908 h 105155"/>
              <a:gd name="connsiteX16" fmla="*/ 26670 w 3408426"/>
              <a:gd name="connsiteY16" fmla="*/ 32765 h 105155"/>
              <a:gd name="connsiteX17" fmla="*/ 26670 w 3408426"/>
              <a:gd name="connsiteY17" fmla="*/ 31241 h 105155"/>
              <a:gd name="connsiteX18" fmla="*/ 28194 w 3408426"/>
              <a:gd name="connsiteY18" fmla="*/ 38100 h 105155"/>
              <a:gd name="connsiteX19" fmla="*/ 27432 w 3408426"/>
              <a:gd name="connsiteY19" fmla="*/ 36576 h 105155"/>
              <a:gd name="connsiteX20" fmla="*/ 30480 w 3408426"/>
              <a:gd name="connsiteY20" fmla="*/ 43434 h 105155"/>
              <a:gd name="connsiteX21" fmla="*/ 29718 w 3408426"/>
              <a:gd name="connsiteY21" fmla="*/ 41909 h 105155"/>
              <a:gd name="connsiteX22" fmla="*/ 32766 w 3408426"/>
              <a:gd name="connsiteY22" fmla="*/ 48767 h 105155"/>
              <a:gd name="connsiteX23" fmla="*/ 32004 w 3408426"/>
              <a:gd name="connsiteY23" fmla="*/ 47244 h 105155"/>
              <a:gd name="connsiteX24" fmla="*/ 35814 w 3408426"/>
              <a:gd name="connsiteY24" fmla="*/ 53340 h 105155"/>
              <a:gd name="connsiteX25" fmla="*/ 35052 w 3408426"/>
              <a:gd name="connsiteY25" fmla="*/ 52578 h 105155"/>
              <a:gd name="connsiteX26" fmla="*/ 38862 w 3408426"/>
              <a:gd name="connsiteY26" fmla="*/ 57911 h 105155"/>
              <a:gd name="connsiteX27" fmla="*/ 38100 w 3408426"/>
              <a:gd name="connsiteY27" fmla="*/ 57150 h 105155"/>
              <a:gd name="connsiteX28" fmla="*/ 42672 w 3408426"/>
              <a:gd name="connsiteY28" fmla="*/ 62484 h 105155"/>
              <a:gd name="connsiteX29" fmla="*/ 41910 w 3408426"/>
              <a:gd name="connsiteY29" fmla="*/ 60959 h 105155"/>
              <a:gd name="connsiteX30" fmla="*/ 47244 w 3408426"/>
              <a:gd name="connsiteY30" fmla="*/ 66294 h 105155"/>
              <a:gd name="connsiteX31" fmla="*/ 45720 w 3408426"/>
              <a:gd name="connsiteY31" fmla="*/ 65532 h 105155"/>
              <a:gd name="connsiteX32" fmla="*/ 51816 w 3408426"/>
              <a:gd name="connsiteY32" fmla="*/ 69341 h 105155"/>
              <a:gd name="connsiteX33" fmla="*/ 50292 w 3408426"/>
              <a:gd name="connsiteY33" fmla="*/ 68579 h 105155"/>
              <a:gd name="connsiteX34" fmla="*/ 56388 w 3408426"/>
              <a:gd name="connsiteY34" fmla="*/ 72390 h 105155"/>
              <a:gd name="connsiteX35" fmla="*/ 55626 w 3408426"/>
              <a:gd name="connsiteY35" fmla="*/ 71628 h 105155"/>
              <a:gd name="connsiteX36" fmla="*/ 61722 w 3408426"/>
              <a:gd name="connsiteY36" fmla="*/ 74676 h 105155"/>
              <a:gd name="connsiteX37" fmla="*/ 60198 w 3408426"/>
              <a:gd name="connsiteY37" fmla="*/ 74676 h 105155"/>
              <a:gd name="connsiteX38" fmla="*/ 67056 w 3408426"/>
              <a:gd name="connsiteY38" fmla="*/ 76961 h 105155"/>
              <a:gd name="connsiteX39" fmla="*/ 65532 w 3408426"/>
              <a:gd name="connsiteY39" fmla="*/ 76200 h 105155"/>
              <a:gd name="connsiteX40" fmla="*/ 72390 w 3408426"/>
              <a:gd name="connsiteY40" fmla="*/ 78485 h 105155"/>
              <a:gd name="connsiteX41" fmla="*/ 71628 w 3408426"/>
              <a:gd name="connsiteY41" fmla="*/ 78485 h 105155"/>
              <a:gd name="connsiteX42" fmla="*/ 78486 w 3408426"/>
              <a:gd name="connsiteY42" fmla="*/ 79247 h 105155"/>
              <a:gd name="connsiteX43" fmla="*/ 76962 w 3408426"/>
              <a:gd name="connsiteY43" fmla="*/ 79247 h 105155"/>
              <a:gd name="connsiteX44" fmla="*/ 84582 w 3408426"/>
              <a:gd name="connsiteY44" fmla="*/ 79247 h 105155"/>
              <a:gd name="connsiteX45" fmla="*/ 83820 w 3408426"/>
              <a:gd name="connsiteY45" fmla="*/ 79247 h 105155"/>
              <a:gd name="connsiteX46" fmla="*/ 3324593 w 3408426"/>
              <a:gd name="connsiteY46" fmla="*/ 79247 h 105155"/>
              <a:gd name="connsiteX47" fmla="*/ 3323831 w 3408426"/>
              <a:gd name="connsiteY47" fmla="*/ 79247 h 105155"/>
              <a:gd name="connsiteX48" fmla="*/ 3331451 w 3408426"/>
              <a:gd name="connsiteY48" fmla="*/ 79247 h 105155"/>
              <a:gd name="connsiteX49" fmla="*/ 3329927 w 3408426"/>
              <a:gd name="connsiteY49" fmla="*/ 79247 h 105155"/>
              <a:gd name="connsiteX50" fmla="*/ 3336798 w 3408426"/>
              <a:gd name="connsiteY50" fmla="*/ 78485 h 105155"/>
              <a:gd name="connsiteX51" fmla="*/ 3336036 w 3408426"/>
              <a:gd name="connsiteY51" fmla="*/ 78485 h 105155"/>
              <a:gd name="connsiteX52" fmla="*/ 3342881 w 3408426"/>
              <a:gd name="connsiteY52" fmla="*/ 76200 h 105155"/>
              <a:gd name="connsiteX53" fmla="*/ 3341370 w 3408426"/>
              <a:gd name="connsiteY53" fmla="*/ 76961 h 105155"/>
              <a:gd name="connsiteX54" fmla="*/ 3348215 w 3408426"/>
              <a:gd name="connsiteY54" fmla="*/ 74676 h 105155"/>
              <a:gd name="connsiteX55" fmla="*/ 3346691 w 3408426"/>
              <a:gd name="connsiteY55" fmla="*/ 74676 h 105155"/>
              <a:gd name="connsiteX56" fmla="*/ 3352800 w 3408426"/>
              <a:gd name="connsiteY56" fmla="*/ 71628 h 105155"/>
              <a:gd name="connsiteX57" fmla="*/ 3352025 w 3408426"/>
              <a:gd name="connsiteY57" fmla="*/ 72390 h 105155"/>
              <a:gd name="connsiteX58" fmla="*/ 3358134 w 3408426"/>
              <a:gd name="connsiteY58" fmla="*/ 68579 h 105155"/>
              <a:gd name="connsiteX59" fmla="*/ 3356610 w 3408426"/>
              <a:gd name="connsiteY59" fmla="*/ 69341 h 105155"/>
              <a:gd name="connsiteX60" fmla="*/ 3361931 w 3408426"/>
              <a:gd name="connsiteY60" fmla="*/ 65532 h 105155"/>
              <a:gd name="connsiteX61" fmla="*/ 3361182 w 3408426"/>
              <a:gd name="connsiteY61" fmla="*/ 66294 h 105155"/>
              <a:gd name="connsiteX62" fmla="*/ 3366503 w 3408426"/>
              <a:gd name="connsiteY62" fmla="*/ 60959 h 105155"/>
              <a:gd name="connsiteX63" fmla="*/ 3365741 w 3408426"/>
              <a:gd name="connsiteY63" fmla="*/ 62484 h 105155"/>
              <a:gd name="connsiteX64" fmla="*/ 3370326 w 3408426"/>
              <a:gd name="connsiteY64" fmla="*/ 57150 h 105155"/>
              <a:gd name="connsiteX65" fmla="*/ 3369551 w 3408426"/>
              <a:gd name="connsiteY65" fmla="*/ 57911 h 105155"/>
              <a:gd name="connsiteX66" fmla="*/ 3373374 w 3408426"/>
              <a:gd name="connsiteY66" fmla="*/ 52578 h 105155"/>
              <a:gd name="connsiteX67" fmla="*/ 3372612 w 3408426"/>
              <a:gd name="connsiteY67" fmla="*/ 53340 h 105155"/>
              <a:gd name="connsiteX68" fmla="*/ 3376422 w 3408426"/>
              <a:gd name="connsiteY68" fmla="*/ 47244 h 105155"/>
              <a:gd name="connsiteX69" fmla="*/ 3375660 w 3408426"/>
              <a:gd name="connsiteY69" fmla="*/ 48767 h 105155"/>
              <a:gd name="connsiteX70" fmla="*/ 3378708 w 3408426"/>
              <a:gd name="connsiteY70" fmla="*/ 41909 h 105155"/>
              <a:gd name="connsiteX71" fmla="*/ 3377946 w 3408426"/>
              <a:gd name="connsiteY71" fmla="*/ 43434 h 105155"/>
              <a:gd name="connsiteX72" fmla="*/ 3380232 w 3408426"/>
              <a:gd name="connsiteY72" fmla="*/ 36576 h 105155"/>
              <a:gd name="connsiteX73" fmla="*/ 3380232 w 3408426"/>
              <a:gd name="connsiteY73" fmla="*/ 38100 h 105155"/>
              <a:gd name="connsiteX74" fmla="*/ 3381743 w 3408426"/>
              <a:gd name="connsiteY74" fmla="*/ 31241 h 105155"/>
              <a:gd name="connsiteX75" fmla="*/ 3381743 w 3408426"/>
              <a:gd name="connsiteY75" fmla="*/ 32765 h 105155"/>
              <a:gd name="connsiteX76" fmla="*/ 3382505 w 3408426"/>
              <a:gd name="connsiteY76" fmla="*/ 25908 h 105155"/>
              <a:gd name="connsiteX77" fmla="*/ 3382505 w 3408426"/>
              <a:gd name="connsiteY77" fmla="*/ 26670 h 105155"/>
              <a:gd name="connsiteX78" fmla="*/ 3383267 w 3408426"/>
              <a:gd name="connsiteY78" fmla="*/ 19811 h 105155"/>
              <a:gd name="connsiteX79" fmla="*/ 3383267 w 3408426"/>
              <a:gd name="connsiteY79" fmla="*/ 20573 h 105155"/>
              <a:gd name="connsiteX80" fmla="*/ 3383267 w 3408426"/>
              <a:gd name="connsiteY80" fmla="*/ 0 h 105155"/>
              <a:gd name="connsiteX81" fmla="*/ 3408426 w 3408426"/>
              <a:gd name="connsiteY81" fmla="*/ 0 h 10515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  <a:cxn ang="61">
                <a:pos x="connsiteX61" y="connsiteY61"/>
              </a:cxn>
              <a:cxn ang="62">
                <a:pos x="connsiteX62" y="connsiteY62"/>
              </a:cxn>
              <a:cxn ang="63">
                <a:pos x="connsiteX63" y="connsiteY63"/>
              </a:cxn>
              <a:cxn ang="64">
                <a:pos x="connsiteX64" y="connsiteY64"/>
              </a:cxn>
              <a:cxn ang="65">
                <a:pos x="connsiteX65" y="connsiteY65"/>
              </a:cxn>
              <a:cxn ang="66">
                <a:pos x="connsiteX66" y="connsiteY66"/>
              </a:cxn>
              <a:cxn ang="67">
                <a:pos x="connsiteX67" y="connsiteY67"/>
              </a:cxn>
              <a:cxn ang="68">
                <a:pos x="connsiteX68" y="connsiteY68"/>
              </a:cxn>
              <a:cxn ang="69">
                <a:pos x="connsiteX69" y="connsiteY69"/>
              </a:cxn>
              <a:cxn ang="70">
                <a:pos x="connsiteX70" y="connsiteY70"/>
              </a:cxn>
              <a:cxn ang="71">
                <a:pos x="connsiteX71" y="connsiteY71"/>
              </a:cxn>
              <a:cxn ang="72">
                <a:pos x="connsiteX72" y="connsiteY72"/>
              </a:cxn>
              <a:cxn ang="73">
                <a:pos x="connsiteX73" y="connsiteY73"/>
              </a:cxn>
              <a:cxn ang="74">
                <a:pos x="connsiteX74" y="connsiteY74"/>
              </a:cxn>
              <a:cxn ang="75">
                <a:pos x="connsiteX75" y="connsiteY75"/>
              </a:cxn>
              <a:cxn ang="76">
                <a:pos x="connsiteX76" y="connsiteY76"/>
              </a:cxn>
              <a:cxn ang="77">
                <a:pos x="connsiteX77" y="connsiteY77"/>
              </a:cxn>
              <a:cxn ang="78">
                <a:pos x="connsiteX78" y="connsiteY78"/>
              </a:cxn>
              <a:cxn ang="79">
                <a:pos x="connsiteX79" y="connsiteY79"/>
              </a:cxn>
              <a:cxn ang="80">
                <a:pos x="connsiteX80" y="connsiteY80"/>
              </a:cxn>
              <a:cxn ang="81">
                <a:pos x="connsiteX81" y="connsiteY81"/>
              </a:cxn>
            </a:cxnLst>
            <a:rect l="l" t="t" r="r" b="b"/>
            <a:pathLst>
              <a:path w="3408426" h="105155">
                <a:moveTo>
                  <a:pt x="3408426" y="0"/>
                </a:moveTo>
                <a:cubicBezTo>
                  <a:pt x="3408324" y="23596"/>
                  <a:pt x="3409937" y="36067"/>
                  <a:pt x="3398520" y="60197"/>
                </a:cubicBezTo>
                <a:cubicBezTo>
                  <a:pt x="3389173" y="76314"/>
                  <a:pt x="3368535" y="97040"/>
                  <a:pt x="3349752" y="100584"/>
                </a:cubicBezTo>
                <a:lnTo>
                  <a:pt x="3341370" y="102870"/>
                </a:lnTo>
                <a:lnTo>
                  <a:pt x="3332975" y="104394"/>
                </a:lnTo>
                <a:lnTo>
                  <a:pt x="3324593" y="105155"/>
                </a:lnTo>
                <a:lnTo>
                  <a:pt x="3249155" y="105155"/>
                </a:lnTo>
                <a:cubicBezTo>
                  <a:pt x="3129267" y="105155"/>
                  <a:pt x="3009379" y="105155"/>
                  <a:pt x="2889491" y="105155"/>
                </a:cubicBezTo>
                <a:cubicBezTo>
                  <a:pt x="2305291" y="105155"/>
                  <a:pt x="1721104" y="105155"/>
                  <a:pt x="1136904" y="105155"/>
                </a:cubicBezTo>
                <a:cubicBezTo>
                  <a:pt x="795020" y="105155"/>
                  <a:pt x="453136" y="105155"/>
                  <a:pt x="111252" y="105155"/>
                </a:cubicBezTo>
                <a:cubicBezTo>
                  <a:pt x="39624" y="110820"/>
                  <a:pt x="-4914" y="74320"/>
                  <a:pt x="0" y="0"/>
                </a:cubicBezTo>
                <a:lnTo>
                  <a:pt x="25146" y="0"/>
                </a:lnTo>
                <a:cubicBezTo>
                  <a:pt x="25146" y="6858"/>
                  <a:pt x="25146" y="13715"/>
                  <a:pt x="25146" y="20573"/>
                </a:cubicBezTo>
                <a:lnTo>
                  <a:pt x="25146" y="19811"/>
                </a:lnTo>
                <a:lnTo>
                  <a:pt x="25908" y="26670"/>
                </a:lnTo>
                <a:lnTo>
                  <a:pt x="25908" y="25908"/>
                </a:lnTo>
                <a:lnTo>
                  <a:pt x="26670" y="32765"/>
                </a:lnTo>
                <a:lnTo>
                  <a:pt x="26670" y="31241"/>
                </a:lnTo>
                <a:lnTo>
                  <a:pt x="28194" y="38100"/>
                </a:lnTo>
                <a:lnTo>
                  <a:pt x="27432" y="36576"/>
                </a:lnTo>
                <a:lnTo>
                  <a:pt x="30480" y="43434"/>
                </a:lnTo>
                <a:lnTo>
                  <a:pt x="29718" y="41909"/>
                </a:lnTo>
                <a:lnTo>
                  <a:pt x="32766" y="48767"/>
                </a:lnTo>
                <a:lnTo>
                  <a:pt x="32004" y="47244"/>
                </a:lnTo>
                <a:lnTo>
                  <a:pt x="35814" y="53340"/>
                </a:lnTo>
                <a:lnTo>
                  <a:pt x="35052" y="52578"/>
                </a:lnTo>
                <a:lnTo>
                  <a:pt x="38862" y="57911"/>
                </a:lnTo>
                <a:lnTo>
                  <a:pt x="38100" y="57150"/>
                </a:lnTo>
                <a:lnTo>
                  <a:pt x="42672" y="62484"/>
                </a:lnTo>
                <a:lnTo>
                  <a:pt x="41910" y="60959"/>
                </a:lnTo>
                <a:lnTo>
                  <a:pt x="47244" y="66294"/>
                </a:lnTo>
                <a:lnTo>
                  <a:pt x="45720" y="65532"/>
                </a:lnTo>
                <a:lnTo>
                  <a:pt x="51816" y="69341"/>
                </a:lnTo>
                <a:lnTo>
                  <a:pt x="50292" y="68579"/>
                </a:lnTo>
                <a:lnTo>
                  <a:pt x="56388" y="72390"/>
                </a:lnTo>
                <a:lnTo>
                  <a:pt x="55626" y="71628"/>
                </a:lnTo>
                <a:lnTo>
                  <a:pt x="61722" y="74676"/>
                </a:lnTo>
                <a:lnTo>
                  <a:pt x="60198" y="74676"/>
                </a:lnTo>
                <a:lnTo>
                  <a:pt x="67056" y="76961"/>
                </a:lnTo>
                <a:lnTo>
                  <a:pt x="65532" y="76200"/>
                </a:lnTo>
                <a:lnTo>
                  <a:pt x="72390" y="78485"/>
                </a:lnTo>
                <a:lnTo>
                  <a:pt x="71628" y="78485"/>
                </a:lnTo>
                <a:lnTo>
                  <a:pt x="78486" y="79247"/>
                </a:lnTo>
                <a:lnTo>
                  <a:pt x="76962" y="79247"/>
                </a:lnTo>
                <a:lnTo>
                  <a:pt x="84582" y="79247"/>
                </a:lnTo>
                <a:lnTo>
                  <a:pt x="83820" y="79247"/>
                </a:lnTo>
                <a:cubicBezTo>
                  <a:pt x="1164082" y="79247"/>
                  <a:pt x="2244331" y="79247"/>
                  <a:pt x="3324593" y="79247"/>
                </a:cubicBezTo>
                <a:lnTo>
                  <a:pt x="3323831" y="79247"/>
                </a:lnTo>
                <a:lnTo>
                  <a:pt x="3331451" y="79247"/>
                </a:lnTo>
                <a:lnTo>
                  <a:pt x="3329927" y="79247"/>
                </a:lnTo>
                <a:lnTo>
                  <a:pt x="3336798" y="78485"/>
                </a:lnTo>
                <a:lnTo>
                  <a:pt x="3336036" y="78485"/>
                </a:lnTo>
                <a:lnTo>
                  <a:pt x="3342881" y="76200"/>
                </a:lnTo>
                <a:lnTo>
                  <a:pt x="3341370" y="76961"/>
                </a:lnTo>
                <a:lnTo>
                  <a:pt x="3348215" y="74676"/>
                </a:lnTo>
                <a:lnTo>
                  <a:pt x="3346691" y="74676"/>
                </a:lnTo>
                <a:lnTo>
                  <a:pt x="3352800" y="71628"/>
                </a:lnTo>
                <a:lnTo>
                  <a:pt x="3352025" y="72390"/>
                </a:lnTo>
                <a:lnTo>
                  <a:pt x="3358134" y="68579"/>
                </a:lnTo>
                <a:lnTo>
                  <a:pt x="3356610" y="69341"/>
                </a:lnTo>
                <a:lnTo>
                  <a:pt x="3361931" y="65532"/>
                </a:lnTo>
                <a:lnTo>
                  <a:pt x="3361182" y="66294"/>
                </a:lnTo>
                <a:lnTo>
                  <a:pt x="3366503" y="60959"/>
                </a:lnTo>
                <a:lnTo>
                  <a:pt x="3365741" y="62484"/>
                </a:lnTo>
                <a:lnTo>
                  <a:pt x="3370326" y="57150"/>
                </a:lnTo>
                <a:lnTo>
                  <a:pt x="3369551" y="57911"/>
                </a:lnTo>
                <a:lnTo>
                  <a:pt x="3373374" y="52578"/>
                </a:lnTo>
                <a:lnTo>
                  <a:pt x="3372612" y="53340"/>
                </a:lnTo>
                <a:lnTo>
                  <a:pt x="3376422" y="47244"/>
                </a:lnTo>
                <a:lnTo>
                  <a:pt x="3375660" y="48767"/>
                </a:lnTo>
                <a:lnTo>
                  <a:pt x="3378708" y="41909"/>
                </a:lnTo>
                <a:lnTo>
                  <a:pt x="3377946" y="43434"/>
                </a:lnTo>
                <a:lnTo>
                  <a:pt x="3380232" y="36576"/>
                </a:lnTo>
                <a:lnTo>
                  <a:pt x="3380232" y="38100"/>
                </a:lnTo>
                <a:lnTo>
                  <a:pt x="3381743" y="31241"/>
                </a:lnTo>
                <a:lnTo>
                  <a:pt x="3381743" y="32765"/>
                </a:lnTo>
                <a:lnTo>
                  <a:pt x="3382505" y="25908"/>
                </a:lnTo>
                <a:lnTo>
                  <a:pt x="3382505" y="26670"/>
                </a:lnTo>
                <a:lnTo>
                  <a:pt x="3383267" y="19811"/>
                </a:lnTo>
                <a:lnTo>
                  <a:pt x="3383267" y="20573"/>
                </a:lnTo>
                <a:cubicBezTo>
                  <a:pt x="3383267" y="13715"/>
                  <a:pt x="3383267" y="6858"/>
                  <a:pt x="3383267" y="0"/>
                </a:cubicBezTo>
                <a:lnTo>
                  <a:pt x="3408426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3742067" y="2838450"/>
            <a:ext cx="3310128" cy="1792223"/>
          </a:xfrm>
          <a:custGeom>
            <a:avLst/>
            <a:gdLst>
              <a:gd name="connsiteX0" fmla="*/ 0 w 3310128"/>
              <a:gd name="connsiteY0" fmla="*/ 0 h 1792223"/>
              <a:gd name="connsiteX1" fmla="*/ 3203447 w 3310128"/>
              <a:gd name="connsiteY1" fmla="*/ 0 h 1792223"/>
              <a:gd name="connsiteX2" fmla="*/ 3298697 w 3310128"/>
              <a:gd name="connsiteY2" fmla="*/ 44195 h 1792223"/>
              <a:gd name="connsiteX3" fmla="*/ 3304781 w 3310128"/>
              <a:gd name="connsiteY3" fmla="*/ 59435 h 1792223"/>
              <a:gd name="connsiteX4" fmla="*/ 3307080 w 3310128"/>
              <a:gd name="connsiteY4" fmla="*/ 67055 h 1792223"/>
              <a:gd name="connsiteX5" fmla="*/ 3307829 w 3310128"/>
              <a:gd name="connsiteY5" fmla="*/ 75438 h 1792223"/>
              <a:gd name="connsiteX6" fmla="*/ 3308604 w 3310128"/>
              <a:gd name="connsiteY6" fmla="*/ 381761 h 1792223"/>
              <a:gd name="connsiteX7" fmla="*/ 3308604 w 3310128"/>
              <a:gd name="connsiteY7" fmla="*/ 969264 h 1792223"/>
              <a:gd name="connsiteX8" fmla="*/ 3310128 w 3310128"/>
              <a:gd name="connsiteY8" fmla="*/ 1790700 h 1792223"/>
              <a:gd name="connsiteX9" fmla="*/ 3310128 w 3310128"/>
              <a:gd name="connsiteY9" fmla="*/ 1789938 h 1792223"/>
              <a:gd name="connsiteX10" fmla="*/ 3310128 w 3310128"/>
              <a:gd name="connsiteY10" fmla="*/ 1792223 h 1792223"/>
              <a:gd name="connsiteX11" fmla="*/ 3284969 w 3310128"/>
              <a:gd name="connsiteY11" fmla="*/ 1792223 h 1792223"/>
              <a:gd name="connsiteX12" fmla="*/ 3284969 w 3310128"/>
              <a:gd name="connsiteY12" fmla="*/ 1791461 h 1792223"/>
              <a:gd name="connsiteX13" fmla="*/ 3284969 w 3310128"/>
              <a:gd name="connsiteY13" fmla="*/ 1792223 h 1792223"/>
              <a:gd name="connsiteX14" fmla="*/ 3282683 w 3310128"/>
              <a:gd name="connsiteY14" fmla="*/ 77723 h 1792223"/>
              <a:gd name="connsiteX15" fmla="*/ 3282683 w 3310128"/>
              <a:gd name="connsiteY15" fmla="*/ 78485 h 1792223"/>
              <a:gd name="connsiteX16" fmla="*/ 3281921 w 3310128"/>
              <a:gd name="connsiteY16" fmla="*/ 71627 h 1792223"/>
              <a:gd name="connsiteX17" fmla="*/ 3281921 w 3310128"/>
              <a:gd name="connsiteY17" fmla="*/ 73151 h 1792223"/>
              <a:gd name="connsiteX18" fmla="*/ 3280409 w 3310128"/>
              <a:gd name="connsiteY18" fmla="*/ 66294 h 1792223"/>
              <a:gd name="connsiteX19" fmla="*/ 3280409 w 3310128"/>
              <a:gd name="connsiteY19" fmla="*/ 67055 h 1792223"/>
              <a:gd name="connsiteX20" fmla="*/ 3278123 w 3310128"/>
              <a:gd name="connsiteY20" fmla="*/ 60960 h 1792223"/>
              <a:gd name="connsiteX21" fmla="*/ 3278885 w 3310128"/>
              <a:gd name="connsiteY21" fmla="*/ 61722 h 1792223"/>
              <a:gd name="connsiteX22" fmla="*/ 3275838 w 3310128"/>
              <a:gd name="connsiteY22" fmla="*/ 55626 h 1792223"/>
              <a:gd name="connsiteX23" fmla="*/ 3276600 w 3310128"/>
              <a:gd name="connsiteY23" fmla="*/ 56388 h 1792223"/>
              <a:gd name="connsiteX24" fmla="*/ 3272790 w 3310128"/>
              <a:gd name="connsiteY24" fmla="*/ 51054 h 1792223"/>
              <a:gd name="connsiteX25" fmla="*/ 3273552 w 3310128"/>
              <a:gd name="connsiteY25" fmla="*/ 51816 h 1792223"/>
              <a:gd name="connsiteX26" fmla="*/ 3269729 w 3310128"/>
              <a:gd name="connsiteY26" fmla="*/ 46482 h 1792223"/>
              <a:gd name="connsiteX27" fmla="*/ 3269729 w 3310128"/>
              <a:gd name="connsiteY27" fmla="*/ 47244 h 1792223"/>
              <a:gd name="connsiteX28" fmla="*/ 3265157 w 3310128"/>
              <a:gd name="connsiteY28" fmla="*/ 41910 h 1792223"/>
              <a:gd name="connsiteX29" fmla="*/ 3266681 w 3310128"/>
              <a:gd name="connsiteY29" fmla="*/ 43433 h 1792223"/>
              <a:gd name="connsiteX30" fmla="*/ 3261359 w 3310128"/>
              <a:gd name="connsiteY30" fmla="*/ 38861 h 1792223"/>
              <a:gd name="connsiteX31" fmla="*/ 3262109 w 3310128"/>
              <a:gd name="connsiteY31" fmla="*/ 39623 h 1792223"/>
              <a:gd name="connsiteX32" fmla="*/ 3256788 w 3310128"/>
              <a:gd name="connsiteY32" fmla="*/ 35051 h 1792223"/>
              <a:gd name="connsiteX33" fmla="*/ 3257550 w 3310128"/>
              <a:gd name="connsiteY33" fmla="*/ 35814 h 1792223"/>
              <a:gd name="connsiteX34" fmla="*/ 3252203 w 3310128"/>
              <a:gd name="connsiteY34" fmla="*/ 32004 h 1792223"/>
              <a:gd name="connsiteX35" fmla="*/ 3252978 w 3310128"/>
              <a:gd name="connsiteY35" fmla="*/ 32766 h 1792223"/>
              <a:gd name="connsiteX36" fmla="*/ 3246869 w 3310128"/>
              <a:gd name="connsiteY36" fmla="*/ 29717 h 1792223"/>
              <a:gd name="connsiteX37" fmla="*/ 3247631 w 3310128"/>
              <a:gd name="connsiteY37" fmla="*/ 30479 h 1792223"/>
              <a:gd name="connsiteX38" fmla="*/ 3241547 w 3310128"/>
              <a:gd name="connsiteY38" fmla="*/ 28194 h 1792223"/>
              <a:gd name="connsiteX39" fmla="*/ 3242309 w 3310128"/>
              <a:gd name="connsiteY39" fmla="*/ 28194 h 1792223"/>
              <a:gd name="connsiteX40" fmla="*/ 3235452 w 3310128"/>
              <a:gd name="connsiteY40" fmla="*/ 26670 h 1792223"/>
              <a:gd name="connsiteX41" fmla="*/ 3236976 w 3310128"/>
              <a:gd name="connsiteY41" fmla="*/ 26670 h 1792223"/>
              <a:gd name="connsiteX42" fmla="*/ 3230105 w 3310128"/>
              <a:gd name="connsiteY42" fmla="*/ 25907 h 1792223"/>
              <a:gd name="connsiteX43" fmla="*/ 3230880 w 3310128"/>
              <a:gd name="connsiteY43" fmla="*/ 25907 h 1792223"/>
              <a:gd name="connsiteX44" fmla="*/ 3224009 w 3310128"/>
              <a:gd name="connsiteY44" fmla="*/ 25145 h 1792223"/>
              <a:gd name="connsiteX45" fmla="*/ 3224009 w 3310128"/>
              <a:gd name="connsiteY45" fmla="*/ 25907 h 1792223"/>
              <a:gd name="connsiteX46" fmla="*/ 0 w 3310128"/>
              <a:gd name="connsiteY46" fmla="*/ 25907 h 1792223"/>
              <a:gd name="connsiteX47" fmla="*/ 0 w 3310128"/>
              <a:gd name="connsiteY47" fmla="*/ 0 h 179222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</a:cxnLst>
            <a:rect l="l" t="t" r="r" b="b"/>
            <a:pathLst>
              <a:path w="3310128" h="1792223">
                <a:moveTo>
                  <a:pt x="0" y="0"/>
                </a:moveTo>
                <a:cubicBezTo>
                  <a:pt x="1067803" y="0"/>
                  <a:pt x="2135632" y="0"/>
                  <a:pt x="3203447" y="0"/>
                </a:cubicBezTo>
                <a:cubicBezTo>
                  <a:pt x="3244570" y="-1803"/>
                  <a:pt x="3275901" y="5448"/>
                  <a:pt x="3298697" y="44195"/>
                </a:cubicBezTo>
                <a:lnTo>
                  <a:pt x="3304781" y="59435"/>
                </a:lnTo>
                <a:lnTo>
                  <a:pt x="3307080" y="67055"/>
                </a:lnTo>
                <a:lnTo>
                  <a:pt x="3307829" y="75438"/>
                </a:lnTo>
                <a:cubicBezTo>
                  <a:pt x="3309632" y="176961"/>
                  <a:pt x="3308057" y="280060"/>
                  <a:pt x="3308604" y="381761"/>
                </a:cubicBezTo>
                <a:cubicBezTo>
                  <a:pt x="3308604" y="577596"/>
                  <a:pt x="3308604" y="773429"/>
                  <a:pt x="3308604" y="969264"/>
                </a:cubicBezTo>
                <a:cubicBezTo>
                  <a:pt x="3309137" y="1243025"/>
                  <a:pt x="3308781" y="1517002"/>
                  <a:pt x="3310128" y="1790700"/>
                </a:cubicBezTo>
                <a:lnTo>
                  <a:pt x="3310128" y="1789938"/>
                </a:lnTo>
                <a:lnTo>
                  <a:pt x="3310128" y="1792223"/>
                </a:lnTo>
                <a:lnTo>
                  <a:pt x="3284969" y="1792223"/>
                </a:lnTo>
                <a:lnTo>
                  <a:pt x="3284969" y="1791461"/>
                </a:lnTo>
                <a:lnTo>
                  <a:pt x="3284969" y="1792223"/>
                </a:lnTo>
                <a:cubicBezTo>
                  <a:pt x="3281286" y="1220978"/>
                  <a:pt x="3285248" y="649008"/>
                  <a:pt x="3282683" y="77723"/>
                </a:cubicBezTo>
                <a:lnTo>
                  <a:pt x="3282683" y="78485"/>
                </a:lnTo>
                <a:lnTo>
                  <a:pt x="3281921" y="71627"/>
                </a:lnTo>
                <a:lnTo>
                  <a:pt x="3281921" y="73151"/>
                </a:lnTo>
                <a:lnTo>
                  <a:pt x="3280409" y="66294"/>
                </a:lnTo>
                <a:lnTo>
                  <a:pt x="3280409" y="67055"/>
                </a:lnTo>
                <a:lnTo>
                  <a:pt x="3278123" y="60960"/>
                </a:lnTo>
                <a:lnTo>
                  <a:pt x="3278885" y="61722"/>
                </a:lnTo>
                <a:lnTo>
                  <a:pt x="3275838" y="55626"/>
                </a:lnTo>
                <a:lnTo>
                  <a:pt x="3276600" y="56388"/>
                </a:lnTo>
                <a:lnTo>
                  <a:pt x="3272790" y="51054"/>
                </a:lnTo>
                <a:lnTo>
                  <a:pt x="3273552" y="51816"/>
                </a:lnTo>
                <a:lnTo>
                  <a:pt x="3269729" y="46482"/>
                </a:lnTo>
                <a:lnTo>
                  <a:pt x="3269729" y="47244"/>
                </a:lnTo>
                <a:lnTo>
                  <a:pt x="3265157" y="41910"/>
                </a:lnTo>
                <a:lnTo>
                  <a:pt x="3266681" y="43433"/>
                </a:lnTo>
                <a:lnTo>
                  <a:pt x="3261359" y="38861"/>
                </a:lnTo>
                <a:lnTo>
                  <a:pt x="3262109" y="39623"/>
                </a:lnTo>
                <a:lnTo>
                  <a:pt x="3256788" y="35051"/>
                </a:lnTo>
                <a:lnTo>
                  <a:pt x="3257550" y="35814"/>
                </a:lnTo>
                <a:lnTo>
                  <a:pt x="3252203" y="32004"/>
                </a:lnTo>
                <a:lnTo>
                  <a:pt x="3252978" y="32766"/>
                </a:lnTo>
                <a:lnTo>
                  <a:pt x="3246869" y="29717"/>
                </a:lnTo>
                <a:lnTo>
                  <a:pt x="3247631" y="30479"/>
                </a:lnTo>
                <a:lnTo>
                  <a:pt x="3241547" y="28194"/>
                </a:lnTo>
                <a:lnTo>
                  <a:pt x="3242309" y="28194"/>
                </a:lnTo>
                <a:lnTo>
                  <a:pt x="3235452" y="26670"/>
                </a:lnTo>
                <a:lnTo>
                  <a:pt x="3236976" y="26670"/>
                </a:lnTo>
                <a:lnTo>
                  <a:pt x="3230105" y="25907"/>
                </a:lnTo>
                <a:lnTo>
                  <a:pt x="3230880" y="25907"/>
                </a:lnTo>
                <a:lnTo>
                  <a:pt x="3224009" y="25145"/>
                </a:lnTo>
                <a:lnTo>
                  <a:pt x="3224009" y="25907"/>
                </a:lnTo>
                <a:cubicBezTo>
                  <a:pt x="2149347" y="25907"/>
                  <a:pt x="1074673" y="25907"/>
                  <a:pt x="0" y="25907"/>
                </a:cubicBez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3642245" y="2839973"/>
            <a:ext cx="99822" cy="936497"/>
          </a:xfrm>
          <a:custGeom>
            <a:avLst/>
            <a:gdLst>
              <a:gd name="connsiteX0" fmla="*/ 0 w 99822"/>
              <a:gd name="connsiteY0" fmla="*/ 936497 h 936497"/>
              <a:gd name="connsiteX1" fmla="*/ 0 w 99822"/>
              <a:gd name="connsiteY1" fmla="*/ 128777 h 936497"/>
              <a:gd name="connsiteX2" fmla="*/ 99822 w 99822"/>
              <a:gd name="connsiteY2" fmla="*/ 0 h 936497"/>
              <a:gd name="connsiteX3" fmla="*/ 99822 w 99822"/>
              <a:gd name="connsiteY3" fmla="*/ 25908 h 936497"/>
              <a:gd name="connsiteX4" fmla="*/ 84582 w 99822"/>
              <a:gd name="connsiteY4" fmla="*/ 25908 h 936497"/>
              <a:gd name="connsiteX5" fmla="*/ 85344 w 99822"/>
              <a:gd name="connsiteY5" fmla="*/ 25908 h 936497"/>
              <a:gd name="connsiteX6" fmla="*/ 77724 w 99822"/>
              <a:gd name="connsiteY6" fmla="*/ 25908 h 936497"/>
              <a:gd name="connsiteX7" fmla="*/ 78486 w 99822"/>
              <a:gd name="connsiteY7" fmla="*/ 25908 h 936497"/>
              <a:gd name="connsiteX8" fmla="*/ 71628 w 99822"/>
              <a:gd name="connsiteY8" fmla="*/ 26670 h 936497"/>
              <a:gd name="connsiteX9" fmla="*/ 72390 w 99822"/>
              <a:gd name="connsiteY9" fmla="*/ 26670 h 936497"/>
              <a:gd name="connsiteX10" fmla="*/ 65532 w 99822"/>
              <a:gd name="connsiteY10" fmla="*/ 28194 h 936497"/>
              <a:gd name="connsiteX11" fmla="*/ 67056 w 99822"/>
              <a:gd name="connsiteY11" fmla="*/ 28194 h 936497"/>
              <a:gd name="connsiteX12" fmla="*/ 60198 w 99822"/>
              <a:gd name="connsiteY12" fmla="*/ 30480 h 936497"/>
              <a:gd name="connsiteX13" fmla="*/ 61722 w 99822"/>
              <a:gd name="connsiteY13" fmla="*/ 29718 h 936497"/>
              <a:gd name="connsiteX14" fmla="*/ 55626 w 99822"/>
              <a:gd name="connsiteY14" fmla="*/ 32766 h 936497"/>
              <a:gd name="connsiteX15" fmla="*/ 56388 w 99822"/>
              <a:gd name="connsiteY15" fmla="*/ 32004 h 936497"/>
              <a:gd name="connsiteX16" fmla="*/ 50292 w 99822"/>
              <a:gd name="connsiteY16" fmla="*/ 35814 h 936497"/>
              <a:gd name="connsiteX17" fmla="*/ 51816 w 99822"/>
              <a:gd name="connsiteY17" fmla="*/ 35052 h 936497"/>
              <a:gd name="connsiteX18" fmla="*/ 45720 w 99822"/>
              <a:gd name="connsiteY18" fmla="*/ 38861 h 936497"/>
              <a:gd name="connsiteX19" fmla="*/ 47244 w 99822"/>
              <a:gd name="connsiteY19" fmla="*/ 38100 h 936497"/>
              <a:gd name="connsiteX20" fmla="*/ 41910 w 99822"/>
              <a:gd name="connsiteY20" fmla="*/ 42672 h 936497"/>
              <a:gd name="connsiteX21" fmla="*/ 42672 w 99822"/>
              <a:gd name="connsiteY21" fmla="*/ 41910 h 936497"/>
              <a:gd name="connsiteX22" fmla="*/ 38100 w 99822"/>
              <a:gd name="connsiteY22" fmla="*/ 47244 h 936497"/>
              <a:gd name="connsiteX23" fmla="*/ 38862 w 99822"/>
              <a:gd name="connsiteY23" fmla="*/ 45720 h 936497"/>
              <a:gd name="connsiteX24" fmla="*/ 35052 w 99822"/>
              <a:gd name="connsiteY24" fmla="*/ 51816 h 936497"/>
              <a:gd name="connsiteX25" fmla="*/ 35814 w 99822"/>
              <a:gd name="connsiteY25" fmla="*/ 50292 h 936497"/>
              <a:gd name="connsiteX26" fmla="*/ 32004 w 99822"/>
              <a:gd name="connsiteY26" fmla="*/ 56388 h 936497"/>
              <a:gd name="connsiteX27" fmla="*/ 32766 w 99822"/>
              <a:gd name="connsiteY27" fmla="*/ 55626 h 936497"/>
              <a:gd name="connsiteX28" fmla="*/ 29718 w 99822"/>
              <a:gd name="connsiteY28" fmla="*/ 61722 h 936497"/>
              <a:gd name="connsiteX29" fmla="*/ 30480 w 99822"/>
              <a:gd name="connsiteY29" fmla="*/ 60198 h 936497"/>
              <a:gd name="connsiteX30" fmla="*/ 27432 w 99822"/>
              <a:gd name="connsiteY30" fmla="*/ 67055 h 936497"/>
              <a:gd name="connsiteX31" fmla="*/ 28194 w 99822"/>
              <a:gd name="connsiteY31" fmla="*/ 65532 h 936497"/>
              <a:gd name="connsiteX32" fmla="*/ 26670 w 99822"/>
              <a:gd name="connsiteY32" fmla="*/ 72390 h 936497"/>
              <a:gd name="connsiteX33" fmla="*/ 26670 w 99822"/>
              <a:gd name="connsiteY33" fmla="*/ 71627 h 936497"/>
              <a:gd name="connsiteX34" fmla="*/ 25908 w 99822"/>
              <a:gd name="connsiteY34" fmla="*/ 78486 h 936497"/>
              <a:gd name="connsiteX35" fmla="*/ 25908 w 99822"/>
              <a:gd name="connsiteY35" fmla="*/ 77724 h 936497"/>
              <a:gd name="connsiteX36" fmla="*/ 25146 w 99822"/>
              <a:gd name="connsiteY36" fmla="*/ 84582 h 936497"/>
              <a:gd name="connsiteX37" fmla="*/ 25146 w 99822"/>
              <a:gd name="connsiteY37" fmla="*/ 83820 h 936497"/>
              <a:gd name="connsiteX38" fmla="*/ 25146 w 99822"/>
              <a:gd name="connsiteY38" fmla="*/ 936497 h 936497"/>
              <a:gd name="connsiteX39" fmla="*/ 0 w 99822"/>
              <a:gd name="connsiteY39" fmla="*/ 936497 h 93649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</a:cxnLst>
            <a:rect l="l" t="t" r="r" b="b"/>
            <a:pathLst>
              <a:path w="99822" h="936497">
                <a:moveTo>
                  <a:pt x="0" y="936497"/>
                </a:moveTo>
                <a:cubicBezTo>
                  <a:pt x="0" y="667258"/>
                  <a:pt x="0" y="398018"/>
                  <a:pt x="0" y="128777"/>
                </a:cubicBezTo>
                <a:cubicBezTo>
                  <a:pt x="-5016" y="55105"/>
                  <a:pt x="10211" y="-1714"/>
                  <a:pt x="99822" y="0"/>
                </a:cubicBezTo>
                <a:lnTo>
                  <a:pt x="99822" y="25908"/>
                </a:lnTo>
                <a:cubicBezTo>
                  <a:pt x="94742" y="25908"/>
                  <a:pt x="89662" y="25908"/>
                  <a:pt x="84582" y="25908"/>
                </a:cubicBezTo>
                <a:lnTo>
                  <a:pt x="85344" y="25908"/>
                </a:lnTo>
                <a:lnTo>
                  <a:pt x="77724" y="25908"/>
                </a:lnTo>
                <a:lnTo>
                  <a:pt x="78486" y="25908"/>
                </a:lnTo>
                <a:lnTo>
                  <a:pt x="71628" y="26670"/>
                </a:lnTo>
                <a:lnTo>
                  <a:pt x="72390" y="26670"/>
                </a:lnTo>
                <a:lnTo>
                  <a:pt x="65532" y="28194"/>
                </a:lnTo>
                <a:lnTo>
                  <a:pt x="67056" y="28194"/>
                </a:lnTo>
                <a:lnTo>
                  <a:pt x="60198" y="30480"/>
                </a:lnTo>
                <a:lnTo>
                  <a:pt x="61722" y="29718"/>
                </a:lnTo>
                <a:lnTo>
                  <a:pt x="55626" y="32766"/>
                </a:lnTo>
                <a:lnTo>
                  <a:pt x="56388" y="32004"/>
                </a:lnTo>
                <a:lnTo>
                  <a:pt x="50292" y="35814"/>
                </a:lnTo>
                <a:lnTo>
                  <a:pt x="51816" y="35052"/>
                </a:lnTo>
                <a:lnTo>
                  <a:pt x="45720" y="38861"/>
                </a:lnTo>
                <a:lnTo>
                  <a:pt x="47244" y="38100"/>
                </a:lnTo>
                <a:lnTo>
                  <a:pt x="41910" y="42672"/>
                </a:lnTo>
                <a:lnTo>
                  <a:pt x="42672" y="41910"/>
                </a:lnTo>
                <a:lnTo>
                  <a:pt x="38100" y="47244"/>
                </a:lnTo>
                <a:lnTo>
                  <a:pt x="38862" y="45720"/>
                </a:lnTo>
                <a:lnTo>
                  <a:pt x="35052" y="51816"/>
                </a:lnTo>
                <a:lnTo>
                  <a:pt x="35814" y="50292"/>
                </a:lnTo>
                <a:lnTo>
                  <a:pt x="32004" y="56388"/>
                </a:lnTo>
                <a:lnTo>
                  <a:pt x="32766" y="55626"/>
                </a:lnTo>
                <a:lnTo>
                  <a:pt x="29718" y="61722"/>
                </a:lnTo>
                <a:lnTo>
                  <a:pt x="30480" y="60198"/>
                </a:lnTo>
                <a:lnTo>
                  <a:pt x="27432" y="67055"/>
                </a:lnTo>
                <a:lnTo>
                  <a:pt x="28194" y="65532"/>
                </a:lnTo>
                <a:lnTo>
                  <a:pt x="26670" y="72390"/>
                </a:lnTo>
                <a:lnTo>
                  <a:pt x="26670" y="71627"/>
                </a:lnTo>
                <a:lnTo>
                  <a:pt x="25908" y="78486"/>
                </a:lnTo>
                <a:lnTo>
                  <a:pt x="25908" y="77724"/>
                </a:lnTo>
                <a:lnTo>
                  <a:pt x="25146" y="84582"/>
                </a:lnTo>
                <a:lnTo>
                  <a:pt x="25146" y="83820"/>
                </a:lnTo>
                <a:cubicBezTo>
                  <a:pt x="25146" y="368046"/>
                  <a:pt x="25146" y="652272"/>
                  <a:pt x="25146" y="936497"/>
                </a:cubicBezTo>
                <a:lnTo>
                  <a:pt x="0" y="936497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746500"/>
            <a:ext cx="2908300" cy="50800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8400" y="2908300"/>
            <a:ext cx="3276600" cy="1739900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3100" y="3746500"/>
            <a:ext cx="2908300" cy="508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873500" y="3327400"/>
            <a:ext cx="2286000" cy="292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00"/>
              </a:lnSpc>
              <a:tabLst/>
            </a:pPr>
            <a:r>
              <a:rPr lang="en-US" altLang="zh-CN" sz="1800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但是，无论是哪种情况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3873500" y="3619500"/>
            <a:ext cx="2743200" cy="571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00"/>
              </a:lnSpc>
              <a:tabLst/>
            </a:pPr>
            <a:r>
              <a:rPr lang="en-US" altLang="zh-CN" sz="1800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遇到女神的时候，你最好不</a:t>
            </a:r>
          </a:p>
          <a:p>
            <a:pPr>
              <a:lnSpc>
                <a:spcPts val="2100"/>
              </a:lnSpc>
              <a:tabLst/>
            </a:pPr>
            <a:r>
              <a:rPr lang="en-US" altLang="zh-CN" sz="1800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要像下面这位童鞋这样……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114</Words>
  <Application>Microsoft Office PowerPoint</Application>
  <PresentationFormat>自定义</PresentationFormat>
  <Paragraphs>102</Paragraphs>
  <Slides>17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18" baseType="lpstr">
      <vt:lpstr>Office Theme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E40-2</dc:creator>
  <cp:lastModifiedBy>Administrator</cp:lastModifiedBy>
  <cp:revision>7</cp:revision>
  <dcterms:created xsi:type="dcterms:W3CDTF">2006-08-16T00:00:00Z</dcterms:created>
  <dcterms:modified xsi:type="dcterms:W3CDTF">2015-06-30T01:47:33Z</dcterms:modified>
</cp:coreProperties>
</file>