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67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6" autoAdjust="0"/>
    <p:restoredTop sz="94660"/>
  </p:normalViewPr>
  <p:slideViewPr>
    <p:cSldViewPr snapToGrid="0">
      <p:cViewPr>
        <p:scale>
          <a:sx n="72" d="100"/>
          <a:sy n="72" d="100"/>
        </p:scale>
        <p:origin x="-2106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C08E484-BAAE-4FAB-9297-2E198F4CE2C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09831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C85FB32-C152-4094-A59D-E108CE29EE5B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3723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23ACABA-3B8B-477C-BF7F-B652A89A317F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8443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9DAB387-E935-434A-A7B9-63848DEED4ED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8735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9BF5425-FD71-47A5-AD21-0278E40AD467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2733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9C1E7B3-B285-49B1-A489-93AFE6C30AC2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2109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639D5BB-5F03-47D6-AEA1-FE8C1CADCCB6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8567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B4E6A82-EA54-4690-B67E-1AB633834436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2321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98624"/>
            <a:ext cx="9144000" cy="991075"/>
          </a:xfrm>
        </p:spPr>
        <p:txBody>
          <a:bodyPr/>
          <a:lstStyle>
            <a:lvl1pPr algn="ct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445F9F3-BE3D-461E-AB52-D34394697B0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728164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036B9-996D-4E2D-8915-9AAEA5E7497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687885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36DA4-B83E-4ED7-806D-C48E79F7986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041189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364F9-21AB-48C2-8D0F-D6F3E5A31E2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902396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3CE5A-7C36-4754-AEB4-30CA0D0C42F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017356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ADE32-971E-4F48-85DC-82FF91658B4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434969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D1826-573E-4A7B-A63C-CA203A0B48E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728423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B3AC3-9B37-4C66-AAED-CA1E68759B0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053218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93CF5-9939-40CA-B183-546FAEF6E9B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696879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6EB25-C6B3-4E82-9674-1CC073E9E17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90483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93530CE-1F5E-446D-B0D3-E1B8ADC790D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515187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81437-CB4A-4E79-B219-6EC57671F1D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093582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A56F9-D7BE-4C86-B701-43DF20F6643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419151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1 Alig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9868C-8AB1-4123-BA2A-250D3AB2AFD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078079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Slide 1 Alig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ADF26-DBE7-4F86-800A-826ECDB026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4174127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3 Align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5EFC5-F16B-4693-9867-9B7580CD144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782392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Align Cent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9A83A-37C8-4D70-A4D8-0D351DD1949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643436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2 Alig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F7A52-9BD0-4A51-81C8-773D97E602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061259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 2 Align R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/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A6280-B519-49D9-B6CA-C3FE1E40021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65274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Align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9D930-56BE-467B-A4C5-ABC38DF210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270174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48DA6ED-1082-4482-AFBA-D614566DD66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  <p:sldLayoutId id="2147483860" r:id="rId13"/>
    <p:sldLayoutId id="2147483861" r:id="rId14"/>
    <p:sldLayoutId id="2147483862" r:id="rId15"/>
    <p:sldLayoutId id="2147483863" r:id="rId16"/>
    <p:sldLayoutId id="2147483864" r:id="rId17"/>
    <p:sldLayoutId id="2147483865" r:id="rId18"/>
    <p:sldLayoutId id="2147483868" r:id="rId19"/>
    <p:sldLayoutId id="2147483866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Excel_97-2003_Worksheet11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98750"/>
            <a:ext cx="9144000" cy="990600"/>
          </a:xfrm>
        </p:spPr>
        <p:txBody>
          <a:bodyPr/>
          <a:lstStyle/>
          <a:p>
            <a:pPr eaLnBrk="1" hangingPunct="1"/>
            <a:r>
              <a:rPr lang="en-GB" altLang="en-US" sz="4400" smtClean="0"/>
              <a:t>Cigarette Smoke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457200" y="341313"/>
            <a:ext cx="8229600" cy="1143000"/>
          </a:xfrm>
        </p:spPr>
        <p:txBody>
          <a:bodyPr/>
          <a:lstStyle/>
          <a:p>
            <a:r>
              <a:rPr lang="en-GB" altLang="en-US" smtClean="0"/>
              <a:t>Bullet Point Slide</a:t>
            </a:r>
          </a:p>
        </p:txBody>
      </p:sp>
      <p:sp>
        <p:nvSpPr>
          <p:cNvPr id="7171" name="Content Placeholder 4"/>
          <p:cNvSpPr>
            <a:spLocks noGrp="1"/>
          </p:cNvSpPr>
          <p:nvPr>
            <p:ph idx="1"/>
          </p:nvPr>
        </p:nvSpPr>
        <p:spPr>
          <a:xfrm>
            <a:off x="457200" y="1666875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432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686175" y="267970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62500" y="267970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633663" y="4294188"/>
            <a:ext cx="827087" cy="6111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702050" y="429418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770438" y="429418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840413" y="429418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822950" y="267970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617788" y="2679700"/>
            <a:ext cx="827087" cy="611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398713" y="203993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716338" y="191770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667250" y="203993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946775" y="191770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776538" y="365442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722688" y="365442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657725" y="353218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738813" y="353060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1313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Sample Graph (3 colours)</a:t>
            </a:r>
            <a:endParaRPr lang="en-US" altLang="en-US" smtClean="0"/>
          </a:p>
        </p:txBody>
      </p:sp>
      <p:graphicFrame>
        <p:nvGraphicFramePr>
          <p:cNvPr id="10243" name="Chart 2"/>
          <p:cNvGraphicFramePr>
            <a:graphicFrameLocks/>
          </p:cNvGraphicFramePr>
          <p:nvPr/>
        </p:nvGraphicFramePr>
        <p:xfrm>
          <a:off x="1473200" y="1412875"/>
          <a:ext cx="6197600" cy="4165600"/>
        </p:xfrm>
        <a:graphic>
          <a:graphicData uri="http://schemas.openxmlformats.org/presentationml/2006/ole">
            <p:oleObj spid="_x0000_s10245" r:id="rId4" imgW="6194073" imgH="4163929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432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46250"/>
            <a:ext cx="8229600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2292" name="Picture 4" descr="IMG_927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4250" y="1943100"/>
            <a:ext cx="2805113" cy="3490913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4325"/>
            <a:ext cx="8229600" cy="1143000"/>
          </a:xfrm>
        </p:spPr>
        <p:txBody>
          <a:bodyPr/>
          <a:lstStyle/>
          <a:p>
            <a:pPr algn="l" eaLnBrk="1" hangingPunct="1"/>
            <a:r>
              <a:rPr lang="en-GB" altLang="en-US" smtClean="0"/>
              <a:t>Process Flow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731838" y="3194050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600">
              <a:cs typeface="Arial" panose="020B0604020202020204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66950" y="3194050"/>
            <a:ext cx="1376363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600">
              <a:cs typeface="Arial" panose="020B0604020202020204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776663" y="3194050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6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284788" y="3194050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600">
              <a:cs typeface="Arial" panose="020B0604020202020204" pitchFamily="34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6796088" y="3194050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6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6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4344" name="Freeform 8"/>
          <p:cNvSpPr>
            <a:spLocks/>
          </p:cNvSpPr>
          <p:nvPr/>
        </p:nvSpPr>
        <p:spPr bwMode="auto">
          <a:xfrm>
            <a:off x="2266950" y="1720850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bg2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4345" name="Freeform 9"/>
          <p:cNvSpPr>
            <a:spLocks/>
          </p:cNvSpPr>
          <p:nvPr/>
        </p:nvSpPr>
        <p:spPr bwMode="auto">
          <a:xfrm>
            <a:off x="731838" y="1730375"/>
            <a:ext cx="1898650" cy="1270000"/>
          </a:xfrm>
          <a:custGeom>
            <a:avLst/>
            <a:gdLst>
              <a:gd name="T0" fmla="*/ 2147483646 w 1196"/>
              <a:gd name="T1" fmla="*/ 2147483646 h 800"/>
              <a:gd name="T2" fmla="*/ 2147483646 w 1196"/>
              <a:gd name="T3" fmla="*/ 0 h 800"/>
              <a:gd name="T4" fmla="*/ 0 w 1196"/>
              <a:gd name="T5" fmla="*/ 0 h 800"/>
              <a:gd name="T6" fmla="*/ 0 w 1196"/>
              <a:gd name="T7" fmla="*/ 2147483646 h 800"/>
              <a:gd name="T8" fmla="*/ 2147483646 w 1196"/>
              <a:gd name="T9" fmla="*/ 2147483646 h 800"/>
              <a:gd name="T10" fmla="*/ 2147483646 w 1196"/>
              <a:gd name="T11" fmla="*/ 2147483646 h 800"/>
              <a:gd name="T12" fmla="*/ 2147483646 w 1196"/>
              <a:gd name="T13" fmla="*/ 2147483646 h 800"/>
              <a:gd name="T14" fmla="*/ 2147483646 w 1196"/>
              <a:gd name="T15" fmla="*/ 2147483646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chemeClr val="bg2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4346" name="Freeform 10"/>
          <p:cNvSpPr>
            <a:spLocks/>
          </p:cNvSpPr>
          <p:nvPr/>
        </p:nvSpPr>
        <p:spPr bwMode="auto">
          <a:xfrm>
            <a:off x="3776663" y="1720850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bg2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4347" name="Freeform 11"/>
          <p:cNvSpPr>
            <a:spLocks/>
          </p:cNvSpPr>
          <p:nvPr/>
        </p:nvSpPr>
        <p:spPr bwMode="auto">
          <a:xfrm>
            <a:off x="5284788" y="1720850"/>
            <a:ext cx="1857375" cy="1270000"/>
          </a:xfrm>
          <a:custGeom>
            <a:avLst/>
            <a:gdLst>
              <a:gd name="T0" fmla="*/ 2147483646 w 1170"/>
              <a:gd name="T1" fmla="*/ 2147483646 h 800"/>
              <a:gd name="T2" fmla="*/ 2147483646 w 1170"/>
              <a:gd name="T3" fmla="*/ 0 h 800"/>
              <a:gd name="T4" fmla="*/ 0 w 1170"/>
              <a:gd name="T5" fmla="*/ 0 h 800"/>
              <a:gd name="T6" fmla="*/ 2147483646 w 1170"/>
              <a:gd name="T7" fmla="*/ 2147483646 h 800"/>
              <a:gd name="T8" fmla="*/ 2147483646 w 1170"/>
              <a:gd name="T9" fmla="*/ 2147483646 h 800"/>
              <a:gd name="T10" fmla="*/ 2147483646 w 1170"/>
              <a:gd name="T11" fmla="*/ 2147483646 h 800"/>
              <a:gd name="T12" fmla="*/ 0 w 1170"/>
              <a:gd name="T13" fmla="*/ 2147483646 h 800"/>
              <a:gd name="T14" fmla="*/ 2147483646 w 1170"/>
              <a:gd name="T15" fmla="*/ 2147483646 h 800"/>
              <a:gd name="T16" fmla="*/ 2147483646 w 1170"/>
              <a:gd name="T17" fmla="*/ 2147483646 h 800"/>
              <a:gd name="T18" fmla="*/ 2147483646 w 1170"/>
              <a:gd name="T19" fmla="*/ 2147483646 h 800"/>
              <a:gd name="T20" fmla="*/ 2147483646 w 1170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chemeClr val="bg2"/>
          </a:solidFill>
          <a:ln w="12700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348" name="Freeform 12"/>
          <p:cNvSpPr>
            <a:spLocks/>
          </p:cNvSpPr>
          <p:nvPr/>
        </p:nvSpPr>
        <p:spPr bwMode="auto">
          <a:xfrm>
            <a:off x="6796088" y="1720850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bg2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916238" y="21732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031875" y="2171700"/>
            <a:ext cx="89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446588" y="2173288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5959475" y="21717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7366000" y="2173288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14325"/>
            <a:ext cx="8229600" cy="1143000"/>
          </a:xfrm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/>
              <a:t>Example of a table</a:t>
            </a:r>
            <a:endParaRPr lang="en-US" altLang="en-US" smtClean="0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>
            <p:ph type="tbl" idx="1"/>
          </p:nvPr>
        </p:nvGraphicFramePr>
        <p:xfrm>
          <a:off x="855663" y="1450975"/>
          <a:ext cx="7402512" cy="3441701"/>
        </p:xfrm>
        <a:graphic>
          <a:graphicData uri="http://schemas.openxmlformats.org/drawingml/2006/table">
            <a:tbl>
              <a:tblPr/>
              <a:tblGrid>
                <a:gridCol w="3702050"/>
                <a:gridCol w="3700462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835025" y="5016500"/>
            <a:ext cx="5773738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Note:  </a:t>
            </a:r>
            <a:r>
              <a:rPr lang="en-GB" altLang="en-US" sz="1800"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4013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Examples of default styles</a:t>
            </a:r>
            <a:endParaRPr lang="en-US" alt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49288" y="3600450"/>
            <a:ext cx="4689475" cy="2324100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/>
              <a:t>Text and lines are like this</a:t>
            </a:r>
          </a:p>
          <a:p>
            <a:pPr eaLnBrk="1" hangingPunct="1">
              <a:defRPr/>
            </a:pPr>
            <a:r>
              <a:rPr lang="en-GB" sz="2800" u="sng" dirty="0" smtClean="0">
                <a:solidFill>
                  <a:schemeClr val="accent6"/>
                </a:solidFill>
              </a:rPr>
              <a:t>Hyperlinks like this</a:t>
            </a:r>
          </a:p>
          <a:p>
            <a:pPr eaLnBrk="1" hangingPunct="1">
              <a:defRPr/>
            </a:pPr>
            <a:r>
              <a:rPr lang="en-GB" sz="2800" u="sng" dirty="0" smtClean="0">
                <a:solidFill>
                  <a:schemeClr val="folHlink"/>
                </a:solidFill>
              </a:rPr>
              <a:t>Visited hyperlinks like this</a:t>
            </a:r>
            <a:endParaRPr lang="en-US" sz="2800" u="sng" dirty="0" smtClean="0">
              <a:solidFill>
                <a:schemeClr val="folHlink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6172200" y="1876425"/>
          <a:ext cx="2232026" cy="1368425"/>
        </p:xfrm>
        <a:graphic>
          <a:graphicData uri="http://schemas.openxmlformats.org/drawingml/2006/table">
            <a:tbl>
              <a:tblPr/>
              <a:tblGrid>
                <a:gridCol w="1116013"/>
                <a:gridCol w="1116013"/>
              </a:tblGrid>
              <a:tr h="6848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Table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3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733425" y="1839913"/>
            <a:ext cx="2232025" cy="13684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3406775" y="1839913"/>
            <a:ext cx="2232025" cy="13684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With shadow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Smoking">
      <a:dk1>
        <a:srgbClr val="FFFFFF"/>
      </a:dk1>
      <a:lt1>
        <a:srgbClr val="FFFFFF"/>
      </a:lt1>
      <a:dk2>
        <a:srgbClr val="FFFFFF"/>
      </a:dk2>
      <a:lt2>
        <a:srgbClr val="5F5F61"/>
      </a:lt2>
      <a:accent1>
        <a:srgbClr val="D8D8D8"/>
      </a:accent1>
      <a:accent2>
        <a:srgbClr val="BFBFBF"/>
      </a:accent2>
      <a:accent3>
        <a:srgbClr val="7F7F7F"/>
      </a:accent3>
      <a:accent4>
        <a:srgbClr val="7F7F7F"/>
      </a:accent4>
      <a:accent5>
        <a:srgbClr val="2B3036"/>
      </a:accent5>
      <a:accent6>
        <a:srgbClr val="FFAD5C"/>
      </a:accent6>
      <a:hlink>
        <a:srgbClr val="FFAD5C"/>
      </a:hlink>
      <a:folHlink>
        <a:srgbClr val="FFCF3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135</Words>
  <Application>Microsoft Office PowerPoint</Application>
  <PresentationFormat>全屏显示(4:3)</PresentationFormat>
  <Paragraphs>63</Paragraphs>
  <Slides>8</Slides>
  <Notes>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Default Design</vt:lpstr>
      <vt:lpstr>Cigarette Smoke</vt:lpstr>
      <vt:lpstr>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</vt:vector>
  </TitlesOfParts>
  <Company>Clearly Presented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cigarette smoke PowerPoint Template</dc:title>
  <dc:creator>Presentation Magazine</dc:creator>
  <cp:lastModifiedBy>Administrator</cp:lastModifiedBy>
  <cp:revision>31</cp:revision>
  <dcterms:created xsi:type="dcterms:W3CDTF">2009-11-03T13:35:13Z</dcterms:created>
  <dcterms:modified xsi:type="dcterms:W3CDTF">2015-07-21T00:54:04Z</dcterms:modified>
</cp:coreProperties>
</file>