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64" r:id="rId6"/>
    <p:sldId id="266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608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1"/>
            <a:ext cx="9144000" cy="6885265"/>
            <a:chOff x="0" y="-1"/>
            <a:chExt cx="9144000" cy="688526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144000" cy="6885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18513" y="1848876"/>
              <a:ext cx="2376264" cy="2376000"/>
            </a:xfrm>
            <a:prstGeom prst="ellipse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591540"/>
            <a:ext cx="7772400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项目汇报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2" name="文本框 9"/>
            <p:cNvSpPr txBox="1"/>
            <p:nvPr userDrawn="1"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zh-CN" altLang="en-US" sz="1400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黑体"/>
                  <a:cs typeface="Mongolian Baiti"/>
                </a:rPr>
                <a:t>随便你工程项目开发小组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4" name="文本框 18"/>
            <p:cNvSpPr txBox="1"/>
            <p:nvPr userDrawn="1"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5" name="文本框 19"/>
            <p:cNvSpPr txBox="1"/>
            <p:nvPr userDrawn="1"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05820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116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38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1"/>
            <a:ext cx="9144000" cy="6885265"/>
            <a:chOff x="0" y="-1"/>
            <a:chExt cx="9144000" cy="688526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144000" cy="6885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18513" y="1848876"/>
              <a:ext cx="2376264" cy="2376000"/>
            </a:xfrm>
            <a:prstGeom prst="ellipse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591540"/>
            <a:ext cx="7772400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项目汇报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2" name="文本框 9"/>
            <p:cNvSpPr txBox="1"/>
            <p:nvPr userDrawn="1"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zh-CN" altLang="en-US" sz="1400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黑体"/>
                  <a:cs typeface="Mongolian Baiti"/>
                </a:rPr>
                <a:t>随便你工程项目开发小组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4" name="文本框 18"/>
            <p:cNvSpPr txBox="1"/>
            <p:nvPr userDrawn="1"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5" name="文本框 19"/>
            <p:cNvSpPr txBox="1"/>
            <p:nvPr userDrawn="1"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39800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563" y="0"/>
            <a:ext cx="9239788" cy="6957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5323152"/>
            <a:ext cx="1917665" cy="1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0373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971600" y="2276872"/>
            <a:ext cx="1797968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11" name="文本框 18"/>
          <p:cNvSpPr txBox="1"/>
          <p:nvPr userDrawn="1"/>
        </p:nvSpPr>
        <p:spPr>
          <a:xfrm>
            <a:off x="3889499" y="2453155"/>
            <a:ext cx="461957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Arial Unicode MS"/>
                <a:ea typeface="宋体"/>
                <a:cs typeface="Mongolian Baiti"/>
              </a:rPr>
              <a:t>Gelivable </a:t>
            </a:r>
            <a:r>
              <a:rPr lang="zh-CN" alt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Arial Unicode MS"/>
                <a:cs typeface="Mongolian Baiti"/>
              </a:rPr>
              <a:t>企业校园招聘系统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sp>
        <p:nvSpPr>
          <p:cNvPr id="12" name="文本框 9"/>
          <p:cNvSpPr txBox="1"/>
          <p:nvPr userDrawn="1"/>
        </p:nvSpPr>
        <p:spPr>
          <a:xfrm>
            <a:off x="3889499" y="3645024"/>
            <a:ext cx="461957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随便你工程项目开发小组全体成员</a:t>
            </a:r>
            <a:endParaRPr lang="en-US" altLang="zh-CN" sz="1400" b="1" kern="100" dirty="0">
              <a:solidFill>
                <a:srgbClr val="404040"/>
              </a:solidFill>
              <a:effectLst>
                <a:outerShdw blurRad="50800" dist="38100" dir="18900000" algn="bl">
                  <a:srgbClr val="000000">
                    <a:alpha val="40000"/>
                  </a:srgbClr>
                </a:outerShdw>
              </a:effectLst>
              <a:ea typeface="黑体"/>
              <a:cs typeface="Mongolian Baiti"/>
            </a:endParaRPr>
          </a:p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陈相令仪、刘明德、唐一帆、于明昊、韩雪、余力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5497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25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580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0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5670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956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563" y="0"/>
            <a:ext cx="9239788" cy="6957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5323152"/>
            <a:ext cx="1917665" cy="1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3853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653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417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927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1"/>
            <a:ext cx="9144000" cy="6885265"/>
            <a:chOff x="0" y="-1"/>
            <a:chExt cx="9144000" cy="688526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144000" cy="6885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18513" y="1848876"/>
              <a:ext cx="2376264" cy="2376000"/>
            </a:xfrm>
            <a:prstGeom prst="ellipse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591540"/>
            <a:ext cx="7772400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项目汇报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2" name="文本框 9"/>
            <p:cNvSpPr txBox="1"/>
            <p:nvPr userDrawn="1"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zh-CN" altLang="en-US" sz="1400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黑体"/>
                  <a:cs typeface="Mongolian Baiti"/>
                </a:rPr>
                <a:t>随便你工程项目开发小组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4" name="文本框 18"/>
            <p:cNvSpPr txBox="1"/>
            <p:nvPr userDrawn="1"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5" name="文本框 19"/>
            <p:cNvSpPr txBox="1"/>
            <p:nvPr userDrawn="1"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27502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563" y="0"/>
            <a:ext cx="9239788" cy="6957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5323152"/>
            <a:ext cx="1917665" cy="1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330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971600" y="2276872"/>
            <a:ext cx="1797968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11" name="文本框 18"/>
          <p:cNvSpPr txBox="1"/>
          <p:nvPr userDrawn="1"/>
        </p:nvSpPr>
        <p:spPr>
          <a:xfrm>
            <a:off x="3889499" y="2453155"/>
            <a:ext cx="461957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Arial Unicode MS"/>
                <a:ea typeface="宋体"/>
                <a:cs typeface="Mongolian Baiti"/>
              </a:rPr>
              <a:t>Gelivable </a:t>
            </a:r>
            <a:r>
              <a:rPr lang="zh-CN" alt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Arial Unicode MS"/>
                <a:cs typeface="Mongolian Baiti"/>
              </a:rPr>
              <a:t>企业校园招聘系统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sp>
        <p:nvSpPr>
          <p:cNvPr id="12" name="文本框 9"/>
          <p:cNvSpPr txBox="1"/>
          <p:nvPr userDrawn="1"/>
        </p:nvSpPr>
        <p:spPr>
          <a:xfrm>
            <a:off x="3889499" y="3645024"/>
            <a:ext cx="461957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随便你工程项目开发小组全体成员</a:t>
            </a:r>
            <a:endParaRPr lang="en-US" altLang="zh-CN" sz="1400" b="1" kern="100" dirty="0">
              <a:solidFill>
                <a:srgbClr val="404040"/>
              </a:solidFill>
              <a:effectLst>
                <a:outerShdw blurRad="50800" dist="38100" dir="18900000" algn="bl">
                  <a:srgbClr val="000000">
                    <a:alpha val="40000"/>
                  </a:srgbClr>
                </a:outerShdw>
              </a:effectLst>
              <a:ea typeface="黑体"/>
              <a:cs typeface="Mongolian Baiti"/>
            </a:endParaRPr>
          </a:p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陈相令仪、刘明德、唐一帆、于明昊、韩雪、余力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4054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62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323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663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5848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971600" y="2276872"/>
            <a:ext cx="1797968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11" name="文本框 18"/>
          <p:cNvSpPr txBox="1"/>
          <p:nvPr userDrawn="1"/>
        </p:nvSpPr>
        <p:spPr>
          <a:xfrm>
            <a:off x="3889499" y="2453155"/>
            <a:ext cx="461957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Arial Unicode MS"/>
                <a:ea typeface="宋体"/>
                <a:cs typeface="Mongolian Baiti"/>
              </a:rPr>
              <a:t>Gelivable </a:t>
            </a:r>
            <a:r>
              <a:rPr lang="zh-CN" alt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Arial Unicode MS"/>
                <a:cs typeface="Mongolian Baiti"/>
              </a:rPr>
              <a:t>企业校园招聘系统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sp>
        <p:nvSpPr>
          <p:cNvPr id="12" name="文本框 9"/>
          <p:cNvSpPr txBox="1"/>
          <p:nvPr userDrawn="1"/>
        </p:nvSpPr>
        <p:spPr>
          <a:xfrm>
            <a:off x="3889499" y="3645024"/>
            <a:ext cx="461957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随便你工程项目开发小组全体成员</a:t>
            </a:r>
            <a:endParaRPr lang="en-US" altLang="zh-CN" sz="1400" b="1" kern="100" dirty="0">
              <a:solidFill>
                <a:srgbClr val="404040"/>
              </a:solidFill>
              <a:effectLst>
                <a:outerShdw blurRad="50800" dist="38100" dir="18900000" algn="bl">
                  <a:srgbClr val="000000">
                    <a:alpha val="40000"/>
                  </a:srgbClr>
                </a:outerShdw>
              </a:effectLst>
              <a:ea typeface="黑体"/>
              <a:cs typeface="Mongolian Baiti"/>
            </a:endParaRPr>
          </a:p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陈相令仪、刘明德、唐一帆、于明昊、韩雪、余力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4399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3979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483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92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4924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1"/>
            <a:ext cx="9144000" cy="6885265"/>
            <a:chOff x="0" y="-1"/>
            <a:chExt cx="9144000" cy="688526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144000" cy="6885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18513" y="1848876"/>
              <a:ext cx="2376264" cy="2376000"/>
            </a:xfrm>
            <a:prstGeom prst="ellipse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591540"/>
            <a:ext cx="7772400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项目汇报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2" name="文本框 9"/>
            <p:cNvSpPr txBox="1"/>
            <p:nvPr userDrawn="1"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zh-CN" altLang="en-US" sz="1400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黑体"/>
                  <a:cs typeface="Mongolian Baiti"/>
                </a:rPr>
                <a:t>随便你工程项目开发小组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4" name="文本框 18"/>
            <p:cNvSpPr txBox="1"/>
            <p:nvPr userDrawn="1"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5" name="文本框 19"/>
            <p:cNvSpPr txBox="1"/>
            <p:nvPr userDrawn="1"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8408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563" y="0"/>
            <a:ext cx="9239788" cy="6957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5323152"/>
            <a:ext cx="1917665" cy="1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3587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971600" y="2276872"/>
            <a:ext cx="1797968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11" name="文本框 18"/>
          <p:cNvSpPr txBox="1"/>
          <p:nvPr userDrawn="1"/>
        </p:nvSpPr>
        <p:spPr>
          <a:xfrm>
            <a:off x="3889499" y="2453155"/>
            <a:ext cx="461957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Arial Unicode MS"/>
                <a:ea typeface="宋体"/>
                <a:cs typeface="Mongolian Baiti"/>
              </a:rPr>
              <a:t>Gelivable </a:t>
            </a:r>
            <a:r>
              <a:rPr lang="zh-CN" alt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Arial Unicode MS"/>
                <a:cs typeface="Mongolian Baiti"/>
              </a:rPr>
              <a:t>企业校园招聘系统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sp>
        <p:nvSpPr>
          <p:cNvPr id="12" name="文本框 9"/>
          <p:cNvSpPr txBox="1"/>
          <p:nvPr userDrawn="1"/>
        </p:nvSpPr>
        <p:spPr>
          <a:xfrm>
            <a:off x="3889499" y="3645024"/>
            <a:ext cx="461957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随便你工程项目开发小组全体成员</a:t>
            </a:r>
            <a:endParaRPr lang="en-US" altLang="zh-CN" sz="1400" b="1" kern="100" dirty="0">
              <a:solidFill>
                <a:srgbClr val="404040"/>
              </a:solidFill>
              <a:effectLst>
                <a:outerShdw blurRad="50800" dist="38100" dir="18900000" algn="bl">
                  <a:srgbClr val="000000">
                    <a:alpha val="40000"/>
                  </a:srgbClr>
                </a:outerShdw>
              </a:effectLst>
              <a:ea typeface="黑体"/>
              <a:cs typeface="Mongolian Baiti"/>
            </a:endParaRPr>
          </a:p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陈相令仪、刘明德、唐一帆、于明昊、韩雪、余力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5758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827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247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545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689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375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9145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5555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942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6482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1"/>
            <a:ext cx="9144000" cy="6885265"/>
            <a:chOff x="0" y="-1"/>
            <a:chExt cx="9144000" cy="688526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144000" cy="6885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18513" y="1848876"/>
              <a:ext cx="2376264" cy="2376000"/>
            </a:xfrm>
            <a:prstGeom prst="ellipse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591540"/>
            <a:ext cx="7772400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项目汇报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2" name="文本框 9"/>
            <p:cNvSpPr txBox="1"/>
            <p:nvPr userDrawn="1"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zh-CN" altLang="en-US" sz="1400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黑体"/>
                  <a:cs typeface="Mongolian Baiti"/>
                </a:rPr>
                <a:t>随便你工程项目开发小组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4" name="文本框 18"/>
            <p:cNvSpPr txBox="1"/>
            <p:nvPr userDrawn="1"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5" name="文本框 19"/>
            <p:cNvSpPr txBox="1"/>
            <p:nvPr userDrawn="1"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05299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563" y="0"/>
            <a:ext cx="9239788" cy="6957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5323152"/>
            <a:ext cx="1917665" cy="1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1178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971600" y="2276872"/>
            <a:ext cx="1797968" cy="1470025"/>
          </a:xfrm>
        </p:spPr>
        <p:txBody>
          <a:bodyPr/>
          <a:lstStyle>
            <a:lvl1pPr algn="r">
              <a:defR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11" name="文本框 18"/>
          <p:cNvSpPr txBox="1"/>
          <p:nvPr userDrawn="1"/>
        </p:nvSpPr>
        <p:spPr>
          <a:xfrm>
            <a:off x="3889499" y="2453155"/>
            <a:ext cx="461957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Arial Unicode MS"/>
                <a:ea typeface="宋体"/>
                <a:cs typeface="Mongolian Baiti"/>
              </a:rPr>
              <a:t>Gelivable </a:t>
            </a:r>
            <a:r>
              <a:rPr lang="zh-CN" altLang="en-US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Arial Unicode MS"/>
                <a:cs typeface="Mongolian Baiti"/>
              </a:rPr>
              <a:t>企业校园招聘系统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sp>
        <p:nvSpPr>
          <p:cNvPr id="12" name="文本框 9"/>
          <p:cNvSpPr txBox="1"/>
          <p:nvPr userDrawn="1"/>
        </p:nvSpPr>
        <p:spPr>
          <a:xfrm>
            <a:off x="3889499" y="3645024"/>
            <a:ext cx="461957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rot="0" spcFirstLastPara="0" vert="horz" wrap="square" lIns="182880" tIns="45720" rIns="182880" bIns="45720" numCol="1" spcCol="0" rtlCol="0" fromWordArt="0" anchor="ctr" anchorCtr="0" forceAA="0" upright="1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随便你工程项目开发小组全体成员</a:t>
            </a:r>
            <a:endParaRPr lang="en-US" altLang="zh-CN" sz="1400" b="1" kern="100" dirty="0">
              <a:solidFill>
                <a:srgbClr val="404040"/>
              </a:solidFill>
              <a:effectLst>
                <a:outerShdw blurRad="50800" dist="38100" dir="18900000" algn="bl">
                  <a:srgbClr val="000000">
                    <a:alpha val="40000"/>
                  </a:srgbClr>
                </a:outerShdw>
              </a:effectLst>
              <a:ea typeface="黑体"/>
              <a:cs typeface="Mongolian Baiti"/>
            </a:endParaRPr>
          </a:p>
          <a:p>
            <a:pPr indent="127000" algn="r"/>
            <a:r>
              <a:rPr lang="zh-CN" altLang="en-US" sz="1400" b="1" kern="100" dirty="0">
                <a:solidFill>
                  <a:srgbClr val="40404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ea typeface="黑体"/>
                <a:cs typeface="Mongolian Baiti"/>
              </a:rPr>
              <a:t>陈相令仪、刘明德、唐一帆、于明昊、韩雪、余力</a:t>
            </a:r>
            <a:endParaRPr lang="zh-CN" altLang="en-US" sz="1400" kern="100" dirty="0">
              <a:solidFill>
                <a:prstClr val="black"/>
              </a:solidFill>
              <a:cs typeface="Mongolian Baiti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9352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4821137"/>
          </a:xfrm>
        </p:spPr>
        <p:txBody>
          <a:bodyPr/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09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23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374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68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5534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5286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31089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5535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06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771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4561" y="0"/>
            <a:ext cx="9239786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420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050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27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22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292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72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35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91EBD-24FA-4DF7-8A14-EA9AF496CE9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17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-1404664" y="-2619672"/>
            <a:ext cx="11953328" cy="11955407"/>
            <a:chOff x="-1404664" y="-2619672"/>
            <a:chExt cx="11953328" cy="11955407"/>
          </a:xfrm>
        </p:grpSpPr>
        <p:grpSp>
          <p:nvGrpSpPr>
            <p:cNvPr id="31" name="组合 30"/>
            <p:cNvGrpSpPr/>
            <p:nvPr/>
          </p:nvGrpSpPr>
          <p:grpSpPr>
            <a:xfrm>
              <a:off x="-1404664" y="-2617593"/>
              <a:ext cx="11953328" cy="11953328"/>
              <a:chOff x="0" y="-1212929"/>
              <a:chExt cx="9144000" cy="9144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3" name="椭圆 2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" name="椭圆 3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" name="组合 5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7" name="椭圆 6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" name="椭圆 7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17" name="组合 16"/>
              <p:cNvGrpSpPr/>
              <p:nvPr/>
            </p:nvGrpSpPr>
            <p:grpSpPr>
              <a:xfrm rot="7200000"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3" name="椭圆 22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 rot="3600000"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29" name="椭圆 28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椭圆 29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27" name="椭圆 26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椭圆 27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5000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  <a:tileRect/>
                  </a:gra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2" name="组合 31"/>
            <p:cNvGrpSpPr/>
            <p:nvPr/>
          </p:nvGrpSpPr>
          <p:grpSpPr>
            <a:xfrm rot="1800000">
              <a:off x="-1404664" y="-2619672"/>
              <a:ext cx="11953328" cy="11953328"/>
              <a:chOff x="0" y="-1212929"/>
              <a:chExt cx="9144000" cy="914400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48" name="组合 47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52" name="椭圆 51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9" name="组合 48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50" name="椭圆 49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" name="椭圆 50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34" name="组合 33"/>
              <p:cNvGrpSpPr/>
              <p:nvPr/>
            </p:nvGrpSpPr>
            <p:grpSpPr>
              <a:xfrm rot="7200000"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46" name="椭圆 45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7" name="椭圆 46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44" name="椭圆 43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35" name="组合 34"/>
              <p:cNvGrpSpPr/>
              <p:nvPr/>
            </p:nvGrpSpPr>
            <p:grpSpPr>
              <a:xfrm rot="3600000">
                <a:off x="0" y="2638991"/>
                <a:ext cx="9144000" cy="1440160"/>
                <a:chOff x="0" y="2638991"/>
                <a:chExt cx="9144000" cy="1440160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7703840" y="2638991"/>
                  <a:ext cx="1440160" cy="1440160"/>
                  <a:chOff x="4139952" y="2132856"/>
                  <a:chExt cx="1440160" cy="1440160"/>
                </a:xfrm>
              </p:grpSpPr>
              <p:sp>
                <p:nvSpPr>
                  <p:cNvPr id="38" name="椭圆 37"/>
                  <p:cNvSpPr/>
                  <p:nvPr/>
                </p:nvSpPr>
                <p:spPr>
                  <a:xfrm>
                    <a:off x="4139952" y="2132856"/>
                    <a:ext cx="1440160" cy="144016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  <a:tileRect/>
                  </a:gra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247964" y="2240868"/>
                    <a:ext cx="1224136" cy="1224136"/>
                  </a:xfrm>
                  <a:prstGeom prst="ellips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0" name="组合 9"/>
          <p:cNvGrpSpPr/>
          <p:nvPr/>
        </p:nvGrpSpPr>
        <p:grpSpPr>
          <a:xfrm>
            <a:off x="3315688" y="2487689"/>
            <a:ext cx="2520280" cy="1882623"/>
            <a:chOff x="3315688" y="2487689"/>
            <a:chExt cx="2520280" cy="1882623"/>
          </a:xfrm>
        </p:grpSpPr>
        <p:grpSp>
          <p:nvGrpSpPr>
            <p:cNvPr id="2" name="组合 1"/>
            <p:cNvGrpSpPr/>
            <p:nvPr/>
          </p:nvGrpSpPr>
          <p:grpSpPr>
            <a:xfrm>
              <a:off x="3630689" y="2487689"/>
              <a:ext cx="1882623" cy="1882623"/>
              <a:chOff x="3719534" y="2124897"/>
              <a:chExt cx="1882623" cy="1882623"/>
            </a:xfrm>
          </p:grpSpPr>
          <p:sp>
            <p:nvSpPr>
              <p:cNvPr id="55" name="椭圆 54"/>
              <p:cNvSpPr/>
              <p:nvPr/>
            </p:nvSpPr>
            <p:spPr>
              <a:xfrm rot="9000000">
                <a:off x="3719534" y="2124897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9000000">
                <a:off x="3860731" y="2266094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3315688" y="3044280"/>
              <a:ext cx="25202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SBN</a:t>
              </a:r>
              <a:endParaRPr lang="zh-CN" altLang="en-US" sz="44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504768" y="4510861"/>
            <a:ext cx="6142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Gelivable </a:t>
            </a:r>
            <a:r>
              <a:rPr lang="zh-CN" altLang="en-US" sz="36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企业校园招聘系统</a:t>
            </a:r>
          </a:p>
        </p:txBody>
      </p:sp>
    </p:spTree>
    <p:extLst>
      <p:ext uri="{BB962C8B-B14F-4D97-AF65-F5344CB8AC3E}">
        <p14:creationId xmlns:p14="http://schemas.microsoft.com/office/powerpoint/2010/main" xmlns="" val="386486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accel="40000" decel="4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系统测试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系统完善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  <a:endParaRPr lang="zh-CN" altLang="en-US" sz="32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项目总结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系统设计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1203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系统完善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项目总结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  <a:endParaRPr lang="zh-CN" altLang="en-US" sz="32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系统测试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1367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552354" y="3571875"/>
            <a:ext cx="44679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88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643188" y="3000375"/>
            <a:ext cx="4286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912394" y="3571875"/>
            <a:ext cx="3747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43188" y="25003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随便你软件工程项目开发小组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53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643188" y="3000375"/>
            <a:ext cx="4286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912394" y="3571875"/>
            <a:ext cx="3747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43188" y="2500313"/>
            <a:ext cx="4286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476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643188" y="3000375"/>
            <a:ext cx="4286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107532" y="3571875"/>
            <a:ext cx="3357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12394" y="2500313"/>
            <a:ext cx="3747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38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408338" y="3000375"/>
            <a:ext cx="4755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4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128418" y="3571875"/>
            <a:ext cx="33157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07594" y="2500313"/>
            <a:ext cx="247657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号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840386" y="4071938"/>
            <a:ext cx="389185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891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643188" y="3000375"/>
            <a:ext cx="4286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5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408338" y="3571875"/>
            <a:ext cx="4755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40386" y="2500313"/>
            <a:ext cx="38918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Gelivable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69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1904282" y="3000375"/>
            <a:ext cx="5764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6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750469" y="3571875"/>
            <a:ext cx="2071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Gelivable</a:t>
            </a:r>
            <a:endParaRPr lang="zh-CN" altLang="en-US" sz="32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12394" y="2500313"/>
            <a:ext cx="3747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学号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The End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04750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643188" y="3000375"/>
            <a:ext cx="428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600" dirty="0" smtClean="0"/>
              <a:t>Gelivable</a:t>
            </a:r>
            <a:endParaRPr lang="zh-CN" altLang="en-US" sz="3600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750469" y="3571875"/>
            <a:ext cx="2071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The End</a:t>
            </a:r>
            <a:endParaRPr lang="zh-CN" altLang="en-US" sz="32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80346" y="2500313"/>
            <a:ext cx="46119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学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号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姓名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6</a:t>
            </a:r>
          </a:p>
          <a:p>
            <a:pPr algn="ctr" eaLnBrk="1" hangingPunct="1"/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107532" y="4071938"/>
            <a:ext cx="3357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Thanks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22110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4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0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8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1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3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5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5"/>
          <p:cNvPicPr>
            <a:picLocks noChangeAspect="1" noChangeArrowheads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122"/>
          <a:stretch/>
        </p:blipFill>
        <p:spPr bwMode="auto">
          <a:xfrm>
            <a:off x="2305050" y="255873"/>
            <a:ext cx="4533900" cy="634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3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1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9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5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05050" y="219869"/>
            <a:ext cx="4533900" cy="641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555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3286125" y="3000375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600" dirty="0" smtClean="0"/>
              <a:t>The End</a:t>
            </a:r>
            <a:endParaRPr lang="zh-CN" altLang="en-US" sz="3600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643188" y="3571875"/>
            <a:ext cx="3929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Thanks</a:t>
            </a:r>
            <a:endParaRPr lang="zh-CN" altLang="en-US" sz="32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6063" y="2500313"/>
            <a:ext cx="3643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 smtClean="0"/>
              <a:t>Gelivable</a:t>
            </a:r>
            <a:endParaRPr lang="zh-CN" altLang="en-US" sz="3200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899022" y="4071938"/>
            <a:ext cx="74173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2400" dirty="0" smtClean="0"/>
              <a:t>Copyright@2010 SBN Software Developing Team</a:t>
            </a:r>
          </a:p>
          <a:p>
            <a:pPr algn="ctr" eaLnBrk="1" hangingPunct="1"/>
            <a:r>
              <a:rPr lang="en-US" altLang="zh-CN" sz="2400" dirty="0" smtClean="0"/>
              <a:t>All rights reserved.</a:t>
            </a:r>
          </a:p>
          <a:p>
            <a:pPr algn="ctr" eaLnBrk="1" hangingPunct="1"/>
            <a:r>
              <a:rPr lang="en-US" altLang="zh-CN" sz="2400" dirty="0" smtClean="0"/>
              <a:t>www.cr173.com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05545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5.55556E-7 -0.069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134 L -0.00781 -0.057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0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" presetClass="emph" presetSubtype="1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"/>
            <a:ext cx="9144000" cy="6885265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8513" y="1848876"/>
            <a:ext cx="2376264" cy="2376000"/>
          </a:xfrm>
          <a:prstGeom prst="ellipse">
            <a:avLst/>
          </a:prstGeom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685800" y="3039095"/>
            <a:ext cx="7772400" cy="1470025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black"/>
                </a:solidFill>
              </a:rPr>
              <a:t>项目汇报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" name="页脚占位符 4" hidden="1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灯片编号占位符 5" hidden="1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E114B4C-3379-4403-9428-886B8485632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4077072"/>
            <a:ext cx="3267186" cy="261496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851903" y="2060848"/>
            <a:ext cx="4657168" cy="2185596"/>
            <a:chOff x="-26201" y="263540"/>
            <a:chExt cx="3245651" cy="1522607"/>
          </a:xfrm>
        </p:grpSpPr>
        <p:sp>
          <p:nvSpPr>
            <p:cNvPr id="16" name="文本框 9"/>
            <p:cNvSpPr txBox="1"/>
            <p:nvPr/>
          </p:nvSpPr>
          <p:spPr>
            <a:xfrm>
              <a:off x="0" y="1571733"/>
              <a:ext cx="3219450" cy="2144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7" name="文本框 18"/>
            <p:cNvSpPr txBox="1"/>
            <p:nvPr/>
          </p:nvSpPr>
          <p:spPr>
            <a:xfrm>
              <a:off x="0" y="536843"/>
              <a:ext cx="3219450" cy="257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/>
              <a:r>
                <a:rPr 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latin typeface="Arial Unicode MS"/>
                  <a:ea typeface="宋体"/>
                  <a:cs typeface="Mongolian Baiti"/>
                </a:rPr>
                <a:t>Gelivable </a:t>
              </a:r>
              <a:r>
                <a:rPr lang="zh-CN" altLang="en-US" b="1" kern="100" dirty="0">
                  <a:solidFill>
                    <a:srgbClr val="404040"/>
                  </a:solidFill>
                  <a:effectLst>
                    <a:outerShdw blurRad="50800" dist="38100" dir="18900000" algn="bl">
                      <a:srgbClr val="000000">
                        <a:alpha val="40000"/>
                      </a:srgbClr>
                    </a:outerShdw>
                  </a:effectLst>
                  <a:ea typeface="Arial Unicode MS"/>
                  <a:cs typeface="Mongolian Baiti"/>
                </a:rPr>
                <a:t>企业校园招聘系统</a:t>
              </a:r>
              <a:endParaRPr lang="zh-CN" altLang="en-US" sz="1400" kern="100" dirty="0">
                <a:solidFill>
                  <a:prstClr val="black"/>
                </a:solidFill>
                <a:cs typeface="Mongolian Baiti"/>
              </a:endParaRPr>
            </a:p>
          </p:txBody>
        </p:sp>
        <p:sp>
          <p:nvSpPr>
            <p:cNvPr id="18" name="文本框 19"/>
            <p:cNvSpPr txBox="1"/>
            <p:nvPr/>
          </p:nvSpPr>
          <p:spPr>
            <a:xfrm>
              <a:off x="-26201" y="263540"/>
              <a:ext cx="3237942" cy="1929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rot="0" spcFirstLastPara="0" vert="horz" wrap="square" lIns="182880" tIns="45720" rIns="182880" bIns="45720" numCol="1" spcCol="0" rtlCol="0" fromWordArt="0" anchor="ctr" anchorCtr="0" forceAA="0" upright="1" compatLnSpc="1">
              <a:prstTxWarp prst="textNoShape">
                <a:avLst/>
              </a:prstTxWarp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indent="127000" algn="r" latinLnBrk="1"/>
              <a:r>
                <a:rPr lang="zh-CN" altLang="en-US" sz="1200" b="1" kern="100" dirty="0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10800000" scaled="0"/>
                  </a:gradFill>
                  <a:effectLst>
                    <a:outerShdw blurRad="63500" sx="102000" sy="102000" algn="ctr">
                      <a:srgbClr val="000000">
                        <a:alpha val="40000"/>
                      </a:srgbClr>
                    </a:outerShdw>
                  </a:effectLst>
                  <a:ea typeface="黑体"/>
                  <a:cs typeface="Arial Unicode MS"/>
                </a:rPr>
                <a:t>完美 七彩</a:t>
              </a:r>
              <a:endParaRPr lang="zh-CN" altLang="en-US" sz="1200" kern="100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</a:gradFill>
                <a:cs typeface="Mongolian Bait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0054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accel="55000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0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mph" presetSubtype="0" accel="55000" decel="4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项目特色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6290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项目特色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系统分析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9652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系统分析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项目特色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prstClr val="black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414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系统分析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系统设计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项目特色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69304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系统设计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  <a:endParaRPr lang="zh-CN" altLang="en-US" sz="32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系统分析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系统测试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项目特色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0565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03848" y="2342417"/>
            <a:ext cx="2520280" cy="1734916"/>
            <a:chOff x="3203848" y="2342417"/>
            <a:chExt cx="2520280" cy="1734916"/>
          </a:xfrm>
        </p:grpSpPr>
        <p:grpSp>
          <p:nvGrpSpPr>
            <p:cNvPr id="39" name="组合 38"/>
            <p:cNvGrpSpPr/>
            <p:nvPr/>
          </p:nvGrpSpPr>
          <p:grpSpPr>
            <a:xfrm>
              <a:off x="3607444" y="2342417"/>
              <a:ext cx="1734916" cy="1734916"/>
              <a:chOff x="-730055" y="-101996"/>
              <a:chExt cx="1882623" cy="1882623"/>
            </a:xfrm>
          </p:grpSpPr>
          <p:sp>
            <p:nvSpPr>
              <p:cNvPr id="40" name="椭圆 39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3848" y="2979042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系统实现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0110" y="2935076"/>
            <a:ext cx="2520280" cy="1678309"/>
            <a:chOff x="6311254" y="910872"/>
            <a:chExt cx="2520280" cy="1678309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2240" y="910872"/>
              <a:ext cx="1678309" cy="1678309"/>
              <a:chOff x="-730055" y="-101996"/>
              <a:chExt cx="1882623" cy="1882623"/>
            </a:xfrm>
          </p:grpSpPr>
          <p:sp>
            <p:nvSpPr>
              <p:cNvPr id="26" name="椭圆 25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311254" y="1519193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系统测试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263056" y="5657949"/>
            <a:ext cx="786384" cy="786384"/>
            <a:chOff x="-730055" y="-101996"/>
            <a:chExt cx="1882623" cy="1882623"/>
          </a:xfrm>
        </p:grpSpPr>
        <p:sp>
          <p:nvSpPr>
            <p:cNvPr id="37" name="椭圆 36"/>
            <p:cNvSpPr/>
            <p:nvPr/>
          </p:nvSpPr>
          <p:spPr>
            <a:xfrm rot="1800000">
              <a:off x="-730055" y="-101996"/>
              <a:ext cx="1882623" cy="188262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00000">
              <a:off x="-588858" y="39201"/>
              <a:ext cx="1600230" cy="160023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 hidden="1"/>
          <p:cNvGrpSpPr/>
          <p:nvPr/>
        </p:nvGrpSpPr>
        <p:grpSpPr>
          <a:xfrm>
            <a:off x="3221896" y="2092546"/>
            <a:ext cx="2520280" cy="2227167"/>
            <a:chOff x="3275856" y="2100002"/>
            <a:chExt cx="2520280" cy="2227167"/>
          </a:xfrm>
        </p:grpSpPr>
        <p:grpSp>
          <p:nvGrpSpPr>
            <p:cNvPr id="3" name="组合 2"/>
            <p:cNvGrpSpPr/>
            <p:nvPr/>
          </p:nvGrpSpPr>
          <p:grpSpPr>
            <a:xfrm>
              <a:off x="3422413" y="2100002"/>
              <a:ext cx="2227167" cy="2227167"/>
              <a:chOff x="-730055" y="-101996"/>
              <a:chExt cx="1882623" cy="1882623"/>
            </a:xfrm>
          </p:grpSpPr>
          <p:sp>
            <p:nvSpPr>
              <p:cNvPr id="18" name="椭圆 17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924944"/>
              <a:ext cx="2520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项目计划</a:t>
              </a:r>
              <a:endParaRPr lang="zh-CN" altLang="en-US" sz="32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2904904"/>
            <a:ext cx="2520280" cy="1678309"/>
            <a:chOff x="5796136" y="2904904"/>
            <a:chExt cx="2520280" cy="167830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4555" y="2904904"/>
              <a:ext cx="1678309" cy="1678309"/>
              <a:chOff x="-730055" y="-101996"/>
              <a:chExt cx="1882623" cy="1882623"/>
            </a:xfrm>
          </p:grpSpPr>
          <p:sp>
            <p:nvSpPr>
              <p:cNvPr id="21" name="椭圆 2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796136" y="348172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系统设计</a:t>
              </a:r>
              <a:endParaRPr lang="zh-CN" altLang="en-US" sz="24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44623" y="4164603"/>
            <a:ext cx="2520280" cy="1167978"/>
            <a:chOff x="-1244623" y="4164603"/>
            <a:chExt cx="2520280" cy="1167978"/>
          </a:xfrm>
        </p:grpSpPr>
        <p:grpSp>
          <p:nvGrpSpPr>
            <p:cNvPr id="29" name="组合 28"/>
            <p:cNvGrpSpPr/>
            <p:nvPr/>
          </p:nvGrpSpPr>
          <p:grpSpPr>
            <a:xfrm>
              <a:off x="-571500" y="4164603"/>
              <a:ext cx="1167978" cy="1167978"/>
              <a:chOff x="-730055" y="-101996"/>
              <a:chExt cx="1882623" cy="1882623"/>
            </a:xfrm>
          </p:grpSpPr>
          <p:sp>
            <p:nvSpPr>
              <p:cNvPr id="31" name="椭圆 30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 w="3175"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-1244623" y="460261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系统完善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3861" y="4421262"/>
            <a:ext cx="2520280" cy="1167978"/>
            <a:chOff x="7883861" y="4421262"/>
            <a:chExt cx="2520280" cy="1167978"/>
          </a:xfrm>
        </p:grpSpPr>
        <p:grpSp>
          <p:nvGrpSpPr>
            <p:cNvPr id="33" name="组合 32"/>
            <p:cNvGrpSpPr/>
            <p:nvPr/>
          </p:nvGrpSpPr>
          <p:grpSpPr>
            <a:xfrm>
              <a:off x="8560011" y="4421262"/>
              <a:ext cx="1167978" cy="1167978"/>
              <a:chOff x="-730055" y="-101996"/>
              <a:chExt cx="1882623" cy="1882623"/>
            </a:xfrm>
          </p:grpSpPr>
          <p:sp>
            <p:nvSpPr>
              <p:cNvPr id="34" name="椭圆 33"/>
              <p:cNvSpPr/>
              <p:nvPr/>
            </p:nvSpPr>
            <p:spPr>
              <a:xfrm rot="1800000">
                <a:off x="-730055" y="-101996"/>
                <a:ext cx="1882623" cy="188262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800000">
                <a:off x="-588858" y="39201"/>
                <a:ext cx="1600230" cy="160023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883861" y="4835974"/>
              <a:ext cx="2520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rPr>
                <a:t>系统分析</a:t>
              </a:r>
              <a:endParaRPr lang="zh-CN" altLang="en-US" sz="1600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3679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7 C 0.02083 -0.00232 0.04097 -0.00371 0.0592 -0.00417 C 0.07743 -0.00463 0.09184 -0.00579 0.11042 -0.00417 C 0.12899 -0.00255 0.15295 4.81481E-6 0.17118 0.00578 C 0.18941 0.0118 0.20226 0.01759 0.21996 0.03125 C 0.23767 0.04467 0.26736 0.07708 0.27708 0.0868 " pathEditMode="relative" rAng="0" ptsTypes="aaaa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41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231 L 0.20313 -0.187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-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C 0.0165 -0.01181 0.03316 -0.02338 0.0691 -0.04769 C 0.10487 -0.07199 0.19028 -0.12963 0.21441 -0.14607 " pathEditMode="relative" ptsTypes="a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10642 0.1956 " pathEditMode="relative" ptsTypes="AA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63E-6 C 0.03038 0.02337 0.06093 0.04698 0.09166 0.0699 C 0.12239 0.09282 0.16163 0.12106 0.18455 0.13819 C 0.20746 0.15532 0.22222 0.16735 0.22968 0.17314 " pathEditMode="relative" ptsTypes="aa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03704E-6 C 0.11701 -0.03565 0.2342 -0.0713 0.28107 -0.08565 " pathEditMode="relative" ptsTypes="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365</Words>
  <Application>Microsoft Office PowerPoint</Application>
  <PresentationFormat>全屏显示(4:3)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1_Office 主题​​</vt:lpstr>
      <vt:lpstr>Office 主题​​</vt:lpstr>
      <vt:lpstr>2_Office 主题​​</vt:lpstr>
      <vt:lpstr>3_Office 主题​​</vt:lpstr>
      <vt:lpstr>4_Office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Bit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Leenco</dc:creator>
  <cp:lastModifiedBy>Administrator</cp:lastModifiedBy>
  <cp:revision>14</cp:revision>
  <dcterms:created xsi:type="dcterms:W3CDTF">2010-12-23T13:33:40Z</dcterms:created>
  <dcterms:modified xsi:type="dcterms:W3CDTF">2015-07-09T06:20:26Z</dcterms:modified>
</cp:coreProperties>
</file>