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0363" cy="460803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751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468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002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9736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034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974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3502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682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675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048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770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0ABD9-1B29-4A83-B153-EDAAA498EEEE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81E6E-10D6-4DBD-9B09-13EDC1C7D4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442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25121" y="3442178"/>
            <a:ext cx="434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28512" y="2521931"/>
            <a:ext cx="4140000" cy="9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0" y="2456998"/>
            <a:ext cx="12223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BUSINESS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13844" y="2169459"/>
            <a:ext cx="256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YOUR LOGO</a:t>
            </a:r>
            <a:endParaRPr lang="zh-CN" altLang="en-US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04593" y="203255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_____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8306" y="203255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_____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69066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736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66574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7321773" y="2827943"/>
            <a:ext cx="1790696" cy="1543703"/>
          </a:xfrm>
          <a:prstGeom prst="triangl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3783626" y="3518423"/>
            <a:ext cx="917232" cy="790717"/>
          </a:xfrm>
          <a:prstGeom prst="triangl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179878" y="1231362"/>
            <a:ext cx="3855721" cy="3323897"/>
          </a:xfrm>
          <a:custGeom>
            <a:avLst/>
            <a:gdLst/>
            <a:ahLst/>
            <a:cxnLst/>
            <a:rect l="l" t="t" r="r" b="b"/>
            <a:pathLst>
              <a:path w="3855721" h="3323897">
                <a:moveTo>
                  <a:pt x="1964626" y="899954"/>
                </a:moveTo>
                <a:lnTo>
                  <a:pt x="1658140" y="991089"/>
                </a:lnTo>
                <a:lnTo>
                  <a:pt x="1684429" y="1075214"/>
                </a:lnTo>
                <a:lnTo>
                  <a:pt x="1877215" y="1017378"/>
                </a:lnTo>
                <a:lnTo>
                  <a:pt x="1877215" y="2007598"/>
                </a:lnTo>
                <a:lnTo>
                  <a:pt x="1631851" y="2007598"/>
                </a:lnTo>
                <a:lnTo>
                  <a:pt x="1631851" y="2095008"/>
                </a:lnTo>
                <a:lnTo>
                  <a:pt x="2215247" y="2095008"/>
                </a:lnTo>
                <a:lnTo>
                  <a:pt x="2215247" y="2007598"/>
                </a:lnTo>
                <a:lnTo>
                  <a:pt x="1964626" y="2007598"/>
                </a:lnTo>
                <a:close/>
                <a:moveTo>
                  <a:pt x="1927861" y="0"/>
                </a:moveTo>
                <a:lnTo>
                  <a:pt x="3855721" y="3323897"/>
                </a:lnTo>
                <a:lnTo>
                  <a:pt x="0" y="3323897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938461" y="3634094"/>
            <a:ext cx="434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Y</a:t>
            </a:r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OUR</a:t>
            </a:r>
          </a:p>
          <a:p>
            <a:pPr algn="ctr"/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96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66574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436203" y="1235667"/>
            <a:ext cx="3319592" cy="3319592"/>
          </a:xfrm>
          <a:custGeom>
            <a:avLst/>
            <a:gdLst/>
            <a:ahLst/>
            <a:cxnLst/>
            <a:rect l="l" t="t" r="r" b="b"/>
            <a:pathLst>
              <a:path w="3319592" h="3319592">
                <a:moveTo>
                  <a:pt x="1661820" y="564161"/>
                </a:moveTo>
                <a:cubicBezTo>
                  <a:pt x="1606404" y="564416"/>
                  <a:pt x="1550232" y="567840"/>
                  <a:pt x="1493305" y="574432"/>
                </a:cubicBezTo>
                <a:cubicBezTo>
                  <a:pt x="1436378" y="581025"/>
                  <a:pt x="1379815" y="589256"/>
                  <a:pt x="1323615" y="599126"/>
                </a:cubicBezTo>
                <a:lnTo>
                  <a:pt x="1337601" y="686630"/>
                </a:lnTo>
                <a:cubicBezTo>
                  <a:pt x="1394003" y="676733"/>
                  <a:pt x="1449774" y="668480"/>
                  <a:pt x="1504916" y="661870"/>
                </a:cubicBezTo>
                <a:cubicBezTo>
                  <a:pt x="1560057" y="655260"/>
                  <a:pt x="1612359" y="651828"/>
                  <a:pt x="1661820" y="651572"/>
                </a:cubicBezTo>
                <a:cubicBezTo>
                  <a:pt x="1737213" y="649892"/>
                  <a:pt x="1799455" y="663332"/>
                  <a:pt x="1848548" y="691890"/>
                </a:cubicBezTo>
                <a:cubicBezTo>
                  <a:pt x="1897640" y="720448"/>
                  <a:pt x="1923063" y="774206"/>
                  <a:pt x="1924817" y="853163"/>
                </a:cubicBezTo>
                <a:cubicBezTo>
                  <a:pt x="1922735" y="907249"/>
                  <a:pt x="1898408" y="955967"/>
                  <a:pt x="1851835" y="999317"/>
                </a:cubicBezTo>
                <a:cubicBezTo>
                  <a:pt x="1805263" y="1042666"/>
                  <a:pt x="1748938" y="1087440"/>
                  <a:pt x="1682860" y="1133639"/>
                </a:cubicBezTo>
                <a:lnTo>
                  <a:pt x="1684613" y="1133639"/>
                </a:lnTo>
                <a:cubicBezTo>
                  <a:pt x="1621897" y="1175548"/>
                  <a:pt x="1561311" y="1221255"/>
                  <a:pt x="1502854" y="1270760"/>
                </a:cubicBezTo>
                <a:cubicBezTo>
                  <a:pt x="1444397" y="1320265"/>
                  <a:pt x="1396167" y="1378049"/>
                  <a:pt x="1358165" y="1444110"/>
                </a:cubicBezTo>
                <a:cubicBezTo>
                  <a:pt x="1320164" y="1510171"/>
                  <a:pt x="1300488" y="1588990"/>
                  <a:pt x="1299138" y="1680567"/>
                </a:cubicBezTo>
                <a:cubicBezTo>
                  <a:pt x="1299029" y="1691318"/>
                  <a:pt x="1299248" y="1703487"/>
                  <a:pt x="1299794" y="1717073"/>
                </a:cubicBezTo>
                <a:cubicBezTo>
                  <a:pt x="1300340" y="1730660"/>
                  <a:pt x="1301870" y="1749381"/>
                  <a:pt x="1304383" y="1773236"/>
                </a:cubicBezTo>
                <a:lnTo>
                  <a:pt x="2003490" y="1773236"/>
                </a:lnTo>
                <a:lnTo>
                  <a:pt x="2003490" y="1685826"/>
                </a:lnTo>
                <a:lnTo>
                  <a:pt x="1388302" y="1685826"/>
                </a:lnTo>
                <a:lnTo>
                  <a:pt x="1388302" y="1680567"/>
                </a:lnTo>
                <a:cubicBezTo>
                  <a:pt x="1389547" y="1603457"/>
                  <a:pt x="1407318" y="1536412"/>
                  <a:pt x="1441616" y="1479429"/>
                </a:cubicBezTo>
                <a:cubicBezTo>
                  <a:pt x="1475914" y="1422447"/>
                  <a:pt x="1519271" y="1371892"/>
                  <a:pt x="1571686" y="1327764"/>
                </a:cubicBezTo>
                <a:cubicBezTo>
                  <a:pt x="1624102" y="1283637"/>
                  <a:pt x="1678109" y="1242301"/>
                  <a:pt x="1733706" y="1203758"/>
                </a:cubicBezTo>
                <a:cubicBezTo>
                  <a:pt x="1809819" y="1152885"/>
                  <a:pt x="1874941" y="1100807"/>
                  <a:pt x="1929073" y="1047524"/>
                </a:cubicBezTo>
                <a:cubicBezTo>
                  <a:pt x="1983205" y="994241"/>
                  <a:pt x="2011507" y="929454"/>
                  <a:pt x="2013980" y="853163"/>
                </a:cubicBezTo>
                <a:cubicBezTo>
                  <a:pt x="2011470" y="740688"/>
                  <a:pt x="1977104" y="663826"/>
                  <a:pt x="1910882" y="622576"/>
                </a:cubicBezTo>
                <a:cubicBezTo>
                  <a:pt x="1844660" y="581327"/>
                  <a:pt x="1761639" y="561856"/>
                  <a:pt x="1661820" y="564161"/>
                </a:cubicBezTo>
                <a:close/>
                <a:moveTo>
                  <a:pt x="0" y="0"/>
                </a:moveTo>
                <a:lnTo>
                  <a:pt x="3319592" y="0"/>
                </a:lnTo>
                <a:lnTo>
                  <a:pt x="3319592" y="3319592"/>
                </a:lnTo>
                <a:lnTo>
                  <a:pt x="0" y="3319592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16570" y="3345836"/>
            <a:ext cx="639266" cy="63926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938461" y="3634094"/>
            <a:ext cx="434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Y</a:t>
            </a:r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OUR</a:t>
            </a:r>
          </a:p>
          <a:p>
            <a:pPr algn="ctr"/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60499" y="4069181"/>
            <a:ext cx="639266" cy="63926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54779" y="3539673"/>
            <a:ext cx="386698" cy="38669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72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66574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36206" y="1235666"/>
            <a:ext cx="3319584" cy="3319584"/>
          </a:xfrm>
          <a:custGeom>
            <a:avLst/>
            <a:gdLst/>
            <a:ahLst/>
            <a:cxnLst/>
            <a:rect l="l" t="t" r="r" b="b"/>
            <a:pathLst>
              <a:path w="3319584" h="3319584">
                <a:moveTo>
                  <a:pt x="1613916" y="660490"/>
                </a:moveTo>
                <a:cubicBezTo>
                  <a:pt x="1557248" y="661000"/>
                  <a:pt x="1502333" y="664788"/>
                  <a:pt x="1449171" y="671855"/>
                </a:cubicBezTo>
                <a:cubicBezTo>
                  <a:pt x="1396009" y="678921"/>
                  <a:pt x="1348105" y="686205"/>
                  <a:pt x="1305458" y="693709"/>
                </a:cubicBezTo>
                <a:lnTo>
                  <a:pt x="1321231" y="781218"/>
                </a:lnTo>
                <a:cubicBezTo>
                  <a:pt x="1364864" y="773765"/>
                  <a:pt x="1412111" y="766751"/>
                  <a:pt x="1462973" y="760175"/>
                </a:cubicBezTo>
                <a:cubicBezTo>
                  <a:pt x="1513835" y="753599"/>
                  <a:pt x="1564149" y="750092"/>
                  <a:pt x="1613916" y="749654"/>
                </a:cubicBezTo>
                <a:cubicBezTo>
                  <a:pt x="1656453" y="749179"/>
                  <a:pt x="1696251" y="752321"/>
                  <a:pt x="1733311" y="759080"/>
                </a:cubicBezTo>
                <a:cubicBezTo>
                  <a:pt x="1770372" y="765838"/>
                  <a:pt x="1801845" y="779062"/>
                  <a:pt x="1827733" y="798752"/>
                </a:cubicBezTo>
                <a:lnTo>
                  <a:pt x="1827733" y="796998"/>
                </a:lnTo>
                <a:cubicBezTo>
                  <a:pt x="1855701" y="819355"/>
                  <a:pt x="1876440" y="845656"/>
                  <a:pt x="1889950" y="875903"/>
                </a:cubicBezTo>
                <a:cubicBezTo>
                  <a:pt x="1903460" y="906149"/>
                  <a:pt x="1910178" y="937711"/>
                  <a:pt x="1910105" y="970588"/>
                </a:cubicBezTo>
                <a:cubicBezTo>
                  <a:pt x="1909521" y="1022241"/>
                  <a:pt x="1894916" y="1068853"/>
                  <a:pt x="1866290" y="1110424"/>
                </a:cubicBezTo>
                <a:cubicBezTo>
                  <a:pt x="1837664" y="1151995"/>
                  <a:pt x="1798523" y="1178442"/>
                  <a:pt x="1748866" y="1189767"/>
                </a:cubicBezTo>
                <a:cubicBezTo>
                  <a:pt x="1720715" y="1195611"/>
                  <a:pt x="1691578" y="1199703"/>
                  <a:pt x="1661455" y="1202041"/>
                </a:cubicBezTo>
                <a:cubicBezTo>
                  <a:pt x="1631332" y="1204378"/>
                  <a:pt x="1600881" y="1206716"/>
                  <a:pt x="1570101" y="1209054"/>
                </a:cubicBezTo>
                <a:lnTo>
                  <a:pt x="1344015" y="1209054"/>
                </a:lnTo>
                <a:lnTo>
                  <a:pt x="1344015" y="1296465"/>
                </a:lnTo>
                <a:lnTo>
                  <a:pt x="1491234" y="1296465"/>
                </a:lnTo>
                <a:cubicBezTo>
                  <a:pt x="1534318" y="1296209"/>
                  <a:pt x="1578279" y="1296721"/>
                  <a:pt x="1623117" y="1298000"/>
                </a:cubicBezTo>
                <a:cubicBezTo>
                  <a:pt x="1667954" y="1299279"/>
                  <a:pt x="1712791" y="1302859"/>
                  <a:pt x="1757629" y="1308742"/>
                </a:cubicBezTo>
                <a:cubicBezTo>
                  <a:pt x="1808126" y="1317691"/>
                  <a:pt x="1847778" y="1343626"/>
                  <a:pt x="1876586" y="1386547"/>
                </a:cubicBezTo>
                <a:cubicBezTo>
                  <a:pt x="1905395" y="1429467"/>
                  <a:pt x="1920073" y="1477758"/>
                  <a:pt x="1920621" y="1531417"/>
                </a:cubicBezTo>
                <a:cubicBezTo>
                  <a:pt x="1920694" y="1570393"/>
                  <a:pt x="1913099" y="1607725"/>
                  <a:pt x="1897837" y="1643413"/>
                </a:cubicBezTo>
                <a:cubicBezTo>
                  <a:pt x="1882575" y="1679100"/>
                  <a:pt x="1859207" y="1710734"/>
                  <a:pt x="1827733" y="1738313"/>
                </a:cubicBezTo>
                <a:cubicBezTo>
                  <a:pt x="1798194" y="1761654"/>
                  <a:pt x="1761755" y="1778092"/>
                  <a:pt x="1718414" y="1787626"/>
                </a:cubicBezTo>
                <a:cubicBezTo>
                  <a:pt x="1675074" y="1797159"/>
                  <a:pt x="1628557" y="1801762"/>
                  <a:pt x="1578864" y="1801433"/>
                </a:cubicBezTo>
                <a:cubicBezTo>
                  <a:pt x="1532602" y="1801214"/>
                  <a:pt x="1487546" y="1797707"/>
                  <a:pt x="1443694" y="1790913"/>
                </a:cubicBezTo>
                <a:cubicBezTo>
                  <a:pt x="1399843" y="1784119"/>
                  <a:pt x="1361359" y="1775352"/>
                  <a:pt x="1328242" y="1764613"/>
                </a:cubicBezTo>
                <a:lnTo>
                  <a:pt x="1298448" y="1848638"/>
                </a:lnTo>
                <a:cubicBezTo>
                  <a:pt x="1334997" y="1861859"/>
                  <a:pt x="1377570" y="1872130"/>
                  <a:pt x="1426168" y="1879451"/>
                </a:cubicBezTo>
                <a:cubicBezTo>
                  <a:pt x="1474766" y="1886772"/>
                  <a:pt x="1525665" y="1890487"/>
                  <a:pt x="1578864" y="1890597"/>
                </a:cubicBezTo>
                <a:cubicBezTo>
                  <a:pt x="1635860" y="1890924"/>
                  <a:pt x="1690993" y="1884587"/>
                  <a:pt x="1744265" y="1871584"/>
                </a:cubicBezTo>
                <a:cubicBezTo>
                  <a:pt x="1797537" y="1858581"/>
                  <a:pt x="1843470" y="1836946"/>
                  <a:pt x="1882063" y="1806678"/>
                </a:cubicBezTo>
                <a:cubicBezTo>
                  <a:pt x="1924832" y="1770998"/>
                  <a:pt x="1956546" y="1729287"/>
                  <a:pt x="1977207" y="1681546"/>
                </a:cubicBezTo>
                <a:cubicBezTo>
                  <a:pt x="1997868" y="1633805"/>
                  <a:pt x="2008143" y="1583762"/>
                  <a:pt x="2008031" y="1531417"/>
                </a:cubicBezTo>
                <a:cubicBezTo>
                  <a:pt x="2007853" y="1469682"/>
                  <a:pt x="1994224" y="1412997"/>
                  <a:pt x="1967144" y="1361362"/>
                </a:cubicBezTo>
                <a:cubicBezTo>
                  <a:pt x="1940065" y="1309727"/>
                  <a:pt x="1900605" y="1270613"/>
                  <a:pt x="1848764" y="1244019"/>
                </a:cubicBezTo>
                <a:cubicBezTo>
                  <a:pt x="1896331" y="1214808"/>
                  <a:pt x="1932942" y="1175606"/>
                  <a:pt x="1958599" y="1126411"/>
                </a:cubicBezTo>
                <a:cubicBezTo>
                  <a:pt x="1984255" y="1077216"/>
                  <a:pt x="1997228" y="1025275"/>
                  <a:pt x="1997516" y="970588"/>
                </a:cubicBezTo>
                <a:cubicBezTo>
                  <a:pt x="1997700" y="925326"/>
                  <a:pt x="1988154" y="881712"/>
                  <a:pt x="1968879" y="839746"/>
                </a:cubicBezTo>
                <a:cubicBezTo>
                  <a:pt x="1949604" y="797779"/>
                  <a:pt x="1919497" y="760755"/>
                  <a:pt x="1878558" y="728674"/>
                </a:cubicBezTo>
                <a:cubicBezTo>
                  <a:pt x="1843871" y="703652"/>
                  <a:pt x="1803707" y="685950"/>
                  <a:pt x="1758067" y="675570"/>
                </a:cubicBezTo>
                <a:cubicBezTo>
                  <a:pt x="1712426" y="665189"/>
                  <a:pt x="1664376" y="660163"/>
                  <a:pt x="1613916" y="660490"/>
                </a:cubicBezTo>
                <a:close/>
                <a:moveTo>
                  <a:pt x="1659792" y="0"/>
                </a:moveTo>
                <a:lnTo>
                  <a:pt x="3319584" y="1267968"/>
                </a:lnTo>
                <a:lnTo>
                  <a:pt x="2685600" y="3319584"/>
                </a:lnTo>
                <a:lnTo>
                  <a:pt x="633984" y="3319584"/>
                </a:lnTo>
                <a:lnTo>
                  <a:pt x="0" y="1267968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38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38461" y="3634094"/>
            <a:ext cx="434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Y</a:t>
            </a:r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OUR</a:t>
            </a:r>
          </a:p>
          <a:p>
            <a:pPr algn="ctr"/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66574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86220" y="2373099"/>
            <a:ext cx="882554" cy="882554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38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66574" y="1548727"/>
            <a:ext cx="512988" cy="512988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38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6205" y="1235665"/>
            <a:ext cx="3319584" cy="3319584"/>
          </a:xfrm>
          <a:custGeom>
            <a:avLst/>
            <a:gdLst/>
            <a:ahLst/>
            <a:cxnLst/>
            <a:rect l="l" t="t" r="r" b="b"/>
            <a:pathLst>
              <a:path w="3319584" h="3319584">
                <a:moveTo>
                  <a:pt x="1799163" y="806166"/>
                </a:moveTo>
                <a:lnTo>
                  <a:pt x="1799163" y="1454628"/>
                </a:lnTo>
                <a:cubicBezTo>
                  <a:pt x="1722158" y="1455468"/>
                  <a:pt x="1645263" y="1455979"/>
                  <a:pt x="1568477" y="1456162"/>
                </a:cubicBezTo>
                <a:cubicBezTo>
                  <a:pt x="1491691" y="1456344"/>
                  <a:pt x="1414358" y="1456417"/>
                  <a:pt x="1336476" y="1456381"/>
                </a:cubicBezTo>
                <a:close/>
                <a:moveTo>
                  <a:pt x="1795658" y="653690"/>
                </a:moveTo>
                <a:lnTo>
                  <a:pt x="1229568" y="1454628"/>
                </a:lnTo>
                <a:lnTo>
                  <a:pt x="1229568" y="1543792"/>
                </a:lnTo>
                <a:lnTo>
                  <a:pt x="1799163" y="1543792"/>
                </a:lnTo>
                <a:lnTo>
                  <a:pt x="1799163" y="1880291"/>
                </a:lnTo>
                <a:lnTo>
                  <a:pt x="1888326" y="1880291"/>
                </a:lnTo>
                <a:lnTo>
                  <a:pt x="1888326" y="1543792"/>
                </a:lnTo>
                <a:lnTo>
                  <a:pt x="2060081" y="1542044"/>
                </a:lnTo>
                <a:lnTo>
                  <a:pt x="2060081" y="1454628"/>
                </a:lnTo>
                <a:lnTo>
                  <a:pt x="1888326" y="1454628"/>
                </a:lnTo>
                <a:lnTo>
                  <a:pt x="1888326" y="653690"/>
                </a:lnTo>
                <a:close/>
                <a:moveTo>
                  <a:pt x="1659792" y="0"/>
                </a:moveTo>
                <a:cubicBezTo>
                  <a:pt x="2576470" y="0"/>
                  <a:pt x="3319584" y="743114"/>
                  <a:pt x="3319584" y="1659792"/>
                </a:cubicBezTo>
                <a:cubicBezTo>
                  <a:pt x="3319584" y="2576470"/>
                  <a:pt x="2576470" y="3319584"/>
                  <a:pt x="1659792" y="3319584"/>
                </a:cubicBezTo>
                <a:cubicBezTo>
                  <a:pt x="743114" y="3319584"/>
                  <a:pt x="0" y="2576470"/>
                  <a:pt x="0" y="1659792"/>
                </a:cubicBezTo>
                <a:cubicBezTo>
                  <a:pt x="0" y="743114"/>
                  <a:pt x="743114" y="0"/>
                  <a:pt x="16597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8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38461" y="3634094"/>
            <a:ext cx="434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Y</a:t>
            </a:r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OUR</a:t>
            </a:r>
          </a:p>
          <a:p>
            <a:pPr algn="ctr"/>
            <a:r>
              <a:rPr lang="en-US" altLang="zh-CN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8732" y="4094246"/>
            <a:ext cx="615683" cy="61568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38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2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054"/>
          <a:stretch/>
        </p:blipFill>
        <p:spPr>
          <a:xfrm>
            <a:off x="0" y="-24063"/>
            <a:ext cx="12192000" cy="691655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28512" y="2521931"/>
            <a:ext cx="4140000" cy="9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762" y="2456998"/>
            <a:ext cx="12202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造字工房悦黑体验版细体" pitchFamily="50" charset="-122"/>
                <a:ea typeface="造字工房悦黑体验版细体" pitchFamily="50" charset="-122"/>
              </a:rPr>
              <a:t>THANKS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813844" y="2169459"/>
            <a:ext cx="2564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YOUR LOGO</a:t>
            </a:r>
            <a:endParaRPr lang="zh-CN" altLang="en-US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04593" y="203255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_____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38306" y="203255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_____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69066" y="6450763"/>
            <a:ext cx="305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25121" y="3442178"/>
            <a:ext cx="434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POWERPOINT</a:t>
            </a:r>
            <a:endParaRPr lang="zh-CN" altLang="en-US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08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56</Words>
  <Application>Microsoft Office PowerPoint</Application>
  <PresentationFormat>自定义</PresentationFormat>
  <Paragraphs>24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赵子皓</dc:creator>
  <cp:lastModifiedBy>Administrator</cp:lastModifiedBy>
  <cp:revision>34</cp:revision>
  <dcterms:created xsi:type="dcterms:W3CDTF">2015-07-31T08:22:33Z</dcterms:created>
  <dcterms:modified xsi:type="dcterms:W3CDTF">2015-09-07T01:17:44Z</dcterms:modified>
</cp:coreProperties>
</file>