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  <p:sldId id="289" r:id="rId33"/>
  </p:sldIdLst>
  <p:sldSz cx="12192000" cy="6858000"/>
  <p:notesSz cx="6858000" cy="9144000"/>
  <p:embeddedFontLst>
    <p:embeddedFont>
      <p:font typeface="方正大黑简体" panose="02010600030101010101" charset="-122"/>
      <p:regular r:id="rId34"/>
    </p:embeddedFont>
    <p:embeddedFont>
      <p:font typeface="方正正中黑简体" panose="02010600030101010101" charset="-122"/>
      <p:regular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方正兰亭细黑_GBK_M" panose="02010600030101010101" charset="2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方正正黑简体" panose="02010600030101010101" charset="-122"/>
      <p:regular r:id="rId43"/>
    </p:embeddedFont>
    <p:embeddedFont>
      <p:font typeface="方正兰亭细黑_GBK" panose="02010600030101010101" charset="-122"/>
      <p:regular r:id="rId44"/>
    </p:embeddedFont>
    <p:embeddedFont>
      <p:font typeface="方正粗谭黑简体" panose="02010600030101010101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208" y="1224"/>
      </p:cViewPr>
      <p:guideLst>
        <p:guide pos="3817"/>
        <p:guide orient="horz" pos="346"/>
        <p:guide orient="horz" pos="3952"/>
        <p:guide pos="7015"/>
        <p:guide pos="642"/>
        <p:guide orient="horz" pos="2160"/>
        <p:guide orient="horz" pos="2500"/>
        <p:guide orient="horz" pos="799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49837120"/>
        <c:axId val="249837680"/>
      </c:barChart>
      <c:catAx>
        <c:axId val="249837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49837680"/>
        <c:crosses val="autoZero"/>
        <c:auto val="1"/>
        <c:lblAlgn val="ctr"/>
        <c:lblOffset val="100"/>
        <c:noMultiLvlLbl val="0"/>
      </c:catAx>
      <c:valAx>
        <c:axId val="24983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24983712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253687776"/>
        <c:axId val="253690016"/>
      </c:barChart>
      <c:catAx>
        <c:axId val="253687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3690016"/>
        <c:crosses val="autoZero"/>
        <c:auto val="1"/>
        <c:lblAlgn val="ctr"/>
        <c:lblOffset val="100"/>
        <c:noMultiLvlLbl val="0"/>
      </c:catAx>
      <c:valAx>
        <c:axId val="253690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5368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 smtClean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  <a:endParaRPr lang="zh-CN" altLang="en-US" dirty="0">
            <a:latin typeface="方正正中黑简体" panose="02000000000000000000" pitchFamily="2" charset="-122"/>
            <a:ea typeface="方正正中黑简体" panose="02000000000000000000" pitchFamily="2" charset="-122"/>
          </a:endParaRP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714085" cy="4032000"/>
            <a:chOff x="1441759" y="1173302"/>
            <a:chExt cx="9593251" cy="4522096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4508927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accent1">
                      <a:lumMod val="7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48" y="1173302"/>
              <a:ext cx="5089062" cy="4522096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 smtClean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1X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29"/>
            <a:ext cx="5771270" cy="1042742"/>
            <a:chOff x="5726122" y="4661824"/>
            <a:chExt cx="5599817" cy="1377036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4" cy="137703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年终</a:t>
              </a:r>
              <a:r>
                <a:rPr lang="zh-CN" altLang="en-US" sz="72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工</a:t>
              </a:r>
              <a:endParaRPr lang="en-US" altLang="zh-CN" sz="72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3770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总结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Group 4"/>
          <p:cNvGrpSpPr>
            <a:grpSpLocks noChangeAspect="1"/>
          </p:cNvGrpSpPr>
          <p:nvPr/>
        </p:nvGrpSpPr>
        <p:grpSpPr bwMode="auto">
          <a:xfrm>
            <a:off x="8171829" y="5594349"/>
            <a:ext cx="574675" cy="711200"/>
            <a:chOff x="3659" y="3132"/>
            <a:chExt cx="362" cy="448"/>
          </a:xfrm>
        </p:grpSpPr>
        <p:sp>
          <p:nvSpPr>
            <p:cNvPr id="43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59" y="3134"/>
              <a:ext cx="36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3659" y="3132"/>
              <a:ext cx="176" cy="441"/>
            </a:xfrm>
            <a:custGeom>
              <a:avLst/>
              <a:gdLst>
                <a:gd name="T0" fmla="*/ 0 w 176"/>
                <a:gd name="T1" fmla="*/ 0 h 441"/>
                <a:gd name="T2" fmla="*/ 0 w 176"/>
                <a:gd name="T3" fmla="*/ 379 h 441"/>
                <a:gd name="T4" fmla="*/ 176 w 176"/>
                <a:gd name="T5" fmla="*/ 441 h 441"/>
                <a:gd name="T6" fmla="*/ 176 w 176"/>
                <a:gd name="T7" fmla="*/ 62 h 441"/>
                <a:gd name="T8" fmla="*/ 0 w 176"/>
                <a:gd name="T9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441">
                  <a:moveTo>
                    <a:pt x="0" y="0"/>
                  </a:moveTo>
                  <a:lnTo>
                    <a:pt x="0" y="379"/>
                  </a:lnTo>
                  <a:lnTo>
                    <a:pt x="176" y="441"/>
                  </a:lnTo>
                  <a:lnTo>
                    <a:pt x="176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3857" y="3132"/>
              <a:ext cx="162" cy="448"/>
            </a:xfrm>
            <a:custGeom>
              <a:avLst/>
              <a:gdLst>
                <a:gd name="T0" fmla="*/ 162 w 162"/>
                <a:gd name="T1" fmla="*/ 0 h 448"/>
                <a:gd name="T2" fmla="*/ 0 w 162"/>
                <a:gd name="T3" fmla="*/ 72 h 448"/>
                <a:gd name="T4" fmla="*/ 0 w 162"/>
                <a:gd name="T5" fmla="*/ 448 h 448"/>
                <a:gd name="T6" fmla="*/ 162 w 162"/>
                <a:gd name="T7" fmla="*/ 376 h 448"/>
                <a:gd name="T8" fmla="*/ 162 w 162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448">
                  <a:moveTo>
                    <a:pt x="162" y="0"/>
                  </a:moveTo>
                  <a:lnTo>
                    <a:pt x="0" y="72"/>
                  </a:lnTo>
                  <a:lnTo>
                    <a:pt x="0" y="448"/>
                  </a:lnTo>
                  <a:lnTo>
                    <a:pt x="162" y="376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962900" y="5785436"/>
            <a:ext cx="1457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汇报人：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兰亭细黑_GBK_M" panose="02010600010101010101" pitchFamily="2" charset="2"/>
                <a:ea typeface="方正兰亭细黑_GBK_M" panose="02010600010101010101" pitchFamily="2" charset="2"/>
                <a:cs typeface="方正兰亭细黑_GBK_M" panose="02010600010101010101" pitchFamily="2" charset="2"/>
              </a:rPr>
              <a:t>XXX</a:t>
            </a:r>
            <a:endParaRPr lang="zh-CN" altLang="en-US" sz="1600" b="1" dirty="0">
              <a:solidFill>
                <a:schemeClr val="bg1"/>
              </a:solidFill>
              <a:latin typeface="方正兰亭细黑_GBK_M" panose="02010600010101010101" pitchFamily="2" charset="2"/>
              <a:ea typeface="方正兰亭细黑_GBK_M" panose="02010600010101010101" pitchFamily="2" charset="2"/>
              <a:cs typeface="方正兰亭细黑_GBK_M" panose="020106000101010101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015457"/>
              <a:chOff x="6105041" y="1622704"/>
              <a:chExt cx="2426420" cy="101545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93889"/>
                <a:chOff x="774864" y="4213596"/>
                <a:chExt cx="2426420" cy="99388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5000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5"/>
                <a:ext cx="2360223" cy="966774"/>
                <a:chOff x="774864" y="4213596"/>
                <a:chExt cx="2426420" cy="993889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50007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917559"/>
                  <a:chOff x="774864" y="4213596"/>
                  <a:chExt cx="2426420" cy="99388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50007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木荷设计工作室是一家高端品牌演示视觉定制服务提供商。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917559"/>
                  <a:chOff x="774864" y="4213596"/>
                  <a:chExt cx="2426420" cy="993889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50007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木荷设计工作室是一家高端品牌演示视觉定制服务提供商。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 smtClean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70"/>
                <a:ext cx="2360223" cy="940372"/>
                <a:chOff x="774864" y="4213596"/>
                <a:chExt cx="2426420" cy="966747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47292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 smtClean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6922581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28649"/>
              <a:chOff x="1767149" y="1910679"/>
              <a:chExt cx="2964508" cy="828649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400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400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  <a:endParaRPr lang="zh-CN" altLang="en-US" dirty="0"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 smtClean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</a:t>
                </a:r>
                <a:r>
                  <a:rPr lang="zh-CN" altLang="en-US" dirty="0" smtClean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输入标题</a:t>
                </a:r>
                <a:endPara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2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  <a:endParaRPr lang="zh-CN" altLang="en-US" sz="36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输入标题</a:t>
              </a:r>
              <a:endParaRPr lang="zh-CN" altLang="en-US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  <a:endPara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  <a:endParaRPr lang="zh-CN" altLang="en-US" sz="1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200" kern="100" dirty="0" smtClean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  <a:endPara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</a:t>
              </a:r>
              <a:r>
                <a:rPr lang="zh-CN" altLang="en-US" sz="3600" b="1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在此处</a:t>
              </a:r>
              <a:endParaRPr lang="zh-CN" altLang="en-US" sz="3600" b="1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1">
                      <a:lumMod val="75000"/>
                    </a:schemeClr>
                  </a:solidFill>
                </a:rPr>
                <a:t>输入标题</a:t>
              </a:r>
              <a:endParaRPr lang="en-US" altLang="zh-CN" sz="3600" b="1" dirty="0" smtClean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</a:t>
            </a:r>
            <a:r>
              <a:rPr lang="zh-CN" altLang="zh-CN" sz="1600" kern="1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商</a:t>
            </a:r>
            <a:endParaRPr lang="zh-CN" altLang="zh-CN" sz="16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 smtClean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输入标题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172854222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677109"/>
            <a:chOff x="5537600" y="2075944"/>
            <a:chExt cx="4723711" cy="677109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677109"/>
            <a:chOff x="5537600" y="2075944"/>
            <a:chExt cx="4723711" cy="677109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</a:t>
              </a:r>
              <a:r>
                <a:rPr lang="zh-CN" altLang="zh-CN" sz="1400" kern="100" dirty="0" smtClean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商</a:t>
              </a:r>
              <a:endPara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2849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 smtClean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木荷设计</a:t>
            </a:r>
            <a:endParaRPr lang="zh-CN" altLang="en-US" sz="3600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14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sz="1400" kern="100" dirty="0">
              <a:latin typeface="方正兰亭细黑_GBK" panose="02000000000000000000" pitchFamily="2" charset="-122"/>
              <a:ea typeface="方正兰亭细黑_GBK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 smtClean="0">
                  <a:solidFill>
                    <a:schemeClr val="accent1">
                      <a:lumMod val="75000"/>
                    </a:schemeClr>
                  </a:solidFill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 smtClean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  <a:endParaRPr lang="zh-CN" altLang="en-US" sz="54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586481"/>
            <a:ext cx="12192000" cy="5685038"/>
            <a:chOff x="0" y="421669"/>
            <a:chExt cx="15119350" cy="7050039"/>
          </a:xfrm>
        </p:grpSpPr>
        <p:sp>
          <p:nvSpPr>
            <p:cNvPr id="2" name="文本框 1"/>
            <p:cNvSpPr txBox="1"/>
            <p:nvPr/>
          </p:nvSpPr>
          <p:spPr>
            <a:xfrm>
              <a:off x="3400238" y="1317612"/>
              <a:ext cx="8333509" cy="2800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 smtClean="0"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更多精彩</a:t>
              </a:r>
              <a:endParaRPr lang="en-US" altLang="zh-CN" sz="8800" dirty="0" smtClean="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  <a:p>
              <a:pPr algn="ctr"/>
              <a:r>
                <a:rPr lang="zh-CN" altLang="en-US" sz="8800" dirty="0" smtClean="0"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关注我们</a:t>
              </a:r>
              <a:endParaRPr lang="zh-CN" altLang="en-US" sz="8800" dirty="0"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484" y="3671888"/>
              <a:ext cx="3276600" cy="3276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13265" y="3642026"/>
              <a:ext cx="3276600" cy="330646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848138" y="6948488"/>
              <a:ext cx="26392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新浪微博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631919" y="6914285"/>
              <a:ext cx="263929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微</a:t>
              </a:r>
              <a:r>
                <a:rPr lang="zh-CN" altLang="en-US" sz="2800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信公众号</a:t>
              </a:r>
              <a:endPara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502275" y="4587371"/>
              <a:ext cx="4114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/>
                <a:t>www.muhedesign.com</a:t>
              </a:r>
            </a:p>
            <a:p>
              <a:pPr algn="ctr"/>
              <a:r>
                <a:rPr lang="en-US" altLang="zh-CN" sz="2000" dirty="0" smtClean="0"/>
                <a:t>muhedesign@163.com</a:t>
              </a:r>
              <a:endParaRPr lang="zh-CN" altLang="en-US" sz="20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421669"/>
              <a:ext cx="15119350" cy="429310"/>
            </a:xfrm>
            <a:prstGeom prst="rect">
              <a:avLst/>
            </a:prstGeom>
            <a:solidFill>
              <a:srgbClr val="BF0036"/>
            </a:solidFill>
            <a:ln>
              <a:solidFill>
                <a:srgbClr val="BF00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413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812341239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1E4A72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  <a:endParaRPr lang="zh-CN" altLang="en-US" sz="1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木荷设计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843324"/>
            <a:chOff x="7481888" y="4022393"/>
            <a:chExt cx="2094698" cy="84332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木荷设计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木荷设计工作室是一家高端品牌演示视觉定制服务提供商。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木荷设计工作室是一家高端品牌演示视觉定制服务提供商。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输入标题</a:t>
            </a:r>
            <a:endParaRPr lang="zh-CN" altLang="en-US" sz="28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木荷设计工作室是一家高端品牌演示视觉定制服务提供商，国内各行业演示视觉高端定制，助力企业演讲、产品发布会、报告等工作，木荷助力您走向成功。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  <a:endPara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3304</TotalTime>
  <Words>2712</Words>
  <Application>Microsoft Office PowerPoint</Application>
  <PresentationFormat>宽屏</PresentationFormat>
  <Paragraphs>245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方正大黑简体</vt:lpstr>
      <vt:lpstr>Arial</vt:lpstr>
      <vt:lpstr>方正正中黑简体</vt:lpstr>
      <vt:lpstr>Calibri Light</vt:lpstr>
      <vt:lpstr>宋体</vt:lpstr>
      <vt:lpstr>方正兰亭细黑_GBK_M</vt:lpstr>
      <vt:lpstr>Calibri</vt:lpstr>
      <vt:lpstr>方正正黑简体</vt:lpstr>
      <vt:lpstr>方正兰亭细黑_GBK</vt:lpstr>
      <vt:lpstr>方正粗谭黑简体</vt:lpstr>
      <vt:lpstr>Times New Roman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Mcx</dc:creator>
  <cp:lastModifiedBy>Sky123.Org</cp:lastModifiedBy>
  <cp:revision>277</cp:revision>
  <dcterms:created xsi:type="dcterms:W3CDTF">2014-11-23T16:31:18Z</dcterms:created>
  <dcterms:modified xsi:type="dcterms:W3CDTF">2015-09-24T09:12:36Z</dcterms:modified>
</cp:coreProperties>
</file>